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23"/>
  </p:handoutMasterIdLst>
  <p:sldIdLst>
    <p:sldId id="3200" r:id="rId3"/>
    <p:sldId id="3201" r:id="rId5"/>
    <p:sldId id="3202" r:id="rId6"/>
    <p:sldId id="3204" r:id="rId7"/>
    <p:sldId id="3205" r:id="rId8"/>
    <p:sldId id="3206" r:id="rId9"/>
    <p:sldId id="3207" r:id="rId10"/>
    <p:sldId id="3208" r:id="rId11"/>
    <p:sldId id="3209" r:id="rId12"/>
    <p:sldId id="3211" r:id="rId13"/>
    <p:sldId id="3210" r:id="rId14"/>
    <p:sldId id="3212" r:id="rId15"/>
    <p:sldId id="3213" r:id="rId16"/>
    <p:sldId id="3214" r:id="rId17"/>
    <p:sldId id="3215" r:id="rId18"/>
    <p:sldId id="3216" r:id="rId19"/>
    <p:sldId id="3217" r:id="rId20"/>
    <p:sldId id="3219" r:id="rId21"/>
    <p:sldId id="3218" r:id="rId22"/>
  </p:sldIdLst>
  <p:sldSz cx="12858750" cy="723265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640080" indent="-18288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1282700" indent="-3683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925955" indent="-55435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2568575" indent="-73977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F0F0"/>
    <a:srgbClr val="9BE7C6"/>
    <a:srgbClr val="5BD7A1"/>
    <a:srgbClr val="269E6B"/>
    <a:srgbClr val="C2F0DC"/>
    <a:srgbClr val="37474F"/>
    <a:srgbClr val="FFFFFF"/>
    <a:srgbClr val="28C7D4"/>
    <a:srgbClr val="880000"/>
    <a:srgbClr val="2F2F2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682" autoAdjust="0"/>
    <p:restoredTop sz="96767" autoAdjust="0"/>
  </p:normalViewPr>
  <p:slideViewPr>
    <p:cSldViewPr>
      <p:cViewPr>
        <p:scale>
          <a:sx n="50" d="100"/>
          <a:sy n="50" d="100"/>
        </p:scale>
        <p:origin x="3132" y="1740"/>
      </p:cViewPr>
      <p:guideLst>
        <p:guide orient="horz" pos="328"/>
        <p:guide orient="horz" pos="4183"/>
        <p:guide pos="4050"/>
        <p:guide pos="557"/>
        <p:guide pos="7588"/>
        <p:guide pos="376"/>
        <p:guide pos="1350"/>
      </p:guideLst>
    </p:cSldViewPr>
  </p:slideViewPr>
  <p:outlineViewPr>
    <p:cViewPr>
      <p:scale>
        <a:sx n="100" d="100"/>
        <a:sy n="100" d="100"/>
      </p:scale>
      <p:origin x="0" y="-1441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5" d="100"/>
          <a:sy n="85" d="100"/>
        </p:scale>
        <p:origin x="3804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6" Type="http://schemas.openxmlformats.org/officeDocument/2006/relationships/tableStyles" Target="tableStyles.xml"/><Relationship Id="rId25" Type="http://schemas.openxmlformats.org/officeDocument/2006/relationships/viewProps" Target="viewProps.xml"/><Relationship Id="rId24" Type="http://schemas.openxmlformats.org/officeDocument/2006/relationships/presProps" Target="presProps.xml"/><Relationship Id="rId23" Type="http://schemas.openxmlformats.org/officeDocument/2006/relationships/handoutMaster" Target="handoutMasters/handoutMaster1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7742FC-62BB-4B81-9CA5-3B750A4B4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7E82F1-5B17-4D95-A6D6-EB96F2D72B61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06024D97-E667-405D-B634-E583E2108D71}" type="datetimeFigureOut">
              <a:rPr lang="zh-CN" altLang="en-US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  <a:endParaRPr lang="zh-CN" altLang="en-US" noProof="0"/>
          </a:p>
          <a:p>
            <a:pPr lvl="1"/>
            <a:r>
              <a:rPr lang="zh-CN" altLang="en-US" noProof="0"/>
              <a:t>第二级</a:t>
            </a:r>
            <a:endParaRPr lang="zh-CN" altLang="en-US" noProof="0"/>
          </a:p>
          <a:p>
            <a:pPr lvl="2"/>
            <a:r>
              <a:rPr lang="zh-CN" altLang="en-US" noProof="0"/>
              <a:t>第三级</a:t>
            </a:r>
            <a:endParaRPr lang="zh-CN" altLang="en-US" noProof="0"/>
          </a:p>
          <a:p>
            <a:pPr lvl="3"/>
            <a:r>
              <a:rPr lang="zh-CN" altLang="en-US" noProof="0"/>
              <a:t>第四级</a:t>
            </a:r>
            <a:endParaRPr lang="zh-CN" altLang="en-US" noProof="0"/>
          </a:p>
          <a:p>
            <a:pPr lvl="4"/>
            <a:r>
              <a:rPr lang="zh-CN" altLang="en-US" noProof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418F03C3-53C1-4F10-8DAF-D1F318E96C6E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559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131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703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27530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853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7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965" algn="l" defTabSz="913765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平行四边形 2"/>
          <p:cNvSpPr/>
          <p:nvPr/>
        </p:nvSpPr>
        <p:spPr>
          <a:xfrm>
            <a:off x="1245595" y="226678"/>
            <a:ext cx="5286027" cy="542763"/>
          </a:xfrm>
          <a:prstGeom prst="parallelogram">
            <a:avLst/>
          </a:prstGeom>
          <a:gradFill flip="none" rotWithShape="1">
            <a:gsLst>
              <a:gs pos="0">
                <a:srgbClr val="5BD7A1"/>
              </a:gs>
              <a:gs pos="100000">
                <a:srgbClr val="5BD7A1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/>
          </a:p>
        </p:txBody>
      </p:sp>
      <p:sp>
        <p:nvSpPr>
          <p:cNvPr id="5" name="任意多边形: 形状 4"/>
          <p:cNvSpPr/>
          <p:nvPr userDrawn="1"/>
        </p:nvSpPr>
        <p:spPr>
          <a:xfrm rot="10800000">
            <a:off x="8445599" y="5246697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solidFill>
            <a:srgbClr val="5BD7A1"/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: 形状 5"/>
          <p:cNvSpPr/>
          <p:nvPr userDrawn="1"/>
        </p:nvSpPr>
        <p:spPr>
          <a:xfrm>
            <a:off x="136582" y="-711797"/>
            <a:ext cx="2532503" cy="1681217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solidFill>
            <a:srgbClr val="5BD7A1"/>
          </a:solidFill>
          <a:ln w="254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7" name="Group 5"/>
          <p:cNvGrpSpPr/>
          <p:nvPr userDrawn="1"/>
        </p:nvGrpSpPr>
        <p:grpSpPr>
          <a:xfrm>
            <a:off x="10605839" y="5457671"/>
            <a:ext cx="2030119" cy="1691592"/>
            <a:chOff x="3808375" y="3673835"/>
            <a:chExt cx="2030119" cy="1691592"/>
          </a:xfrm>
        </p:grpSpPr>
        <p:grpSp>
          <p:nvGrpSpPr>
            <p:cNvPr id="8" name="Graphic 589"/>
            <p:cNvGrpSpPr/>
            <p:nvPr/>
          </p:nvGrpSpPr>
          <p:grpSpPr>
            <a:xfrm>
              <a:off x="4004436" y="3865435"/>
              <a:ext cx="1335690" cy="1347216"/>
              <a:chOff x="4004436" y="3865435"/>
              <a:chExt cx="1335690" cy="1347216"/>
            </a:xfrm>
          </p:grpSpPr>
          <p:grpSp>
            <p:nvGrpSpPr>
              <p:cNvPr id="94" name="Graphic 589"/>
              <p:cNvGrpSpPr/>
              <p:nvPr/>
            </p:nvGrpSpPr>
            <p:grpSpPr>
              <a:xfrm>
                <a:off x="4004436" y="3865435"/>
                <a:ext cx="1335690" cy="1347216"/>
                <a:chOff x="4004436" y="3865435"/>
                <a:chExt cx="1335690" cy="1347216"/>
              </a:xfrm>
            </p:grpSpPr>
            <p:sp>
              <p:nvSpPr>
                <p:cNvPr id="385" name="Freeform: Shape 918"/>
                <p:cNvSpPr/>
                <p:nvPr/>
              </p:nvSpPr>
              <p:spPr>
                <a:xfrm>
                  <a:off x="4785677" y="4225861"/>
                  <a:ext cx="499014" cy="311753"/>
                </a:xfrm>
                <a:custGeom>
                  <a:avLst/>
                  <a:gdLst>
                    <a:gd name="connsiteX0" fmla="*/ 499015 w 499014"/>
                    <a:gd name="connsiteY0" fmla="*/ 288036 h 311753"/>
                    <a:gd name="connsiteX1" fmla="*/ 0 w 499014"/>
                    <a:gd name="connsiteY1" fmla="*/ 0 h 311753"/>
                    <a:gd name="connsiteX2" fmla="*/ 0 w 499014"/>
                    <a:gd name="connsiteY2" fmla="*/ 23717 h 311753"/>
                    <a:gd name="connsiteX3" fmla="*/ 499015 w 499014"/>
                    <a:gd name="connsiteY3" fmla="*/ 311753 h 311753"/>
                    <a:gd name="connsiteX4" fmla="*/ 499015 w 499014"/>
                    <a:gd name="connsiteY4" fmla="*/ 288036 h 3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14" h="311753">
                      <a:moveTo>
                        <a:pt x="499015" y="288036"/>
                      </a:moveTo>
                      <a:lnTo>
                        <a:pt x="0" y="0"/>
                      </a:lnTo>
                      <a:lnTo>
                        <a:pt x="0" y="23717"/>
                      </a:lnTo>
                      <a:lnTo>
                        <a:pt x="499015" y="311753"/>
                      </a:lnTo>
                      <a:lnTo>
                        <a:pt x="499015" y="288036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6" name="Freeform: Shape 919"/>
                <p:cNvSpPr/>
                <p:nvPr/>
              </p:nvSpPr>
              <p:spPr>
                <a:xfrm>
                  <a:off x="4785677" y="4202144"/>
                  <a:ext cx="499014" cy="311753"/>
                </a:xfrm>
                <a:custGeom>
                  <a:avLst/>
                  <a:gdLst>
                    <a:gd name="connsiteX0" fmla="*/ 499015 w 499014"/>
                    <a:gd name="connsiteY0" fmla="*/ 288131 h 311753"/>
                    <a:gd name="connsiteX1" fmla="*/ 0 w 499014"/>
                    <a:gd name="connsiteY1" fmla="*/ 0 h 311753"/>
                    <a:gd name="connsiteX2" fmla="*/ 0 w 499014"/>
                    <a:gd name="connsiteY2" fmla="*/ 23717 h 311753"/>
                    <a:gd name="connsiteX3" fmla="*/ 499015 w 499014"/>
                    <a:gd name="connsiteY3" fmla="*/ 311753 h 311753"/>
                    <a:gd name="connsiteX4" fmla="*/ 499015 w 499014"/>
                    <a:gd name="connsiteY4" fmla="*/ 288131 h 31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14" h="311753">
                      <a:moveTo>
                        <a:pt x="499015" y="288131"/>
                      </a:moveTo>
                      <a:lnTo>
                        <a:pt x="0" y="0"/>
                      </a:lnTo>
                      <a:lnTo>
                        <a:pt x="0" y="23717"/>
                      </a:lnTo>
                      <a:lnTo>
                        <a:pt x="499015" y="311753"/>
                      </a:lnTo>
                      <a:lnTo>
                        <a:pt x="499015" y="288131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7" name="Freeform: Shape 920"/>
                <p:cNvSpPr/>
                <p:nvPr/>
              </p:nvSpPr>
              <p:spPr>
                <a:xfrm>
                  <a:off x="4077874" y="4641818"/>
                  <a:ext cx="481012" cy="291084"/>
                </a:xfrm>
                <a:custGeom>
                  <a:avLst/>
                  <a:gdLst>
                    <a:gd name="connsiteX0" fmla="*/ 481013 w 481012"/>
                    <a:gd name="connsiteY0" fmla="*/ 267367 h 291084"/>
                    <a:gd name="connsiteX1" fmla="*/ 18002 w 481012"/>
                    <a:gd name="connsiteY1" fmla="*/ 0 h 291084"/>
                    <a:gd name="connsiteX2" fmla="*/ 0 w 481012"/>
                    <a:gd name="connsiteY2" fmla="*/ 13335 h 291084"/>
                    <a:gd name="connsiteX3" fmla="*/ 481013 w 481012"/>
                    <a:gd name="connsiteY3" fmla="*/ 291084 h 291084"/>
                    <a:gd name="connsiteX4" fmla="*/ 481013 w 481012"/>
                    <a:gd name="connsiteY4" fmla="*/ 267367 h 291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012" h="291084">
                      <a:moveTo>
                        <a:pt x="481013" y="267367"/>
                      </a:moveTo>
                      <a:lnTo>
                        <a:pt x="18002" y="0"/>
                      </a:lnTo>
                      <a:lnTo>
                        <a:pt x="0" y="13335"/>
                      </a:lnTo>
                      <a:lnTo>
                        <a:pt x="481013" y="291084"/>
                      </a:lnTo>
                      <a:lnTo>
                        <a:pt x="481013" y="267367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8" name="Freeform: Shape 921"/>
                <p:cNvSpPr/>
                <p:nvPr/>
              </p:nvSpPr>
              <p:spPr>
                <a:xfrm>
                  <a:off x="4540884" y="4658106"/>
                  <a:ext cx="18002" cy="554545"/>
                </a:xfrm>
                <a:custGeom>
                  <a:avLst/>
                  <a:gdLst>
                    <a:gd name="connsiteX0" fmla="*/ 18002 w 18002"/>
                    <a:gd name="connsiteY0" fmla="*/ 10382 h 554545"/>
                    <a:gd name="connsiteX1" fmla="*/ 18002 w 18002"/>
                    <a:gd name="connsiteY1" fmla="*/ 554546 h 554545"/>
                    <a:gd name="connsiteX2" fmla="*/ 0 w 18002"/>
                    <a:gd name="connsiteY2" fmla="*/ 544258 h 554545"/>
                    <a:gd name="connsiteX3" fmla="*/ 0 w 18002"/>
                    <a:gd name="connsiteY3" fmla="*/ 0 h 554545"/>
                    <a:gd name="connsiteX4" fmla="*/ 18002 w 18002"/>
                    <a:gd name="connsiteY4" fmla="*/ 10382 h 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545">
                      <a:moveTo>
                        <a:pt x="18002" y="10382"/>
                      </a:moveTo>
                      <a:lnTo>
                        <a:pt x="18002" y="554546"/>
                      </a:lnTo>
                      <a:lnTo>
                        <a:pt x="0" y="544258"/>
                      </a:lnTo>
                      <a:lnTo>
                        <a:pt x="0" y="0"/>
                      </a:lnTo>
                      <a:lnTo>
                        <a:pt x="18002" y="10382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9" name="Freeform: Shape 922"/>
                <p:cNvSpPr/>
                <p:nvPr/>
              </p:nvSpPr>
              <p:spPr>
                <a:xfrm>
                  <a:off x="4558887" y="4658106"/>
                  <a:ext cx="18002" cy="554545"/>
                </a:xfrm>
                <a:custGeom>
                  <a:avLst/>
                  <a:gdLst>
                    <a:gd name="connsiteX0" fmla="*/ 0 w 18002"/>
                    <a:gd name="connsiteY0" fmla="*/ 10382 h 554545"/>
                    <a:gd name="connsiteX1" fmla="*/ 0 w 18002"/>
                    <a:gd name="connsiteY1" fmla="*/ 554546 h 554545"/>
                    <a:gd name="connsiteX2" fmla="*/ 18002 w 18002"/>
                    <a:gd name="connsiteY2" fmla="*/ 544258 h 554545"/>
                    <a:gd name="connsiteX3" fmla="*/ 18002 w 18002"/>
                    <a:gd name="connsiteY3" fmla="*/ 0 h 554545"/>
                    <a:gd name="connsiteX4" fmla="*/ 0 w 18002"/>
                    <a:gd name="connsiteY4" fmla="*/ 10382 h 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545">
                      <a:moveTo>
                        <a:pt x="0" y="10382"/>
                      </a:moveTo>
                      <a:lnTo>
                        <a:pt x="0" y="554546"/>
                      </a:lnTo>
                      <a:lnTo>
                        <a:pt x="18002" y="544258"/>
                      </a:lnTo>
                      <a:lnTo>
                        <a:pt x="18002" y="0"/>
                      </a:lnTo>
                      <a:lnTo>
                        <a:pt x="0" y="10382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0" name="Freeform: Shape 923"/>
                <p:cNvSpPr/>
                <p:nvPr/>
              </p:nvSpPr>
              <p:spPr>
                <a:xfrm>
                  <a:off x="4059872" y="4380357"/>
                  <a:ext cx="18002" cy="554640"/>
                </a:xfrm>
                <a:custGeom>
                  <a:avLst/>
                  <a:gdLst>
                    <a:gd name="connsiteX0" fmla="*/ 18002 w 18002"/>
                    <a:gd name="connsiteY0" fmla="*/ 10382 h 554640"/>
                    <a:gd name="connsiteX1" fmla="*/ 18002 w 18002"/>
                    <a:gd name="connsiteY1" fmla="*/ 554641 h 554640"/>
                    <a:gd name="connsiteX2" fmla="*/ 0 w 18002"/>
                    <a:gd name="connsiteY2" fmla="*/ 544258 h 554640"/>
                    <a:gd name="connsiteX3" fmla="*/ 0 w 18002"/>
                    <a:gd name="connsiteY3" fmla="*/ 0 h 554640"/>
                    <a:gd name="connsiteX4" fmla="*/ 18002 w 18002"/>
                    <a:gd name="connsiteY4" fmla="*/ 10382 h 55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640">
                      <a:moveTo>
                        <a:pt x="18002" y="10382"/>
                      </a:moveTo>
                      <a:lnTo>
                        <a:pt x="18002" y="554641"/>
                      </a:lnTo>
                      <a:lnTo>
                        <a:pt x="0" y="544258"/>
                      </a:lnTo>
                      <a:lnTo>
                        <a:pt x="0" y="0"/>
                      </a:lnTo>
                      <a:lnTo>
                        <a:pt x="18002" y="10382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1" name="Freeform: Shape 924"/>
                <p:cNvSpPr/>
                <p:nvPr/>
              </p:nvSpPr>
              <p:spPr>
                <a:xfrm>
                  <a:off x="4077874" y="4380357"/>
                  <a:ext cx="18002" cy="554640"/>
                </a:xfrm>
                <a:custGeom>
                  <a:avLst/>
                  <a:gdLst>
                    <a:gd name="connsiteX0" fmla="*/ 0 w 18002"/>
                    <a:gd name="connsiteY0" fmla="*/ 10382 h 554640"/>
                    <a:gd name="connsiteX1" fmla="*/ 0 w 18002"/>
                    <a:gd name="connsiteY1" fmla="*/ 554641 h 554640"/>
                    <a:gd name="connsiteX2" fmla="*/ 18002 w 18002"/>
                    <a:gd name="connsiteY2" fmla="*/ 544258 h 554640"/>
                    <a:gd name="connsiteX3" fmla="*/ 18002 w 18002"/>
                    <a:gd name="connsiteY3" fmla="*/ 0 h 554640"/>
                    <a:gd name="connsiteX4" fmla="*/ 0 w 18002"/>
                    <a:gd name="connsiteY4" fmla="*/ 10382 h 55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640">
                      <a:moveTo>
                        <a:pt x="0" y="10382"/>
                      </a:moveTo>
                      <a:lnTo>
                        <a:pt x="0" y="554641"/>
                      </a:lnTo>
                      <a:lnTo>
                        <a:pt x="18002" y="544258"/>
                      </a:lnTo>
                      <a:lnTo>
                        <a:pt x="18002" y="0"/>
                      </a:lnTo>
                      <a:lnTo>
                        <a:pt x="0" y="10382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2" name="Freeform: Shape 925"/>
                <p:cNvSpPr/>
                <p:nvPr/>
              </p:nvSpPr>
              <p:spPr>
                <a:xfrm>
                  <a:off x="4059872" y="4644771"/>
                  <a:ext cx="499014" cy="311848"/>
                </a:xfrm>
                <a:custGeom>
                  <a:avLst/>
                  <a:gdLst>
                    <a:gd name="connsiteX0" fmla="*/ 499015 w 499014"/>
                    <a:gd name="connsiteY0" fmla="*/ 288131 h 311848"/>
                    <a:gd name="connsiteX1" fmla="*/ 0 w 499014"/>
                    <a:gd name="connsiteY1" fmla="*/ 0 h 311848"/>
                    <a:gd name="connsiteX2" fmla="*/ 0 w 499014"/>
                    <a:gd name="connsiteY2" fmla="*/ 23717 h 311848"/>
                    <a:gd name="connsiteX3" fmla="*/ 499015 w 499014"/>
                    <a:gd name="connsiteY3" fmla="*/ 311848 h 311848"/>
                    <a:gd name="connsiteX4" fmla="*/ 499015 w 499014"/>
                    <a:gd name="connsiteY4" fmla="*/ 288131 h 31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14" h="311848">
                      <a:moveTo>
                        <a:pt x="499015" y="288131"/>
                      </a:moveTo>
                      <a:lnTo>
                        <a:pt x="0" y="0"/>
                      </a:lnTo>
                      <a:lnTo>
                        <a:pt x="0" y="23717"/>
                      </a:lnTo>
                      <a:lnTo>
                        <a:pt x="499015" y="311848"/>
                      </a:lnTo>
                      <a:lnTo>
                        <a:pt x="499015" y="288131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3" name="Freeform: Shape 926"/>
                <p:cNvSpPr/>
                <p:nvPr/>
              </p:nvSpPr>
              <p:spPr>
                <a:xfrm>
                  <a:off x="5248687" y="4249578"/>
                  <a:ext cx="18002" cy="554545"/>
                </a:xfrm>
                <a:custGeom>
                  <a:avLst/>
                  <a:gdLst>
                    <a:gd name="connsiteX0" fmla="*/ 18002 w 18002"/>
                    <a:gd name="connsiteY0" fmla="*/ 10382 h 554545"/>
                    <a:gd name="connsiteX1" fmla="*/ 18002 w 18002"/>
                    <a:gd name="connsiteY1" fmla="*/ 554546 h 554545"/>
                    <a:gd name="connsiteX2" fmla="*/ 0 w 18002"/>
                    <a:gd name="connsiteY2" fmla="*/ 544163 h 554545"/>
                    <a:gd name="connsiteX3" fmla="*/ 0 w 18002"/>
                    <a:gd name="connsiteY3" fmla="*/ 0 h 554545"/>
                    <a:gd name="connsiteX4" fmla="*/ 18002 w 18002"/>
                    <a:gd name="connsiteY4" fmla="*/ 10382 h 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545">
                      <a:moveTo>
                        <a:pt x="18002" y="10382"/>
                      </a:moveTo>
                      <a:lnTo>
                        <a:pt x="18002" y="554546"/>
                      </a:lnTo>
                      <a:lnTo>
                        <a:pt x="0" y="544163"/>
                      </a:lnTo>
                      <a:lnTo>
                        <a:pt x="0" y="0"/>
                      </a:lnTo>
                      <a:lnTo>
                        <a:pt x="18002" y="10382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4" name="Freeform: Shape 927"/>
                <p:cNvSpPr/>
                <p:nvPr/>
              </p:nvSpPr>
              <p:spPr>
                <a:xfrm>
                  <a:off x="5266690" y="4249578"/>
                  <a:ext cx="18002" cy="554545"/>
                </a:xfrm>
                <a:custGeom>
                  <a:avLst/>
                  <a:gdLst>
                    <a:gd name="connsiteX0" fmla="*/ 0 w 18002"/>
                    <a:gd name="connsiteY0" fmla="*/ 10382 h 554545"/>
                    <a:gd name="connsiteX1" fmla="*/ 0 w 18002"/>
                    <a:gd name="connsiteY1" fmla="*/ 554546 h 554545"/>
                    <a:gd name="connsiteX2" fmla="*/ 18002 w 18002"/>
                    <a:gd name="connsiteY2" fmla="*/ 544163 h 554545"/>
                    <a:gd name="connsiteX3" fmla="*/ 18002 w 18002"/>
                    <a:gd name="connsiteY3" fmla="*/ 0 h 554545"/>
                    <a:gd name="connsiteX4" fmla="*/ 0 w 18002"/>
                    <a:gd name="connsiteY4" fmla="*/ 10382 h 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554545">
                      <a:moveTo>
                        <a:pt x="0" y="10382"/>
                      </a:moveTo>
                      <a:lnTo>
                        <a:pt x="0" y="554546"/>
                      </a:lnTo>
                      <a:lnTo>
                        <a:pt x="18002" y="544163"/>
                      </a:lnTo>
                      <a:lnTo>
                        <a:pt x="18002" y="0"/>
                      </a:lnTo>
                      <a:lnTo>
                        <a:pt x="0" y="10382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5" name="Freeform: Shape 928"/>
                <p:cNvSpPr/>
                <p:nvPr/>
              </p:nvSpPr>
              <p:spPr>
                <a:xfrm>
                  <a:off x="4059872" y="4284344"/>
                  <a:ext cx="499014" cy="416147"/>
                </a:xfrm>
                <a:custGeom>
                  <a:avLst/>
                  <a:gdLst>
                    <a:gd name="connsiteX0" fmla="*/ 499015 w 499014"/>
                    <a:gd name="connsiteY0" fmla="*/ 288131 h 416147"/>
                    <a:gd name="connsiteX1" fmla="*/ 499015 w 499014"/>
                    <a:gd name="connsiteY1" fmla="*/ 416147 h 416147"/>
                    <a:gd name="connsiteX2" fmla="*/ 0 w 499014"/>
                    <a:gd name="connsiteY2" fmla="*/ 128111 h 416147"/>
                    <a:gd name="connsiteX3" fmla="*/ 0 w 499014"/>
                    <a:gd name="connsiteY3" fmla="*/ 0 h 416147"/>
                    <a:gd name="connsiteX4" fmla="*/ 499015 w 499014"/>
                    <a:gd name="connsiteY4" fmla="*/ 288131 h 416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14" h="416147">
                      <a:moveTo>
                        <a:pt x="499015" y="288131"/>
                      </a:moveTo>
                      <a:lnTo>
                        <a:pt x="499015" y="416147"/>
                      </a:lnTo>
                      <a:lnTo>
                        <a:pt x="0" y="128111"/>
                      </a:lnTo>
                      <a:lnTo>
                        <a:pt x="0" y="0"/>
                      </a:lnTo>
                      <a:lnTo>
                        <a:pt x="499015" y="288131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6" name="Freeform: Shape 929"/>
                <p:cNvSpPr/>
                <p:nvPr/>
              </p:nvSpPr>
              <p:spPr>
                <a:xfrm>
                  <a:off x="4558887" y="4217574"/>
                  <a:ext cx="725804" cy="482917"/>
                </a:xfrm>
                <a:custGeom>
                  <a:avLst/>
                  <a:gdLst>
                    <a:gd name="connsiteX0" fmla="*/ 0 w 725804"/>
                    <a:gd name="connsiteY0" fmla="*/ 482917 h 482917"/>
                    <a:gd name="connsiteX1" fmla="*/ 725805 w 725804"/>
                    <a:gd name="connsiteY1" fmla="*/ 64008 h 482917"/>
                    <a:gd name="connsiteX2" fmla="*/ 725805 w 725804"/>
                    <a:gd name="connsiteY2" fmla="*/ 0 h 482917"/>
                    <a:gd name="connsiteX3" fmla="*/ 0 w 725804"/>
                    <a:gd name="connsiteY3" fmla="*/ 418909 h 482917"/>
                    <a:gd name="connsiteX4" fmla="*/ 0 w 725804"/>
                    <a:gd name="connsiteY4" fmla="*/ 482917 h 48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5804" h="482917">
                      <a:moveTo>
                        <a:pt x="0" y="482917"/>
                      </a:moveTo>
                      <a:lnTo>
                        <a:pt x="725805" y="64008"/>
                      </a:lnTo>
                      <a:lnTo>
                        <a:pt x="725805" y="0"/>
                      </a:lnTo>
                      <a:lnTo>
                        <a:pt x="0" y="418909"/>
                      </a:lnTo>
                      <a:lnTo>
                        <a:pt x="0" y="482917"/>
                      </a:ln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97" name="Graphic 589"/>
                <p:cNvGrpSpPr/>
                <p:nvPr/>
              </p:nvGrpSpPr>
              <p:grpSpPr>
                <a:xfrm>
                  <a:off x="4004436" y="3865435"/>
                  <a:ext cx="1335690" cy="803052"/>
                  <a:chOff x="4004436" y="3865435"/>
                  <a:chExt cx="1335690" cy="803052"/>
                </a:xfrm>
              </p:grpSpPr>
              <p:sp>
                <p:nvSpPr>
                  <p:cNvPr id="398" name="Freeform: Shape 931"/>
                  <p:cNvSpPr/>
                  <p:nvPr/>
                </p:nvSpPr>
                <p:spPr>
                  <a:xfrm>
                    <a:off x="4004436" y="3865435"/>
                    <a:ext cx="1335690" cy="771048"/>
                  </a:xfrm>
                  <a:custGeom>
                    <a:avLst/>
                    <a:gdLst>
                      <a:gd name="connsiteX0" fmla="*/ 554450 w 1335690"/>
                      <a:gd name="connsiteY0" fmla="*/ 771049 h 771048"/>
                      <a:gd name="connsiteX1" fmla="*/ 0 w 1335690"/>
                      <a:gd name="connsiteY1" fmla="*/ 450913 h 771048"/>
                      <a:gd name="connsiteX2" fmla="*/ 781241 w 1335690"/>
                      <a:gd name="connsiteY2" fmla="*/ 0 h 771048"/>
                      <a:gd name="connsiteX3" fmla="*/ 1335691 w 1335690"/>
                      <a:gd name="connsiteY3" fmla="*/ 320040 h 771048"/>
                      <a:gd name="connsiteX4" fmla="*/ 554450 w 1335690"/>
                      <a:gd name="connsiteY4" fmla="*/ 771049 h 771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5690" h="771048">
                        <a:moveTo>
                          <a:pt x="554450" y="771049"/>
                        </a:moveTo>
                        <a:lnTo>
                          <a:pt x="0" y="450913"/>
                        </a:lnTo>
                        <a:lnTo>
                          <a:pt x="781241" y="0"/>
                        </a:lnTo>
                        <a:lnTo>
                          <a:pt x="1335691" y="320040"/>
                        </a:lnTo>
                        <a:lnTo>
                          <a:pt x="554450" y="771049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932"/>
                  <p:cNvSpPr/>
                  <p:nvPr/>
                </p:nvSpPr>
                <p:spPr>
                  <a:xfrm>
                    <a:off x="4004436" y="3865435"/>
                    <a:ext cx="1335690" cy="771048"/>
                  </a:xfrm>
                  <a:custGeom>
                    <a:avLst/>
                    <a:gdLst>
                      <a:gd name="connsiteX0" fmla="*/ 554450 w 1335690"/>
                      <a:gd name="connsiteY0" fmla="*/ 771049 h 771048"/>
                      <a:gd name="connsiteX1" fmla="*/ 0 w 1335690"/>
                      <a:gd name="connsiteY1" fmla="*/ 450913 h 771048"/>
                      <a:gd name="connsiteX2" fmla="*/ 781241 w 1335690"/>
                      <a:gd name="connsiteY2" fmla="*/ 0 h 771048"/>
                      <a:gd name="connsiteX3" fmla="*/ 1335691 w 1335690"/>
                      <a:gd name="connsiteY3" fmla="*/ 320040 h 771048"/>
                      <a:gd name="connsiteX4" fmla="*/ 554450 w 1335690"/>
                      <a:gd name="connsiteY4" fmla="*/ 771049 h 771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5690" h="771048">
                        <a:moveTo>
                          <a:pt x="554450" y="771049"/>
                        </a:moveTo>
                        <a:lnTo>
                          <a:pt x="0" y="450913"/>
                        </a:lnTo>
                        <a:lnTo>
                          <a:pt x="781241" y="0"/>
                        </a:lnTo>
                        <a:lnTo>
                          <a:pt x="1335691" y="320040"/>
                        </a:lnTo>
                        <a:lnTo>
                          <a:pt x="554450" y="771049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7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933"/>
                  <p:cNvSpPr/>
                  <p:nvPr/>
                </p:nvSpPr>
                <p:spPr>
                  <a:xfrm>
                    <a:off x="4004436" y="4316349"/>
                    <a:ext cx="554450" cy="352139"/>
                  </a:xfrm>
                  <a:custGeom>
                    <a:avLst/>
                    <a:gdLst>
                      <a:gd name="connsiteX0" fmla="*/ 0 w 554450"/>
                      <a:gd name="connsiteY0" fmla="*/ 0 h 352139"/>
                      <a:gd name="connsiteX1" fmla="*/ 0 w 554450"/>
                      <a:gd name="connsiteY1" fmla="*/ 32004 h 352139"/>
                      <a:gd name="connsiteX2" fmla="*/ 554450 w 554450"/>
                      <a:gd name="connsiteY2" fmla="*/ 352139 h 352139"/>
                      <a:gd name="connsiteX3" fmla="*/ 554450 w 554450"/>
                      <a:gd name="connsiteY3" fmla="*/ 320135 h 352139"/>
                      <a:gd name="connsiteX4" fmla="*/ 0 w 554450"/>
                      <a:gd name="connsiteY4" fmla="*/ 0 h 35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50" h="352139">
                        <a:moveTo>
                          <a:pt x="0" y="0"/>
                        </a:moveTo>
                        <a:lnTo>
                          <a:pt x="0" y="32004"/>
                        </a:lnTo>
                        <a:lnTo>
                          <a:pt x="554450" y="352139"/>
                        </a:lnTo>
                        <a:lnTo>
                          <a:pt x="554450" y="3201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1" name="Freeform: Shape 934"/>
                  <p:cNvSpPr/>
                  <p:nvPr/>
                </p:nvSpPr>
                <p:spPr>
                  <a:xfrm>
                    <a:off x="4004436" y="4316349"/>
                    <a:ext cx="554450" cy="352139"/>
                  </a:xfrm>
                  <a:custGeom>
                    <a:avLst/>
                    <a:gdLst>
                      <a:gd name="connsiteX0" fmla="*/ 0 w 554450"/>
                      <a:gd name="connsiteY0" fmla="*/ 0 h 352139"/>
                      <a:gd name="connsiteX1" fmla="*/ 0 w 554450"/>
                      <a:gd name="connsiteY1" fmla="*/ 32004 h 352139"/>
                      <a:gd name="connsiteX2" fmla="*/ 554450 w 554450"/>
                      <a:gd name="connsiteY2" fmla="*/ 352139 h 352139"/>
                      <a:gd name="connsiteX3" fmla="*/ 554450 w 554450"/>
                      <a:gd name="connsiteY3" fmla="*/ 320135 h 352139"/>
                      <a:gd name="connsiteX4" fmla="*/ 0 w 554450"/>
                      <a:gd name="connsiteY4" fmla="*/ 0 h 35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50" h="352139">
                        <a:moveTo>
                          <a:pt x="0" y="0"/>
                        </a:moveTo>
                        <a:lnTo>
                          <a:pt x="0" y="32004"/>
                        </a:lnTo>
                        <a:lnTo>
                          <a:pt x="554450" y="352139"/>
                        </a:lnTo>
                        <a:lnTo>
                          <a:pt x="554450" y="3201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2" name="Freeform: Shape 935"/>
                  <p:cNvSpPr/>
                  <p:nvPr/>
                </p:nvSpPr>
                <p:spPr>
                  <a:xfrm>
                    <a:off x="4558887" y="4185475"/>
                    <a:ext cx="781240" cy="483012"/>
                  </a:xfrm>
                  <a:custGeom>
                    <a:avLst/>
                    <a:gdLst>
                      <a:gd name="connsiteX0" fmla="*/ 0 w 781240"/>
                      <a:gd name="connsiteY0" fmla="*/ 483013 h 483012"/>
                      <a:gd name="connsiteX1" fmla="*/ 781240 w 781240"/>
                      <a:gd name="connsiteY1" fmla="*/ 32099 h 483012"/>
                      <a:gd name="connsiteX2" fmla="*/ 781240 w 781240"/>
                      <a:gd name="connsiteY2" fmla="*/ 0 h 483012"/>
                      <a:gd name="connsiteX3" fmla="*/ 0 w 781240"/>
                      <a:gd name="connsiteY3" fmla="*/ 451009 h 483012"/>
                      <a:gd name="connsiteX4" fmla="*/ 0 w 781240"/>
                      <a:gd name="connsiteY4" fmla="*/ 483013 h 483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240" h="483012">
                        <a:moveTo>
                          <a:pt x="0" y="483013"/>
                        </a:moveTo>
                        <a:lnTo>
                          <a:pt x="781240" y="32099"/>
                        </a:lnTo>
                        <a:lnTo>
                          <a:pt x="781240" y="0"/>
                        </a:lnTo>
                        <a:lnTo>
                          <a:pt x="0" y="451009"/>
                        </a:lnTo>
                        <a:lnTo>
                          <a:pt x="0" y="483013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936"/>
                  <p:cNvSpPr/>
                  <p:nvPr/>
                </p:nvSpPr>
                <p:spPr>
                  <a:xfrm>
                    <a:off x="4558887" y="4185475"/>
                    <a:ext cx="781240" cy="483012"/>
                  </a:xfrm>
                  <a:custGeom>
                    <a:avLst/>
                    <a:gdLst>
                      <a:gd name="connsiteX0" fmla="*/ 0 w 781240"/>
                      <a:gd name="connsiteY0" fmla="*/ 483013 h 483012"/>
                      <a:gd name="connsiteX1" fmla="*/ 781240 w 781240"/>
                      <a:gd name="connsiteY1" fmla="*/ 32099 h 483012"/>
                      <a:gd name="connsiteX2" fmla="*/ 781240 w 781240"/>
                      <a:gd name="connsiteY2" fmla="*/ 0 h 483012"/>
                      <a:gd name="connsiteX3" fmla="*/ 0 w 781240"/>
                      <a:gd name="connsiteY3" fmla="*/ 451009 h 483012"/>
                      <a:gd name="connsiteX4" fmla="*/ 0 w 781240"/>
                      <a:gd name="connsiteY4" fmla="*/ 483013 h 483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240" h="483012">
                        <a:moveTo>
                          <a:pt x="0" y="483013"/>
                        </a:moveTo>
                        <a:lnTo>
                          <a:pt x="781240" y="32099"/>
                        </a:lnTo>
                        <a:lnTo>
                          <a:pt x="781240" y="0"/>
                        </a:lnTo>
                        <a:lnTo>
                          <a:pt x="0" y="451009"/>
                        </a:lnTo>
                        <a:lnTo>
                          <a:pt x="0" y="48301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95" name="Freeform: Shape 937"/>
              <p:cNvSpPr/>
              <p:nvPr/>
            </p:nvSpPr>
            <p:spPr>
              <a:xfrm>
                <a:off x="4276566" y="4176331"/>
                <a:ext cx="714565" cy="412527"/>
              </a:xfrm>
              <a:custGeom>
                <a:avLst/>
                <a:gdLst>
                  <a:gd name="connsiteX0" fmla="*/ 285845 w 714565"/>
                  <a:gd name="connsiteY0" fmla="*/ 412528 h 412527"/>
                  <a:gd name="connsiteX1" fmla="*/ 0 w 714565"/>
                  <a:gd name="connsiteY1" fmla="*/ 247460 h 412527"/>
                  <a:gd name="connsiteX2" fmla="*/ 428720 w 714565"/>
                  <a:gd name="connsiteY2" fmla="*/ 0 h 412527"/>
                  <a:gd name="connsiteX3" fmla="*/ 714566 w 714565"/>
                  <a:gd name="connsiteY3" fmla="*/ 164973 h 412527"/>
                  <a:gd name="connsiteX4" fmla="*/ 285845 w 714565"/>
                  <a:gd name="connsiteY4" fmla="*/ 412528 h 412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12527">
                    <a:moveTo>
                      <a:pt x="285845" y="412528"/>
                    </a:moveTo>
                    <a:lnTo>
                      <a:pt x="0" y="247460"/>
                    </a:lnTo>
                    <a:lnTo>
                      <a:pt x="428720" y="0"/>
                    </a:lnTo>
                    <a:lnTo>
                      <a:pt x="714566" y="164973"/>
                    </a:lnTo>
                    <a:lnTo>
                      <a:pt x="285845" y="412528"/>
                    </a:ln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" name="Graphic 589"/>
              <p:cNvGrpSpPr/>
              <p:nvPr/>
            </p:nvGrpSpPr>
            <p:grpSpPr>
              <a:xfrm>
                <a:off x="4286281" y="4157910"/>
                <a:ext cx="685895" cy="418089"/>
                <a:chOff x="4286281" y="4157910"/>
                <a:chExt cx="685895" cy="418089"/>
              </a:xfrm>
            </p:grpSpPr>
            <p:grpSp>
              <p:nvGrpSpPr>
                <p:cNvPr id="211" name="Graphic 589"/>
                <p:cNvGrpSpPr/>
                <p:nvPr/>
              </p:nvGrpSpPr>
              <p:grpSpPr>
                <a:xfrm>
                  <a:off x="4286281" y="4157910"/>
                  <a:ext cx="685895" cy="418089"/>
                  <a:chOff x="4286281" y="4157910"/>
                  <a:chExt cx="685895" cy="418089"/>
                </a:xfrm>
              </p:grpSpPr>
              <p:sp>
                <p:nvSpPr>
                  <p:cNvPr id="295" name="Freeform: Shape 940"/>
                  <p:cNvSpPr/>
                  <p:nvPr/>
                </p:nvSpPr>
                <p:spPr>
                  <a:xfrm>
                    <a:off x="4487259" y="4178115"/>
                    <a:ext cx="484917" cy="279584"/>
                  </a:xfrm>
                  <a:custGeom>
                    <a:avLst/>
                    <a:gdLst>
                      <a:gd name="connsiteX0" fmla="*/ 0 w 484917"/>
                      <a:gd name="connsiteY0" fmla="*/ 116136 h 279584"/>
                      <a:gd name="connsiteX1" fmla="*/ 0 w 484917"/>
                      <a:gd name="connsiteY1" fmla="*/ 110897 h 279584"/>
                      <a:gd name="connsiteX2" fmla="*/ 199168 w 484917"/>
                      <a:gd name="connsiteY2" fmla="*/ 1169 h 279584"/>
                      <a:gd name="connsiteX3" fmla="*/ 208693 w 484917"/>
                      <a:gd name="connsiteY3" fmla="*/ 1169 h 279584"/>
                      <a:gd name="connsiteX4" fmla="*/ 484918 w 484917"/>
                      <a:gd name="connsiteY4" fmla="*/ 156998 h 279584"/>
                      <a:gd name="connsiteX5" fmla="*/ 484918 w 484917"/>
                      <a:gd name="connsiteY5" fmla="*/ 162237 h 279584"/>
                      <a:gd name="connsiteX6" fmla="*/ 482918 w 484917"/>
                      <a:gd name="connsiteY6" fmla="*/ 164904 h 279584"/>
                      <a:gd name="connsiteX7" fmla="*/ 283655 w 484917"/>
                      <a:gd name="connsiteY7" fmla="*/ 279585 h 27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4917" h="279584">
                        <a:moveTo>
                          <a:pt x="0" y="116136"/>
                        </a:moveTo>
                        <a:lnTo>
                          <a:pt x="0" y="110897"/>
                        </a:lnTo>
                        <a:lnTo>
                          <a:pt x="199168" y="1169"/>
                        </a:lnTo>
                        <a:cubicBezTo>
                          <a:pt x="202152" y="-390"/>
                          <a:pt x="205709" y="-390"/>
                          <a:pt x="208693" y="1169"/>
                        </a:cubicBezTo>
                        <a:lnTo>
                          <a:pt x="484918" y="156998"/>
                        </a:lnTo>
                        <a:lnTo>
                          <a:pt x="484918" y="162237"/>
                        </a:lnTo>
                        <a:cubicBezTo>
                          <a:pt x="484775" y="163419"/>
                          <a:pt x="484013" y="164436"/>
                          <a:pt x="482918" y="164904"/>
                        </a:cubicBezTo>
                        <a:lnTo>
                          <a:pt x="283655" y="279585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941"/>
                  <p:cNvSpPr/>
                  <p:nvPr/>
                </p:nvSpPr>
                <p:spPr>
                  <a:xfrm>
                    <a:off x="4770913" y="4333208"/>
                    <a:ext cx="201168" cy="124491"/>
                  </a:xfrm>
                  <a:custGeom>
                    <a:avLst/>
                    <a:gdLst>
                      <a:gd name="connsiteX0" fmla="*/ 201168 w 201168"/>
                      <a:gd name="connsiteY0" fmla="*/ 7144 h 124491"/>
                      <a:gd name="connsiteX1" fmla="*/ 201168 w 201168"/>
                      <a:gd name="connsiteY1" fmla="*/ 1905 h 124491"/>
                      <a:gd name="connsiteX2" fmla="*/ 197739 w 201168"/>
                      <a:gd name="connsiteY2" fmla="*/ 0 h 124491"/>
                      <a:gd name="connsiteX3" fmla="*/ 0 w 201168"/>
                      <a:gd name="connsiteY3" fmla="*/ 119539 h 124491"/>
                      <a:gd name="connsiteX4" fmla="*/ 0 w 201168"/>
                      <a:gd name="connsiteY4" fmla="*/ 124492 h 124491"/>
                      <a:gd name="connsiteX5" fmla="*/ 199168 w 201168"/>
                      <a:gd name="connsiteY5" fmla="*/ 10192 h 124491"/>
                      <a:gd name="connsiteX6" fmla="*/ 201168 w 201168"/>
                      <a:gd name="connsiteY6" fmla="*/ 7144 h 12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1168" h="124491">
                        <a:moveTo>
                          <a:pt x="201168" y="7144"/>
                        </a:moveTo>
                        <a:lnTo>
                          <a:pt x="201168" y="1905"/>
                        </a:lnTo>
                        <a:lnTo>
                          <a:pt x="197739" y="0"/>
                        </a:lnTo>
                        <a:lnTo>
                          <a:pt x="0" y="119539"/>
                        </a:lnTo>
                        <a:lnTo>
                          <a:pt x="0" y="124492"/>
                        </a:lnTo>
                        <a:lnTo>
                          <a:pt x="199168" y="10192"/>
                        </a:lnTo>
                        <a:cubicBezTo>
                          <a:pt x="200380" y="9663"/>
                          <a:pt x="201165" y="8467"/>
                          <a:pt x="201168" y="714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942"/>
                  <p:cNvSpPr/>
                  <p:nvPr/>
                </p:nvSpPr>
                <p:spPr>
                  <a:xfrm>
                    <a:off x="4487259" y="4172876"/>
                    <a:ext cx="484917" cy="279870"/>
                  </a:xfrm>
                  <a:custGeom>
                    <a:avLst/>
                    <a:gdLst>
                      <a:gd name="connsiteX0" fmla="*/ 0 w 484917"/>
                      <a:gd name="connsiteY0" fmla="*/ 116136 h 279870"/>
                      <a:gd name="connsiteX1" fmla="*/ 199168 w 484917"/>
                      <a:gd name="connsiteY1" fmla="*/ 1169 h 279870"/>
                      <a:gd name="connsiteX2" fmla="*/ 208693 w 484917"/>
                      <a:gd name="connsiteY2" fmla="*/ 1169 h 279870"/>
                      <a:gd name="connsiteX3" fmla="*/ 482918 w 484917"/>
                      <a:gd name="connsiteY3" fmla="*/ 159474 h 279870"/>
                      <a:gd name="connsiteX4" fmla="*/ 482918 w 484917"/>
                      <a:gd name="connsiteY4" fmla="*/ 164904 h 279870"/>
                      <a:gd name="connsiteX5" fmla="*/ 283750 w 484917"/>
                      <a:gd name="connsiteY5" fmla="*/ 279870 h 279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4917" h="279870">
                        <a:moveTo>
                          <a:pt x="0" y="116136"/>
                        </a:moveTo>
                        <a:lnTo>
                          <a:pt x="199168" y="1169"/>
                        </a:lnTo>
                        <a:cubicBezTo>
                          <a:pt x="202152" y="-390"/>
                          <a:pt x="205709" y="-390"/>
                          <a:pt x="208693" y="1169"/>
                        </a:cubicBezTo>
                        <a:lnTo>
                          <a:pt x="482918" y="159474"/>
                        </a:lnTo>
                        <a:cubicBezTo>
                          <a:pt x="485585" y="160998"/>
                          <a:pt x="485585" y="163379"/>
                          <a:pt x="482918" y="164904"/>
                        </a:cubicBezTo>
                        <a:lnTo>
                          <a:pt x="283750" y="279870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943"/>
                  <p:cNvSpPr/>
                  <p:nvPr/>
                </p:nvSpPr>
                <p:spPr>
                  <a:xfrm>
                    <a:off x="4487259" y="4289012"/>
                    <a:ext cx="283654" cy="169068"/>
                  </a:xfrm>
                  <a:custGeom>
                    <a:avLst/>
                    <a:gdLst>
                      <a:gd name="connsiteX0" fmla="*/ 283655 w 283654"/>
                      <a:gd name="connsiteY0" fmla="*/ 169069 h 169068"/>
                      <a:gd name="connsiteX1" fmla="*/ 283655 w 283654"/>
                      <a:gd name="connsiteY1" fmla="*/ 163830 h 169068"/>
                      <a:gd name="connsiteX2" fmla="*/ 0 w 283654"/>
                      <a:gd name="connsiteY2" fmla="*/ 0 h 169068"/>
                      <a:gd name="connsiteX3" fmla="*/ 0 w 283654"/>
                      <a:gd name="connsiteY3" fmla="*/ 5239 h 169068"/>
                      <a:gd name="connsiteX4" fmla="*/ 283655 w 283654"/>
                      <a:gd name="connsiteY4" fmla="*/ 169069 h 169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3654" h="169068">
                        <a:moveTo>
                          <a:pt x="283655" y="169069"/>
                        </a:moveTo>
                        <a:lnTo>
                          <a:pt x="283655" y="163830"/>
                        </a:lnTo>
                        <a:lnTo>
                          <a:pt x="0" y="0"/>
                        </a:lnTo>
                        <a:lnTo>
                          <a:pt x="0" y="5239"/>
                        </a:lnTo>
                        <a:lnTo>
                          <a:pt x="283655" y="169069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4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944"/>
                  <p:cNvSpPr/>
                  <p:nvPr/>
                </p:nvSpPr>
                <p:spPr>
                  <a:xfrm>
                    <a:off x="4286281" y="4296822"/>
                    <a:ext cx="480440" cy="279177"/>
                  </a:xfrm>
                  <a:custGeom>
                    <a:avLst/>
                    <a:gdLst>
                      <a:gd name="connsiteX0" fmla="*/ 205549 w 480440"/>
                      <a:gd name="connsiteY0" fmla="*/ 0 h 279177"/>
                      <a:gd name="connsiteX1" fmla="*/ 4191 w 480440"/>
                      <a:gd name="connsiteY1" fmla="*/ 106013 h 279177"/>
                      <a:gd name="connsiteX2" fmla="*/ 0 w 480440"/>
                      <a:gd name="connsiteY2" fmla="*/ 112491 h 279177"/>
                      <a:gd name="connsiteX3" fmla="*/ 0 w 480440"/>
                      <a:gd name="connsiteY3" fmla="*/ 117729 h 279177"/>
                      <a:gd name="connsiteX4" fmla="*/ 4191 w 480440"/>
                      <a:gd name="connsiteY4" fmla="*/ 124206 h 279177"/>
                      <a:gd name="connsiteX5" fmla="*/ 269843 w 480440"/>
                      <a:gd name="connsiteY5" fmla="*/ 277463 h 279177"/>
                      <a:gd name="connsiteX6" fmla="*/ 276701 w 480440"/>
                      <a:gd name="connsiteY6" fmla="*/ 279178 h 279177"/>
                      <a:gd name="connsiteX7" fmla="*/ 283655 w 480440"/>
                      <a:gd name="connsiteY7" fmla="*/ 277463 h 279177"/>
                      <a:gd name="connsiteX8" fmla="*/ 480441 w 480440"/>
                      <a:gd name="connsiteY8" fmla="*/ 163830 h 279177"/>
                      <a:gd name="connsiteX9" fmla="*/ 480441 w 480440"/>
                      <a:gd name="connsiteY9" fmla="*/ 158591 h 279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440" h="279177">
                        <a:moveTo>
                          <a:pt x="205549" y="0"/>
                        </a:moveTo>
                        <a:lnTo>
                          <a:pt x="4191" y="106013"/>
                        </a:lnTo>
                        <a:lnTo>
                          <a:pt x="0" y="112491"/>
                        </a:lnTo>
                        <a:lnTo>
                          <a:pt x="0" y="117729"/>
                        </a:lnTo>
                        <a:cubicBezTo>
                          <a:pt x="100" y="120494"/>
                          <a:pt x="1709" y="122982"/>
                          <a:pt x="4191" y="124206"/>
                        </a:cubicBezTo>
                        <a:lnTo>
                          <a:pt x="269843" y="277463"/>
                        </a:lnTo>
                        <a:cubicBezTo>
                          <a:pt x="271951" y="278596"/>
                          <a:pt x="274308" y="279186"/>
                          <a:pt x="276701" y="279178"/>
                        </a:cubicBezTo>
                        <a:cubicBezTo>
                          <a:pt x="279125" y="279186"/>
                          <a:pt x="281512" y="278597"/>
                          <a:pt x="283655" y="277463"/>
                        </a:cubicBezTo>
                        <a:lnTo>
                          <a:pt x="480441" y="163830"/>
                        </a:lnTo>
                        <a:lnTo>
                          <a:pt x="480441" y="158591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945"/>
                  <p:cNvSpPr/>
                  <p:nvPr/>
                </p:nvSpPr>
                <p:spPr>
                  <a:xfrm>
                    <a:off x="4286281" y="4296822"/>
                    <a:ext cx="480440" cy="279177"/>
                  </a:xfrm>
                  <a:custGeom>
                    <a:avLst/>
                    <a:gdLst>
                      <a:gd name="connsiteX0" fmla="*/ 205549 w 480440"/>
                      <a:gd name="connsiteY0" fmla="*/ 0 h 279177"/>
                      <a:gd name="connsiteX1" fmla="*/ 4191 w 480440"/>
                      <a:gd name="connsiteY1" fmla="*/ 106013 h 279177"/>
                      <a:gd name="connsiteX2" fmla="*/ 0 w 480440"/>
                      <a:gd name="connsiteY2" fmla="*/ 112491 h 279177"/>
                      <a:gd name="connsiteX3" fmla="*/ 0 w 480440"/>
                      <a:gd name="connsiteY3" fmla="*/ 117729 h 279177"/>
                      <a:gd name="connsiteX4" fmla="*/ 4191 w 480440"/>
                      <a:gd name="connsiteY4" fmla="*/ 124206 h 279177"/>
                      <a:gd name="connsiteX5" fmla="*/ 269843 w 480440"/>
                      <a:gd name="connsiteY5" fmla="*/ 277463 h 279177"/>
                      <a:gd name="connsiteX6" fmla="*/ 276701 w 480440"/>
                      <a:gd name="connsiteY6" fmla="*/ 279178 h 279177"/>
                      <a:gd name="connsiteX7" fmla="*/ 283655 w 480440"/>
                      <a:gd name="connsiteY7" fmla="*/ 277463 h 279177"/>
                      <a:gd name="connsiteX8" fmla="*/ 480441 w 480440"/>
                      <a:gd name="connsiteY8" fmla="*/ 163830 h 279177"/>
                      <a:gd name="connsiteX9" fmla="*/ 480441 w 480440"/>
                      <a:gd name="connsiteY9" fmla="*/ 158591 h 279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440" h="279177">
                        <a:moveTo>
                          <a:pt x="205549" y="0"/>
                        </a:moveTo>
                        <a:lnTo>
                          <a:pt x="4191" y="106013"/>
                        </a:lnTo>
                        <a:lnTo>
                          <a:pt x="0" y="112491"/>
                        </a:lnTo>
                        <a:lnTo>
                          <a:pt x="0" y="117729"/>
                        </a:lnTo>
                        <a:cubicBezTo>
                          <a:pt x="100" y="120494"/>
                          <a:pt x="1709" y="122982"/>
                          <a:pt x="4191" y="124206"/>
                        </a:cubicBezTo>
                        <a:lnTo>
                          <a:pt x="269843" y="277463"/>
                        </a:lnTo>
                        <a:cubicBezTo>
                          <a:pt x="271951" y="278596"/>
                          <a:pt x="274308" y="279186"/>
                          <a:pt x="276701" y="279178"/>
                        </a:cubicBezTo>
                        <a:cubicBezTo>
                          <a:pt x="279125" y="279186"/>
                          <a:pt x="281512" y="278597"/>
                          <a:pt x="283655" y="277463"/>
                        </a:cubicBezTo>
                        <a:lnTo>
                          <a:pt x="480441" y="163830"/>
                        </a:lnTo>
                        <a:lnTo>
                          <a:pt x="480441" y="158591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946"/>
                  <p:cNvSpPr/>
                  <p:nvPr/>
                </p:nvSpPr>
                <p:spPr>
                  <a:xfrm>
                    <a:off x="4286281" y="4291679"/>
                    <a:ext cx="480155" cy="279082"/>
                  </a:xfrm>
                  <a:custGeom>
                    <a:avLst/>
                    <a:gdLst>
                      <a:gd name="connsiteX0" fmla="*/ 276416 w 480155"/>
                      <a:gd name="connsiteY0" fmla="*/ 279082 h 279082"/>
                      <a:gd name="connsiteX1" fmla="*/ 269558 w 480155"/>
                      <a:gd name="connsiteY1" fmla="*/ 277368 h 279082"/>
                      <a:gd name="connsiteX2" fmla="*/ 4191 w 480155"/>
                      <a:gd name="connsiteY2" fmla="*/ 124111 h 279082"/>
                      <a:gd name="connsiteX3" fmla="*/ 0 w 480155"/>
                      <a:gd name="connsiteY3" fmla="*/ 117634 h 279082"/>
                      <a:gd name="connsiteX4" fmla="*/ 4191 w 480155"/>
                      <a:gd name="connsiteY4" fmla="*/ 111157 h 279082"/>
                      <a:gd name="connsiteX5" fmla="*/ 196596 w 480155"/>
                      <a:gd name="connsiteY5" fmla="*/ 0 h 279082"/>
                      <a:gd name="connsiteX6" fmla="*/ 480155 w 480155"/>
                      <a:gd name="connsiteY6" fmla="*/ 163735 h 279082"/>
                      <a:gd name="connsiteX7" fmla="*/ 283369 w 480155"/>
                      <a:gd name="connsiteY7" fmla="*/ 277368 h 279082"/>
                      <a:gd name="connsiteX8" fmla="*/ 276416 w 480155"/>
                      <a:gd name="connsiteY8" fmla="*/ 279082 h 27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155" h="279082">
                        <a:moveTo>
                          <a:pt x="276416" y="279082"/>
                        </a:moveTo>
                        <a:cubicBezTo>
                          <a:pt x="274023" y="279090"/>
                          <a:pt x="271665" y="278501"/>
                          <a:pt x="269558" y="277368"/>
                        </a:cubicBezTo>
                        <a:lnTo>
                          <a:pt x="4191" y="124111"/>
                        </a:lnTo>
                        <a:cubicBezTo>
                          <a:pt x="1709" y="122887"/>
                          <a:pt x="100" y="120399"/>
                          <a:pt x="0" y="117634"/>
                        </a:cubicBezTo>
                        <a:cubicBezTo>
                          <a:pt x="57" y="114855"/>
                          <a:pt x="1680" y="112347"/>
                          <a:pt x="4191" y="111157"/>
                        </a:cubicBezTo>
                        <a:lnTo>
                          <a:pt x="196596" y="0"/>
                        </a:lnTo>
                        <a:lnTo>
                          <a:pt x="480155" y="163735"/>
                        </a:lnTo>
                        <a:lnTo>
                          <a:pt x="283369" y="277368"/>
                        </a:lnTo>
                        <a:cubicBezTo>
                          <a:pt x="281227" y="278501"/>
                          <a:pt x="278839" y="279090"/>
                          <a:pt x="276416" y="27908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947"/>
                  <p:cNvSpPr/>
                  <p:nvPr/>
                </p:nvSpPr>
                <p:spPr>
                  <a:xfrm>
                    <a:off x="4493450" y="4157910"/>
                    <a:ext cx="469963" cy="290931"/>
                  </a:xfrm>
                  <a:custGeom>
                    <a:avLst/>
                    <a:gdLst>
                      <a:gd name="connsiteX0" fmla="*/ 0 w 469963"/>
                      <a:gd name="connsiteY0" fmla="*/ 109289 h 290931"/>
                      <a:gd name="connsiteX1" fmla="*/ 0 w 469963"/>
                      <a:gd name="connsiteY1" fmla="*/ 132435 h 290931"/>
                      <a:gd name="connsiteX2" fmla="*/ 274891 w 469963"/>
                      <a:gd name="connsiteY2" fmla="*/ 290931 h 290931"/>
                      <a:gd name="connsiteX3" fmla="*/ 467582 w 469963"/>
                      <a:gd name="connsiteY3" fmla="*/ 179774 h 290931"/>
                      <a:gd name="connsiteX4" fmla="*/ 469963 w 469963"/>
                      <a:gd name="connsiteY4" fmla="*/ 175583 h 290931"/>
                      <a:gd name="connsiteX5" fmla="*/ 469963 w 469963"/>
                      <a:gd name="connsiteY5" fmla="*/ 160724 h 290931"/>
                      <a:gd name="connsiteX6" fmla="*/ 467582 w 469963"/>
                      <a:gd name="connsiteY6" fmla="*/ 156533 h 290931"/>
                      <a:gd name="connsiteX7" fmla="*/ 196977 w 469963"/>
                      <a:gd name="connsiteY7" fmla="*/ 1276 h 290931"/>
                      <a:gd name="connsiteX8" fmla="*/ 187452 w 469963"/>
                      <a:gd name="connsiteY8" fmla="*/ 1276 h 290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9963" h="290931">
                        <a:moveTo>
                          <a:pt x="0" y="109289"/>
                        </a:moveTo>
                        <a:lnTo>
                          <a:pt x="0" y="132435"/>
                        </a:lnTo>
                        <a:lnTo>
                          <a:pt x="274891" y="290931"/>
                        </a:lnTo>
                        <a:lnTo>
                          <a:pt x="467582" y="179774"/>
                        </a:lnTo>
                        <a:cubicBezTo>
                          <a:pt x="468998" y="178836"/>
                          <a:pt x="469882" y="177280"/>
                          <a:pt x="469963" y="175583"/>
                        </a:cubicBezTo>
                        <a:lnTo>
                          <a:pt x="469963" y="160724"/>
                        </a:lnTo>
                        <a:cubicBezTo>
                          <a:pt x="469882" y="159028"/>
                          <a:pt x="468998" y="157472"/>
                          <a:pt x="467582" y="156533"/>
                        </a:cubicBezTo>
                        <a:lnTo>
                          <a:pt x="196977" y="1276"/>
                        </a:lnTo>
                        <a:cubicBezTo>
                          <a:pt x="194030" y="-425"/>
                          <a:pt x="190399" y="-425"/>
                          <a:pt x="187452" y="1276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948"/>
                  <p:cNvSpPr/>
                  <p:nvPr/>
                </p:nvSpPr>
                <p:spPr>
                  <a:xfrm>
                    <a:off x="4493450" y="4267581"/>
                    <a:ext cx="274986" cy="181546"/>
                  </a:xfrm>
                  <a:custGeom>
                    <a:avLst/>
                    <a:gdLst>
                      <a:gd name="connsiteX0" fmla="*/ 0 w 274986"/>
                      <a:gd name="connsiteY0" fmla="*/ 0 h 181546"/>
                      <a:gd name="connsiteX1" fmla="*/ 274987 w 274986"/>
                      <a:gd name="connsiteY1" fmla="*/ 158687 h 181546"/>
                      <a:gd name="connsiteX2" fmla="*/ 274987 w 274986"/>
                      <a:gd name="connsiteY2" fmla="*/ 181546 h 181546"/>
                      <a:gd name="connsiteX3" fmla="*/ 0 w 274986"/>
                      <a:gd name="connsiteY3" fmla="*/ 23050 h 181546"/>
                      <a:gd name="connsiteX4" fmla="*/ 0 w 274986"/>
                      <a:gd name="connsiteY4" fmla="*/ 0 h 18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4986" h="181546">
                        <a:moveTo>
                          <a:pt x="0" y="0"/>
                        </a:moveTo>
                        <a:lnTo>
                          <a:pt x="274987" y="158687"/>
                        </a:lnTo>
                        <a:lnTo>
                          <a:pt x="274987" y="181546"/>
                        </a:lnTo>
                        <a:lnTo>
                          <a:pt x="0" y="230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949"/>
                  <p:cNvSpPr/>
                  <p:nvPr/>
                </p:nvSpPr>
                <p:spPr>
                  <a:xfrm>
                    <a:off x="4493450" y="4157910"/>
                    <a:ext cx="467772" cy="268452"/>
                  </a:xfrm>
                  <a:custGeom>
                    <a:avLst/>
                    <a:gdLst>
                      <a:gd name="connsiteX0" fmla="*/ 467773 w 467772"/>
                      <a:gd name="connsiteY0" fmla="*/ 156914 h 268452"/>
                      <a:gd name="connsiteX1" fmla="*/ 467773 w 467772"/>
                      <a:gd name="connsiteY1" fmla="*/ 156914 h 268452"/>
                      <a:gd name="connsiteX2" fmla="*/ 196977 w 467772"/>
                      <a:gd name="connsiteY2" fmla="*/ 1276 h 268452"/>
                      <a:gd name="connsiteX3" fmla="*/ 187452 w 467772"/>
                      <a:gd name="connsiteY3" fmla="*/ 1276 h 268452"/>
                      <a:gd name="connsiteX4" fmla="*/ 667 w 467772"/>
                      <a:gd name="connsiteY4" fmla="*/ 109289 h 268452"/>
                      <a:gd name="connsiteX5" fmla="*/ 0 w 467772"/>
                      <a:gd name="connsiteY5" fmla="*/ 109766 h 268452"/>
                      <a:gd name="connsiteX6" fmla="*/ 274891 w 467772"/>
                      <a:gd name="connsiteY6" fmla="*/ 268452 h 268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7772" h="268452">
                        <a:moveTo>
                          <a:pt x="467773" y="156914"/>
                        </a:moveTo>
                        <a:lnTo>
                          <a:pt x="467773" y="156914"/>
                        </a:lnTo>
                        <a:lnTo>
                          <a:pt x="196977" y="1276"/>
                        </a:lnTo>
                        <a:cubicBezTo>
                          <a:pt x="194030" y="-425"/>
                          <a:pt x="190399" y="-425"/>
                          <a:pt x="187452" y="1276"/>
                        </a:cubicBezTo>
                        <a:lnTo>
                          <a:pt x="667" y="109289"/>
                        </a:lnTo>
                        <a:lnTo>
                          <a:pt x="0" y="109766"/>
                        </a:lnTo>
                        <a:lnTo>
                          <a:pt x="274891" y="268452"/>
                        </a:ln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5" name="Freeform: Shape 950"/>
                  <p:cNvSpPr/>
                  <p:nvPr/>
                </p:nvSpPr>
                <p:spPr>
                  <a:xfrm>
                    <a:off x="4292282" y="4275200"/>
                    <a:ext cx="467391" cy="290157"/>
                  </a:xfrm>
                  <a:custGeom>
                    <a:avLst/>
                    <a:gdLst>
                      <a:gd name="connsiteX0" fmla="*/ 192500 w 467391"/>
                      <a:gd name="connsiteY0" fmla="*/ 0 h 290157"/>
                      <a:gd name="connsiteX1" fmla="*/ 2000 w 467391"/>
                      <a:gd name="connsiteY1" fmla="*/ 109823 h 290157"/>
                      <a:gd name="connsiteX2" fmla="*/ 0 w 467391"/>
                      <a:gd name="connsiteY2" fmla="*/ 112586 h 290157"/>
                      <a:gd name="connsiteX3" fmla="*/ 0 w 467391"/>
                      <a:gd name="connsiteY3" fmla="*/ 133064 h 290157"/>
                      <a:gd name="connsiteX4" fmla="*/ 0 w 467391"/>
                      <a:gd name="connsiteY4" fmla="*/ 133064 h 290157"/>
                      <a:gd name="connsiteX5" fmla="*/ 2000 w 467391"/>
                      <a:gd name="connsiteY5" fmla="*/ 135731 h 290157"/>
                      <a:gd name="connsiteX6" fmla="*/ 267367 w 467391"/>
                      <a:gd name="connsiteY6" fmla="*/ 288988 h 290157"/>
                      <a:gd name="connsiteX7" fmla="*/ 276892 w 467391"/>
                      <a:gd name="connsiteY7" fmla="*/ 288988 h 290157"/>
                      <a:gd name="connsiteX8" fmla="*/ 467392 w 467391"/>
                      <a:gd name="connsiteY8" fmla="*/ 179070 h 290157"/>
                      <a:gd name="connsiteX9" fmla="*/ 467392 w 467391"/>
                      <a:gd name="connsiteY9" fmla="*/ 158687 h 29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7391" h="290157">
                        <a:moveTo>
                          <a:pt x="192500" y="0"/>
                        </a:moveTo>
                        <a:lnTo>
                          <a:pt x="2000" y="109823"/>
                        </a:lnTo>
                        <a:lnTo>
                          <a:pt x="0" y="112586"/>
                        </a:lnTo>
                        <a:lnTo>
                          <a:pt x="0" y="133064"/>
                        </a:lnTo>
                        <a:lnTo>
                          <a:pt x="0" y="133064"/>
                        </a:lnTo>
                        <a:cubicBezTo>
                          <a:pt x="142" y="134247"/>
                          <a:pt x="905" y="135263"/>
                          <a:pt x="2000" y="135731"/>
                        </a:cubicBezTo>
                        <a:lnTo>
                          <a:pt x="267367" y="288988"/>
                        </a:lnTo>
                        <a:cubicBezTo>
                          <a:pt x="270351" y="290547"/>
                          <a:pt x="273908" y="290547"/>
                          <a:pt x="276892" y="288988"/>
                        </a:cubicBezTo>
                        <a:lnTo>
                          <a:pt x="467392" y="179070"/>
                        </a:lnTo>
                        <a:lnTo>
                          <a:pt x="467392" y="158687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951"/>
                  <p:cNvSpPr/>
                  <p:nvPr/>
                </p:nvSpPr>
                <p:spPr>
                  <a:xfrm>
                    <a:off x="4292467" y="4275677"/>
                    <a:ext cx="467111" cy="268916"/>
                  </a:xfrm>
                  <a:custGeom>
                    <a:avLst/>
                    <a:gdLst>
                      <a:gd name="connsiteX0" fmla="*/ 467111 w 467111"/>
                      <a:gd name="connsiteY0" fmla="*/ 158210 h 268916"/>
                      <a:gd name="connsiteX1" fmla="*/ 464730 w 467111"/>
                      <a:gd name="connsiteY1" fmla="*/ 159544 h 268916"/>
                      <a:gd name="connsiteX2" fmla="*/ 433774 w 467111"/>
                      <a:gd name="connsiteY2" fmla="*/ 177451 h 268916"/>
                      <a:gd name="connsiteX3" fmla="*/ 427964 w 467111"/>
                      <a:gd name="connsiteY3" fmla="*/ 180784 h 268916"/>
                      <a:gd name="connsiteX4" fmla="*/ 276802 w 467111"/>
                      <a:gd name="connsiteY4" fmla="*/ 267748 h 268916"/>
                      <a:gd name="connsiteX5" fmla="*/ 267277 w 467111"/>
                      <a:gd name="connsiteY5" fmla="*/ 267748 h 268916"/>
                      <a:gd name="connsiteX6" fmla="*/ 1910 w 467111"/>
                      <a:gd name="connsiteY6" fmla="*/ 115348 h 268916"/>
                      <a:gd name="connsiteX7" fmla="*/ 191 w 467111"/>
                      <a:gd name="connsiteY7" fmla="*/ 111542 h 268916"/>
                      <a:gd name="connsiteX8" fmla="*/ 1910 w 467111"/>
                      <a:gd name="connsiteY8" fmla="*/ 109823 h 268916"/>
                      <a:gd name="connsiteX9" fmla="*/ 4482 w 467111"/>
                      <a:gd name="connsiteY9" fmla="*/ 108394 h 268916"/>
                      <a:gd name="connsiteX10" fmla="*/ 192315 w 467111"/>
                      <a:gd name="connsiteY10" fmla="*/ 0 h 268916"/>
                      <a:gd name="connsiteX11" fmla="*/ 464730 w 467111"/>
                      <a:gd name="connsiteY11" fmla="*/ 157258 h 268916"/>
                      <a:gd name="connsiteX12" fmla="*/ 465302 w 467111"/>
                      <a:gd name="connsiteY12" fmla="*/ 157258 h 268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67111" h="268916">
                        <a:moveTo>
                          <a:pt x="467111" y="158210"/>
                        </a:moveTo>
                        <a:lnTo>
                          <a:pt x="464730" y="159544"/>
                        </a:lnTo>
                        <a:lnTo>
                          <a:pt x="433774" y="177451"/>
                        </a:lnTo>
                        <a:lnTo>
                          <a:pt x="427964" y="180784"/>
                        </a:lnTo>
                        <a:lnTo>
                          <a:pt x="276802" y="267748"/>
                        </a:lnTo>
                        <a:cubicBezTo>
                          <a:pt x="273818" y="269306"/>
                          <a:pt x="270261" y="269306"/>
                          <a:pt x="267277" y="267748"/>
                        </a:cubicBezTo>
                        <a:lnTo>
                          <a:pt x="1910" y="115348"/>
                        </a:lnTo>
                        <a:cubicBezTo>
                          <a:pt x="385" y="114771"/>
                          <a:pt x="-385" y="113068"/>
                          <a:pt x="191" y="111542"/>
                        </a:cubicBezTo>
                        <a:cubicBezTo>
                          <a:pt x="491" y="110749"/>
                          <a:pt x="1117" y="110123"/>
                          <a:pt x="1910" y="109823"/>
                        </a:cubicBezTo>
                        <a:lnTo>
                          <a:pt x="4482" y="108394"/>
                        </a:lnTo>
                        <a:lnTo>
                          <a:pt x="192315" y="0"/>
                        </a:lnTo>
                        <a:lnTo>
                          <a:pt x="464730" y="157258"/>
                        </a:lnTo>
                        <a:lnTo>
                          <a:pt x="465302" y="157258"/>
                        </a:lnTo>
                        <a:close/>
                      </a:path>
                    </a:pathLst>
                  </a:custGeom>
                  <a:solidFill>
                    <a:srgbClr val="F0F0F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952"/>
                  <p:cNvSpPr/>
                  <p:nvPr/>
                </p:nvSpPr>
                <p:spPr>
                  <a:xfrm>
                    <a:off x="4292472" y="4387786"/>
                    <a:ext cx="272034" cy="177546"/>
                  </a:xfrm>
                  <a:custGeom>
                    <a:avLst/>
                    <a:gdLst>
                      <a:gd name="connsiteX0" fmla="*/ 272034 w 272034"/>
                      <a:gd name="connsiteY0" fmla="*/ 157067 h 177546"/>
                      <a:gd name="connsiteX1" fmla="*/ 272034 w 272034"/>
                      <a:gd name="connsiteY1" fmla="*/ 177546 h 177546"/>
                      <a:gd name="connsiteX2" fmla="*/ 267367 w 272034"/>
                      <a:gd name="connsiteY2" fmla="*/ 176403 h 177546"/>
                      <a:gd name="connsiteX3" fmla="*/ 1905 w 272034"/>
                      <a:gd name="connsiteY3" fmla="*/ 23146 h 177546"/>
                      <a:gd name="connsiteX4" fmla="*/ 0 w 272034"/>
                      <a:gd name="connsiteY4" fmla="*/ 20383 h 177546"/>
                      <a:gd name="connsiteX5" fmla="*/ 0 w 272034"/>
                      <a:gd name="connsiteY5" fmla="*/ 0 h 177546"/>
                      <a:gd name="connsiteX6" fmla="*/ 1905 w 272034"/>
                      <a:gd name="connsiteY6" fmla="*/ 2762 h 177546"/>
                      <a:gd name="connsiteX7" fmla="*/ 267367 w 272034"/>
                      <a:gd name="connsiteY7" fmla="*/ 155638 h 177546"/>
                      <a:gd name="connsiteX8" fmla="*/ 272034 w 272034"/>
                      <a:gd name="connsiteY8" fmla="*/ 157067 h 177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2034" h="177546">
                        <a:moveTo>
                          <a:pt x="272034" y="157067"/>
                        </a:moveTo>
                        <a:lnTo>
                          <a:pt x="272034" y="177546"/>
                        </a:lnTo>
                        <a:cubicBezTo>
                          <a:pt x="270406" y="177570"/>
                          <a:pt x="268800" y="177176"/>
                          <a:pt x="267367" y="176403"/>
                        </a:cubicBezTo>
                        <a:lnTo>
                          <a:pt x="1905" y="23146"/>
                        </a:lnTo>
                        <a:cubicBezTo>
                          <a:pt x="819" y="22635"/>
                          <a:pt x="92" y="21580"/>
                          <a:pt x="0" y="20383"/>
                        </a:cubicBezTo>
                        <a:lnTo>
                          <a:pt x="0" y="0"/>
                        </a:lnTo>
                        <a:cubicBezTo>
                          <a:pt x="128" y="1183"/>
                          <a:pt x="845" y="2222"/>
                          <a:pt x="1905" y="2762"/>
                        </a:cubicBezTo>
                        <a:lnTo>
                          <a:pt x="267367" y="155638"/>
                        </a:lnTo>
                        <a:cubicBezTo>
                          <a:pt x="268772" y="156512"/>
                          <a:pt x="270381" y="157004"/>
                          <a:pt x="272034" y="157067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953"/>
                  <p:cNvSpPr/>
                  <p:nvPr/>
                </p:nvSpPr>
                <p:spPr>
                  <a:xfrm>
                    <a:off x="4295944" y="4272533"/>
                    <a:ext cx="463634" cy="269599"/>
                  </a:xfrm>
                  <a:custGeom>
                    <a:avLst/>
                    <a:gdLst>
                      <a:gd name="connsiteX0" fmla="*/ 463634 w 463634"/>
                      <a:gd name="connsiteY0" fmla="*/ 158591 h 269599"/>
                      <a:gd name="connsiteX1" fmla="*/ 429345 w 463634"/>
                      <a:gd name="connsiteY1" fmla="*/ 178403 h 269599"/>
                      <a:gd name="connsiteX2" fmla="*/ 424011 w 463634"/>
                      <a:gd name="connsiteY2" fmla="*/ 181451 h 269599"/>
                      <a:gd name="connsiteX3" fmla="*/ 273325 w 463634"/>
                      <a:gd name="connsiteY3" fmla="*/ 268510 h 269599"/>
                      <a:gd name="connsiteX4" fmla="*/ 263800 w 463634"/>
                      <a:gd name="connsiteY4" fmla="*/ 268510 h 269599"/>
                      <a:gd name="connsiteX5" fmla="*/ 26151 w 463634"/>
                      <a:gd name="connsiteY5" fmla="*/ 131254 h 269599"/>
                      <a:gd name="connsiteX6" fmla="*/ 20150 w 463634"/>
                      <a:gd name="connsiteY6" fmla="*/ 127826 h 269599"/>
                      <a:gd name="connsiteX7" fmla="*/ 1100 w 463634"/>
                      <a:gd name="connsiteY7" fmla="*/ 111062 h 269599"/>
                      <a:gd name="connsiteX8" fmla="*/ 624 w 463634"/>
                      <a:gd name="connsiteY8" fmla="*/ 110395 h 269599"/>
                      <a:gd name="connsiteX9" fmla="*/ 53 w 463634"/>
                      <a:gd name="connsiteY9" fmla="*/ 108966 h 269599"/>
                      <a:gd name="connsiteX10" fmla="*/ 3387 w 463634"/>
                      <a:gd name="connsiteY10" fmla="*/ 104108 h 269599"/>
                      <a:gd name="connsiteX11" fmla="*/ 21294 w 463634"/>
                      <a:gd name="connsiteY11" fmla="*/ 96679 h 269599"/>
                      <a:gd name="connsiteX12" fmla="*/ 21294 w 463634"/>
                      <a:gd name="connsiteY12" fmla="*/ 96679 h 269599"/>
                      <a:gd name="connsiteX13" fmla="*/ 188648 w 463634"/>
                      <a:gd name="connsiteY13" fmla="*/ 0 h 269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63634" h="269599">
                        <a:moveTo>
                          <a:pt x="463634" y="158591"/>
                        </a:moveTo>
                        <a:lnTo>
                          <a:pt x="429345" y="178403"/>
                        </a:lnTo>
                        <a:lnTo>
                          <a:pt x="424011" y="181451"/>
                        </a:lnTo>
                        <a:lnTo>
                          <a:pt x="273325" y="268510"/>
                        </a:lnTo>
                        <a:cubicBezTo>
                          <a:pt x="270316" y="269963"/>
                          <a:pt x="266809" y="269963"/>
                          <a:pt x="263800" y="268510"/>
                        </a:cubicBezTo>
                        <a:lnTo>
                          <a:pt x="26151" y="131254"/>
                        </a:lnTo>
                        <a:cubicBezTo>
                          <a:pt x="23929" y="130112"/>
                          <a:pt x="21928" y="128969"/>
                          <a:pt x="20150" y="127826"/>
                        </a:cubicBezTo>
                        <a:cubicBezTo>
                          <a:pt x="12637" y="123717"/>
                          <a:pt x="6131" y="117991"/>
                          <a:pt x="1100" y="111062"/>
                        </a:cubicBezTo>
                        <a:lnTo>
                          <a:pt x="624" y="110395"/>
                        </a:lnTo>
                        <a:cubicBezTo>
                          <a:pt x="353" y="109955"/>
                          <a:pt x="159" y="109472"/>
                          <a:pt x="53" y="108966"/>
                        </a:cubicBezTo>
                        <a:cubicBezTo>
                          <a:pt x="-301" y="106718"/>
                          <a:pt x="1162" y="104586"/>
                          <a:pt x="3387" y="104108"/>
                        </a:cubicBezTo>
                        <a:cubicBezTo>
                          <a:pt x="9612" y="102301"/>
                          <a:pt x="15617" y="99809"/>
                          <a:pt x="21294" y="96679"/>
                        </a:cubicBezTo>
                        <a:lnTo>
                          <a:pt x="21294" y="96679"/>
                        </a:lnTo>
                        <a:lnTo>
                          <a:pt x="188648" y="0"/>
                        </a:ln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954"/>
                  <p:cNvSpPr/>
                  <p:nvPr/>
                </p:nvSpPr>
                <p:spPr>
                  <a:xfrm>
                    <a:off x="4539170" y="4175432"/>
                    <a:ext cx="166116" cy="96530"/>
                  </a:xfrm>
                  <a:custGeom>
                    <a:avLst/>
                    <a:gdLst>
                      <a:gd name="connsiteX0" fmla="*/ 18097 w 166116"/>
                      <a:gd name="connsiteY0" fmla="*/ 96530 h 96530"/>
                      <a:gd name="connsiteX1" fmla="*/ 12668 w 166116"/>
                      <a:gd name="connsiteY1" fmla="*/ 95196 h 96530"/>
                      <a:gd name="connsiteX2" fmla="*/ 2477 w 166116"/>
                      <a:gd name="connsiteY2" fmla="*/ 89291 h 96530"/>
                      <a:gd name="connsiteX3" fmla="*/ 0 w 166116"/>
                      <a:gd name="connsiteY3" fmla="*/ 85862 h 96530"/>
                      <a:gd name="connsiteX4" fmla="*/ 1810 w 166116"/>
                      <a:gd name="connsiteY4" fmla="*/ 83195 h 96530"/>
                      <a:gd name="connsiteX5" fmla="*/ 143923 w 166116"/>
                      <a:gd name="connsiteY5" fmla="*/ 1090 h 96530"/>
                      <a:gd name="connsiteX6" fmla="*/ 153448 w 166116"/>
                      <a:gd name="connsiteY6" fmla="*/ 1090 h 96530"/>
                      <a:gd name="connsiteX7" fmla="*/ 163544 w 166116"/>
                      <a:gd name="connsiteY7" fmla="*/ 6900 h 96530"/>
                      <a:gd name="connsiteX8" fmla="*/ 166116 w 166116"/>
                      <a:gd name="connsiteY8" fmla="*/ 10329 h 96530"/>
                      <a:gd name="connsiteX9" fmla="*/ 164211 w 166116"/>
                      <a:gd name="connsiteY9" fmla="*/ 13091 h 96530"/>
                      <a:gd name="connsiteX10" fmla="*/ 22193 w 166116"/>
                      <a:gd name="connsiteY10" fmla="*/ 95196 h 96530"/>
                      <a:gd name="connsiteX11" fmla="*/ 18097 w 166116"/>
                      <a:gd name="connsiteY11" fmla="*/ 96530 h 96530"/>
                      <a:gd name="connsiteX12" fmla="*/ 148114 w 166116"/>
                      <a:gd name="connsiteY12" fmla="*/ 1280 h 96530"/>
                      <a:gd name="connsiteX13" fmla="*/ 144399 w 166116"/>
                      <a:gd name="connsiteY13" fmla="*/ 2137 h 96530"/>
                      <a:gd name="connsiteX14" fmla="*/ 2286 w 166116"/>
                      <a:gd name="connsiteY14" fmla="*/ 84243 h 96530"/>
                      <a:gd name="connsiteX15" fmla="*/ 857 w 166116"/>
                      <a:gd name="connsiteY15" fmla="*/ 86148 h 96530"/>
                      <a:gd name="connsiteX16" fmla="*/ 2953 w 166116"/>
                      <a:gd name="connsiteY16" fmla="*/ 88815 h 96530"/>
                      <a:gd name="connsiteX17" fmla="*/ 13049 w 166116"/>
                      <a:gd name="connsiteY17" fmla="*/ 94625 h 96530"/>
                      <a:gd name="connsiteX18" fmla="*/ 21907 w 166116"/>
                      <a:gd name="connsiteY18" fmla="*/ 94625 h 96530"/>
                      <a:gd name="connsiteX19" fmla="*/ 164021 w 166116"/>
                      <a:gd name="connsiteY19" fmla="*/ 12519 h 96530"/>
                      <a:gd name="connsiteX20" fmla="*/ 165354 w 166116"/>
                      <a:gd name="connsiteY20" fmla="*/ 10614 h 96530"/>
                      <a:gd name="connsiteX21" fmla="*/ 163354 w 166116"/>
                      <a:gd name="connsiteY21" fmla="*/ 7947 h 96530"/>
                      <a:gd name="connsiteX22" fmla="*/ 153162 w 166116"/>
                      <a:gd name="connsiteY22" fmla="*/ 2137 h 96530"/>
                      <a:gd name="connsiteX23" fmla="*/ 148114 w 166116"/>
                      <a:gd name="connsiteY23" fmla="*/ 994 h 9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66116" h="96530">
                        <a:moveTo>
                          <a:pt x="18097" y="96530"/>
                        </a:moveTo>
                        <a:cubicBezTo>
                          <a:pt x="16205" y="96542"/>
                          <a:pt x="14340" y="96084"/>
                          <a:pt x="12668" y="95196"/>
                        </a:cubicBezTo>
                        <a:lnTo>
                          <a:pt x="2477" y="89291"/>
                        </a:lnTo>
                        <a:cubicBezTo>
                          <a:pt x="1093" y="88679"/>
                          <a:pt x="146" y="87368"/>
                          <a:pt x="0" y="85862"/>
                        </a:cubicBezTo>
                        <a:cubicBezTo>
                          <a:pt x="67" y="84708"/>
                          <a:pt x="762" y="83684"/>
                          <a:pt x="1810" y="83195"/>
                        </a:cubicBezTo>
                        <a:lnTo>
                          <a:pt x="143923" y="1090"/>
                        </a:lnTo>
                        <a:cubicBezTo>
                          <a:pt x="146931" y="-363"/>
                          <a:pt x="150439" y="-363"/>
                          <a:pt x="153448" y="1090"/>
                        </a:cubicBezTo>
                        <a:lnTo>
                          <a:pt x="163544" y="6900"/>
                        </a:lnTo>
                        <a:cubicBezTo>
                          <a:pt x="164918" y="7545"/>
                          <a:pt x="165881" y="8830"/>
                          <a:pt x="166116" y="10329"/>
                        </a:cubicBezTo>
                        <a:cubicBezTo>
                          <a:pt x="166024" y="11525"/>
                          <a:pt x="165297" y="12580"/>
                          <a:pt x="164211" y="13091"/>
                        </a:cubicBezTo>
                        <a:lnTo>
                          <a:pt x="22193" y="95196"/>
                        </a:lnTo>
                        <a:cubicBezTo>
                          <a:pt x="20948" y="95948"/>
                          <a:pt x="19546" y="96404"/>
                          <a:pt x="18097" y="96530"/>
                        </a:cubicBezTo>
                        <a:close/>
                        <a:moveTo>
                          <a:pt x="148114" y="1280"/>
                        </a:moveTo>
                        <a:cubicBezTo>
                          <a:pt x="146822" y="1238"/>
                          <a:pt x="145541" y="1533"/>
                          <a:pt x="144399" y="2137"/>
                        </a:cubicBezTo>
                        <a:lnTo>
                          <a:pt x="2286" y="84243"/>
                        </a:lnTo>
                        <a:cubicBezTo>
                          <a:pt x="1516" y="84592"/>
                          <a:pt x="977" y="85310"/>
                          <a:pt x="857" y="86148"/>
                        </a:cubicBezTo>
                        <a:cubicBezTo>
                          <a:pt x="1070" y="87329"/>
                          <a:pt x="1855" y="88328"/>
                          <a:pt x="2953" y="88815"/>
                        </a:cubicBezTo>
                        <a:lnTo>
                          <a:pt x="13049" y="94625"/>
                        </a:lnTo>
                        <a:cubicBezTo>
                          <a:pt x="15822" y="96081"/>
                          <a:pt x="19134" y="96081"/>
                          <a:pt x="21907" y="94625"/>
                        </a:cubicBezTo>
                        <a:lnTo>
                          <a:pt x="164021" y="12519"/>
                        </a:lnTo>
                        <a:cubicBezTo>
                          <a:pt x="164793" y="12192"/>
                          <a:pt x="165311" y="11452"/>
                          <a:pt x="165354" y="10614"/>
                        </a:cubicBezTo>
                        <a:cubicBezTo>
                          <a:pt x="165177" y="9446"/>
                          <a:pt x="164425" y="8445"/>
                          <a:pt x="163354" y="7947"/>
                        </a:cubicBezTo>
                        <a:lnTo>
                          <a:pt x="153162" y="2137"/>
                        </a:lnTo>
                        <a:cubicBezTo>
                          <a:pt x="151617" y="1297"/>
                          <a:pt x="149870" y="902"/>
                          <a:pt x="148114" y="994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955"/>
                  <p:cNvSpPr/>
                  <p:nvPr/>
                </p:nvSpPr>
                <p:spPr>
                  <a:xfrm>
                    <a:off x="4546695" y="4179855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956"/>
                  <p:cNvSpPr/>
                  <p:nvPr/>
                </p:nvSpPr>
                <p:spPr>
                  <a:xfrm>
                    <a:off x="4569841" y="4193614"/>
                    <a:ext cx="358044" cy="206938"/>
                  </a:xfrm>
                  <a:custGeom>
                    <a:avLst/>
                    <a:gdLst>
                      <a:gd name="connsiteX0" fmla="*/ 209740 w 358044"/>
                      <a:gd name="connsiteY0" fmla="*/ 206935 h 206938"/>
                      <a:gd name="connsiteX1" fmla="*/ 204978 w 358044"/>
                      <a:gd name="connsiteY1" fmla="*/ 205792 h 206938"/>
                      <a:gd name="connsiteX2" fmla="*/ 2096 w 358044"/>
                      <a:gd name="connsiteY2" fmla="*/ 88920 h 206938"/>
                      <a:gd name="connsiteX3" fmla="*/ 0 w 358044"/>
                      <a:gd name="connsiteY3" fmla="*/ 85872 h 206938"/>
                      <a:gd name="connsiteX4" fmla="*/ 2096 w 358044"/>
                      <a:gd name="connsiteY4" fmla="*/ 82824 h 206938"/>
                      <a:gd name="connsiteX5" fmla="*/ 143542 w 358044"/>
                      <a:gd name="connsiteY5" fmla="*/ 1100 h 206938"/>
                      <a:gd name="connsiteX6" fmla="*/ 153067 w 358044"/>
                      <a:gd name="connsiteY6" fmla="*/ 1100 h 206938"/>
                      <a:gd name="connsiteX7" fmla="*/ 355854 w 358044"/>
                      <a:gd name="connsiteY7" fmla="*/ 117972 h 206938"/>
                      <a:gd name="connsiteX8" fmla="*/ 358045 w 358044"/>
                      <a:gd name="connsiteY8" fmla="*/ 121020 h 206938"/>
                      <a:gd name="connsiteX9" fmla="*/ 355854 w 358044"/>
                      <a:gd name="connsiteY9" fmla="*/ 124068 h 206938"/>
                      <a:gd name="connsiteX10" fmla="*/ 214884 w 358044"/>
                      <a:gd name="connsiteY10" fmla="*/ 205411 h 206938"/>
                      <a:gd name="connsiteX11" fmla="*/ 209740 w 358044"/>
                      <a:gd name="connsiteY11" fmla="*/ 206935 h 206938"/>
                      <a:gd name="connsiteX12" fmla="*/ 148209 w 358044"/>
                      <a:gd name="connsiteY12" fmla="*/ 433 h 206938"/>
                      <a:gd name="connsiteX13" fmla="*/ 143828 w 358044"/>
                      <a:gd name="connsiteY13" fmla="*/ 1481 h 206938"/>
                      <a:gd name="connsiteX14" fmla="*/ 2572 w 358044"/>
                      <a:gd name="connsiteY14" fmla="*/ 83110 h 206938"/>
                      <a:gd name="connsiteX15" fmla="*/ 857 w 358044"/>
                      <a:gd name="connsiteY15" fmla="*/ 85396 h 206938"/>
                      <a:gd name="connsiteX16" fmla="*/ 2572 w 358044"/>
                      <a:gd name="connsiteY16" fmla="*/ 87682 h 206938"/>
                      <a:gd name="connsiteX17" fmla="*/ 205359 w 358044"/>
                      <a:gd name="connsiteY17" fmla="*/ 204649 h 206938"/>
                      <a:gd name="connsiteX18" fmla="*/ 214217 w 358044"/>
                      <a:gd name="connsiteY18" fmla="*/ 204649 h 206938"/>
                      <a:gd name="connsiteX19" fmla="*/ 355663 w 358044"/>
                      <a:gd name="connsiteY19" fmla="*/ 122925 h 206938"/>
                      <a:gd name="connsiteX20" fmla="*/ 357283 w 358044"/>
                      <a:gd name="connsiteY20" fmla="*/ 120639 h 206938"/>
                      <a:gd name="connsiteX21" fmla="*/ 355568 w 358044"/>
                      <a:gd name="connsiteY21" fmla="*/ 118353 h 206938"/>
                      <a:gd name="connsiteX22" fmla="*/ 152781 w 358044"/>
                      <a:gd name="connsiteY22" fmla="*/ 1481 h 206938"/>
                      <a:gd name="connsiteX23" fmla="*/ 148209 w 358044"/>
                      <a:gd name="connsiteY23" fmla="*/ 433 h 20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58044" h="206938">
                        <a:moveTo>
                          <a:pt x="209740" y="206935"/>
                        </a:moveTo>
                        <a:cubicBezTo>
                          <a:pt x="208080" y="206976"/>
                          <a:pt x="206439" y="206582"/>
                          <a:pt x="204978" y="205792"/>
                        </a:cubicBezTo>
                        <a:lnTo>
                          <a:pt x="2096" y="88920"/>
                        </a:lnTo>
                        <a:cubicBezTo>
                          <a:pt x="892" y="88365"/>
                          <a:pt x="87" y="87195"/>
                          <a:pt x="0" y="85872"/>
                        </a:cubicBezTo>
                        <a:cubicBezTo>
                          <a:pt x="125" y="84563"/>
                          <a:pt x="918" y="83410"/>
                          <a:pt x="2096" y="82824"/>
                        </a:cubicBezTo>
                        <a:lnTo>
                          <a:pt x="143542" y="1100"/>
                        </a:lnTo>
                        <a:cubicBezTo>
                          <a:pt x="146547" y="-367"/>
                          <a:pt x="150061" y="-367"/>
                          <a:pt x="153067" y="1100"/>
                        </a:cubicBezTo>
                        <a:lnTo>
                          <a:pt x="355854" y="117972"/>
                        </a:lnTo>
                        <a:cubicBezTo>
                          <a:pt x="357109" y="118482"/>
                          <a:pt x="357961" y="119667"/>
                          <a:pt x="358045" y="121020"/>
                        </a:cubicBezTo>
                        <a:cubicBezTo>
                          <a:pt x="357919" y="122357"/>
                          <a:pt x="357082" y="123523"/>
                          <a:pt x="355854" y="124068"/>
                        </a:cubicBezTo>
                        <a:lnTo>
                          <a:pt x="214884" y="205411"/>
                        </a:lnTo>
                        <a:cubicBezTo>
                          <a:pt x="213351" y="206402"/>
                          <a:pt x="211566" y="206931"/>
                          <a:pt x="209740" y="206935"/>
                        </a:cubicBezTo>
                        <a:close/>
                        <a:moveTo>
                          <a:pt x="148209" y="433"/>
                        </a:moveTo>
                        <a:cubicBezTo>
                          <a:pt x="146686" y="427"/>
                          <a:pt x="145183" y="786"/>
                          <a:pt x="143828" y="1481"/>
                        </a:cubicBezTo>
                        <a:lnTo>
                          <a:pt x="2572" y="83110"/>
                        </a:lnTo>
                        <a:cubicBezTo>
                          <a:pt x="1524" y="83777"/>
                          <a:pt x="857" y="84539"/>
                          <a:pt x="857" y="85396"/>
                        </a:cubicBezTo>
                        <a:cubicBezTo>
                          <a:pt x="979" y="86410"/>
                          <a:pt x="1633" y="87281"/>
                          <a:pt x="2572" y="87682"/>
                        </a:cubicBezTo>
                        <a:lnTo>
                          <a:pt x="205359" y="204649"/>
                        </a:lnTo>
                        <a:cubicBezTo>
                          <a:pt x="208161" y="205986"/>
                          <a:pt x="211416" y="205986"/>
                          <a:pt x="214217" y="204649"/>
                        </a:cubicBezTo>
                        <a:lnTo>
                          <a:pt x="355663" y="122925"/>
                        </a:lnTo>
                        <a:cubicBezTo>
                          <a:pt x="356565" y="122498"/>
                          <a:pt x="357179" y="121631"/>
                          <a:pt x="357283" y="120639"/>
                        </a:cubicBezTo>
                        <a:cubicBezTo>
                          <a:pt x="357202" y="119609"/>
                          <a:pt x="356534" y="118718"/>
                          <a:pt x="355568" y="118353"/>
                        </a:cubicBezTo>
                        <a:lnTo>
                          <a:pt x="152781" y="1481"/>
                        </a:lnTo>
                        <a:cubicBezTo>
                          <a:pt x="151368" y="756"/>
                          <a:pt x="149797" y="396"/>
                          <a:pt x="148209" y="433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957"/>
                  <p:cNvSpPr/>
                  <p:nvPr/>
                </p:nvSpPr>
                <p:spPr>
                  <a:xfrm>
                    <a:off x="4577460" y="4197476"/>
                    <a:ext cx="151066" cy="87820"/>
                  </a:xfrm>
                  <a:custGeom>
                    <a:avLst/>
                    <a:gdLst>
                      <a:gd name="connsiteX0" fmla="*/ 476 w 151066"/>
                      <a:gd name="connsiteY0" fmla="*/ 87821 h 87820"/>
                      <a:gd name="connsiteX1" fmla="*/ 0 w 151066"/>
                      <a:gd name="connsiteY1" fmla="*/ 87059 h 87820"/>
                      <a:gd name="connsiteX2" fmla="*/ 150686 w 151066"/>
                      <a:gd name="connsiteY2" fmla="*/ 0 h 87820"/>
                      <a:gd name="connsiteX3" fmla="*/ 151067 w 151066"/>
                      <a:gd name="connsiteY3" fmla="*/ 762 h 87820"/>
                      <a:gd name="connsiteX4" fmla="*/ 476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067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958"/>
                  <p:cNvSpPr/>
                  <p:nvPr/>
                </p:nvSpPr>
                <p:spPr>
                  <a:xfrm>
                    <a:off x="4587557" y="4203287"/>
                    <a:ext cx="151066" cy="87915"/>
                  </a:xfrm>
                  <a:custGeom>
                    <a:avLst/>
                    <a:gdLst>
                      <a:gd name="connsiteX0" fmla="*/ 476 w 151066"/>
                      <a:gd name="connsiteY0" fmla="*/ 87916 h 87915"/>
                      <a:gd name="connsiteX1" fmla="*/ 0 w 151066"/>
                      <a:gd name="connsiteY1" fmla="*/ 87154 h 87915"/>
                      <a:gd name="connsiteX2" fmla="*/ 150686 w 151066"/>
                      <a:gd name="connsiteY2" fmla="*/ 0 h 87915"/>
                      <a:gd name="connsiteX3" fmla="*/ 151067 w 151066"/>
                      <a:gd name="connsiteY3" fmla="*/ 857 h 87915"/>
                      <a:gd name="connsiteX4" fmla="*/ 476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476" y="87916"/>
                        </a:moveTo>
                        <a:lnTo>
                          <a:pt x="0" y="87154"/>
                        </a:lnTo>
                        <a:lnTo>
                          <a:pt x="150686" y="0"/>
                        </a:lnTo>
                        <a:lnTo>
                          <a:pt x="151067" y="857"/>
                        </a:lnTo>
                        <a:lnTo>
                          <a:pt x="476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959"/>
                  <p:cNvSpPr/>
                  <p:nvPr/>
                </p:nvSpPr>
                <p:spPr>
                  <a:xfrm>
                    <a:off x="4597653" y="4209097"/>
                    <a:ext cx="151161" cy="87915"/>
                  </a:xfrm>
                  <a:custGeom>
                    <a:avLst/>
                    <a:gdLst>
                      <a:gd name="connsiteX0" fmla="*/ 476 w 151161"/>
                      <a:gd name="connsiteY0" fmla="*/ 87916 h 87915"/>
                      <a:gd name="connsiteX1" fmla="*/ 0 w 151161"/>
                      <a:gd name="connsiteY1" fmla="*/ 87154 h 87915"/>
                      <a:gd name="connsiteX2" fmla="*/ 150686 w 151161"/>
                      <a:gd name="connsiteY2" fmla="*/ 0 h 87915"/>
                      <a:gd name="connsiteX3" fmla="*/ 151162 w 151161"/>
                      <a:gd name="connsiteY3" fmla="*/ 857 h 87915"/>
                      <a:gd name="connsiteX4" fmla="*/ 476 w 151161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915">
                        <a:moveTo>
                          <a:pt x="476" y="87916"/>
                        </a:moveTo>
                        <a:lnTo>
                          <a:pt x="0" y="87154"/>
                        </a:lnTo>
                        <a:lnTo>
                          <a:pt x="150686" y="0"/>
                        </a:lnTo>
                        <a:lnTo>
                          <a:pt x="151162" y="857"/>
                        </a:lnTo>
                        <a:lnTo>
                          <a:pt x="476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960"/>
                  <p:cNvSpPr/>
                  <p:nvPr/>
                </p:nvSpPr>
                <p:spPr>
                  <a:xfrm>
                    <a:off x="4607750" y="4215002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961"/>
                  <p:cNvSpPr/>
                  <p:nvPr/>
                </p:nvSpPr>
                <p:spPr>
                  <a:xfrm>
                    <a:off x="4617847" y="4220813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962"/>
                  <p:cNvSpPr/>
                  <p:nvPr/>
                </p:nvSpPr>
                <p:spPr>
                  <a:xfrm>
                    <a:off x="4627943" y="4226623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963"/>
                  <p:cNvSpPr/>
                  <p:nvPr/>
                </p:nvSpPr>
                <p:spPr>
                  <a:xfrm>
                    <a:off x="4638040" y="4232433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964"/>
                  <p:cNvSpPr/>
                  <p:nvPr/>
                </p:nvSpPr>
                <p:spPr>
                  <a:xfrm>
                    <a:off x="4648231" y="4238243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9 h 87820"/>
                      <a:gd name="connsiteX2" fmla="*/ 150590 w 151066"/>
                      <a:gd name="connsiteY2" fmla="*/ 0 h 87820"/>
                      <a:gd name="connsiteX3" fmla="*/ 151066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9"/>
                        </a:lnTo>
                        <a:lnTo>
                          <a:pt x="150590" y="0"/>
                        </a:lnTo>
                        <a:lnTo>
                          <a:pt x="151066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0" name="Freeform: Shape 965"/>
                  <p:cNvSpPr/>
                  <p:nvPr/>
                </p:nvSpPr>
                <p:spPr>
                  <a:xfrm>
                    <a:off x="4658328" y="4244054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8 h 87820"/>
                      <a:gd name="connsiteX2" fmla="*/ 150590 w 151066"/>
                      <a:gd name="connsiteY2" fmla="*/ 0 h 87820"/>
                      <a:gd name="connsiteX3" fmla="*/ 151066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8"/>
                        </a:lnTo>
                        <a:lnTo>
                          <a:pt x="150590" y="0"/>
                        </a:lnTo>
                        <a:lnTo>
                          <a:pt x="151066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966"/>
                  <p:cNvSpPr/>
                  <p:nvPr/>
                </p:nvSpPr>
                <p:spPr>
                  <a:xfrm>
                    <a:off x="4668424" y="4249864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9 h 87820"/>
                      <a:gd name="connsiteX2" fmla="*/ 150685 w 151066"/>
                      <a:gd name="connsiteY2" fmla="*/ 0 h 87820"/>
                      <a:gd name="connsiteX3" fmla="*/ 151066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066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967"/>
                  <p:cNvSpPr/>
                  <p:nvPr/>
                </p:nvSpPr>
                <p:spPr>
                  <a:xfrm>
                    <a:off x="4678521" y="4255674"/>
                    <a:ext cx="151066" cy="87915"/>
                  </a:xfrm>
                  <a:custGeom>
                    <a:avLst/>
                    <a:gdLst>
                      <a:gd name="connsiteX0" fmla="*/ 381 w 151066"/>
                      <a:gd name="connsiteY0" fmla="*/ 87916 h 87915"/>
                      <a:gd name="connsiteX1" fmla="*/ 0 w 151066"/>
                      <a:gd name="connsiteY1" fmla="*/ 87154 h 87915"/>
                      <a:gd name="connsiteX2" fmla="*/ 150686 w 151066"/>
                      <a:gd name="connsiteY2" fmla="*/ 0 h 87915"/>
                      <a:gd name="connsiteX3" fmla="*/ 151066 w 151066"/>
                      <a:gd name="connsiteY3" fmla="*/ 857 h 87915"/>
                      <a:gd name="connsiteX4" fmla="*/ 381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381" y="87916"/>
                        </a:moveTo>
                        <a:lnTo>
                          <a:pt x="0" y="87154"/>
                        </a:lnTo>
                        <a:lnTo>
                          <a:pt x="150686" y="0"/>
                        </a:lnTo>
                        <a:lnTo>
                          <a:pt x="151066" y="857"/>
                        </a:lnTo>
                        <a:lnTo>
                          <a:pt x="381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968"/>
                  <p:cNvSpPr/>
                  <p:nvPr/>
                </p:nvSpPr>
                <p:spPr>
                  <a:xfrm>
                    <a:off x="4688617" y="4261484"/>
                    <a:ext cx="151066" cy="87915"/>
                  </a:xfrm>
                  <a:custGeom>
                    <a:avLst/>
                    <a:gdLst>
                      <a:gd name="connsiteX0" fmla="*/ 381 w 151066"/>
                      <a:gd name="connsiteY0" fmla="*/ 87916 h 87915"/>
                      <a:gd name="connsiteX1" fmla="*/ 0 w 151066"/>
                      <a:gd name="connsiteY1" fmla="*/ 87154 h 87915"/>
                      <a:gd name="connsiteX2" fmla="*/ 150686 w 151066"/>
                      <a:gd name="connsiteY2" fmla="*/ 0 h 87915"/>
                      <a:gd name="connsiteX3" fmla="*/ 151066 w 151066"/>
                      <a:gd name="connsiteY3" fmla="*/ 857 h 87915"/>
                      <a:gd name="connsiteX4" fmla="*/ 381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381" y="87916"/>
                        </a:moveTo>
                        <a:lnTo>
                          <a:pt x="0" y="87154"/>
                        </a:lnTo>
                        <a:lnTo>
                          <a:pt x="150686" y="0"/>
                        </a:lnTo>
                        <a:lnTo>
                          <a:pt x="151066" y="857"/>
                        </a:lnTo>
                        <a:lnTo>
                          <a:pt x="381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969"/>
                  <p:cNvSpPr/>
                  <p:nvPr/>
                </p:nvSpPr>
                <p:spPr>
                  <a:xfrm>
                    <a:off x="4698714" y="4267390"/>
                    <a:ext cx="151066" cy="87820"/>
                  </a:xfrm>
                  <a:custGeom>
                    <a:avLst/>
                    <a:gdLst>
                      <a:gd name="connsiteX0" fmla="*/ 476 w 151066"/>
                      <a:gd name="connsiteY0" fmla="*/ 87821 h 87820"/>
                      <a:gd name="connsiteX1" fmla="*/ 0 w 151066"/>
                      <a:gd name="connsiteY1" fmla="*/ 87059 h 87820"/>
                      <a:gd name="connsiteX2" fmla="*/ 150686 w 151066"/>
                      <a:gd name="connsiteY2" fmla="*/ 0 h 87820"/>
                      <a:gd name="connsiteX3" fmla="*/ 151066 w 151066"/>
                      <a:gd name="connsiteY3" fmla="*/ 762 h 87820"/>
                      <a:gd name="connsiteX4" fmla="*/ 476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066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5" name="Freeform: Shape 970"/>
                  <p:cNvSpPr/>
                  <p:nvPr/>
                </p:nvSpPr>
                <p:spPr>
                  <a:xfrm>
                    <a:off x="4708810" y="4273200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971"/>
                  <p:cNvSpPr/>
                  <p:nvPr/>
                </p:nvSpPr>
                <p:spPr>
                  <a:xfrm>
                    <a:off x="4718907" y="4279010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972"/>
                  <p:cNvSpPr/>
                  <p:nvPr/>
                </p:nvSpPr>
                <p:spPr>
                  <a:xfrm>
                    <a:off x="4729003" y="4284821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973"/>
                  <p:cNvSpPr/>
                  <p:nvPr/>
                </p:nvSpPr>
                <p:spPr>
                  <a:xfrm>
                    <a:off x="4739100" y="4290631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974"/>
                  <p:cNvSpPr/>
                  <p:nvPr/>
                </p:nvSpPr>
                <p:spPr>
                  <a:xfrm>
                    <a:off x="4749196" y="4296441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0" name="Freeform: Shape 975"/>
                  <p:cNvSpPr/>
                  <p:nvPr/>
                </p:nvSpPr>
                <p:spPr>
                  <a:xfrm>
                    <a:off x="4759293" y="4302251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976"/>
                  <p:cNvSpPr/>
                  <p:nvPr/>
                </p:nvSpPr>
                <p:spPr>
                  <a:xfrm>
                    <a:off x="4769484" y="4308062"/>
                    <a:ext cx="151066" cy="87915"/>
                  </a:xfrm>
                  <a:custGeom>
                    <a:avLst/>
                    <a:gdLst>
                      <a:gd name="connsiteX0" fmla="*/ 381 w 151066"/>
                      <a:gd name="connsiteY0" fmla="*/ 87916 h 87915"/>
                      <a:gd name="connsiteX1" fmla="*/ 0 w 151066"/>
                      <a:gd name="connsiteY1" fmla="*/ 87154 h 87915"/>
                      <a:gd name="connsiteX2" fmla="*/ 150590 w 151066"/>
                      <a:gd name="connsiteY2" fmla="*/ 0 h 87915"/>
                      <a:gd name="connsiteX3" fmla="*/ 151067 w 151066"/>
                      <a:gd name="connsiteY3" fmla="*/ 857 h 87915"/>
                      <a:gd name="connsiteX4" fmla="*/ 381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381" y="87916"/>
                        </a:moveTo>
                        <a:lnTo>
                          <a:pt x="0" y="87154"/>
                        </a:lnTo>
                        <a:lnTo>
                          <a:pt x="150590" y="0"/>
                        </a:lnTo>
                        <a:lnTo>
                          <a:pt x="151067" y="857"/>
                        </a:lnTo>
                        <a:lnTo>
                          <a:pt x="381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977"/>
                  <p:cNvSpPr/>
                  <p:nvPr/>
                </p:nvSpPr>
                <p:spPr>
                  <a:xfrm>
                    <a:off x="4323429" y="4300305"/>
                    <a:ext cx="166116" cy="96530"/>
                  </a:xfrm>
                  <a:custGeom>
                    <a:avLst/>
                    <a:gdLst>
                      <a:gd name="connsiteX0" fmla="*/ 18193 w 166116"/>
                      <a:gd name="connsiteY0" fmla="*/ 96530 h 96530"/>
                      <a:gd name="connsiteX1" fmla="*/ 12668 w 166116"/>
                      <a:gd name="connsiteY1" fmla="*/ 95196 h 96530"/>
                      <a:gd name="connsiteX2" fmla="*/ 2572 w 166116"/>
                      <a:gd name="connsiteY2" fmla="*/ 89386 h 96530"/>
                      <a:gd name="connsiteX3" fmla="*/ 0 w 166116"/>
                      <a:gd name="connsiteY3" fmla="*/ 85957 h 96530"/>
                      <a:gd name="connsiteX4" fmla="*/ 1905 w 166116"/>
                      <a:gd name="connsiteY4" fmla="*/ 83195 h 96530"/>
                      <a:gd name="connsiteX5" fmla="*/ 143923 w 166116"/>
                      <a:gd name="connsiteY5" fmla="*/ 1090 h 96530"/>
                      <a:gd name="connsiteX6" fmla="*/ 153448 w 166116"/>
                      <a:gd name="connsiteY6" fmla="*/ 1090 h 96530"/>
                      <a:gd name="connsiteX7" fmla="*/ 163639 w 166116"/>
                      <a:gd name="connsiteY7" fmla="*/ 6995 h 96530"/>
                      <a:gd name="connsiteX8" fmla="*/ 166116 w 166116"/>
                      <a:gd name="connsiteY8" fmla="*/ 10329 h 96530"/>
                      <a:gd name="connsiteX9" fmla="*/ 164306 w 166116"/>
                      <a:gd name="connsiteY9" fmla="*/ 13091 h 96530"/>
                      <a:gd name="connsiteX10" fmla="*/ 22193 w 166116"/>
                      <a:gd name="connsiteY10" fmla="*/ 95197 h 96530"/>
                      <a:gd name="connsiteX11" fmla="*/ 18192 w 166116"/>
                      <a:gd name="connsiteY11" fmla="*/ 96530 h 96530"/>
                      <a:gd name="connsiteX12" fmla="*/ 148209 w 166116"/>
                      <a:gd name="connsiteY12" fmla="*/ 1280 h 96530"/>
                      <a:gd name="connsiteX13" fmla="*/ 144399 w 166116"/>
                      <a:gd name="connsiteY13" fmla="*/ 2137 h 96530"/>
                      <a:gd name="connsiteX14" fmla="*/ 2286 w 166116"/>
                      <a:gd name="connsiteY14" fmla="*/ 84243 h 96530"/>
                      <a:gd name="connsiteX15" fmla="*/ 952 w 166116"/>
                      <a:gd name="connsiteY15" fmla="*/ 86243 h 96530"/>
                      <a:gd name="connsiteX16" fmla="*/ 2952 w 166116"/>
                      <a:gd name="connsiteY16" fmla="*/ 88815 h 96530"/>
                      <a:gd name="connsiteX17" fmla="*/ 13145 w 166116"/>
                      <a:gd name="connsiteY17" fmla="*/ 94721 h 96530"/>
                      <a:gd name="connsiteX18" fmla="*/ 21908 w 166116"/>
                      <a:gd name="connsiteY18" fmla="*/ 94721 h 96530"/>
                      <a:gd name="connsiteX19" fmla="*/ 164021 w 166116"/>
                      <a:gd name="connsiteY19" fmla="*/ 12615 h 96530"/>
                      <a:gd name="connsiteX20" fmla="*/ 165449 w 166116"/>
                      <a:gd name="connsiteY20" fmla="*/ 10615 h 96530"/>
                      <a:gd name="connsiteX21" fmla="*/ 163354 w 166116"/>
                      <a:gd name="connsiteY21" fmla="*/ 8043 h 96530"/>
                      <a:gd name="connsiteX22" fmla="*/ 153257 w 166116"/>
                      <a:gd name="connsiteY22" fmla="*/ 2138 h 96530"/>
                      <a:gd name="connsiteX23" fmla="*/ 148209 w 166116"/>
                      <a:gd name="connsiteY23" fmla="*/ 995 h 9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66116" h="96530">
                        <a:moveTo>
                          <a:pt x="18193" y="96530"/>
                        </a:moveTo>
                        <a:cubicBezTo>
                          <a:pt x="16271" y="96531"/>
                          <a:pt x="14378" y="96073"/>
                          <a:pt x="12668" y="95196"/>
                        </a:cubicBezTo>
                        <a:lnTo>
                          <a:pt x="2572" y="89386"/>
                        </a:lnTo>
                        <a:cubicBezTo>
                          <a:pt x="1176" y="88769"/>
                          <a:pt x="201" y="87470"/>
                          <a:pt x="0" y="85957"/>
                        </a:cubicBezTo>
                        <a:cubicBezTo>
                          <a:pt x="49" y="84746"/>
                          <a:pt x="791" y="83671"/>
                          <a:pt x="1905" y="83195"/>
                        </a:cubicBezTo>
                        <a:lnTo>
                          <a:pt x="143923" y="1090"/>
                        </a:lnTo>
                        <a:cubicBezTo>
                          <a:pt x="146931" y="-363"/>
                          <a:pt x="150439" y="-363"/>
                          <a:pt x="153448" y="1090"/>
                        </a:cubicBezTo>
                        <a:lnTo>
                          <a:pt x="163639" y="6995"/>
                        </a:lnTo>
                        <a:cubicBezTo>
                          <a:pt x="164996" y="7590"/>
                          <a:pt x="165938" y="8858"/>
                          <a:pt x="166116" y="10329"/>
                        </a:cubicBezTo>
                        <a:cubicBezTo>
                          <a:pt x="166063" y="11511"/>
                          <a:pt x="165369" y="12570"/>
                          <a:pt x="164306" y="13091"/>
                        </a:cubicBezTo>
                        <a:lnTo>
                          <a:pt x="22193" y="95197"/>
                        </a:lnTo>
                        <a:cubicBezTo>
                          <a:pt x="20993" y="95971"/>
                          <a:pt x="19617" y="96430"/>
                          <a:pt x="18192" y="96530"/>
                        </a:cubicBezTo>
                        <a:close/>
                        <a:moveTo>
                          <a:pt x="148209" y="1280"/>
                        </a:moveTo>
                        <a:cubicBezTo>
                          <a:pt x="146888" y="1247"/>
                          <a:pt x="145579" y="1541"/>
                          <a:pt x="144399" y="2137"/>
                        </a:cubicBezTo>
                        <a:lnTo>
                          <a:pt x="2286" y="84243"/>
                        </a:lnTo>
                        <a:cubicBezTo>
                          <a:pt x="1526" y="84635"/>
                          <a:pt x="1022" y="85391"/>
                          <a:pt x="952" y="86243"/>
                        </a:cubicBezTo>
                        <a:cubicBezTo>
                          <a:pt x="1159" y="87376"/>
                          <a:pt x="1906" y="88336"/>
                          <a:pt x="2952" y="88815"/>
                        </a:cubicBezTo>
                        <a:lnTo>
                          <a:pt x="13145" y="94721"/>
                        </a:lnTo>
                        <a:cubicBezTo>
                          <a:pt x="15916" y="96041"/>
                          <a:pt x="19136" y="96041"/>
                          <a:pt x="21908" y="94721"/>
                        </a:cubicBezTo>
                        <a:lnTo>
                          <a:pt x="164021" y="12615"/>
                        </a:lnTo>
                        <a:cubicBezTo>
                          <a:pt x="164805" y="12233"/>
                          <a:pt x="165343" y="11481"/>
                          <a:pt x="165449" y="10615"/>
                        </a:cubicBezTo>
                        <a:cubicBezTo>
                          <a:pt x="165449" y="9757"/>
                          <a:pt x="164687" y="8805"/>
                          <a:pt x="163354" y="8043"/>
                        </a:cubicBezTo>
                        <a:lnTo>
                          <a:pt x="153257" y="2138"/>
                        </a:lnTo>
                        <a:cubicBezTo>
                          <a:pt x="151685" y="1372"/>
                          <a:pt x="149957" y="981"/>
                          <a:pt x="148209" y="995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978"/>
                  <p:cNvSpPr/>
                  <p:nvPr/>
                </p:nvSpPr>
                <p:spPr>
                  <a:xfrm>
                    <a:off x="4331049" y="4304728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979"/>
                  <p:cNvSpPr/>
                  <p:nvPr/>
                </p:nvSpPr>
                <p:spPr>
                  <a:xfrm>
                    <a:off x="4353811" y="4318084"/>
                    <a:ext cx="358286" cy="207015"/>
                  </a:xfrm>
                  <a:custGeom>
                    <a:avLst/>
                    <a:gdLst>
                      <a:gd name="connsiteX0" fmla="*/ 210124 w 358286"/>
                      <a:gd name="connsiteY0" fmla="*/ 206958 h 207015"/>
                      <a:gd name="connsiteX1" fmla="*/ 205266 w 358286"/>
                      <a:gd name="connsiteY1" fmla="*/ 205815 h 207015"/>
                      <a:gd name="connsiteX2" fmla="*/ 2288 w 358286"/>
                      <a:gd name="connsiteY2" fmla="*/ 89038 h 207015"/>
                      <a:gd name="connsiteX3" fmla="*/ 144 w 358286"/>
                      <a:gd name="connsiteY3" fmla="*/ 84991 h 207015"/>
                      <a:gd name="connsiteX4" fmla="*/ 2288 w 358286"/>
                      <a:gd name="connsiteY4" fmla="*/ 82847 h 207015"/>
                      <a:gd name="connsiteX5" fmla="*/ 143734 w 358286"/>
                      <a:gd name="connsiteY5" fmla="*/ 1122 h 207015"/>
                      <a:gd name="connsiteX6" fmla="*/ 153259 w 358286"/>
                      <a:gd name="connsiteY6" fmla="*/ 1122 h 207015"/>
                      <a:gd name="connsiteX7" fmla="*/ 356142 w 358286"/>
                      <a:gd name="connsiteY7" fmla="*/ 117994 h 207015"/>
                      <a:gd name="connsiteX8" fmla="*/ 358095 w 358286"/>
                      <a:gd name="connsiteY8" fmla="*/ 122137 h 207015"/>
                      <a:gd name="connsiteX9" fmla="*/ 356142 w 358286"/>
                      <a:gd name="connsiteY9" fmla="*/ 124090 h 207015"/>
                      <a:gd name="connsiteX10" fmla="*/ 214981 w 358286"/>
                      <a:gd name="connsiteY10" fmla="*/ 206291 h 207015"/>
                      <a:gd name="connsiteX11" fmla="*/ 210123 w 358286"/>
                      <a:gd name="connsiteY11" fmla="*/ 206958 h 207015"/>
                      <a:gd name="connsiteX12" fmla="*/ 148783 w 358286"/>
                      <a:gd name="connsiteY12" fmla="*/ 932 h 207015"/>
                      <a:gd name="connsiteX13" fmla="*/ 144306 w 358286"/>
                      <a:gd name="connsiteY13" fmla="*/ 1979 h 207015"/>
                      <a:gd name="connsiteX14" fmla="*/ 2860 w 358286"/>
                      <a:gd name="connsiteY14" fmla="*/ 83704 h 207015"/>
                      <a:gd name="connsiteX15" fmla="*/ 1433 w 358286"/>
                      <a:gd name="connsiteY15" fmla="*/ 86755 h 207015"/>
                      <a:gd name="connsiteX16" fmla="*/ 2860 w 358286"/>
                      <a:gd name="connsiteY16" fmla="*/ 88181 h 207015"/>
                      <a:gd name="connsiteX17" fmla="*/ 205742 w 358286"/>
                      <a:gd name="connsiteY17" fmla="*/ 205052 h 207015"/>
                      <a:gd name="connsiteX18" fmla="*/ 214505 w 358286"/>
                      <a:gd name="connsiteY18" fmla="*/ 205052 h 207015"/>
                      <a:gd name="connsiteX19" fmla="*/ 355951 w 358286"/>
                      <a:gd name="connsiteY19" fmla="*/ 123328 h 207015"/>
                      <a:gd name="connsiteX20" fmla="*/ 357666 w 358286"/>
                      <a:gd name="connsiteY20" fmla="*/ 121042 h 207015"/>
                      <a:gd name="connsiteX21" fmla="*/ 355951 w 358286"/>
                      <a:gd name="connsiteY21" fmla="*/ 118756 h 207015"/>
                      <a:gd name="connsiteX22" fmla="*/ 153164 w 358286"/>
                      <a:gd name="connsiteY22" fmla="*/ 1979 h 207015"/>
                      <a:gd name="connsiteX23" fmla="*/ 148783 w 358286"/>
                      <a:gd name="connsiteY23" fmla="*/ 932 h 207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58286" h="207015">
                        <a:moveTo>
                          <a:pt x="210124" y="206958"/>
                        </a:moveTo>
                        <a:cubicBezTo>
                          <a:pt x="208432" y="207015"/>
                          <a:pt x="206755" y="206620"/>
                          <a:pt x="205266" y="205815"/>
                        </a:cubicBezTo>
                        <a:lnTo>
                          <a:pt x="2288" y="89038"/>
                        </a:lnTo>
                        <a:cubicBezTo>
                          <a:pt x="578" y="88513"/>
                          <a:pt x="-382" y="86701"/>
                          <a:pt x="144" y="84991"/>
                        </a:cubicBezTo>
                        <a:cubicBezTo>
                          <a:pt x="459" y="83965"/>
                          <a:pt x="1262" y="83162"/>
                          <a:pt x="2288" y="82847"/>
                        </a:cubicBezTo>
                        <a:lnTo>
                          <a:pt x="143734" y="1122"/>
                        </a:lnTo>
                        <a:cubicBezTo>
                          <a:pt x="146733" y="-374"/>
                          <a:pt x="150261" y="-374"/>
                          <a:pt x="153259" y="1122"/>
                        </a:cubicBezTo>
                        <a:lnTo>
                          <a:pt x="356142" y="117994"/>
                        </a:lnTo>
                        <a:cubicBezTo>
                          <a:pt x="357825" y="118598"/>
                          <a:pt x="358700" y="120453"/>
                          <a:pt x="358095" y="122137"/>
                        </a:cubicBezTo>
                        <a:cubicBezTo>
                          <a:pt x="357769" y="123047"/>
                          <a:pt x="357052" y="123763"/>
                          <a:pt x="356142" y="124090"/>
                        </a:cubicBezTo>
                        <a:lnTo>
                          <a:pt x="214981" y="206291"/>
                        </a:lnTo>
                        <a:cubicBezTo>
                          <a:pt x="213440" y="206905"/>
                          <a:pt x="211773" y="207134"/>
                          <a:pt x="210123" y="206958"/>
                        </a:cubicBezTo>
                        <a:close/>
                        <a:moveTo>
                          <a:pt x="148783" y="932"/>
                        </a:moveTo>
                        <a:cubicBezTo>
                          <a:pt x="147223" y="872"/>
                          <a:pt x="145677" y="1234"/>
                          <a:pt x="144306" y="1979"/>
                        </a:cubicBezTo>
                        <a:lnTo>
                          <a:pt x="2860" y="83704"/>
                        </a:lnTo>
                        <a:cubicBezTo>
                          <a:pt x="1623" y="84153"/>
                          <a:pt x="985" y="85519"/>
                          <a:pt x="1433" y="86755"/>
                        </a:cubicBezTo>
                        <a:cubicBezTo>
                          <a:pt x="1674" y="87418"/>
                          <a:pt x="2196" y="87940"/>
                          <a:pt x="2860" y="88181"/>
                        </a:cubicBezTo>
                        <a:lnTo>
                          <a:pt x="205742" y="205052"/>
                        </a:lnTo>
                        <a:cubicBezTo>
                          <a:pt x="208489" y="206476"/>
                          <a:pt x="211757" y="206476"/>
                          <a:pt x="214505" y="205052"/>
                        </a:cubicBezTo>
                        <a:lnTo>
                          <a:pt x="355951" y="123328"/>
                        </a:lnTo>
                        <a:cubicBezTo>
                          <a:pt x="356999" y="122661"/>
                          <a:pt x="357666" y="121899"/>
                          <a:pt x="357666" y="121042"/>
                        </a:cubicBezTo>
                        <a:cubicBezTo>
                          <a:pt x="357666" y="120185"/>
                          <a:pt x="356999" y="119423"/>
                          <a:pt x="355951" y="118756"/>
                        </a:cubicBezTo>
                        <a:lnTo>
                          <a:pt x="153164" y="1979"/>
                        </a:lnTo>
                        <a:cubicBezTo>
                          <a:pt x="151823" y="1246"/>
                          <a:pt x="150310" y="884"/>
                          <a:pt x="148783" y="932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5" name="Freeform: Shape 980"/>
                  <p:cNvSpPr/>
                  <p:nvPr/>
                </p:nvSpPr>
                <p:spPr>
                  <a:xfrm>
                    <a:off x="4361719" y="4322444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981"/>
                  <p:cNvSpPr/>
                  <p:nvPr/>
                </p:nvSpPr>
                <p:spPr>
                  <a:xfrm>
                    <a:off x="4371816" y="4328255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982"/>
                  <p:cNvSpPr/>
                  <p:nvPr/>
                </p:nvSpPr>
                <p:spPr>
                  <a:xfrm>
                    <a:off x="4381912" y="4334065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983"/>
                  <p:cNvSpPr/>
                  <p:nvPr/>
                </p:nvSpPr>
                <p:spPr>
                  <a:xfrm>
                    <a:off x="4392104" y="4339875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8 h 87820"/>
                      <a:gd name="connsiteX2" fmla="*/ 150590 w 151066"/>
                      <a:gd name="connsiteY2" fmla="*/ 0 h 87820"/>
                      <a:gd name="connsiteX3" fmla="*/ 151067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8"/>
                        </a:lnTo>
                        <a:lnTo>
                          <a:pt x="150590" y="0"/>
                        </a:lnTo>
                        <a:lnTo>
                          <a:pt x="151067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984"/>
                  <p:cNvSpPr/>
                  <p:nvPr/>
                </p:nvSpPr>
                <p:spPr>
                  <a:xfrm>
                    <a:off x="4402200" y="4345685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9 h 87820"/>
                      <a:gd name="connsiteX2" fmla="*/ 150590 w 151066"/>
                      <a:gd name="connsiteY2" fmla="*/ 0 h 87820"/>
                      <a:gd name="connsiteX3" fmla="*/ 151067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9"/>
                        </a:lnTo>
                        <a:lnTo>
                          <a:pt x="150590" y="0"/>
                        </a:lnTo>
                        <a:lnTo>
                          <a:pt x="151067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985"/>
                  <p:cNvSpPr/>
                  <p:nvPr/>
                </p:nvSpPr>
                <p:spPr>
                  <a:xfrm>
                    <a:off x="4412297" y="4351496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8 h 87820"/>
                      <a:gd name="connsiteX2" fmla="*/ 150686 w 151066"/>
                      <a:gd name="connsiteY2" fmla="*/ 0 h 87820"/>
                      <a:gd name="connsiteX3" fmla="*/ 151067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067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986"/>
                  <p:cNvSpPr/>
                  <p:nvPr/>
                </p:nvSpPr>
                <p:spPr>
                  <a:xfrm>
                    <a:off x="4422393" y="4357306"/>
                    <a:ext cx="151066" cy="87915"/>
                  </a:xfrm>
                  <a:custGeom>
                    <a:avLst/>
                    <a:gdLst>
                      <a:gd name="connsiteX0" fmla="*/ 381 w 151066"/>
                      <a:gd name="connsiteY0" fmla="*/ 87916 h 87915"/>
                      <a:gd name="connsiteX1" fmla="*/ 0 w 151066"/>
                      <a:gd name="connsiteY1" fmla="*/ 87059 h 87915"/>
                      <a:gd name="connsiteX2" fmla="*/ 150686 w 151066"/>
                      <a:gd name="connsiteY2" fmla="*/ 0 h 87915"/>
                      <a:gd name="connsiteX3" fmla="*/ 151067 w 151066"/>
                      <a:gd name="connsiteY3" fmla="*/ 762 h 87915"/>
                      <a:gd name="connsiteX4" fmla="*/ 381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381" y="87916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067" y="762"/>
                        </a:lnTo>
                        <a:lnTo>
                          <a:pt x="381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987"/>
                  <p:cNvSpPr/>
                  <p:nvPr/>
                </p:nvSpPr>
                <p:spPr>
                  <a:xfrm>
                    <a:off x="4432490" y="4363116"/>
                    <a:ext cx="151066" cy="87915"/>
                  </a:xfrm>
                  <a:custGeom>
                    <a:avLst/>
                    <a:gdLst>
                      <a:gd name="connsiteX0" fmla="*/ 476 w 151066"/>
                      <a:gd name="connsiteY0" fmla="*/ 87916 h 87915"/>
                      <a:gd name="connsiteX1" fmla="*/ 0 w 151066"/>
                      <a:gd name="connsiteY1" fmla="*/ 87058 h 87915"/>
                      <a:gd name="connsiteX2" fmla="*/ 150686 w 151066"/>
                      <a:gd name="connsiteY2" fmla="*/ 0 h 87915"/>
                      <a:gd name="connsiteX3" fmla="*/ 151067 w 151066"/>
                      <a:gd name="connsiteY3" fmla="*/ 762 h 87915"/>
                      <a:gd name="connsiteX4" fmla="*/ 476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476" y="87916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067" y="762"/>
                        </a:lnTo>
                        <a:lnTo>
                          <a:pt x="476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988"/>
                  <p:cNvSpPr/>
                  <p:nvPr/>
                </p:nvSpPr>
                <p:spPr>
                  <a:xfrm>
                    <a:off x="4442586" y="4369022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6963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6963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989"/>
                  <p:cNvSpPr/>
                  <p:nvPr/>
                </p:nvSpPr>
                <p:spPr>
                  <a:xfrm>
                    <a:off x="4452683" y="4374832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5" name="Freeform: Shape 990"/>
                  <p:cNvSpPr/>
                  <p:nvPr/>
                </p:nvSpPr>
                <p:spPr>
                  <a:xfrm>
                    <a:off x="4462780" y="4380642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991"/>
                  <p:cNvSpPr/>
                  <p:nvPr/>
                </p:nvSpPr>
                <p:spPr>
                  <a:xfrm>
                    <a:off x="4472876" y="4386452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5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992"/>
                  <p:cNvSpPr/>
                  <p:nvPr/>
                </p:nvSpPr>
                <p:spPr>
                  <a:xfrm>
                    <a:off x="4482973" y="4392263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993"/>
                  <p:cNvSpPr/>
                  <p:nvPr/>
                </p:nvSpPr>
                <p:spPr>
                  <a:xfrm>
                    <a:off x="4493069" y="4398073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994"/>
                  <p:cNvSpPr/>
                  <p:nvPr/>
                </p:nvSpPr>
                <p:spPr>
                  <a:xfrm>
                    <a:off x="4503261" y="4403883"/>
                    <a:ext cx="151066" cy="87820"/>
                  </a:xfrm>
                  <a:custGeom>
                    <a:avLst/>
                    <a:gdLst>
                      <a:gd name="connsiteX0" fmla="*/ 381 w 151066"/>
                      <a:gd name="connsiteY0" fmla="*/ 87821 h 87820"/>
                      <a:gd name="connsiteX1" fmla="*/ 0 w 151066"/>
                      <a:gd name="connsiteY1" fmla="*/ 87058 h 87820"/>
                      <a:gd name="connsiteX2" fmla="*/ 150590 w 151066"/>
                      <a:gd name="connsiteY2" fmla="*/ 0 h 87820"/>
                      <a:gd name="connsiteX3" fmla="*/ 151066 w 151066"/>
                      <a:gd name="connsiteY3" fmla="*/ 762 h 87820"/>
                      <a:gd name="connsiteX4" fmla="*/ 381 w 151066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820">
                        <a:moveTo>
                          <a:pt x="381" y="87821"/>
                        </a:moveTo>
                        <a:lnTo>
                          <a:pt x="0" y="87058"/>
                        </a:lnTo>
                        <a:lnTo>
                          <a:pt x="150590" y="0"/>
                        </a:lnTo>
                        <a:lnTo>
                          <a:pt x="151066" y="762"/>
                        </a:lnTo>
                        <a:lnTo>
                          <a:pt x="381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0" name="Freeform: Shape 995"/>
                  <p:cNvSpPr/>
                  <p:nvPr/>
                </p:nvSpPr>
                <p:spPr>
                  <a:xfrm>
                    <a:off x="4513357" y="4409693"/>
                    <a:ext cx="151066" cy="87915"/>
                  </a:xfrm>
                  <a:custGeom>
                    <a:avLst/>
                    <a:gdLst>
                      <a:gd name="connsiteX0" fmla="*/ 381 w 151066"/>
                      <a:gd name="connsiteY0" fmla="*/ 87916 h 87915"/>
                      <a:gd name="connsiteX1" fmla="*/ 0 w 151066"/>
                      <a:gd name="connsiteY1" fmla="*/ 87059 h 87915"/>
                      <a:gd name="connsiteX2" fmla="*/ 150685 w 151066"/>
                      <a:gd name="connsiteY2" fmla="*/ 0 h 87915"/>
                      <a:gd name="connsiteX3" fmla="*/ 151066 w 151066"/>
                      <a:gd name="connsiteY3" fmla="*/ 762 h 87915"/>
                      <a:gd name="connsiteX4" fmla="*/ 381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381" y="87916"/>
                        </a:moveTo>
                        <a:lnTo>
                          <a:pt x="0" y="87059"/>
                        </a:lnTo>
                        <a:lnTo>
                          <a:pt x="150685" y="0"/>
                        </a:lnTo>
                        <a:lnTo>
                          <a:pt x="151066" y="762"/>
                        </a:lnTo>
                        <a:lnTo>
                          <a:pt x="381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996"/>
                  <p:cNvSpPr/>
                  <p:nvPr/>
                </p:nvSpPr>
                <p:spPr>
                  <a:xfrm>
                    <a:off x="4523454" y="4415504"/>
                    <a:ext cx="151066" cy="87915"/>
                  </a:xfrm>
                  <a:custGeom>
                    <a:avLst/>
                    <a:gdLst>
                      <a:gd name="connsiteX0" fmla="*/ 476 w 151066"/>
                      <a:gd name="connsiteY0" fmla="*/ 87916 h 87915"/>
                      <a:gd name="connsiteX1" fmla="*/ 0 w 151066"/>
                      <a:gd name="connsiteY1" fmla="*/ 87058 h 87915"/>
                      <a:gd name="connsiteX2" fmla="*/ 150686 w 151066"/>
                      <a:gd name="connsiteY2" fmla="*/ 0 h 87915"/>
                      <a:gd name="connsiteX3" fmla="*/ 151066 w 151066"/>
                      <a:gd name="connsiteY3" fmla="*/ 762 h 87915"/>
                      <a:gd name="connsiteX4" fmla="*/ 476 w 151066"/>
                      <a:gd name="connsiteY4" fmla="*/ 87916 h 87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066" h="87915">
                        <a:moveTo>
                          <a:pt x="476" y="87916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066" y="762"/>
                        </a:lnTo>
                        <a:lnTo>
                          <a:pt x="476" y="87916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997"/>
                  <p:cNvSpPr/>
                  <p:nvPr/>
                </p:nvSpPr>
                <p:spPr>
                  <a:xfrm>
                    <a:off x="4533550" y="4421409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6963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6963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998"/>
                  <p:cNvSpPr/>
                  <p:nvPr/>
                </p:nvSpPr>
                <p:spPr>
                  <a:xfrm>
                    <a:off x="4543647" y="4427219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9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9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999"/>
                  <p:cNvSpPr/>
                  <p:nvPr/>
                </p:nvSpPr>
                <p:spPr>
                  <a:xfrm>
                    <a:off x="4553743" y="4433030"/>
                    <a:ext cx="151161" cy="87820"/>
                  </a:xfrm>
                  <a:custGeom>
                    <a:avLst/>
                    <a:gdLst>
                      <a:gd name="connsiteX0" fmla="*/ 476 w 151161"/>
                      <a:gd name="connsiteY0" fmla="*/ 87821 h 87820"/>
                      <a:gd name="connsiteX1" fmla="*/ 0 w 151161"/>
                      <a:gd name="connsiteY1" fmla="*/ 87058 h 87820"/>
                      <a:gd name="connsiteX2" fmla="*/ 150686 w 151161"/>
                      <a:gd name="connsiteY2" fmla="*/ 0 h 87820"/>
                      <a:gd name="connsiteX3" fmla="*/ 151162 w 151161"/>
                      <a:gd name="connsiteY3" fmla="*/ 762 h 87820"/>
                      <a:gd name="connsiteX4" fmla="*/ 476 w 151161"/>
                      <a:gd name="connsiteY4" fmla="*/ 87821 h 87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61" h="87820">
                        <a:moveTo>
                          <a:pt x="476" y="87821"/>
                        </a:moveTo>
                        <a:lnTo>
                          <a:pt x="0" y="87058"/>
                        </a:lnTo>
                        <a:lnTo>
                          <a:pt x="150686" y="0"/>
                        </a:lnTo>
                        <a:lnTo>
                          <a:pt x="151162" y="762"/>
                        </a:lnTo>
                        <a:lnTo>
                          <a:pt x="476" y="87821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1000"/>
                  <p:cNvSpPr/>
                  <p:nvPr/>
                </p:nvSpPr>
                <p:spPr>
                  <a:xfrm>
                    <a:off x="4754929" y="4410923"/>
                    <a:ext cx="12958" cy="7540"/>
                  </a:xfrm>
                  <a:custGeom>
                    <a:avLst/>
                    <a:gdLst>
                      <a:gd name="connsiteX0" fmla="*/ 12079 w 12958"/>
                      <a:gd name="connsiteY0" fmla="*/ 5628 h 7540"/>
                      <a:gd name="connsiteX1" fmla="*/ 11031 w 12958"/>
                      <a:gd name="connsiteY1" fmla="*/ 6485 h 7540"/>
                      <a:gd name="connsiteX2" fmla="*/ 9031 w 12958"/>
                      <a:gd name="connsiteY2" fmla="*/ 7247 h 7540"/>
                      <a:gd name="connsiteX3" fmla="*/ 1792 w 12958"/>
                      <a:gd name="connsiteY3" fmla="*/ 6485 h 7540"/>
                      <a:gd name="connsiteX4" fmla="*/ 239 w 12958"/>
                      <a:gd name="connsiteY4" fmla="*/ 2609 h 7540"/>
                      <a:gd name="connsiteX5" fmla="*/ 1792 w 12958"/>
                      <a:gd name="connsiteY5" fmla="*/ 1056 h 7540"/>
                      <a:gd name="connsiteX6" fmla="*/ 3316 w 12958"/>
                      <a:gd name="connsiteY6" fmla="*/ 485 h 7540"/>
                      <a:gd name="connsiteX7" fmla="*/ 9316 w 12958"/>
                      <a:gd name="connsiteY7" fmla="*/ 485 h 7540"/>
                      <a:gd name="connsiteX8" fmla="*/ 11031 w 12958"/>
                      <a:gd name="connsiteY8" fmla="*/ 1152 h 7540"/>
                      <a:gd name="connsiteX9" fmla="*/ 12079 w 12958"/>
                      <a:gd name="connsiteY9" fmla="*/ 5628 h 7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58" h="7540">
                        <a:moveTo>
                          <a:pt x="12079" y="5628"/>
                        </a:moveTo>
                        <a:cubicBezTo>
                          <a:pt x="11769" y="5960"/>
                          <a:pt x="11417" y="6248"/>
                          <a:pt x="11031" y="6485"/>
                        </a:cubicBezTo>
                        <a:cubicBezTo>
                          <a:pt x="10395" y="6814"/>
                          <a:pt x="9724" y="7069"/>
                          <a:pt x="9031" y="7247"/>
                        </a:cubicBezTo>
                        <a:cubicBezTo>
                          <a:pt x="6601" y="7818"/>
                          <a:pt x="4050" y="7550"/>
                          <a:pt x="1792" y="6485"/>
                        </a:cubicBezTo>
                        <a:cubicBezTo>
                          <a:pt x="292" y="5844"/>
                          <a:pt x="-403" y="4108"/>
                          <a:pt x="239" y="2609"/>
                        </a:cubicBezTo>
                        <a:cubicBezTo>
                          <a:pt x="538" y="1911"/>
                          <a:pt x="1094" y="1355"/>
                          <a:pt x="1792" y="1056"/>
                        </a:cubicBezTo>
                        <a:lnTo>
                          <a:pt x="3316" y="485"/>
                        </a:lnTo>
                        <a:cubicBezTo>
                          <a:pt x="5264" y="-162"/>
                          <a:pt x="7368" y="-162"/>
                          <a:pt x="9316" y="485"/>
                        </a:cubicBezTo>
                        <a:cubicBezTo>
                          <a:pt x="9914" y="632"/>
                          <a:pt x="10490" y="856"/>
                          <a:pt x="11031" y="1152"/>
                        </a:cubicBezTo>
                        <a:cubicBezTo>
                          <a:pt x="13222" y="2294"/>
                          <a:pt x="13507" y="4199"/>
                          <a:pt x="12079" y="562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1001"/>
                  <p:cNvSpPr/>
                  <p:nvPr/>
                </p:nvSpPr>
                <p:spPr>
                  <a:xfrm>
                    <a:off x="4727074" y="4394884"/>
                    <a:ext cx="13047" cy="7561"/>
                  </a:xfrm>
                  <a:custGeom>
                    <a:avLst/>
                    <a:gdLst>
                      <a:gd name="connsiteX0" fmla="*/ 12121 w 13047"/>
                      <a:gd name="connsiteY0" fmla="*/ 5665 h 7561"/>
                      <a:gd name="connsiteX1" fmla="*/ 11073 w 13047"/>
                      <a:gd name="connsiteY1" fmla="*/ 6427 h 7561"/>
                      <a:gd name="connsiteX2" fmla="*/ 9073 w 13047"/>
                      <a:gd name="connsiteY2" fmla="*/ 7189 h 7561"/>
                      <a:gd name="connsiteX3" fmla="*/ 1929 w 13047"/>
                      <a:gd name="connsiteY3" fmla="*/ 6427 h 7561"/>
                      <a:gd name="connsiteX4" fmla="*/ 1929 w 13047"/>
                      <a:gd name="connsiteY4" fmla="*/ 1093 h 7561"/>
                      <a:gd name="connsiteX5" fmla="*/ 3453 w 13047"/>
                      <a:gd name="connsiteY5" fmla="*/ 427 h 7561"/>
                      <a:gd name="connsiteX6" fmla="*/ 3453 w 13047"/>
                      <a:gd name="connsiteY6" fmla="*/ 427 h 7561"/>
                      <a:gd name="connsiteX7" fmla="*/ 9454 w 13047"/>
                      <a:gd name="connsiteY7" fmla="*/ 427 h 7561"/>
                      <a:gd name="connsiteX8" fmla="*/ 11168 w 13047"/>
                      <a:gd name="connsiteY8" fmla="*/ 1093 h 7561"/>
                      <a:gd name="connsiteX9" fmla="*/ 12121 w 13047"/>
                      <a:gd name="connsiteY9" fmla="*/ 5665 h 7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47" h="7561">
                        <a:moveTo>
                          <a:pt x="12121" y="5665"/>
                        </a:moveTo>
                        <a:cubicBezTo>
                          <a:pt x="11852" y="6015"/>
                          <a:pt x="11488" y="6279"/>
                          <a:pt x="11073" y="6427"/>
                        </a:cubicBezTo>
                        <a:cubicBezTo>
                          <a:pt x="10474" y="6833"/>
                          <a:pt x="9790" y="7094"/>
                          <a:pt x="9073" y="7189"/>
                        </a:cubicBezTo>
                        <a:cubicBezTo>
                          <a:pt x="6683" y="7877"/>
                          <a:pt x="4120" y="7604"/>
                          <a:pt x="1929" y="6427"/>
                        </a:cubicBezTo>
                        <a:cubicBezTo>
                          <a:pt x="-643" y="4998"/>
                          <a:pt x="-643" y="2617"/>
                          <a:pt x="1929" y="1093"/>
                        </a:cubicBezTo>
                        <a:lnTo>
                          <a:pt x="3453" y="427"/>
                        </a:lnTo>
                        <a:lnTo>
                          <a:pt x="3453" y="427"/>
                        </a:lnTo>
                        <a:cubicBezTo>
                          <a:pt x="5412" y="-142"/>
                          <a:pt x="7494" y="-142"/>
                          <a:pt x="9454" y="427"/>
                        </a:cubicBezTo>
                        <a:cubicBezTo>
                          <a:pt x="10054" y="565"/>
                          <a:pt x="10632" y="789"/>
                          <a:pt x="11168" y="1093"/>
                        </a:cubicBezTo>
                        <a:cubicBezTo>
                          <a:pt x="13263" y="2331"/>
                          <a:pt x="13645" y="4237"/>
                          <a:pt x="12121" y="566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1002"/>
                  <p:cNvSpPr/>
                  <p:nvPr/>
                </p:nvSpPr>
                <p:spPr>
                  <a:xfrm>
                    <a:off x="4699358" y="4378839"/>
                    <a:ext cx="12971" cy="7558"/>
                  </a:xfrm>
                  <a:custGeom>
                    <a:avLst/>
                    <a:gdLst>
                      <a:gd name="connsiteX0" fmla="*/ 12119 w 12971"/>
                      <a:gd name="connsiteY0" fmla="*/ 5613 h 7558"/>
                      <a:gd name="connsiteX1" fmla="*/ 11072 w 12971"/>
                      <a:gd name="connsiteY1" fmla="*/ 6470 h 7558"/>
                      <a:gd name="connsiteX2" fmla="*/ 8976 w 12971"/>
                      <a:gd name="connsiteY2" fmla="*/ 7232 h 7558"/>
                      <a:gd name="connsiteX3" fmla="*/ 1832 w 12971"/>
                      <a:gd name="connsiteY3" fmla="*/ 6470 h 7558"/>
                      <a:gd name="connsiteX4" fmla="*/ 191 w 12971"/>
                      <a:gd name="connsiteY4" fmla="*/ 2777 h 7558"/>
                      <a:gd name="connsiteX5" fmla="*/ 1832 w 12971"/>
                      <a:gd name="connsiteY5" fmla="*/ 1136 h 7558"/>
                      <a:gd name="connsiteX6" fmla="*/ 3452 w 12971"/>
                      <a:gd name="connsiteY6" fmla="*/ 469 h 7558"/>
                      <a:gd name="connsiteX7" fmla="*/ 9357 w 12971"/>
                      <a:gd name="connsiteY7" fmla="*/ 469 h 7558"/>
                      <a:gd name="connsiteX8" fmla="*/ 11071 w 12971"/>
                      <a:gd name="connsiteY8" fmla="*/ 1136 h 7558"/>
                      <a:gd name="connsiteX9" fmla="*/ 12119 w 12971"/>
                      <a:gd name="connsiteY9" fmla="*/ 5613 h 7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71" h="7558">
                        <a:moveTo>
                          <a:pt x="12119" y="5613"/>
                        </a:moveTo>
                        <a:lnTo>
                          <a:pt x="11072" y="6470"/>
                        </a:lnTo>
                        <a:cubicBezTo>
                          <a:pt x="10419" y="6837"/>
                          <a:pt x="9712" y="7094"/>
                          <a:pt x="8976" y="7232"/>
                        </a:cubicBezTo>
                        <a:cubicBezTo>
                          <a:pt x="6581" y="7853"/>
                          <a:pt x="4042" y="7582"/>
                          <a:pt x="1832" y="6470"/>
                        </a:cubicBezTo>
                        <a:cubicBezTo>
                          <a:pt x="360" y="5903"/>
                          <a:pt x="-375" y="4250"/>
                          <a:pt x="191" y="2777"/>
                        </a:cubicBezTo>
                        <a:cubicBezTo>
                          <a:pt x="482" y="2023"/>
                          <a:pt x="1078" y="1426"/>
                          <a:pt x="1832" y="1136"/>
                        </a:cubicBezTo>
                        <a:lnTo>
                          <a:pt x="3452" y="469"/>
                        </a:lnTo>
                        <a:cubicBezTo>
                          <a:pt x="5370" y="-156"/>
                          <a:pt x="7438" y="-156"/>
                          <a:pt x="9357" y="469"/>
                        </a:cubicBezTo>
                        <a:cubicBezTo>
                          <a:pt x="9968" y="573"/>
                          <a:pt x="10551" y="800"/>
                          <a:pt x="11071" y="1136"/>
                        </a:cubicBezTo>
                        <a:cubicBezTo>
                          <a:pt x="13167" y="2660"/>
                          <a:pt x="13548" y="4184"/>
                          <a:pt x="12119" y="561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1003"/>
                  <p:cNvSpPr/>
                  <p:nvPr/>
                </p:nvSpPr>
                <p:spPr>
                  <a:xfrm>
                    <a:off x="4671544" y="4362822"/>
                    <a:ext cx="13000" cy="7548"/>
                  </a:xfrm>
                  <a:custGeom>
                    <a:avLst/>
                    <a:gdLst>
                      <a:gd name="connsiteX0" fmla="*/ 12121 w 13000"/>
                      <a:gd name="connsiteY0" fmla="*/ 5628 h 7548"/>
                      <a:gd name="connsiteX1" fmla="*/ 11073 w 13000"/>
                      <a:gd name="connsiteY1" fmla="*/ 6390 h 7548"/>
                      <a:gd name="connsiteX2" fmla="*/ 9073 w 13000"/>
                      <a:gd name="connsiteY2" fmla="*/ 7248 h 7548"/>
                      <a:gd name="connsiteX3" fmla="*/ 1929 w 13000"/>
                      <a:gd name="connsiteY3" fmla="*/ 6390 h 7548"/>
                      <a:gd name="connsiteX4" fmla="*/ 1929 w 13000"/>
                      <a:gd name="connsiteY4" fmla="*/ 1056 h 7548"/>
                      <a:gd name="connsiteX5" fmla="*/ 3453 w 13000"/>
                      <a:gd name="connsiteY5" fmla="*/ 485 h 7548"/>
                      <a:gd name="connsiteX6" fmla="*/ 9454 w 13000"/>
                      <a:gd name="connsiteY6" fmla="*/ 485 h 7548"/>
                      <a:gd name="connsiteX7" fmla="*/ 9453 w 13000"/>
                      <a:gd name="connsiteY7" fmla="*/ 485 h 7548"/>
                      <a:gd name="connsiteX8" fmla="*/ 11073 w 13000"/>
                      <a:gd name="connsiteY8" fmla="*/ 1152 h 7548"/>
                      <a:gd name="connsiteX9" fmla="*/ 12121 w 13000"/>
                      <a:gd name="connsiteY9" fmla="*/ 5628 h 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00" h="7548">
                        <a:moveTo>
                          <a:pt x="12121" y="5628"/>
                        </a:moveTo>
                        <a:cubicBezTo>
                          <a:pt x="11832" y="5957"/>
                          <a:pt x="11474" y="6217"/>
                          <a:pt x="11073" y="6390"/>
                        </a:cubicBezTo>
                        <a:cubicBezTo>
                          <a:pt x="10460" y="6789"/>
                          <a:pt x="9784" y="7078"/>
                          <a:pt x="9073" y="7248"/>
                        </a:cubicBezTo>
                        <a:cubicBezTo>
                          <a:pt x="6667" y="7849"/>
                          <a:pt x="4124" y="7544"/>
                          <a:pt x="1929" y="6390"/>
                        </a:cubicBezTo>
                        <a:cubicBezTo>
                          <a:pt x="-643" y="4962"/>
                          <a:pt x="-643" y="2580"/>
                          <a:pt x="1929" y="1056"/>
                        </a:cubicBezTo>
                        <a:cubicBezTo>
                          <a:pt x="2407" y="793"/>
                          <a:pt x="2920" y="600"/>
                          <a:pt x="3453" y="485"/>
                        </a:cubicBezTo>
                        <a:cubicBezTo>
                          <a:pt x="5401" y="-162"/>
                          <a:pt x="7506" y="-162"/>
                          <a:pt x="9454" y="485"/>
                        </a:cubicBezTo>
                        <a:lnTo>
                          <a:pt x="9453" y="485"/>
                        </a:lnTo>
                        <a:lnTo>
                          <a:pt x="11073" y="1152"/>
                        </a:lnTo>
                        <a:cubicBezTo>
                          <a:pt x="13264" y="2295"/>
                          <a:pt x="13549" y="4200"/>
                          <a:pt x="12121" y="562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1004"/>
                  <p:cNvSpPr/>
                  <p:nvPr/>
                </p:nvSpPr>
                <p:spPr>
                  <a:xfrm>
                    <a:off x="4643731" y="4347259"/>
                    <a:ext cx="13067" cy="7561"/>
                  </a:xfrm>
                  <a:custGeom>
                    <a:avLst/>
                    <a:gdLst>
                      <a:gd name="connsiteX0" fmla="*/ 12216 w 13067"/>
                      <a:gd name="connsiteY0" fmla="*/ 5665 h 7561"/>
                      <a:gd name="connsiteX1" fmla="*/ 11168 w 13067"/>
                      <a:gd name="connsiteY1" fmla="*/ 6427 h 7561"/>
                      <a:gd name="connsiteX2" fmla="*/ 9072 w 13067"/>
                      <a:gd name="connsiteY2" fmla="*/ 7189 h 7561"/>
                      <a:gd name="connsiteX3" fmla="*/ 1929 w 13067"/>
                      <a:gd name="connsiteY3" fmla="*/ 6427 h 7561"/>
                      <a:gd name="connsiteX4" fmla="*/ 1929 w 13067"/>
                      <a:gd name="connsiteY4" fmla="*/ 1093 h 7561"/>
                      <a:gd name="connsiteX5" fmla="*/ 3453 w 13067"/>
                      <a:gd name="connsiteY5" fmla="*/ 427 h 7561"/>
                      <a:gd name="connsiteX6" fmla="*/ 9454 w 13067"/>
                      <a:gd name="connsiteY6" fmla="*/ 427 h 7561"/>
                      <a:gd name="connsiteX7" fmla="*/ 11168 w 13067"/>
                      <a:gd name="connsiteY7" fmla="*/ 1093 h 7561"/>
                      <a:gd name="connsiteX8" fmla="*/ 12216 w 13067"/>
                      <a:gd name="connsiteY8" fmla="*/ 5665 h 7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067" h="7561">
                        <a:moveTo>
                          <a:pt x="12216" y="5665"/>
                        </a:moveTo>
                        <a:lnTo>
                          <a:pt x="11168" y="6427"/>
                        </a:lnTo>
                        <a:cubicBezTo>
                          <a:pt x="10529" y="6821"/>
                          <a:pt x="9815" y="7080"/>
                          <a:pt x="9072" y="7189"/>
                        </a:cubicBezTo>
                        <a:cubicBezTo>
                          <a:pt x="6683" y="7877"/>
                          <a:pt x="4119" y="7604"/>
                          <a:pt x="1929" y="6427"/>
                        </a:cubicBezTo>
                        <a:cubicBezTo>
                          <a:pt x="-643" y="4998"/>
                          <a:pt x="-643" y="2617"/>
                          <a:pt x="1929" y="1093"/>
                        </a:cubicBezTo>
                        <a:lnTo>
                          <a:pt x="3453" y="427"/>
                        </a:lnTo>
                        <a:cubicBezTo>
                          <a:pt x="5413" y="-142"/>
                          <a:pt x="7494" y="-142"/>
                          <a:pt x="9454" y="427"/>
                        </a:cubicBezTo>
                        <a:cubicBezTo>
                          <a:pt x="10054" y="565"/>
                          <a:pt x="10632" y="789"/>
                          <a:pt x="11168" y="1093"/>
                        </a:cubicBezTo>
                        <a:cubicBezTo>
                          <a:pt x="13264" y="1855"/>
                          <a:pt x="13645" y="3760"/>
                          <a:pt x="12216" y="566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1005"/>
                  <p:cNvSpPr/>
                  <p:nvPr/>
                </p:nvSpPr>
                <p:spPr>
                  <a:xfrm>
                    <a:off x="4616014" y="4330813"/>
                    <a:ext cx="12965" cy="7482"/>
                  </a:xfrm>
                  <a:custGeom>
                    <a:avLst/>
                    <a:gdLst>
                      <a:gd name="connsiteX0" fmla="*/ 12119 w 12965"/>
                      <a:gd name="connsiteY0" fmla="*/ 5538 h 7482"/>
                      <a:gd name="connsiteX1" fmla="*/ 11072 w 12965"/>
                      <a:gd name="connsiteY1" fmla="*/ 6396 h 7482"/>
                      <a:gd name="connsiteX2" fmla="*/ 9072 w 12965"/>
                      <a:gd name="connsiteY2" fmla="*/ 7157 h 7482"/>
                      <a:gd name="connsiteX3" fmla="*/ 1832 w 12965"/>
                      <a:gd name="connsiteY3" fmla="*/ 6396 h 7482"/>
                      <a:gd name="connsiteX4" fmla="*/ 191 w 12965"/>
                      <a:gd name="connsiteY4" fmla="*/ 2703 h 7482"/>
                      <a:gd name="connsiteX5" fmla="*/ 1832 w 12965"/>
                      <a:gd name="connsiteY5" fmla="*/ 1062 h 7482"/>
                      <a:gd name="connsiteX6" fmla="*/ 3356 w 12965"/>
                      <a:gd name="connsiteY6" fmla="*/ 395 h 7482"/>
                      <a:gd name="connsiteX7" fmla="*/ 3356 w 12965"/>
                      <a:gd name="connsiteY7" fmla="*/ 395 h 7482"/>
                      <a:gd name="connsiteX8" fmla="*/ 9262 w 12965"/>
                      <a:gd name="connsiteY8" fmla="*/ 395 h 7482"/>
                      <a:gd name="connsiteX9" fmla="*/ 10976 w 12965"/>
                      <a:gd name="connsiteY9" fmla="*/ 1157 h 7482"/>
                      <a:gd name="connsiteX10" fmla="*/ 12119 w 12965"/>
                      <a:gd name="connsiteY10" fmla="*/ 5538 h 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965" h="7482">
                        <a:moveTo>
                          <a:pt x="12119" y="5538"/>
                        </a:moveTo>
                        <a:cubicBezTo>
                          <a:pt x="11836" y="5897"/>
                          <a:pt x="11479" y="6190"/>
                          <a:pt x="11072" y="6396"/>
                        </a:cubicBezTo>
                        <a:cubicBezTo>
                          <a:pt x="10453" y="6762"/>
                          <a:pt x="9777" y="7020"/>
                          <a:pt x="9072" y="7157"/>
                        </a:cubicBezTo>
                        <a:cubicBezTo>
                          <a:pt x="6645" y="7777"/>
                          <a:pt x="4077" y="7506"/>
                          <a:pt x="1832" y="6396"/>
                        </a:cubicBezTo>
                        <a:cubicBezTo>
                          <a:pt x="360" y="5829"/>
                          <a:pt x="-375" y="4176"/>
                          <a:pt x="191" y="2703"/>
                        </a:cubicBezTo>
                        <a:cubicBezTo>
                          <a:pt x="482" y="1948"/>
                          <a:pt x="1078" y="1352"/>
                          <a:pt x="1832" y="1062"/>
                        </a:cubicBezTo>
                        <a:cubicBezTo>
                          <a:pt x="2302" y="761"/>
                          <a:pt x="2817" y="536"/>
                          <a:pt x="3356" y="395"/>
                        </a:cubicBezTo>
                        <a:lnTo>
                          <a:pt x="3356" y="395"/>
                        </a:lnTo>
                        <a:cubicBezTo>
                          <a:pt x="5290" y="-132"/>
                          <a:pt x="7329" y="-132"/>
                          <a:pt x="9262" y="395"/>
                        </a:cubicBezTo>
                        <a:cubicBezTo>
                          <a:pt x="9864" y="572"/>
                          <a:pt x="10441" y="829"/>
                          <a:pt x="10976" y="1157"/>
                        </a:cubicBezTo>
                        <a:cubicBezTo>
                          <a:pt x="13167" y="2300"/>
                          <a:pt x="13548" y="4109"/>
                          <a:pt x="12119" y="553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1006"/>
                  <p:cNvSpPr/>
                  <p:nvPr/>
                </p:nvSpPr>
                <p:spPr>
                  <a:xfrm>
                    <a:off x="4588200" y="4314721"/>
                    <a:ext cx="13067" cy="7548"/>
                  </a:xfrm>
                  <a:custGeom>
                    <a:avLst/>
                    <a:gdLst>
                      <a:gd name="connsiteX0" fmla="*/ 12216 w 13067"/>
                      <a:gd name="connsiteY0" fmla="*/ 5628 h 7548"/>
                      <a:gd name="connsiteX1" fmla="*/ 11168 w 13067"/>
                      <a:gd name="connsiteY1" fmla="*/ 6390 h 7548"/>
                      <a:gd name="connsiteX2" fmla="*/ 9073 w 13067"/>
                      <a:gd name="connsiteY2" fmla="*/ 7248 h 7548"/>
                      <a:gd name="connsiteX3" fmla="*/ 1929 w 13067"/>
                      <a:gd name="connsiteY3" fmla="*/ 6390 h 7548"/>
                      <a:gd name="connsiteX4" fmla="*/ 1929 w 13067"/>
                      <a:gd name="connsiteY4" fmla="*/ 1056 h 7548"/>
                      <a:gd name="connsiteX5" fmla="*/ 3453 w 13067"/>
                      <a:gd name="connsiteY5" fmla="*/ 485 h 7548"/>
                      <a:gd name="connsiteX6" fmla="*/ 3453 w 13067"/>
                      <a:gd name="connsiteY6" fmla="*/ 485 h 7548"/>
                      <a:gd name="connsiteX7" fmla="*/ 9454 w 13067"/>
                      <a:gd name="connsiteY7" fmla="*/ 485 h 7548"/>
                      <a:gd name="connsiteX8" fmla="*/ 9453 w 13067"/>
                      <a:gd name="connsiteY8" fmla="*/ 485 h 7548"/>
                      <a:gd name="connsiteX9" fmla="*/ 11168 w 13067"/>
                      <a:gd name="connsiteY9" fmla="*/ 1151 h 7548"/>
                      <a:gd name="connsiteX10" fmla="*/ 12216 w 13067"/>
                      <a:gd name="connsiteY10" fmla="*/ 5628 h 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067" h="7548">
                        <a:moveTo>
                          <a:pt x="12216" y="5628"/>
                        </a:moveTo>
                        <a:lnTo>
                          <a:pt x="11168" y="6390"/>
                        </a:lnTo>
                        <a:cubicBezTo>
                          <a:pt x="10513" y="6773"/>
                          <a:pt x="9808" y="7061"/>
                          <a:pt x="9073" y="7248"/>
                        </a:cubicBezTo>
                        <a:cubicBezTo>
                          <a:pt x="6667" y="7849"/>
                          <a:pt x="4124" y="7544"/>
                          <a:pt x="1929" y="6390"/>
                        </a:cubicBezTo>
                        <a:cubicBezTo>
                          <a:pt x="-643" y="4962"/>
                          <a:pt x="-643" y="2580"/>
                          <a:pt x="1929" y="1056"/>
                        </a:cubicBezTo>
                        <a:cubicBezTo>
                          <a:pt x="2414" y="809"/>
                          <a:pt x="2925" y="617"/>
                          <a:pt x="3453" y="485"/>
                        </a:cubicBezTo>
                        <a:lnTo>
                          <a:pt x="3453" y="485"/>
                        </a:lnTo>
                        <a:cubicBezTo>
                          <a:pt x="5401" y="-162"/>
                          <a:pt x="7506" y="-162"/>
                          <a:pt x="9454" y="485"/>
                        </a:cubicBezTo>
                        <a:lnTo>
                          <a:pt x="9453" y="485"/>
                        </a:lnTo>
                        <a:lnTo>
                          <a:pt x="11168" y="1151"/>
                        </a:lnTo>
                        <a:cubicBezTo>
                          <a:pt x="13264" y="2295"/>
                          <a:pt x="13645" y="4199"/>
                          <a:pt x="12216" y="562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1007"/>
                  <p:cNvSpPr/>
                  <p:nvPr/>
                </p:nvSpPr>
                <p:spPr>
                  <a:xfrm>
                    <a:off x="4560483" y="4298679"/>
                    <a:ext cx="12971" cy="7563"/>
                  </a:xfrm>
                  <a:custGeom>
                    <a:avLst/>
                    <a:gdLst>
                      <a:gd name="connsiteX0" fmla="*/ 12120 w 12971"/>
                      <a:gd name="connsiteY0" fmla="*/ 5667 h 7563"/>
                      <a:gd name="connsiteX1" fmla="*/ 11072 w 12971"/>
                      <a:gd name="connsiteY1" fmla="*/ 6430 h 7563"/>
                      <a:gd name="connsiteX2" fmla="*/ 8976 w 12971"/>
                      <a:gd name="connsiteY2" fmla="*/ 7191 h 7563"/>
                      <a:gd name="connsiteX3" fmla="*/ 1832 w 12971"/>
                      <a:gd name="connsiteY3" fmla="*/ 6430 h 7563"/>
                      <a:gd name="connsiteX4" fmla="*/ 191 w 12971"/>
                      <a:gd name="connsiteY4" fmla="*/ 2737 h 7563"/>
                      <a:gd name="connsiteX5" fmla="*/ 1832 w 12971"/>
                      <a:gd name="connsiteY5" fmla="*/ 1096 h 7563"/>
                      <a:gd name="connsiteX6" fmla="*/ 3452 w 12971"/>
                      <a:gd name="connsiteY6" fmla="*/ 429 h 7563"/>
                      <a:gd name="connsiteX7" fmla="*/ 9357 w 12971"/>
                      <a:gd name="connsiteY7" fmla="*/ 429 h 7563"/>
                      <a:gd name="connsiteX8" fmla="*/ 11072 w 12971"/>
                      <a:gd name="connsiteY8" fmla="*/ 1096 h 7563"/>
                      <a:gd name="connsiteX9" fmla="*/ 12120 w 12971"/>
                      <a:gd name="connsiteY9" fmla="*/ 5667 h 7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71" h="7563">
                        <a:moveTo>
                          <a:pt x="12120" y="5667"/>
                        </a:moveTo>
                        <a:lnTo>
                          <a:pt x="11072" y="6430"/>
                        </a:lnTo>
                        <a:cubicBezTo>
                          <a:pt x="10432" y="6823"/>
                          <a:pt x="9719" y="7083"/>
                          <a:pt x="8976" y="7191"/>
                        </a:cubicBezTo>
                        <a:cubicBezTo>
                          <a:pt x="6587" y="7880"/>
                          <a:pt x="4023" y="7606"/>
                          <a:pt x="1832" y="6430"/>
                        </a:cubicBezTo>
                        <a:cubicBezTo>
                          <a:pt x="360" y="5863"/>
                          <a:pt x="-375" y="4210"/>
                          <a:pt x="191" y="2737"/>
                        </a:cubicBezTo>
                        <a:cubicBezTo>
                          <a:pt x="482" y="1982"/>
                          <a:pt x="1078" y="1386"/>
                          <a:pt x="1832" y="1096"/>
                        </a:cubicBezTo>
                        <a:lnTo>
                          <a:pt x="3452" y="429"/>
                        </a:lnTo>
                        <a:cubicBezTo>
                          <a:pt x="5379" y="-143"/>
                          <a:pt x="7430" y="-143"/>
                          <a:pt x="9357" y="429"/>
                        </a:cubicBezTo>
                        <a:cubicBezTo>
                          <a:pt x="9963" y="550"/>
                          <a:pt x="10543" y="776"/>
                          <a:pt x="11072" y="1096"/>
                        </a:cubicBezTo>
                        <a:cubicBezTo>
                          <a:pt x="13167" y="2334"/>
                          <a:pt x="13548" y="4239"/>
                          <a:pt x="12120" y="5667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1008"/>
                  <p:cNvSpPr/>
                  <p:nvPr/>
                </p:nvSpPr>
                <p:spPr>
                  <a:xfrm>
                    <a:off x="4532669" y="4282676"/>
                    <a:ext cx="13164" cy="7491"/>
                  </a:xfrm>
                  <a:custGeom>
                    <a:avLst/>
                    <a:gdLst>
                      <a:gd name="connsiteX0" fmla="*/ 12121 w 13164"/>
                      <a:gd name="connsiteY0" fmla="*/ 5669 h 7491"/>
                      <a:gd name="connsiteX1" fmla="*/ 11073 w 13164"/>
                      <a:gd name="connsiteY1" fmla="*/ 6431 h 7491"/>
                      <a:gd name="connsiteX2" fmla="*/ 9073 w 13164"/>
                      <a:gd name="connsiteY2" fmla="*/ 7193 h 7491"/>
                      <a:gd name="connsiteX3" fmla="*/ 1929 w 13164"/>
                      <a:gd name="connsiteY3" fmla="*/ 6431 h 7491"/>
                      <a:gd name="connsiteX4" fmla="*/ 1929 w 13164"/>
                      <a:gd name="connsiteY4" fmla="*/ 1097 h 7491"/>
                      <a:gd name="connsiteX5" fmla="*/ 3453 w 13164"/>
                      <a:gd name="connsiteY5" fmla="*/ 431 h 7491"/>
                      <a:gd name="connsiteX6" fmla="*/ 3453 w 13164"/>
                      <a:gd name="connsiteY6" fmla="*/ 431 h 7491"/>
                      <a:gd name="connsiteX7" fmla="*/ 9454 w 13164"/>
                      <a:gd name="connsiteY7" fmla="*/ 431 h 7491"/>
                      <a:gd name="connsiteX8" fmla="*/ 9454 w 13164"/>
                      <a:gd name="connsiteY8" fmla="*/ 431 h 7491"/>
                      <a:gd name="connsiteX9" fmla="*/ 11073 w 13164"/>
                      <a:gd name="connsiteY9" fmla="*/ 1192 h 7491"/>
                      <a:gd name="connsiteX10" fmla="*/ 12121 w 13164"/>
                      <a:gd name="connsiteY10" fmla="*/ 5669 h 7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164" h="7491">
                        <a:moveTo>
                          <a:pt x="12121" y="5669"/>
                        </a:moveTo>
                        <a:lnTo>
                          <a:pt x="11073" y="6431"/>
                        </a:lnTo>
                        <a:cubicBezTo>
                          <a:pt x="10437" y="6760"/>
                          <a:pt x="9766" y="7015"/>
                          <a:pt x="9073" y="7193"/>
                        </a:cubicBezTo>
                        <a:cubicBezTo>
                          <a:pt x="6675" y="7773"/>
                          <a:pt x="4151" y="7503"/>
                          <a:pt x="1929" y="6431"/>
                        </a:cubicBezTo>
                        <a:cubicBezTo>
                          <a:pt x="-643" y="4907"/>
                          <a:pt x="-643" y="2526"/>
                          <a:pt x="1929" y="1097"/>
                        </a:cubicBezTo>
                        <a:lnTo>
                          <a:pt x="3453" y="431"/>
                        </a:lnTo>
                        <a:lnTo>
                          <a:pt x="3453" y="431"/>
                        </a:lnTo>
                        <a:cubicBezTo>
                          <a:pt x="5412" y="-144"/>
                          <a:pt x="7494" y="-144"/>
                          <a:pt x="9454" y="431"/>
                        </a:cubicBezTo>
                        <a:lnTo>
                          <a:pt x="9454" y="431"/>
                        </a:lnTo>
                        <a:lnTo>
                          <a:pt x="11073" y="1192"/>
                        </a:lnTo>
                        <a:cubicBezTo>
                          <a:pt x="13263" y="2240"/>
                          <a:pt x="13930" y="4145"/>
                          <a:pt x="12121" y="566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1009"/>
                  <p:cNvSpPr/>
                  <p:nvPr/>
                </p:nvSpPr>
                <p:spPr>
                  <a:xfrm>
                    <a:off x="4504856" y="4266773"/>
                    <a:ext cx="13052" cy="7370"/>
                  </a:xfrm>
                  <a:custGeom>
                    <a:avLst/>
                    <a:gdLst>
                      <a:gd name="connsiteX0" fmla="*/ 12216 w 13052"/>
                      <a:gd name="connsiteY0" fmla="*/ 5475 h 7370"/>
                      <a:gd name="connsiteX1" fmla="*/ 11168 w 13052"/>
                      <a:gd name="connsiteY1" fmla="*/ 6237 h 7370"/>
                      <a:gd name="connsiteX2" fmla="*/ 9073 w 13052"/>
                      <a:gd name="connsiteY2" fmla="*/ 6999 h 7370"/>
                      <a:gd name="connsiteX3" fmla="*/ 1929 w 13052"/>
                      <a:gd name="connsiteY3" fmla="*/ 6237 h 7370"/>
                      <a:gd name="connsiteX4" fmla="*/ 1929 w 13052"/>
                      <a:gd name="connsiteY4" fmla="*/ 903 h 7370"/>
                      <a:gd name="connsiteX5" fmla="*/ 3643 w 13052"/>
                      <a:gd name="connsiteY5" fmla="*/ 427 h 7370"/>
                      <a:gd name="connsiteX6" fmla="*/ 9644 w 13052"/>
                      <a:gd name="connsiteY6" fmla="*/ 427 h 7370"/>
                      <a:gd name="connsiteX7" fmla="*/ 11359 w 13052"/>
                      <a:gd name="connsiteY7" fmla="*/ 1093 h 7370"/>
                      <a:gd name="connsiteX8" fmla="*/ 12216 w 13052"/>
                      <a:gd name="connsiteY8" fmla="*/ 5475 h 7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052" h="7370">
                        <a:moveTo>
                          <a:pt x="12216" y="5475"/>
                        </a:moveTo>
                        <a:lnTo>
                          <a:pt x="11168" y="6237"/>
                        </a:lnTo>
                        <a:cubicBezTo>
                          <a:pt x="10529" y="6631"/>
                          <a:pt x="9816" y="6890"/>
                          <a:pt x="9073" y="6999"/>
                        </a:cubicBezTo>
                        <a:cubicBezTo>
                          <a:pt x="6683" y="7687"/>
                          <a:pt x="4120" y="7413"/>
                          <a:pt x="1929" y="6237"/>
                        </a:cubicBezTo>
                        <a:cubicBezTo>
                          <a:pt x="-643" y="4808"/>
                          <a:pt x="-643" y="2427"/>
                          <a:pt x="1929" y="903"/>
                        </a:cubicBezTo>
                        <a:lnTo>
                          <a:pt x="3643" y="427"/>
                        </a:lnTo>
                        <a:cubicBezTo>
                          <a:pt x="5603" y="-142"/>
                          <a:pt x="7684" y="-142"/>
                          <a:pt x="9644" y="427"/>
                        </a:cubicBezTo>
                        <a:lnTo>
                          <a:pt x="11359" y="1093"/>
                        </a:lnTo>
                        <a:cubicBezTo>
                          <a:pt x="13168" y="2141"/>
                          <a:pt x="13645" y="4046"/>
                          <a:pt x="12216" y="547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1010"/>
                  <p:cNvSpPr/>
                  <p:nvPr/>
                </p:nvSpPr>
                <p:spPr>
                  <a:xfrm>
                    <a:off x="4730027" y="4425086"/>
                    <a:ext cx="13382" cy="7754"/>
                  </a:xfrm>
                  <a:custGeom>
                    <a:avLst/>
                    <a:gdLst>
                      <a:gd name="connsiteX0" fmla="*/ 1929 w 13382"/>
                      <a:gd name="connsiteY0" fmla="*/ 1276 h 7754"/>
                      <a:gd name="connsiteX1" fmla="*/ 1929 w 13382"/>
                      <a:gd name="connsiteY1" fmla="*/ 6610 h 7754"/>
                      <a:gd name="connsiteX2" fmla="*/ 11454 w 13382"/>
                      <a:gd name="connsiteY2" fmla="*/ 6610 h 7754"/>
                      <a:gd name="connsiteX3" fmla="*/ 11454 w 13382"/>
                      <a:gd name="connsiteY3" fmla="*/ 1276 h 7754"/>
                      <a:gd name="connsiteX4" fmla="*/ 1929 w 13382"/>
                      <a:gd name="connsiteY4" fmla="*/ 1276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82" h="7754">
                        <a:moveTo>
                          <a:pt x="1929" y="1276"/>
                        </a:moveTo>
                        <a:cubicBezTo>
                          <a:pt x="-643" y="2705"/>
                          <a:pt x="-643" y="5086"/>
                          <a:pt x="1929" y="6610"/>
                        </a:cubicBezTo>
                        <a:cubicBezTo>
                          <a:pt x="4920" y="8137"/>
                          <a:pt x="8462" y="8137"/>
                          <a:pt x="11454" y="6610"/>
                        </a:cubicBezTo>
                        <a:cubicBezTo>
                          <a:pt x="14026" y="5086"/>
                          <a:pt x="14026" y="2705"/>
                          <a:pt x="11454" y="1276"/>
                        </a:cubicBezTo>
                        <a:cubicBezTo>
                          <a:pt x="8507" y="-425"/>
                          <a:pt x="4876" y="-425"/>
                          <a:pt x="1929" y="127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1011"/>
                  <p:cNvSpPr/>
                  <p:nvPr/>
                </p:nvSpPr>
                <p:spPr>
                  <a:xfrm>
                    <a:off x="4733576" y="4407733"/>
                    <a:ext cx="33527" cy="24630"/>
                  </a:xfrm>
                  <a:custGeom>
                    <a:avLst/>
                    <a:gdLst>
                      <a:gd name="connsiteX0" fmla="*/ 30670 w 33527"/>
                      <a:gd name="connsiteY0" fmla="*/ 3580 h 24630"/>
                      <a:gd name="connsiteX1" fmla="*/ 28003 w 33527"/>
                      <a:gd name="connsiteY1" fmla="*/ 1294 h 24630"/>
                      <a:gd name="connsiteX2" fmla="*/ 15621 w 33527"/>
                      <a:gd name="connsiteY2" fmla="*/ 2151 h 24630"/>
                      <a:gd name="connsiteX3" fmla="*/ 2667 w 33527"/>
                      <a:gd name="connsiteY3" fmla="*/ 17486 h 24630"/>
                      <a:gd name="connsiteX4" fmla="*/ 0 w 33527"/>
                      <a:gd name="connsiteY4" fmla="*/ 24630 h 24630"/>
                      <a:gd name="connsiteX5" fmla="*/ 571 w 33527"/>
                      <a:gd name="connsiteY5" fmla="*/ 24630 h 24630"/>
                      <a:gd name="connsiteX6" fmla="*/ 1714 w 33527"/>
                      <a:gd name="connsiteY6" fmla="*/ 24630 h 24630"/>
                      <a:gd name="connsiteX7" fmla="*/ 3524 w 33527"/>
                      <a:gd name="connsiteY7" fmla="*/ 24630 h 24630"/>
                      <a:gd name="connsiteX8" fmla="*/ 6286 w 33527"/>
                      <a:gd name="connsiteY8" fmla="*/ 17582 h 24630"/>
                      <a:gd name="connsiteX9" fmla="*/ 17431 w 33527"/>
                      <a:gd name="connsiteY9" fmla="*/ 4723 h 24630"/>
                      <a:gd name="connsiteX10" fmla="*/ 23050 w 33527"/>
                      <a:gd name="connsiteY10" fmla="*/ 3009 h 24630"/>
                      <a:gd name="connsiteX11" fmla="*/ 24765 w 33527"/>
                      <a:gd name="connsiteY11" fmla="*/ 3009 h 24630"/>
                      <a:gd name="connsiteX12" fmla="*/ 26384 w 33527"/>
                      <a:gd name="connsiteY12" fmla="*/ 3580 h 24630"/>
                      <a:gd name="connsiteX13" fmla="*/ 30480 w 33527"/>
                      <a:gd name="connsiteY13" fmla="*/ 9771 h 24630"/>
                      <a:gd name="connsiteX14" fmla="*/ 32480 w 33527"/>
                      <a:gd name="connsiteY14" fmla="*/ 9009 h 24630"/>
                      <a:gd name="connsiteX15" fmla="*/ 33528 w 33527"/>
                      <a:gd name="connsiteY15" fmla="*/ 8152 h 24630"/>
                      <a:gd name="connsiteX16" fmla="*/ 30670 w 33527"/>
                      <a:gd name="connsiteY16" fmla="*/ 3580 h 2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527" h="24630">
                        <a:moveTo>
                          <a:pt x="30670" y="3580"/>
                        </a:moveTo>
                        <a:cubicBezTo>
                          <a:pt x="29945" y="2646"/>
                          <a:pt x="29037" y="1868"/>
                          <a:pt x="28003" y="1294"/>
                        </a:cubicBezTo>
                        <a:cubicBezTo>
                          <a:pt x="24028" y="-700"/>
                          <a:pt x="19283" y="-371"/>
                          <a:pt x="15621" y="2151"/>
                        </a:cubicBezTo>
                        <a:cubicBezTo>
                          <a:pt x="9911" y="5903"/>
                          <a:pt x="5412" y="11230"/>
                          <a:pt x="2667" y="17486"/>
                        </a:cubicBezTo>
                        <a:cubicBezTo>
                          <a:pt x="1581" y="19790"/>
                          <a:pt x="689" y="22179"/>
                          <a:pt x="0" y="24630"/>
                        </a:cubicBezTo>
                        <a:lnTo>
                          <a:pt x="571" y="24630"/>
                        </a:lnTo>
                        <a:lnTo>
                          <a:pt x="1714" y="24630"/>
                        </a:lnTo>
                        <a:lnTo>
                          <a:pt x="3524" y="24630"/>
                        </a:lnTo>
                        <a:cubicBezTo>
                          <a:pt x="4220" y="22199"/>
                          <a:pt x="5145" y="19839"/>
                          <a:pt x="6286" y="17582"/>
                        </a:cubicBezTo>
                        <a:cubicBezTo>
                          <a:pt x="8731" y="12341"/>
                          <a:pt x="12591" y="7888"/>
                          <a:pt x="17431" y="4723"/>
                        </a:cubicBezTo>
                        <a:cubicBezTo>
                          <a:pt x="19124" y="3676"/>
                          <a:pt x="21060" y="3085"/>
                          <a:pt x="23050" y="3009"/>
                        </a:cubicBezTo>
                        <a:cubicBezTo>
                          <a:pt x="23617" y="2909"/>
                          <a:pt x="24198" y="2909"/>
                          <a:pt x="24765" y="3009"/>
                        </a:cubicBezTo>
                        <a:cubicBezTo>
                          <a:pt x="25335" y="3097"/>
                          <a:pt x="25884" y="3291"/>
                          <a:pt x="26384" y="3580"/>
                        </a:cubicBezTo>
                        <a:cubicBezTo>
                          <a:pt x="28531" y="5005"/>
                          <a:pt x="30008" y="7239"/>
                          <a:pt x="30480" y="9771"/>
                        </a:cubicBezTo>
                        <a:cubicBezTo>
                          <a:pt x="31173" y="9593"/>
                          <a:pt x="31844" y="9338"/>
                          <a:pt x="32480" y="9009"/>
                        </a:cubicBezTo>
                        <a:cubicBezTo>
                          <a:pt x="32866" y="8772"/>
                          <a:pt x="33219" y="8484"/>
                          <a:pt x="33528" y="8152"/>
                        </a:cubicBezTo>
                        <a:cubicBezTo>
                          <a:pt x="32885" y="6455"/>
                          <a:pt x="31914" y="4902"/>
                          <a:pt x="30670" y="358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1012"/>
                  <p:cNvSpPr/>
                  <p:nvPr/>
                </p:nvSpPr>
                <p:spPr>
                  <a:xfrm>
                    <a:off x="4702311" y="4408930"/>
                    <a:ext cx="13286" cy="7754"/>
                  </a:xfrm>
                  <a:custGeom>
                    <a:avLst/>
                    <a:gdLst>
                      <a:gd name="connsiteX0" fmla="*/ 1832 w 13286"/>
                      <a:gd name="connsiteY0" fmla="*/ 1145 h 7754"/>
                      <a:gd name="connsiteX1" fmla="*/ 191 w 13286"/>
                      <a:gd name="connsiteY1" fmla="*/ 4838 h 7754"/>
                      <a:gd name="connsiteX2" fmla="*/ 1832 w 13286"/>
                      <a:gd name="connsiteY2" fmla="*/ 6479 h 7754"/>
                      <a:gd name="connsiteX3" fmla="*/ 11357 w 13286"/>
                      <a:gd name="connsiteY3" fmla="*/ 6479 h 7754"/>
                      <a:gd name="connsiteX4" fmla="*/ 11357 w 13286"/>
                      <a:gd name="connsiteY4" fmla="*/ 1145 h 7754"/>
                      <a:gd name="connsiteX5" fmla="*/ 1832 w 13286"/>
                      <a:gd name="connsiteY5" fmla="*/ 1145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86" h="7754">
                        <a:moveTo>
                          <a:pt x="1832" y="1145"/>
                        </a:moveTo>
                        <a:cubicBezTo>
                          <a:pt x="360" y="1712"/>
                          <a:pt x="-375" y="3365"/>
                          <a:pt x="191" y="4838"/>
                        </a:cubicBezTo>
                        <a:cubicBezTo>
                          <a:pt x="482" y="5592"/>
                          <a:pt x="1078" y="6189"/>
                          <a:pt x="1832" y="6479"/>
                        </a:cubicBezTo>
                        <a:cubicBezTo>
                          <a:pt x="4779" y="8180"/>
                          <a:pt x="8411" y="8180"/>
                          <a:pt x="11357" y="6479"/>
                        </a:cubicBezTo>
                        <a:cubicBezTo>
                          <a:pt x="13929" y="5050"/>
                          <a:pt x="13929" y="2669"/>
                          <a:pt x="11357" y="1145"/>
                        </a:cubicBezTo>
                        <a:cubicBezTo>
                          <a:pt x="8366" y="-382"/>
                          <a:pt x="4824" y="-382"/>
                          <a:pt x="1832" y="114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1013"/>
                  <p:cNvSpPr/>
                  <p:nvPr/>
                </p:nvSpPr>
                <p:spPr>
                  <a:xfrm>
                    <a:off x="4705858" y="4391700"/>
                    <a:ext cx="33337" cy="24565"/>
                  </a:xfrm>
                  <a:custGeom>
                    <a:avLst/>
                    <a:gdLst>
                      <a:gd name="connsiteX0" fmla="*/ 30671 w 33337"/>
                      <a:gd name="connsiteY0" fmla="*/ 3611 h 24565"/>
                      <a:gd name="connsiteX1" fmla="*/ 27908 w 33337"/>
                      <a:gd name="connsiteY1" fmla="*/ 1325 h 24565"/>
                      <a:gd name="connsiteX2" fmla="*/ 15526 w 33337"/>
                      <a:gd name="connsiteY2" fmla="*/ 2182 h 24565"/>
                      <a:gd name="connsiteX3" fmla="*/ 2667 w 33337"/>
                      <a:gd name="connsiteY3" fmla="*/ 17517 h 24565"/>
                      <a:gd name="connsiteX4" fmla="*/ 0 w 33337"/>
                      <a:gd name="connsiteY4" fmla="*/ 24566 h 24565"/>
                      <a:gd name="connsiteX5" fmla="*/ 3334 w 33337"/>
                      <a:gd name="connsiteY5" fmla="*/ 24566 h 24565"/>
                      <a:gd name="connsiteX6" fmla="*/ 6096 w 33337"/>
                      <a:gd name="connsiteY6" fmla="*/ 17517 h 24565"/>
                      <a:gd name="connsiteX7" fmla="*/ 17241 w 33337"/>
                      <a:gd name="connsiteY7" fmla="*/ 4659 h 24565"/>
                      <a:gd name="connsiteX8" fmla="*/ 22860 w 33337"/>
                      <a:gd name="connsiteY8" fmla="*/ 2944 h 24565"/>
                      <a:gd name="connsiteX9" fmla="*/ 24670 w 33337"/>
                      <a:gd name="connsiteY9" fmla="*/ 2944 h 24565"/>
                      <a:gd name="connsiteX10" fmla="*/ 24670 w 33337"/>
                      <a:gd name="connsiteY10" fmla="*/ 2944 h 24565"/>
                      <a:gd name="connsiteX11" fmla="*/ 26194 w 33337"/>
                      <a:gd name="connsiteY11" fmla="*/ 3611 h 24565"/>
                      <a:gd name="connsiteX12" fmla="*/ 30289 w 33337"/>
                      <a:gd name="connsiteY12" fmla="*/ 9707 h 24565"/>
                      <a:gd name="connsiteX13" fmla="*/ 32290 w 33337"/>
                      <a:gd name="connsiteY13" fmla="*/ 8945 h 24565"/>
                      <a:gd name="connsiteX14" fmla="*/ 33337 w 33337"/>
                      <a:gd name="connsiteY14" fmla="*/ 8183 h 24565"/>
                      <a:gd name="connsiteX15" fmla="*/ 30670 w 33337"/>
                      <a:gd name="connsiteY15" fmla="*/ 3611 h 24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37" h="24565">
                        <a:moveTo>
                          <a:pt x="30671" y="3611"/>
                        </a:moveTo>
                        <a:cubicBezTo>
                          <a:pt x="29903" y="2681"/>
                          <a:pt x="28965" y="1905"/>
                          <a:pt x="27908" y="1325"/>
                        </a:cubicBezTo>
                        <a:cubicBezTo>
                          <a:pt x="23942" y="-711"/>
                          <a:pt x="19174" y="-381"/>
                          <a:pt x="15526" y="2182"/>
                        </a:cubicBezTo>
                        <a:cubicBezTo>
                          <a:pt x="9802" y="5893"/>
                          <a:pt x="5323" y="11235"/>
                          <a:pt x="2667" y="17517"/>
                        </a:cubicBezTo>
                        <a:cubicBezTo>
                          <a:pt x="1556" y="19777"/>
                          <a:pt x="663" y="22137"/>
                          <a:pt x="0" y="24566"/>
                        </a:cubicBezTo>
                        <a:lnTo>
                          <a:pt x="3334" y="24566"/>
                        </a:lnTo>
                        <a:cubicBezTo>
                          <a:pt x="3997" y="22123"/>
                          <a:pt x="4923" y="19760"/>
                          <a:pt x="6096" y="17517"/>
                        </a:cubicBezTo>
                        <a:cubicBezTo>
                          <a:pt x="8545" y="12280"/>
                          <a:pt x="12404" y="7827"/>
                          <a:pt x="17241" y="4659"/>
                        </a:cubicBezTo>
                        <a:cubicBezTo>
                          <a:pt x="18934" y="3611"/>
                          <a:pt x="20870" y="3021"/>
                          <a:pt x="22860" y="2944"/>
                        </a:cubicBezTo>
                        <a:lnTo>
                          <a:pt x="24670" y="2944"/>
                        </a:lnTo>
                        <a:lnTo>
                          <a:pt x="24670" y="2944"/>
                        </a:lnTo>
                        <a:lnTo>
                          <a:pt x="26194" y="3611"/>
                        </a:lnTo>
                        <a:cubicBezTo>
                          <a:pt x="28319" y="5014"/>
                          <a:pt x="29794" y="7209"/>
                          <a:pt x="30289" y="9707"/>
                        </a:cubicBezTo>
                        <a:cubicBezTo>
                          <a:pt x="31006" y="9612"/>
                          <a:pt x="31691" y="9351"/>
                          <a:pt x="32290" y="8945"/>
                        </a:cubicBezTo>
                        <a:cubicBezTo>
                          <a:pt x="32705" y="8798"/>
                          <a:pt x="33069" y="8533"/>
                          <a:pt x="33337" y="8183"/>
                        </a:cubicBezTo>
                        <a:cubicBezTo>
                          <a:pt x="32756" y="6500"/>
                          <a:pt x="31850" y="4946"/>
                          <a:pt x="30670" y="361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1014"/>
                  <p:cNvSpPr/>
                  <p:nvPr/>
                </p:nvSpPr>
                <p:spPr>
                  <a:xfrm>
                    <a:off x="4674496" y="4392987"/>
                    <a:ext cx="13286" cy="7754"/>
                  </a:xfrm>
                  <a:custGeom>
                    <a:avLst/>
                    <a:gdLst>
                      <a:gd name="connsiteX0" fmla="*/ 1929 w 13286"/>
                      <a:gd name="connsiteY0" fmla="*/ 1276 h 7754"/>
                      <a:gd name="connsiteX1" fmla="*/ 1929 w 13286"/>
                      <a:gd name="connsiteY1" fmla="*/ 6610 h 7754"/>
                      <a:gd name="connsiteX2" fmla="*/ 11454 w 13286"/>
                      <a:gd name="connsiteY2" fmla="*/ 6610 h 7754"/>
                      <a:gd name="connsiteX3" fmla="*/ 13095 w 13286"/>
                      <a:gd name="connsiteY3" fmla="*/ 2917 h 7754"/>
                      <a:gd name="connsiteX4" fmla="*/ 11454 w 13286"/>
                      <a:gd name="connsiteY4" fmla="*/ 1276 h 7754"/>
                      <a:gd name="connsiteX5" fmla="*/ 1929 w 13286"/>
                      <a:gd name="connsiteY5" fmla="*/ 1276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86" h="7754">
                        <a:moveTo>
                          <a:pt x="1929" y="1276"/>
                        </a:moveTo>
                        <a:cubicBezTo>
                          <a:pt x="-643" y="2705"/>
                          <a:pt x="-643" y="5086"/>
                          <a:pt x="1929" y="6610"/>
                        </a:cubicBezTo>
                        <a:cubicBezTo>
                          <a:pt x="4920" y="8137"/>
                          <a:pt x="8463" y="8137"/>
                          <a:pt x="11454" y="6610"/>
                        </a:cubicBezTo>
                        <a:cubicBezTo>
                          <a:pt x="12927" y="6043"/>
                          <a:pt x="13662" y="4390"/>
                          <a:pt x="13095" y="2917"/>
                        </a:cubicBezTo>
                        <a:cubicBezTo>
                          <a:pt x="12805" y="2163"/>
                          <a:pt x="12209" y="1566"/>
                          <a:pt x="11454" y="1276"/>
                        </a:cubicBezTo>
                        <a:cubicBezTo>
                          <a:pt x="8507" y="-425"/>
                          <a:pt x="4876" y="-425"/>
                          <a:pt x="1929" y="127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1015"/>
                  <p:cNvSpPr/>
                  <p:nvPr/>
                </p:nvSpPr>
                <p:spPr>
                  <a:xfrm>
                    <a:off x="4677854" y="4375688"/>
                    <a:ext cx="33432" cy="24608"/>
                  </a:xfrm>
                  <a:custGeom>
                    <a:avLst/>
                    <a:gdLst>
                      <a:gd name="connsiteX0" fmla="*/ 30670 w 33432"/>
                      <a:gd name="connsiteY0" fmla="*/ 3621 h 24608"/>
                      <a:gd name="connsiteX1" fmla="*/ 28003 w 33432"/>
                      <a:gd name="connsiteY1" fmla="*/ 1240 h 24608"/>
                      <a:gd name="connsiteX2" fmla="*/ 15621 w 33432"/>
                      <a:gd name="connsiteY2" fmla="*/ 2192 h 24608"/>
                      <a:gd name="connsiteX3" fmla="*/ 2667 w 33432"/>
                      <a:gd name="connsiteY3" fmla="*/ 17527 h 24608"/>
                      <a:gd name="connsiteX4" fmla="*/ 0 w 33432"/>
                      <a:gd name="connsiteY4" fmla="*/ 24576 h 24608"/>
                      <a:gd name="connsiteX5" fmla="*/ 1334 w 33432"/>
                      <a:gd name="connsiteY5" fmla="*/ 24576 h 24608"/>
                      <a:gd name="connsiteX6" fmla="*/ 3429 w 33432"/>
                      <a:gd name="connsiteY6" fmla="*/ 24576 h 24608"/>
                      <a:gd name="connsiteX7" fmla="*/ 6191 w 33432"/>
                      <a:gd name="connsiteY7" fmla="*/ 17527 h 24608"/>
                      <a:gd name="connsiteX8" fmla="*/ 17336 w 33432"/>
                      <a:gd name="connsiteY8" fmla="*/ 4764 h 24608"/>
                      <a:gd name="connsiteX9" fmla="*/ 22955 w 33432"/>
                      <a:gd name="connsiteY9" fmla="*/ 2954 h 24608"/>
                      <a:gd name="connsiteX10" fmla="*/ 24765 w 33432"/>
                      <a:gd name="connsiteY10" fmla="*/ 2954 h 24608"/>
                      <a:gd name="connsiteX11" fmla="*/ 26289 w 33432"/>
                      <a:gd name="connsiteY11" fmla="*/ 3621 h 24608"/>
                      <a:gd name="connsiteX12" fmla="*/ 30290 w 33432"/>
                      <a:gd name="connsiteY12" fmla="*/ 9717 h 24608"/>
                      <a:gd name="connsiteX13" fmla="*/ 32385 w 33432"/>
                      <a:gd name="connsiteY13" fmla="*/ 8955 h 24608"/>
                      <a:gd name="connsiteX14" fmla="*/ 33433 w 33432"/>
                      <a:gd name="connsiteY14" fmla="*/ 8098 h 24608"/>
                      <a:gd name="connsiteX15" fmla="*/ 30670 w 33432"/>
                      <a:gd name="connsiteY15" fmla="*/ 3621 h 2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432" h="24608">
                        <a:moveTo>
                          <a:pt x="30670" y="3621"/>
                        </a:moveTo>
                        <a:cubicBezTo>
                          <a:pt x="29899" y="2704"/>
                          <a:pt x="29001" y="1902"/>
                          <a:pt x="28003" y="1240"/>
                        </a:cubicBezTo>
                        <a:cubicBezTo>
                          <a:pt x="24007" y="-706"/>
                          <a:pt x="19272" y="-341"/>
                          <a:pt x="15621" y="2192"/>
                        </a:cubicBezTo>
                        <a:cubicBezTo>
                          <a:pt x="9846" y="5870"/>
                          <a:pt x="5328" y="11219"/>
                          <a:pt x="2667" y="17527"/>
                        </a:cubicBezTo>
                        <a:cubicBezTo>
                          <a:pt x="1597" y="19804"/>
                          <a:pt x="705" y="22161"/>
                          <a:pt x="0" y="24576"/>
                        </a:cubicBezTo>
                        <a:cubicBezTo>
                          <a:pt x="443" y="24620"/>
                          <a:pt x="890" y="24620"/>
                          <a:pt x="1334" y="24576"/>
                        </a:cubicBezTo>
                        <a:lnTo>
                          <a:pt x="3429" y="24576"/>
                        </a:lnTo>
                        <a:cubicBezTo>
                          <a:pt x="4125" y="22144"/>
                          <a:pt x="5050" y="19784"/>
                          <a:pt x="6191" y="17527"/>
                        </a:cubicBezTo>
                        <a:cubicBezTo>
                          <a:pt x="8638" y="12314"/>
                          <a:pt x="12499" y="7891"/>
                          <a:pt x="17336" y="4764"/>
                        </a:cubicBezTo>
                        <a:cubicBezTo>
                          <a:pt x="19024" y="3691"/>
                          <a:pt x="20958" y="3068"/>
                          <a:pt x="22955" y="2954"/>
                        </a:cubicBezTo>
                        <a:cubicBezTo>
                          <a:pt x="23555" y="2863"/>
                          <a:pt x="24165" y="2863"/>
                          <a:pt x="24765" y="2954"/>
                        </a:cubicBezTo>
                        <a:cubicBezTo>
                          <a:pt x="25305" y="3095"/>
                          <a:pt x="25819" y="3320"/>
                          <a:pt x="26289" y="3621"/>
                        </a:cubicBezTo>
                        <a:cubicBezTo>
                          <a:pt x="28378" y="5042"/>
                          <a:pt x="29817" y="7235"/>
                          <a:pt x="30290" y="9717"/>
                        </a:cubicBezTo>
                        <a:cubicBezTo>
                          <a:pt x="31025" y="9579"/>
                          <a:pt x="31733" y="9322"/>
                          <a:pt x="32385" y="8955"/>
                        </a:cubicBezTo>
                        <a:lnTo>
                          <a:pt x="33433" y="8098"/>
                        </a:lnTo>
                        <a:cubicBezTo>
                          <a:pt x="32803" y="6444"/>
                          <a:pt x="31865" y="4925"/>
                          <a:pt x="30670" y="362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1016"/>
                  <p:cNvSpPr/>
                  <p:nvPr/>
                </p:nvSpPr>
                <p:spPr>
                  <a:xfrm>
                    <a:off x="4646820" y="4377021"/>
                    <a:ext cx="13282" cy="7719"/>
                  </a:xfrm>
                  <a:custGeom>
                    <a:avLst/>
                    <a:gdLst>
                      <a:gd name="connsiteX0" fmla="*/ 1792 w 13282"/>
                      <a:gd name="connsiteY0" fmla="*/ 1145 h 7719"/>
                      <a:gd name="connsiteX1" fmla="*/ 239 w 13282"/>
                      <a:gd name="connsiteY1" fmla="*/ 5021 h 7719"/>
                      <a:gd name="connsiteX2" fmla="*/ 1792 w 13282"/>
                      <a:gd name="connsiteY2" fmla="*/ 6574 h 7719"/>
                      <a:gd name="connsiteX3" fmla="*/ 11317 w 13282"/>
                      <a:gd name="connsiteY3" fmla="*/ 6574 h 7719"/>
                      <a:gd name="connsiteX4" fmla="*/ 13139 w 13282"/>
                      <a:gd name="connsiteY4" fmla="*/ 2967 h 7719"/>
                      <a:gd name="connsiteX5" fmla="*/ 11317 w 13282"/>
                      <a:gd name="connsiteY5" fmla="*/ 1145 h 7719"/>
                      <a:gd name="connsiteX6" fmla="*/ 1792 w 13282"/>
                      <a:gd name="connsiteY6" fmla="*/ 1145 h 7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82" h="7719">
                        <a:moveTo>
                          <a:pt x="1792" y="1145"/>
                        </a:moveTo>
                        <a:cubicBezTo>
                          <a:pt x="292" y="1787"/>
                          <a:pt x="-403" y="3522"/>
                          <a:pt x="239" y="5021"/>
                        </a:cubicBezTo>
                        <a:cubicBezTo>
                          <a:pt x="538" y="5719"/>
                          <a:pt x="1094" y="6275"/>
                          <a:pt x="1792" y="6574"/>
                        </a:cubicBezTo>
                        <a:cubicBezTo>
                          <a:pt x="4783" y="8101"/>
                          <a:pt x="8325" y="8101"/>
                          <a:pt x="11317" y="6574"/>
                        </a:cubicBezTo>
                        <a:cubicBezTo>
                          <a:pt x="12816" y="6081"/>
                          <a:pt x="13632" y="4466"/>
                          <a:pt x="13139" y="2967"/>
                        </a:cubicBezTo>
                        <a:cubicBezTo>
                          <a:pt x="12856" y="2105"/>
                          <a:pt x="12179" y="1428"/>
                          <a:pt x="11317" y="1145"/>
                        </a:cubicBezTo>
                        <a:cubicBezTo>
                          <a:pt x="8325" y="-382"/>
                          <a:pt x="4783" y="-382"/>
                          <a:pt x="1792" y="114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1017"/>
                  <p:cNvSpPr/>
                  <p:nvPr/>
                </p:nvSpPr>
                <p:spPr>
                  <a:xfrm>
                    <a:off x="4650232" y="4359631"/>
                    <a:ext cx="33908" cy="24630"/>
                  </a:xfrm>
                  <a:custGeom>
                    <a:avLst/>
                    <a:gdLst>
                      <a:gd name="connsiteX0" fmla="*/ 30766 w 33908"/>
                      <a:gd name="connsiteY0" fmla="*/ 3580 h 24630"/>
                      <a:gd name="connsiteX1" fmla="*/ 30766 w 33908"/>
                      <a:gd name="connsiteY1" fmla="*/ 3580 h 24630"/>
                      <a:gd name="connsiteX2" fmla="*/ 28003 w 33908"/>
                      <a:gd name="connsiteY2" fmla="*/ 1294 h 24630"/>
                      <a:gd name="connsiteX3" fmla="*/ 15621 w 33908"/>
                      <a:gd name="connsiteY3" fmla="*/ 2151 h 24630"/>
                      <a:gd name="connsiteX4" fmla="*/ 2667 w 33908"/>
                      <a:gd name="connsiteY4" fmla="*/ 17486 h 24630"/>
                      <a:gd name="connsiteX5" fmla="*/ 0 w 33908"/>
                      <a:gd name="connsiteY5" fmla="*/ 24630 h 24630"/>
                      <a:gd name="connsiteX6" fmla="*/ 1143 w 33908"/>
                      <a:gd name="connsiteY6" fmla="*/ 24631 h 24630"/>
                      <a:gd name="connsiteX7" fmla="*/ 2191 w 33908"/>
                      <a:gd name="connsiteY7" fmla="*/ 24631 h 24630"/>
                      <a:gd name="connsiteX8" fmla="*/ 3905 w 33908"/>
                      <a:gd name="connsiteY8" fmla="*/ 24631 h 24630"/>
                      <a:gd name="connsiteX9" fmla="*/ 6668 w 33908"/>
                      <a:gd name="connsiteY9" fmla="*/ 17582 h 24630"/>
                      <a:gd name="connsiteX10" fmla="*/ 17812 w 33908"/>
                      <a:gd name="connsiteY10" fmla="*/ 4723 h 24630"/>
                      <a:gd name="connsiteX11" fmla="*/ 23432 w 33908"/>
                      <a:gd name="connsiteY11" fmla="*/ 3009 h 24630"/>
                      <a:gd name="connsiteX12" fmla="*/ 25241 w 33908"/>
                      <a:gd name="connsiteY12" fmla="*/ 3009 h 24630"/>
                      <a:gd name="connsiteX13" fmla="*/ 26766 w 33908"/>
                      <a:gd name="connsiteY13" fmla="*/ 3580 h 24630"/>
                      <a:gd name="connsiteX14" fmla="*/ 30861 w 33908"/>
                      <a:gd name="connsiteY14" fmla="*/ 9772 h 24630"/>
                      <a:gd name="connsiteX15" fmla="*/ 32861 w 33908"/>
                      <a:gd name="connsiteY15" fmla="*/ 8914 h 24630"/>
                      <a:gd name="connsiteX16" fmla="*/ 33909 w 33908"/>
                      <a:gd name="connsiteY16" fmla="*/ 8152 h 24630"/>
                      <a:gd name="connsiteX17" fmla="*/ 30766 w 33908"/>
                      <a:gd name="connsiteY17" fmla="*/ 3580 h 2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3908" h="24630">
                        <a:moveTo>
                          <a:pt x="30766" y="3580"/>
                        </a:moveTo>
                        <a:lnTo>
                          <a:pt x="30766" y="3580"/>
                        </a:lnTo>
                        <a:cubicBezTo>
                          <a:pt x="29984" y="2664"/>
                          <a:pt x="29050" y="1890"/>
                          <a:pt x="28003" y="1294"/>
                        </a:cubicBezTo>
                        <a:cubicBezTo>
                          <a:pt x="24028" y="-700"/>
                          <a:pt x="19283" y="-371"/>
                          <a:pt x="15621" y="2151"/>
                        </a:cubicBezTo>
                        <a:cubicBezTo>
                          <a:pt x="9915" y="5908"/>
                          <a:pt x="5416" y="11233"/>
                          <a:pt x="2667" y="17486"/>
                        </a:cubicBezTo>
                        <a:cubicBezTo>
                          <a:pt x="1581" y="19790"/>
                          <a:pt x="689" y="22179"/>
                          <a:pt x="0" y="24630"/>
                        </a:cubicBezTo>
                        <a:lnTo>
                          <a:pt x="1143" y="24631"/>
                        </a:lnTo>
                        <a:lnTo>
                          <a:pt x="2191" y="24631"/>
                        </a:lnTo>
                        <a:lnTo>
                          <a:pt x="3905" y="24631"/>
                        </a:lnTo>
                        <a:cubicBezTo>
                          <a:pt x="4601" y="22199"/>
                          <a:pt x="5526" y="19839"/>
                          <a:pt x="6668" y="17582"/>
                        </a:cubicBezTo>
                        <a:cubicBezTo>
                          <a:pt x="9113" y="12342"/>
                          <a:pt x="12972" y="7888"/>
                          <a:pt x="17812" y="4723"/>
                        </a:cubicBezTo>
                        <a:cubicBezTo>
                          <a:pt x="19506" y="3676"/>
                          <a:pt x="21442" y="3085"/>
                          <a:pt x="23432" y="3009"/>
                        </a:cubicBezTo>
                        <a:cubicBezTo>
                          <a:pt x="24031" y="2909"/>
                          <a:pt x="24642" y="2909"/>
                          <a:pt x="25241" y="3009"/>
                        </a:cubicBezTo>
                        <a:cubicBezTo>
                          <a:pt x="25782" y="3098"/>
                          <a:pt x="26300" y="3292"/>
                          <a:pt x="26766" y="3580"/>
                        </a:cubicBezTo>
                        <a:cubicBezTo>
                          <a:pt x="28912" y="5005"/>
                          <a:pt x="30389" y="7239"/>
                          <a:pt x="30861" y="9772"/>
                        </a:cubicBezTo>
                        <a:cubicBezTo>
                          <a:pt x="31572" y="9602"/>
                          <a:pt x="32249" y="9313"/>
                          <a:pt x="32861" y="8914"/>
                        </a:cubicBezTo>
                        <a:cubicBezTo>
                          <a:pt x="33263" y="8741"/>
                          <a:pt x="33621" y="8481"/>
                          <a:pt x="33909" y="8152"/>
                        </a:cubicBezTo>
                        <a:cubicBezTo>
                          <a:pt x="33152" y="6448"/>
                          <a:pt x="32086" y="4898"/>
                          <a:pt x="30766" y="358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1018"/>
                  <p:cNvSpPr/>
                  <p:nvPr/>
                </p:nvSpPr>
                <p:spPr>
                  <a:xfrm>
                    <a:off x="4618966" y="4361281"/>
                    <a:ext cx="13382" cy="7778"/>
                  </a:xfrm>
                  <a:custGeom>
                    <a:avLst/>
                    <a:gdLst>
                      <a:gd name="connsiteX0" fmla="*/ 1929 w 13382"/>
                      <a:gd name="connsiteY0" fmla="*/ 1169 h 7778"/>
                      <a:gd name="connsiteX1" fmla="*/ 1929 w 13382"/>
                      <a:gd name="connsiteY1" fmla="*/ 6503 h 7778"/>
                      <a:gd name="connsiteX2" fmla="*/ 11454 w 13382"/>
                      <a:gd name="connsiteY2" fmla="*/ 6503 h 7778"/>
                      <a:gd name="connsiteX3" fmla="*/ 11454 w 13382"/>
                      <a:gd name="connsiteY3" fmla="*/ 1169 h 7778"/>
                      <a:gd name="connsiteX4" fmla="*/ 1929 w 13382"/>
                      <a:gd name="connsiteY4" fmla="*/ 1169 h 7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82" h="7778">
                        <a:moveTo>
                          <a:pt x="1929" y="1169"/>
                        </a:moveTo>
                        <a:cubicBezTo>
                          <a:pt x="-643" y="2693"/>
                          <a:pt x="-643" y="5074"/>
                          <a:pt x="1929" y="6503"/>
                        </a:cubicBezTo>
                        <a:cubicBezTo>
                          <a:pt x="4876" y="8204"/>
                          <a:pt x="8507" y="8204"/>
                          <a:pt x="11454" y="6503"/>
                        </a:cubicBezTo>
                        <a:cubicBezTo>
                          <a:pt x="14026" y="5074"/>
                          <a:pt x="14026" y="2693"/>
                          <a:pt x="11454" y="1169"/>
                        </a:cubicBezTo>
                        <a:cubicBezTo>
                          <a:pt x="8470" y="-390"/>
                          <a:pt x="4913" y="-390"/>
                          <a:pt x="1929" y="116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1019"/>
                  <p:cNvSpPr/>
                  <p:nvPr/>
                </p:nvSpPr>
                <p:spPr>
                  <a:xfrm>
                    <a:off x="4622514" y="4343602"/>
                    <a:ext cx="33432" cy="24562"/>
                  </a:xfrm>
                  <a:custGeom>
                    <a:avLst/>
                    <a:gdLst>
                      <a:gd name="connsiteX0" fmla="*/ 30671 w 33432"/>
                      <a:gd name="connsiteY0" fmla="*/ 3608 h 24562"/>
                      <a:gd name="connsiteX1" fmla="*/ 28004 w 33432"/>
                      <a:gd name="connsiteY1" fmla="*/ 1322 h 24562"/>
                      <a:gd name="connsiteX2" fmla="*/ 15526 w 33432"/>
                      <a:gd name="connsiteY2" fmla="*/ 2179 h 24562"/>
                      <a:gd name="connsiteX3" fmla="*/ 2667 w 33432"/>
                      <a:gd name="connsiteY3" fmla="*/ 17514 h 24562"/>
                      <a:gd name="connsiteX4" fmla="*/ 0 w 33432"/>
                      <a:gd name="connsiteY4" fmla="*/ 24563 h 24562"/>
                      <a:gd name="connsiteX5" fmla="*/ 667 w 33432"/>
                      <a:gd name="connsiteY5" fmla="*/ 24563 h 24562"/>
                      <a:gd name="connsiteX6" fmla="*/ 1714 w 33432"/>
                      <a:gd name="connsiteY6" fmla="*/ 24563 h 24562"/>
                      <a:gd name="connsiteX7" fmla="*/ 3334 w 33432"/>
                      <a:gd name="connsiteY7" fmla="*/ 24563 h 24562"/>
                      <a:gd name="connsiteX8" fmla="*/ 6096 w 33432"/>
                      <a:gd name="connsiteY8" fmla="*/ 17515 h 24562"/>
                      <a:gd name="connsiteX9" fmla="*/ 17241 w 33432"/>
                      <a:gd name="connsiteY9" fmla="*/ 4656 h 24562"/>
                      <a:gd name="connsiteX10" fmla="*/ 22956 w 33432"/>
                      <a:gd name="connsiteY10" fmla="*/ 2941 h 24562"/>
                      <a:gd name="connsiteX11" fmla="*/ 24670 w 33432"/>
                      <a:gd name="connsiteY11" fmla="*/ 2941 h 24562"/>
                      <a:gd name="connsiteX12" fmla="*/ 26289 w 33432"/>
                      <a:gd name="connsiteY12" fmla="*/ 3608 h 24562"/>
                      <a:gd name="connsiteX13" fmla="*/ 30290 w 33432"/>
                      <a:gd name="connsiteY13" fmla="*/ 9704 h 24562"/>
                      <a:gd name="connsiteX14" fmla="*/ 32385 w 33432"/>
                      <a:gd name="connsiteY14" fmla="*/ 8942 h 24562"/>
                      <a:gd name="connsiteX15" fmla="*/ 33433 w 33432"/>
                      <a:gd name="connsiteY15" fmla="*/ 8180 h 24562"/>
                      <a:gd name="connsiteX16" fmla="*/ 30671 w 33432"/>
                      <a:gd name="connsiteY16" fmla="*/ 3608 h 2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432" h="24562">
                        <a:moveTo>
                          <a:pt x="30671" y="3608"/>
                        </a:moveTo>
                        <a:cubicBezTo>
                          <a:pt x="29923" y="2695"/>
                          <a:pt x="29020" y="1920"/>
                          <a:pt x="28004" y="1322"/>
                        </a:cubicBezTo>
                        <a:cubicBezTo>
                          <a:pt x="24003" y="-710"/>
                          <a:pt x="19210" y="-381"/>
                          <a:pt x="15526" y="2179"/>
                        </a:cubicBezTo>
                        <a:cubicBezTo>
                          <a:pt x="9802" y="5890"/>
                          <a:pt x="5323" y="11232"/>
                          <a:pt x="2667" y="17514"/>
                        </a:cubicBezTo>
                        <a:cubicBezTo>
                          <a:pt x="1556" y="19774"/>
                          <a:pt x="663" y="22134"/>
                          <a:pt x="0" y="24563"/>
                        </a:cubicBezTo>
                        <a:lnTo>
                          <a:pt x="667" y="24563"/>
                        </a:lnTo>
                        <a:lnTo>
                          <a:pt x="1714" y="24563"/>
                        </a:lnTo>
                        <a:lnTo>
                          <a:pt x="3334" y="24563"/>
                        </a:lnTo>
                        <a:cubicBezTo>
                          <a:pt x="4081" y="22149"/>
                          <a:pt x="5004" y="19793"/>
                          <a:pt x="6096" y="17515"/>
                        </a:cubicBezTo>
                        <a:cubicBezTo>
                          <a:pt x="8545" y="12277"/>
                          <a:pt x="12404" y="7824"/>
                          <a:pt x="17241" y="4656"/>
                        </a:cubicBezTo>
                        <a:cubicBezTo>
                          <a:pt x="18967" y="3605"/>
                          <a:pt x="20935" y="3014"/>
                          <a:pt x="22956" y="2941"/>
                        </a:cubicBezTo>
                        <a:lnTo>
                          <a:pt x="24670" y="2941"/>
                        </a:lnTo>
                        <a:lnTo>
                          <a:pt x="26289" y="3608"/>
                        </a:lnTo>
                        <a:cubicBezTo>
                          <a:pt x="28378" y="5029"/>
                          <a:pt x="29817" y="7222"/>
                          <a:pt x="30290" y="9704"/>
                        </a:cubicBezTo>
                        <a:cubicBezTo>
                          <a:pt x="31033" y="9595"/>
                          <a:pt x="31746" y="9336"/>
                          <a:pt x="32385" y="8942"/>
                        </a:cubicBezTo>
                        <a:lnTo>
                          <a:pt x="33433" y="8180"/>
                        </a:lnTo>
                        <a:cubicBezTo>
                          <a:pt x="32821" y="6490"/>
                          <a:pt x="31882" y="4936"/>
                          <a:pt x="30671" y="360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" name="Freeform: Shape 1020"/>
                  <p:cNvSpPr/>
                  <p:nvPr/>
                </p:nvSpPr>
                <p:spPr>
                  <a:xfrm>
                    <a:off x="4591153" y="4344886"/>
                    <a:ext cx="13382" cy="7754"/>
                  </a:xfrm>
                  <a:custGeom>
                    <a:avLst/>
                    <a:gdLst>
                      <a:gd name="connsiteX0" fmla="*/ 1929 w 13382"/>
                      <a:gd name="connsiteY0" fmla="*/ 1276 h 7754"/>
                      <a:gd name="connsiteX1" fmla="*/ 1929 w 13382"/>
                      <a:gd name="connsiteY1" fmla="*/ 6610 h 7754"/>
                      <a:gd name="connsiteX2" fmla="*/ 11454 w 13382"/>
                      <a:gd name="connsiteY2" fmla="*/ 6610 h 7754"/>
                      <a:gd name="connsiteX3" fmla="*/ 11454 w 13382"/>
                      <a:gd name="connsiteY3" fmla="*/ 1276 h 7754"/>
                      <a:gd name="connsiteX4" fmla="*/ 1929 w 13382"/>
                      <a:gd name="connsiteY4" fmla="*/ 1276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82" h="7754">
                        <a:moveTo>
                          <a:pt x="1929" y="1276"/>
                        </a:moveTo>
                        <a:cubicBezTo>
                          <a:pt x="-643" y="2705"/>
                          <a:pt x="-643" y="5086"/>
                          <a:pt x="1929" y="6610"/>
                        </a:cubicBezTo>
                        <a:cubicBezTo>
                          <a:pt x="4920" y="8137"/>
                          <a:pt x="8463" y="8137"/>
                          <a:pt x="11454" y="6610"/>
                        </a:cubicBezTo>
                        <a:cubicBezTo>
                          <a:pt x="14026" y="5086"/>
                          <a:pt x="14026" y="2705"/>
                          <a:pt x="11454" y="1276"/>
                        </a:cubicBezTo>
                        <a:cubicBezTo>
                          <a:pt x="8507" y="-425"/>
                          <a:pt x="4876" y="-425"/>
                          <a:pt x="1929" y="127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" name="Freeform: Shape 1021"/>
                  <p:cNvSpPr/>
                  <p:nvPr/>
                </p:nvSpPr>
                <p:spPr>
                  <a:xfrm>
                    <a:off x="4594701" y="4327263"/>
                    <a:ext cx="33336" cy="24900"/>
                  </a:xfrm>
                  <a:custGeom>
                    <a:avLst/>
                    <a:gdLst>
                      <a:gd name="connsiteX0" fmla="*/ 30670 w 33336"/>
                      <a:gd name="connsiteY0" fmla="*/ 3850 h 24900"/>
                      <a:gd name="connsiteX1" fmla="*/ 15621 w 33336"/>
                      <a:gd name="connsiteY1" fmla="*/ 2421 h 24900"/>
                      <a:gd name="connsiteX2" fmla="*/ 2667 w 33336"/>
                      <a:gd name="connsiteY2" fmla="*/ 17851 h 24900"/>
                      <a:gd name="connsiteX3" fmla="*/ 0 w 33336"/>
                      <a:gd name="connsiteY3" fmla="*/ 24900 h 24900"/>
                      <a:gd name="connsiteX4" fmla="*/ 571 w 33336"/>
                      <a:gd name="connsiteY4" fmla="*/ 24900 h 24900"/>
                      <a:gd name="connsiteX5" fmla="*/ 1714 w 33336"/>
                      <a:gd name="connsiteY5" fmla="*/ 24900 h 24900"/>
                      <a:gd name="connsiteX6" fmla="*/ 3429 w 33336"/>
                      <a:gd name="connsiteY6" fmla="*/ 24900 h 24900"/>
                      <a:gd name="connsiteX7" fmla="*/ 6191 w 33336"/>
                      <a:gd name="connsiteY7" fmla="*/ 17852 h 24900"/>
                      <a:gd name="connsiteX8" fmla="*/ 17336 w 33336"/>
                      <a:gd name="connsiteY8" fmla="*/ 4993 h 24900"/>
                      <a:gd name="connsiteX9" fmla="*/ 22955 w 33336"/>
                      <a:gd name="connsiteY9" fmla="*/ 3278 h 24900"/>
                      <a:gd name="connsiteX10" fmla="*/ 24670 w 33336"/>
                      <a:gd name="connsiteY10" fmla="*/ 3278 h 24900"/>
                      <a:gd name="connsiteX11" fmla="*/ 24670 w 33336"/>
                      <a:gd name="connsiteY11" fmla="*/ 3278 h 24900"/>
                      <a:gd name="connsiteX12" fmla="*/ 26193 w 33336"/>
                      <a:gd name="connsiteY12" fmla="*/ 3850 h 24900"/>
                      <a:gd name="connsiteX13" fmla="*/ 30289 w 33336"/>
                      <a:gd name="connsiteY13" fmla="*/ 10041 h 24900"/>
                      <a:gd name="connsiteX14" fmla="*/ 32289 w 33336"/>
                      <a:gd name="connsiteY14" fmla="*/ 9279 h 24900"/>
                      <a:gd name="connsiteX15" fmla="*/ 33337 w 33336"/>
                      <a:gd name="connsiteY15" fmla="*/ 8422 h 24900"/>
                      <a:gd name="connsiteX16" fmla="*/ 30670 w 33336"/>
                      <a:gd name="connsiteY16" fmla="*/ 3850 h 2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336" h="24900">
                        <a:moveTo>
                          <a:pt x="30670" y="3850"/>
                        </a:moveTo>
                        <a:cubicBezTo>
                          <a:pt x="26888" y="-662"/>
                          <a:pt x="20184" y="-1299"/>
                          <a:pt x="15621" y="2421"/>
                        </a:cubicBezTo>
                        <a:cubicBezTo>
                          <a:pt x="9912" y="6215"/>
                          <a:pt x="5415" y="11572"/>
                          <a:pt x="2667" y="17851"/>
                        </a:cubicBezTo>
                        <a:cubicBezTo>
                          <a:pt x="1582" y="20122"/>
                          <a:pt x="689" y="22480"/>
                          <a:pt x="0" y="24900"/>
                        </a:cubicBezTo>
                        <a:lnTo>
                          <a:pt x="571" y="24900"/>
                        </a:lnTo>
                        <a:lnTo>
                          <a:pt x="1714" y="24900"/>
                        </a:lnTo>
                        <a:lnTo>
                          <a:pt x="3429" y="24900"/>
                        </a:lnTo>
                        <a:cubicBezTo>
                          <a:pt x="4125" y="22469"/>
                          <a:pt x="5050" y="20108"/>
                          <a:pt x="6191" y="17852"/>
                        </a:cubicBezTo>
                        <a:cubicBezTo>
                          <a:pt x="8636" y="12611"/>
                          <a:pt x="12496" y="8158"/>
                          <a:pt x="17336" y="4993"/>
                        </a:cubicBezTo>
                        <a:cubicBezTo>
                          <a:pt x="19049" y="3989"/>
                          <a:pt x="20974" y="3402"/>
                          <a:pt x="22955" y="3278"/>
                        </a:cubicBezTo>
                        <a:cubicBezTo>
                          <a:pt x="23523" y="3188"/>
                          <a:pt x="24102" y="3188"/>
                          <a:pt x="24670" y="3278"/>
                        </a:cubicBezTo>
                        <a:lnTo>
                          <a:pt x="24670" y="3278"/>
                        </a:lnTo>
                        <a:lnTo>
                          <a:pt x="26193" y="3850"/>
                        </a:lnTo>
                        <a:cubicBezTo>
                          <a:pt x="28340" y="5275"/>
                          <a:pt x="29817" y="7508"/>
                          <a:pt x="30289" y="10041"/>
                        </a:cubicBezTo>
                        <a:cubicBezTo>
                          <a:pt x="30995" y="9903"/>
                          <a:pt x="31671" y="9645"/>
                          <a:pt x="32289" y="9279"/>
                        </a:cubicBezTo>
                        <a:cubicBezTo>
                          <a:pt x="32697" y="9073"/>
                          <a:pt x="33054" y="8780"/>
                          <a:pt x="33337" y="8422"/>
                        </a:cubicBezTo>
                        <a:cubicBezTo>
                          <a:pt x="32751" y="6740"/>
                          <a:pt x="31845" y="5188"/>
                          <a:pt x="30670" y="385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1022"/>
                  <p:cNvSpPr/>
                  <p:nvPr/>
                </p:nvSpPr>
                <p:spPr>
                  <a:xfrm>
                    <a:off x="4563683" y="4328896"/>
                    <a:ext cx="13457" cy="7742"/>
                  </a:xfrm>
                  <a:custGeom>
                    <a:avLst/>
                    <a:gdLst>
                      <a:gd name="connsiteX0" fmla="*/ 1966 w 13457"/>
                      <a:gd name="connsiteY0" fmla="*/ 1169 h 7742"/>
                      <a:gd name="connsiteX1" fmla="*/ 144 w 13457"/>
                      <a:gd name="connsiteY1" fmla="*/ 4776 h 7742"/>
                      <a:gd name="connsiteX2" fmla="*/ 1966 w 13457"/>
                      <a:gd name="connsiteY2" fmla="*/ 6598 h 7742"/>
                      <a:gd name="connsiteX3" fmla="*/ 11491 w 13457"/>
                      <a:gd name="connsiteY3" fmla="*/ 6598 h 7742"/>
                      <a:gd name="connsiteX4" fmla="*/ 13313 w 13457"/>
                      <a:gd name="connsiteY4" fmla="*/ 2991 h 7742"/>
                      <a:gd name="connsiteX5" fmla="*/ 11491 w 13457"/>
                      <a:gd name="connsiteY5" fmla="*/ 1169 h 7742"/>
                      <a:gd name="connsiteX6" fmla="*/ 1966 w 13457"/>
                      <a:gd name="connsiteY6" fmla="*/ 1169 h 7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7" h="7742">
                        <a:moveTo>
                          <a:pt x="1966" y="1169"/>
                        </a:moveTo>
                        <a:cubicBezTo>
                          <a:pt x="467" y="1661"/>
                          <a:pt x="-349" y="3276"/>
                          <a:pt x="144" y="4776"/>
                        </a:cubicBezTo>
                        <a:cubicBezTo>
                          <a:pt x="427" y="5638"/>
                          <a:pt x="1104" y="6314"/>
                          <a:pt x="1966" y="6598"/>
                        </a:cubicBezTo>
                        <a:cubicBezTo>
                          <a:pt x="4957" y="8124"/>
                          <a:pt x="8500" y="8124"/>
                          <a:pt x="11491" y="6598"/>
                        </a:cubicBezTo>
                        <a:cubicBezTo>
                          <a:pt x="12990" y="6105"/>
                          <a:pt x="13806" y="4490"/>
                          <a:pt x="13313" y="2991"/>
                        </a:cubicBezTo>
                        <a:cubicBezTo>
                          <a:pt x="13030" y="2129"/>
                          <a:pt x="12353" y="1452"/>
                          <a:pt x="11491" y="1169"/>
                        </a:cubicBezTo>
                        <a:cubicBezTo>
                          <a:pt x="8507" y="-390"/>
                          <a:pt x="4950" y="-390"/>
                          <a:pt x="1966" y="116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1023"/>
                  <p:cNvSpPr/>
                  <p:nvPr/>
                </p:nvSpPr>
                <p:spPr>
                  <a:xfrm>
                    <a:off x="4566983" y="4311244"/>
                    <a:ext cx="33432" cy="24630"/>
                  </a:xfrm>
                  <a:custGeom>
                    <a:avLst/>
                    <a:gdLst>
                      <a:gd name="connsiteX0" fmla="*/ 30671 w 33432"/>
                      <a:gd name="connsiteY0" fmla="*/ 3580 h 24630"/>
                      <a:gd name="connsiteX1" fmla="*/ 30671 w 33432"/>
                      <a:gd name="connsiteY1" fmla="*/ 3580 h 24630"/>
                      <a:gd name="connsiteX2" fmla="*/ 27908 w 33432"/>
                      <a:gd name="connsiteY2" fmla="*/ 1294 h 24630"/>
                      <a:gd name="connsiteX3" fmla="*/ 15526 w 33432"/>
                      <a:gd name="connsiteY3" fmla="*/ 2151 h 24630"/>
                      <a:gd name="connsiteX4" fmla="*/ 2667 w 33432"/>
                      <a:gd name="connsiteY4" fmla="*/ 17486 h 24630"/>
                      <a:gd name="connsiteX5" fmla="*/ 0 w 33432"/>
                      <a:gd name="connsiteY5" fmla="*/ 24630 h 24630"/>
                      <a:gd name="connsiteX6" fmla="*/ 667 w 33432"/>
                      <a:gd name="connsiteY6" fmla="*/ 24630 h 24630"/>
                      <a:gd name="connsiteX7" fmla="*/ 3334 w 33432"/>
                      <a:gd name="connsiteY7" fmla="*/ 24630 h 24630"/>
                      <a:gd name="connsiteX8" fmla="*/ 6096 w 33432"/>
                      <a:gd name="connsiteY8" fmla="*/ 17582 h 24630"/>
                      <a:gd name="connsiteX9" fmla="*/ 17241 w 33432"/>
                      <a:gd name="connsiteY9" fmla="*/ 4723 h 24630"/>
                      <a:gd name="connsiteX10" fmla="*/ 22956 w 33432"/>
                      <a:gd name="connsiteY10" fmla="*/ 3009 h 24630"/>
                      <a:gd name="connsiteX11" fmla="*/ 24670 w 33432"/>
                      <a:gd name="connsiteY11" fmla="*/ 3009 h 24630"/>
                      <a:gd name="connsiteX12" fmla="*/ 24670 w 33432"/>
                      <a:gd name="connsiteY12" fmla="*/ 3009 h 24630"/>
                      <a:gd name="connsiteX13" fmla="*/ 26194 w 33432"/>
                      <a:gd name="connsiteY13" fmla="*/ 3580 h 24630"/>
                      <a:gd name="connsiteX14" fmla="*/ 30290 w 33432"/>
                      <a:gd name="connsiteY14" fmla="*/ 9771 h 24630"/>
                      <a:gd name="connsiteX15" fmla="*/ 32385 w 33432"/>
                      <a:gd name="connsiteY15" fmla="*/ 8914 h 24630"/>
                      <a:gd name="connsiteX16" fmla="*/ 33433 w 33432"/>
                      <a:gd name="connsiteY16" fmla="*/ 8152 h 24630"/>
                      <a:gd name="connsiteX17" fmla="*/ 30671 w 33432"/>
                      <a:gd name="connsiteY17" fmla="*/ 3580 h 2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3432" h="24630">
                        <a:moveTo>
                          <a:pt x="30671" y="3580"/>
                        </a:moveTo>
                        <a:lnTo>
                          <a:pt x="30671" y="3580"/>
                        </a:lnTo>
                        <a:cubicBezTo>
                          <a:pt x="29889" y="2664"/>
                          <a:pt x="28955" y="1890"/>
                          <a:pt x="27908" y="1294"/>
                        </a:cubicBezTo>
                        <a:cubicBezTo>
                          <a:pt x="23933" y="-700"/>
                          <a:pt x="19188" y="-371"/>
                          <a:pt x="15526" y="2151"/>
                        </a:cubicBezTo>
                        <a:cubicBezTo>
                          <a:pt x="9844" y="5909"/>
                          <a:pt x="5377" y="11237"/>
                          <a:pt x="2667" y="17486"/>
                        </a:cubicBezTo>
                        <a:cubicBezTo>
                          <a:pt x="1541" y="19773"/>
                          <a:pt x="648" y="22166"/>
                          <a:pt x="0" y="24630"/>
                        </a:cubicBezTo>
                        <a:lnTo>
                          <a:pt x="667" y="24630"/>
                        </a:lnTo>
                        <a:lnTo>
                          <a:pt x="3334" y="24630"/>
                        </a:lnTo>
                        <a:cubicBezTo>
                          <a:pt x="4056" y="22207"/>
                          <a:pt x="4980" y="19850"/>
                          <a:pt x="6096" y="17582"/>
                        </a:cubicBezTo>
                        <a:cubicBezTo>
                          <a:pt x="8541" y="12341"/>
                          <a:pt x="12401" y="7888"/>
                          <a:pt x="17241" y="4723"/>
                        </a:cubicBezTo>
                        <a:cubicBezTo>
                          <a:pt x="18962" y="3660"/>
                          <a:pt x="20933" y="3068"/>
                          <a:pt x="22956" y="3009"/>
                        </a:cubicBezTo>
                        <a:cubicBezTo>
                          <a:pt x="23524" y="2918"/>
                          <a:pt x="24102" y="2918"/>
                          <a:pt x="24670" y="3009"/>
                        </a:cubicBezTo>
                        <a:lnTo>
                          <a:pt x="24670" y="3009"/>
                        </a:lnTo>
                        <a:cubicBezTo>
                          <a:pt x="25210" y="3098"/>
                          <a:pt x="25728" y="3292"/>
                          <a:pt x="26194" y="3580"/>
                        </a:cubicBezTo>
                        <a:cubicBezTo>
                          <a:pt x="28340" y="5005"/>
                          <a:pt x="29818" y="7239"/>
                          <a:pt x="30290" y="9771"/>
                        </a:cubicBezTo>
                        <a:cubicBezTo>
                          <a:pt x="31025" y="9585"/>
                          <a:pt x="31730" y="9297"/>
                          <a:pt x="32385" y="8914"/>
                        </a:cubicBezTo>
                        <a:lnTo>
                          <a:pt x="33433" y="8152"/>
                        </a:lnTo>
                        <a:cubicBezTo>
                          <a:pt x="32773" y="6485"/>
                          <a:pt x="31840" y="4940"/>
                          <a:pt x="30671" y="358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1024"/>
                  <p:cNvSpPr/>
                  <p:nvPr/>
                </p:nvSpPr>
                <p:spPr>
                  <a:xfrm>
                    <a:off x="4535622" y="4312918"/>
                    <a:ext cx="13286" cy="7754"/>
                  </a:xfrm>
                  <a:custGeom>
                    <a:avLst/>
                    <a:gdLst>
                      <a:gd name="connsiteX0" fmla="*/ 1929 w 13286"/>
                      <a:gd name="connsiteY0" fmla="*/ 1145 h 7754"/>
                      <a:gd name="connsiteX1" fmla="*/ 1929 w 13286"/>
                      <a:gd name="connsiteY1" fmla="*/ 6479 h 7754"/>
                      <a:gd name="connsiteX2" fmla="*/ 11454 w 13286"/>
                      <a:gd name="connsiteY2" fmla="*/ 6479 h 7754"/>
                      <a:gd name="connsiteX3" fmla="*/ 13095 w 13286"/>
                      <a:gd name="connsiteY3" fmla="*/ 2786 h 7754"/>
                      <a:gd name="connsiteX4" fmla="*/ 11454 w 13286"/>
                      <a:gd name="connsiteY4" fmla="*/ 1145 h 7754"/>
                      <a:gd name="connsiteX5" fmla="*/ 1929 w 13286"/>
                      <a:gd name="connsiteY5" fmla="*/ 1145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86" h="7754">
                        <a:moveTo>
                          <a:pt x="1929" y="1145"/>
                        </a:moveTo>
                        <a:cubicBezTo>
                          <a:pt x="-643" y="2669"/>
                          <a:pt x="-643" y="5050"/>
                          <a:pt x="1929" y="6479"/>
                        </a:cubicBezTo>
                        <a:cubicBezTo>
                          <a:pt x="4876" y="8180"/>
                          <a:pt x="8507" y="8180"/>
                          <a:pt x="11454" y="6479"/>
                        </a:cubicBezTo>
                        <a:cubicBezTo>
                          <a:pt x="12927" y="5912"/>
                          <a:pt x="13661" y="4259"/>
                          <a:pt x="13095" y="2786"/>
                        </a:cubicBezTo>
                        <a:cubicBezTo>
                          <a:pt x="12805" y="2032"/>
                          <a:pt x="12208" y="1435"/>
                          <a:pt x="11454" y="1145"/>
                        </a:cubicBezTo>
                        <a:cubicBezTo>
                          <a:pt x="8462" y="-382"/>
                          <a:pt x="4920" y="-382"/>
                          <a:pt x="1929" y="114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0" name="Freeform: Shape 1025"/>
                  <p:cNvSpPr/>
                  <p:nvPr/>
                </p:nvSpPr>
                <p:spPr>
                  <a:xfrm>
                    <a:off x="4539170" y="4295497"/>
                    <a:ext cx="33432" cy="24638"/>
                  </a:xfrm>
                  <a:custGeom>
                    <a:avLst/>
                    <a:gdLst>
                      <a:gd name="connsiteX0" fmla="*/ 30671 w 33432"/>
                      <a:gd name="connsiteY0" fmla="*/ 3611 h 24638"/>
                      <a:gd name="connsiteX1" fmla="*/ 28004 w 33432"/>
                      <a:gd name="connsiteY1" fmla="*/ 1325 h 24638"/>
                      <a:gd name="connsiteX2" fmla="*/ 15621 w 33432"/>
                      <a:gd name="connsiteY2" fmla="*/ 2182 h 24638"/>
                      <a:gd name="connsiteX3" fmla="*/ 2667 w 33432"/>
                      <a:gd name="connsiteY3" fmla="*/ 17517 h 24638"/>
                      <a:gd name="connsiteX4" fmla="*/ 0 w 33432"/>
                      <a:gd name="connsiteY4" fmla="*/ 24566 h 24638"/>
                      <a:gd name="connsiteX5" fmla="*/ 0 w 33432"/>
                      <a:gd name="connsiteY5" fmla="*/ 24566 h 24638"/>
                      <a:gd name="connsiteX6" fmla="*/ 667 w 33432"/>
                      <a:gd name="connsiteY6" fmla="*/ 24566 h 24638"/>
                      <a:gd name="connsiteX7" fmla="*/ 1333 w 33432"/>
                      <a:gd name="connsiteY7" fmla="*/ 24566 h 24638"/>
                      <a:gd name="connsiteX8" fmla="*/ 2191 w 33432"/>
                      <a:gd name="connsiteY8" fmla="*/ 24566 h 24638"/>
                      <a:gd name="connsiteX9" fmla="*/ 3429 w 33432"/>
                      <a:gd name="connsiteY9" fmla="*/ 24566 h 24638"/>
                      <a:gd name="connsiteX10" fmla="*/ 6191 w 33432"/>
                      <a:gd name="connsiteY10" fmla="*/ 17612 h 24638"/>
                      <a:gd name="connsiteX11" fmla="*/ 17336 w 33432"/>
                      <a:gd name="connsiteY11" fmla="*/ 4754 h 24638"/>
                      <a:gd name="connsiteX12" fmla="*/ 22956 w 33432"/>
                      <a:gd name="connsiteY12" fmla="*/ 3039 h 24638"/>
                      <a:gd name="connsiteX13" fmla="*/ 24765 w 33432"/>
                      <a:gd name="connsiteY13" fmla="*/ 3039 h 24638"/>
                      <a:gd name="connsiteX14" fmla="*/ 26289 w 33432"/>
                      <a:gd name="connsiteY14" fmla="*/ 3706 h 24638"/>
                      <a:gd name="connsiteX15" fmla="*/ 30290 w 33432"/>
                      <a:gd name="connsiteY15" fmla="*/ 9802 h 24638"/>
                      <a:gd name="connsiteX16" fmla="*/ 32385 w 33432"/>
                      <a:gd name="connsiteY16" fmla="*/ 9040 h 24638"/>
                      <a:gd name="connsiteX17" fmla="*/ 33433 w 33432"/>
                      <a:gd name="connsiteY17" fmla="*/ 8278 h 24638"/>
                      <a:gd name="connsiteX18" fmla="*/ 30671 w 33432"/>
                      <a:gd name="connsiteY18" fmla="*/ 3611 h 24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3432" h="24638">
                        <a:moveTo>
                          <a:pt x="30671" y="3611"/>
                        </a:moveTo>
                        <a:cubicBezTo>
                          <a:pt x="29923" y="2698"/>
                          <a:pt x="29020" y="1924"/>
                          <a:pt x="28004" y="1325"/>
                        </a:cubicBezTo>
                        <a:cubicBezTo>
                          <a:pt x="24037" y="-711"/>
                          <a:pt x="19269" y="-381"/>
                          <a:pt x="15621" y="2182"/>
                        </a:cubicBezTo>
                        <a:cubicBezTo>
                          <a:pt x="9870" y="5887"/>
                          <a:pt x="5359" y="11228"/>
                          <a:pt x="2667" y="17517"/>
                        </a:cubicBezTo>
                        <a:cubicBezTo>
                          <a:pt x="1556" y="19777"/>
                          <a:pt x="663" y="22137"/>
                          <a:pt x="0" y="24566"/>
                        </a:cubicBezTo>
                        <a:lnTo>
                          <a:pt x="0" y="24566"/>
                        </a:lnTo>
                        <a:lnTo>
                          <a:pt x="667" y="24566"/>
                        </a:lnTo>
                        <a:lnTo>
                          <a:pt x="1333" y="24566"/>
                        </a:lnTo>
                        <a:lnTo>
                          <a:pt x="2191" y="24566"/>
                        </a:lnTo>
                        <a:cubicBezTo>
                          <a:pt x="2598" y="24663"/>
                          <a:pt x="3022" y="24663"/>
                          <a:pt x="3429" y="24566"/>
                        </a:cubicBezTo>
                        <a:cubicBezTo>
                          <a:pt x="4109" y="22160"/>
                          <a:pt x="5035" y="19829"/>
                          <a:pt x="6191" y="17612"/>
                        </a:cubicBezTo>
                        <a:cubicBezTo>
                          <a:pt x="8636" y="12372"/>
                          <a:pt x="12496" y="7919"/>
                          <a:pt x="17336" y="4754"/>
                        </a:cubicBezTo>
                        <a:cubicBezTo>
                          <a:pt x="19030" y="3706"/>
                          <a:pt x="20966" y="3116"/>
                          <a:pt x="22956" y="3039"/>
                        </a:cubicBezTo>
                        <a:cubicBezTo>
                          <a:pt x="23555" y="2946"/>
                          <a:pt x="24166" y="2946"/>
                          <a:pt x="24765" y="3039"/>
                        </a:cubicBezTo>
                        <a:lnTo>
                          <a:pt x="26289" y="3706"/>
                        </a:lnTo>
                        <a:cubicBezTo>
                          <a:pt x="28378" y="5127"/>
                          <a:pt x="29817" y="7320"/>
                          <a:pt x="30290" y="9802"/>
                        </a:cubicBezTo>
                        <a:cubicBezTo>
                          <a:pt x="31033" y="9693"/>
                          <a:pt x="31746" y="9434"/>
                          <a:pt x="32385" y="9040"/>
                        </a:cubicBezTo>
                        <a:lnTo>
                          <a:pt x="33433" y="8278"/>
                        </a:lnTo>
                        <a:cubicBezTo>
                          <a:pt x="32847" y="6547"/>
                          <a:pt x="31906" y="4958"/>
                          <a:pt x="30671" y="361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1" name="Freeform: Shape 1026"/>
                  <p:cNvSpPr/>
                  <p:nvPr/>
                </p:nvSpPr>
                <p:spPr>
                  <a:xfrm>
                    <a:off x="4507905" y="4296784"/>
                    <a:ext cx="13286" cy="7754"/>
                  </a:xfrm>
                  <a:custGeom>
                    <a:avLst/>
                    <a:gdLst>
                      <a:gd name="connsiteX0" fmla="*/ 1832 w 13286"/>
                      <a:gd name="connsiteY0" fmla="*/ 1276 h 7754"/>
                      <a:gd name="connsiteX1" fmla="*/ 191 w 13286"/>
                      <a:gd name="connsiteY1" fmla="*/ 4969 h 7754"/>
                      <a:gd name="connsiteX2" fmla="*/ 1832 w 13286"/>
                      <a:gd name="connsiteY2" fmla="*/ 6610 h 7754"/>
                      <a:gd name="connsiteX3" fmla="*/ 11357 w 13286"/>
                      <a:gd name="connsiteY3" fmla="*/ 6610 h 7754"/>
                      <a:gd name="connsiteX4" fmla="*/ 11357 w 13286"/>
                      <a:gd name="connsiteY4" fmla="*/ 1276 h 7754"/>
                      <a:gd name="connsiteX5" fmla="*/ 1832 w 13286"/>
                      <a:gd name="connsiteY5" fmla="*/ 1276 h 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86" h="7754">
                        <a:moveTo>
                          <a:pt x="1832" y="1276"/>
                        </a:moveTo>
                        <a:cubicBezTo>
                          <a:pt x="360" y="1843"/>
                          <a:pt x="-375" y="3496"/>
                          <a:pt x="191" y="4969"/>
                        </a:cubicBezTo>
                        <a:cubicBezTo>
                          <a:pt x="482" y="5723"/>
                          <a:pt x="1078" y="6320"/>
                          <a:pt x="1832" y="6610"/>
                        </a:cubicBezTo>
                        <a:cubicBezTo>
                          <a:pt x="4824" y="8137"/>
                          <a:pt x="8366" y="8137"/>
                          <a:pt x="11357" y="6610"/>
                        </a:cubicBezTo>
                        <a:cubicBezTo>
                          <a:pt x="13929" y="5086"/>
                          <a:pt x="13929" y="2705"/>
                          <a:pt x="11357" y="1276"/>
                        </a:cubicBezTo>
                        <a:cubicBezTo>
                          <a:pt x="8411" y="-425"/>
                          <a:pt x="4779" y="-425"/>
                          <a:pt x="1832" y="127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2" name="Freeform: Shape 1027"/>
                  <p:cNvSpPr/>
                  <p:nvPr/>
                </p:nvSpPr>
                <p:spPr>
                  <a:xfrm>
                    <a:off x="4511357" y="4279431"/>
                    <a:ext cx="33432" cy="24630"/>
                  </a:xfrm>
                  <a:custGeom>
                    <a:avLst/>
                    <a:gdLst>
                      <a:gd name="connsiteX0" fmla="*/ 30766 w 33432"/>
                      <a:gd name="connsiteY0" fmla="*/ 3580 h 24630"/>
                      <a:gd name="connsiteX1" fmla="*/ 30766 w 33432"/>
                      <a:gd name="connsiteY1" fmla="*/ 3580 h 24630"/>
                      <a:gd name="connsiteX2" fmla="*/ 28003 w 33432"/>
                      <a:gd name="connsiteY2" fmla="*/ 1294 h 24630"/>
                      <a:gd name="connsiteX3" fmla="*/ 15621 w 33432"/>
                      <a:gd name="connsiteY3" fmla="*/ 2151 h 24630"/>
                      <a:gd name="connsiteX4" fmla="*/ 2667 w 33432"/>
                      <a:gd name="connsiteY4" fmla="*/ 17486 h 24630"/>
                      <a:gd name="connsiteX5" fmla="*/ 0 w 33432"/>
                      <a:gd name="connsiteY5" fmla="*/ 24630 h 24630"/>
                      <a:gd name="connsiteX6" fmla="*/ 667 w 33432"/>
                      <a:gd name="connsiteY6" fmla="*/ 24630 h 24630"/>
                      <a:gd name="connsiteX7" fmla="*/ 1809 w 33432"/>
                      <a:gd name="connsiteY7" fmla="*/ 24630 h 24630"/>
                      <a:gd name="connsiteX8" fmla="*/ 3429 w 33432"/>
                      <a:gd name="connsiteY8" fmla="*/ 24630 h 24630"/>
                      <a:gd name="connsiteX9" fmla="*/ 6191 w 33432"/>
                      <a:gd name="connsiteY9" fmla="*/ 17677 h 24630"/>
                      <a:gd name="connsiteX10" fmla="*/ 17336 w 33432"/>
                      <a:gd name="connsiteY10" fmla="*/ 4818 h 24630"/>
                      <a:gd name="connsiteX11" fmla="*/ 22955 w 33432"/>
                      <a:gd name="connsiteY11" fmla="*/ 3008 h 24630"/>
                      <a:gd name="connsiteX12" fmla="*/ 24765 w 33432"/>
                      <a:gd name="connsiteY12" fmla="*/ 3008 h 24630"/>
                      <a:gd name="connsiteX13" fmla="*/ 24765 w 33432"/>
                      <a:gd name="connsiteY13" fmla="*/ 3009 h 24630"/>
                      <a:gd name="connsiteX14" fmla="*/ 26289 w 33432"/>
                      <a:gd name="connsiteY14" fmla="*/ 3580 h 24630"/>
                      <a:gd name="connsiteX15" fmla="*/ 30384 w 33432"/>
                      <a:gd name="connsiteY15" fmla="*/ 9771 h 24630"/>
                      <a:gd name="connsiteX16" fmla="*/ 32385 w 33432"/>
                      <a:gd name="connsiteY16" fmla="*/ 9009 h 24630"/>
                      <a:gd name="connsiteX17" fmla="*/ 33433 w 33432"/>
                      <a:gd name="connsiteY17" fmla="*/ 8247 h 24630"/>
                      <a:gd name="connsiteX18" fmla="*/ 30766 w 33432"/>
                      <a:gd name="connsiteY18" fmla="*/ 3580 h 2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3432" h="24630">
                        <a:moveTo>
                          <a:pt x="30766" y="3580"/>
                        </a:moveTo>
                        <a:lnTo>
                          <a:pt x="30766" y="3580"/>
                        </a:lnTo>
                        <a:cubicBezTo>
                          <a:pt x="29984" y="2664"/>
                          <a:pt x="29050" y="1890"/>
                          <a:pt x="28003" y="1294"/>
                        </a:cubicBezTo>
                        <a:cubicBezTo>
                          <a:pt x="24028" y="-700"/>
                          <a:pt x="19283" y="-371"/>
                          <a:pt x="15621" y="2151"/>
                        </a:cubicBezTo>
                        <a:cubicBezTo>
                          <a:pt x="9933" y="5928"/>
                          <a:pt x="5439" y="11247"/>
                          <a:pt x="2667" y="17486"/>
                        </a:cubicBezTo>
                        <a:cubicBezTo>
                          <a:pt x="1581" y="19790"/>
                          <a:pt x="689" y="22179"/>
                          <a:pt x="0" y="24630"/>
                        </a:cubicBezTo>
                        <a:lnTo>
                          <a:pt x="667" y="24630"/>
                        </a:lnTo>
                        <a:lnTo>
                          <a:pt x="1809" y="24630"/>
                        </a:lnTo>
                        <a:lnTo>
                          <a:pt x="3429" y="24630"/>
                        </a:lnTo>
                        <a:cubicBezTo>
                          <a:pt x="4109" y="22224"/>
                          <a:pt x="5035" y="19894"/>
                          <a:pt x="6191" y="17677"/>
                        </a:cubicBezTo>
                        <a:cubicBezTo>
                          <a:pt x="8583" y="12402"/>
                          <a:pt x="12454" y="7935"/>
                          <a:pt x="17336" y="4818"/>
                        </a:cubicBezTo>
                        <a:cubicBezTo>
                          <a:pt x="19024" y="3745"/>
                          <a:pt x="20958" y="3122"/>
                          <a:pt x="22955" y="3008"/>
                        </a:cubicBezTo>
                        <a:cubicBezTo>
                          <a:pt x="23554" y="2909"/>
                          <a:pt x="24166" y="2909"/>
                          <a:pt x="24765" y="3008"/>
                        </a:cubicBezTo>
                        <a:lnTo>
                          <a:pt x="24765" y="3009"/>
                        </a:lnTo>
                        <a:cubicBezTo>
                          <a:pt x="25305" y="3098"/>
                          <a:pt x="25823" y="3292"/>
                          <a:pt x="26289" y="3580"/>
                        </a:cubicBezTo>
                        <a:cubicBezTo>
                          <a:pt x="28435" y="5005"/>
                          <a:pt x="29913" y="7239"/>
                          <a:pt x="30384" y="9771"/>
                        </a:cubicBezTo>
                        <a:cubicBezTo>
                          <a:pt x="31078" y="9593"/>
                          <a:pt x="31749" y="9338"/>
                          <a:pt x="32385" y="9009"/>
                        </a:cubicBezTo>
                        <a:lnTo>
                          <a:pt x="33433" y="8247"/>
                        </a:lnTo>
                        <a:cubicBezTo>
                          <a:pt x="32837" y="6542"/>
                          <a:pt x="31933" y="4959"/>
                          <a:pt x="30766" y="358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3" name="Freeform: Shape 1028"/>
                  <p:cNvSpPr/>
                  <p:nvPr/>
                </p:nvSpPr>
                <p:spPr>
                  <a:xfrm>
                    <a:off x="4480091" y="4280794"/>
                    <a:ext cx="13382" cy="7778"/>
                  </a:xfrm>
                  <a:custGeom>
                    <a:avLst/>
                    <a:gdLst>
                      <a:gd name="connsiteX0" fmla="*/ 1929 w 13382"/>
                      <a:gd name="connsiteY0" fmla="*/ 1169 h 7778"/>
                      <a:gd name="connsiteX1" fmla="*/ 1929 w 13382"/>
                      <a:gd name="connsiteY1" fmla="*/ 6503 h 7778"/>
                      <a:gd name="connsiteX2" fmla="*/ 11454 w 13382"/>
                      <a:gd name="connsiteY2" fmla="*/ 6503 h 7778"/>
                      <a:gd name="connsiteX3" fmla="*/ 11454 w 13382"/>
                      <a:gd name="connsiteY3" fmla="*/ 1169 h 7778"/>
                      <a:gd name="connsiteX4" fmla="*/ 1929 w 13382"/>
                      <a:gd name="connsiteY4" fmla="*/ 1169 h 7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82" h="7778">
                        <a:moveTo>
                          <a:pt x="1929" y="1169"/>
                        </a:moveTo>
                        <a:cubicBezTo>
                          <a:pt x="-643" y="2693"/>
                          <a:pt x="-643" y="5074"/>
                          <a:pt x="1929" y="6503"/>
                        </a:cubicBezTo>
                        <a:cubicBezTo>
                          <a:pt x="4876" y="8204"/>
                          <a:pt x="8507" y="8204"/>
                          <a:pt x="11454" y="6503"/>
                        </a:cubicBezTo>
                        <a:cubicBezTo>
                          <a:pt x="14025" y="5074"/>
                          <a:pt x="14025" y="2693"/>
                          <a:pt x="11454" y="1169"/>
                        </a:cubicBezTo>
                        <a:cubicBezTo>
                          <a:pt x="8470" y="-390"/>
                          <a:pt x="4913" y="-390"/>
                          <a:pt x="1929" y="116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4" name="Freeform: Shape 1029"/>
                  <p:cNvSpPr/>
                  <p:nvPr/>
                </p:nvSpPr>
                <p:spPr>
                  <a:xfrm>
                    <a:off x="4483639" y="4263622"/>
                    <a:ext cx="33432" cy="24532"/>
                  </a:xfrm>
                  <a:custGeom>
                    <a:avLst/>
                    <a:gdLst>
                      <a:gd name="connsiteX0" fmla="*/ 30670 w 33432"/>
                      <a:gd name="connsiteY0" fmla="*/ 3578 h 24532"/>
                      <a:gd name="connsiteX1" fmla="*/ 28003 w 33432"/>
                      <a:gd name="connsiteY1" fmla="*/ 1292 h 24532"/>
                      <a:gd name="connsiteX2" fmla="*/ 15526 w 33432"/>
                      <a:gd name="connsiteY2" fmla="*/ 2149 h 24532"/>
                      <a:gd name="connsiteX3" fmla="*/ 2572 w 33432"/>
                      <a:gd name="connsiteY3" fmla="*/ 17484 h 24532"/>
                      <a:gd name="connsiteX4" fmla="*/ 0 w 33432"/>
                      <a:gd name="connsiteY4" fmla="*/ 24532 h 24532"/>
                      <a:gd name="connsiteX5" fmla="*/ 476 w 33432"/>
                      <a:gd name="connsiteY5" fmla="*/ 24533 h 24532"/>
                      <a:gd name="connsiteX6" fmla="*/ 1619 w 33432"/>
                      <a:gd name="connsiteY6" fmla="*/ 24533 h 24532"/>
                      <a:gd name="connsiteX7" fmla="*/ 3334 w 33432"/>
                      <a:gd name="connsiteY7" fmla="*/ 24533 h 24532"/>
                      <a:gd name="connsiteX8" fmla="*/ 6191 w 33432"/>
                      <a:gd name="connsiteY8" fmla="*/ 17484 h 24532"/>
                      <a:gd name="connsiteX9" fmla="*/ 17240 w 33432"/>
                      <a:gd name="connsiteY9" fmla="*/ 4626 h 24532"/>
                      <a:gd name="connsiteX10" fmla="*/ 22955 w 33432"/>
                      <a:gd name="connsiteY10" fmla="*/ 2911 h 24532"/>
                      <a:gd name="connsiteX11" fmla="*/ 24670 w 33432"/>
                      <a:gd name="connsiteY11" fmla="*/ 2911 h 24532"/>
                      <a:gd name="connsiteX12" fmla="*/ 26289 w 33432"/>
                      <a:gd name="connsiteY12" fmla="*/ 3578 h 24532"/>
                      <a:gd name="connsiteX13" fmla="*/ 30289 w 33432"/>
                      <a:gd name="connsiteY13" fmla="*/ 9674 h 24532"/>
                      <a:gd name="connsiteX14" fmla="*/ 32385 w 33432"/>
                      <a:gd name="connsiteY14" fmla="*/ 8912 h 24532"/>
                      <a:gd name="connsiteX15" fmla="*/ 33433 w 33432"/>
                      <a:gd name="connsiteY15" fmla="*/ 8150 h 24532"/>
                      <a:gd name="connsiteX16" fmla="*/ 30670 w 33432"/>
                      <a:gd name="connsiteY16" fmla="*/ 3578 h 2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432" h="24532">
                        <a:moveTo>
                          <a:pt x="30670" y="3578"/>
                        </a:moveTo>
                        <a:cubicBezTo>
                          <a:pt x="29923" y="2664"/>
                          <a:pt x="29020" y="1890"/>
                          <a:pt x="28003" y="1292"/>
                        </a:cubicBezTo>
                        <a:cubicBezTo>
                          <a:pt x="23995" y="-699"/>
                          <a:pt x="19224" y="-371"/>
                          <a:pt x="15526" y="2149"/>
                        </a:cubicBezTo>
                        <a:cubicBezTo>
                          <a:pt x="9837" y="5925"/>
                          <a:pt x="5344" y="11245"/>
                          <a:pt x="2572" y="17484"/>
                        </a:cubicBezTo>
                        <a:cubicBezTo>
                          <a:pt x="1532" y="19763"/>
                          <a:pt x="672" y="22120"/>
                          <a:pt x="0" y="24532"/>
                        </a:cubicBezTo>
                        <a:lnTo>
                          <a:pt x="476" y="24533"/>
                        </a:lnTo>
                        <a:lnTo>
                          <a:pt x="1619" y="24533"/>
                        </a:lnTo>
                        <a:lnTo>
                          <a:pt x="3334" y="24533"/>
                        </a:lnTo>
                        <a:cubicBezTo>
                          <a:pt x="4071" y="22102"/>
                          <a:pt x="5027" y="19743"/>
                          <a:pt x="6191" y="17484"/>
                        </a:cubicBezTo>
                        <a:cubicBezTo>
                          <a:pt x="8601" y="12251"/>
                          <a:pt x="12429" y="7796"/>
                          <a:pt x="17240" y="4626"/>
                        </a:cubicBezTo>
                        <a:cubicBezTo>
                          <a:pt x="18961" y="3562"/>
                          <a:pt x="20932" y="2971"/>
                          <a:pt x="22955" y="2911"/>
                        </a:cubicBezTo>
                        <a:lnTo>
                          <a:pt x="24670" y="2911"/>
                        </a:lnTo>
                        <a:lnTo>
                          <a:pt x="26289" y="3578"/>
                        </a:lnTo>
                        <a:cubicBezTo>
                          <a:pt x="28378" y="4999"/>
                          <a:pt x="29817" y="7191"/>
                          <a:pt x="30289" y="9674"/>
                        </a:cubicBezTo>
                        <a:cubicBezTo>
                          <a:pt x="31032" y="9565"/>
                          <a:pt x="31745" y="9306"/>
                          <a:pt x="32385" y="8912"/>
                        </a:cubicBezTo>
                        <a:lnTo>
                          <a:pt x="33433" y="8150"/>
                        </a:lnTo>
                        <a:cubicBezTo>
                          <a:pt x="32803" y="6468"/>
                          <a:pt x="31867" y="4917"/>
                          <a:pt x="30670" y="357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12" name="Graphic 589"/>
                <p:cNvGrpSpPr/>
                <p:nvPr/>
              </p:nvGrpSpPr>
              <p:grpSpPr>
                <a:xfrm>
                  <a:off x="4486793" y="4393549"/>
                  <a:ext cx="193742" cy="108918"/>
                  <a:chOff x="4486793" y="4393549"/>
                  <a:chExt cx="193742" cy="108918"/>
                </a:xfrm>
                <a:solidFill>
                  <a:srgbClr val="000000"/>
                </a:solidFill>
              </p:grpSpPr>
              <p:sp>
                <p:nvSpPr>
                  <p:cNvPr id="285" name="Freeform: Shape 1031"/>
                  <p:cNvSpPr/>
                  <p:nvPr/>
                </p:nvSpPr>
                <p:spPr>
                  <a:xfrm>
                    <a:off x="4486793" y="4393549"/>
                    <a:ext cx="132474" cy="74247"/>
                  </a:xfrm>
                  <a:custGeom>
                    <a:avLst/>
                    <a:gdLst>
                      <a:gd name="connsiteX0" fmla="*/ 132387 w 132474"/>
                      <a:gd name="connsiteY0" fmla="*/ 429 h 74247"/>
                      <a:gd name="connsiteX1" fmla="*/ 131625 w 132474"/>
                      <a:gd name="connsiteY1" fmla="*/ 429 h 74247"/>
                      <a:gd name="connsiteX2" fmla="*/ 127720 w 132474"/>
                      <a:gd name="connsiteY2" fmla="*/ 4048 h 74247"/>
                      <a:gd name="connsiteX3" fmla="*/ 123148 w 132474"/>
                      <a:gd name="connsiteY3" fmla="*/ 4048 h 74247"/>
                      <a:gd name="connsiteX4" fmla="*/ 123148 w 132474"/>
                      <a:gd name="connsiteY4" fmla="*/ 4048 h 74247"/>
                      <a:gd name="connsiteX5" fmla="*/ 121909 w 132474"/>
                      <a:gd name="connsiteY5" fmla="*/ 8144 h 74247"/>
                      <a:gd name="connsiteX6" fmla="*/ 118671 w 132474"/>
                      <a:gd name="connsiteY6" fmla="*/ 8144 h 74247"/>
                      <a:gd name="connsiteX7" fmla="*/ 115909 w 132474"/>
                      <a:gd name="connsiteY7" fmla="*/ 11478 h 74247"/>
                      <a:gd name="connsiteX8" fmla="*/ 115147 w 132474"/>
                      <a:gd name="connsiteY8" fmla="*/ 11478 h 74247"/>
                      <a:gd name="connsiteX9" fmla="*/ 110956 w 132474"/>
                      <a:gd name="connsiteY9" fmla="*/ 12430 h 74247"/>
                      <a:gd name="connsiteX10" fmla="*/ 109717 w 132474"/>
                      <a:gd name="connsiteY10" fmla="*/ 10144 h 74247"/>
                      <a:gd name="connsiteX11" fmla="*/ 109051 w 132474"/>
                      <a:gd name="connsiteY11" fmla="*/ 10811 h 74247"/>
                      <a:gd name="connsiteX12" fmla="*/ 109718 w 132474"/>
                      <a:gd name="connsiteY12" fmla="*/ 12716 h 74247"/>
                      <a:gd name="connsiteX13" fmla="*/ 108384 w 132474"/>
                      <a:gd name="connsiteY13" fmla="*/ 18050 h 74247"/>
                      <a:gd name="connsiteX14" fmla="*/ 102574 w 132474"/>
                      <a:gd name="connsiteY14" fmla="*/ 13573 h 74247"/>
                      <a:gd name="connsiteX15" fmla="*/ 102574 w 132474"/>
                      <a:gd name="connsiteY15" fmla="*/ 13573 h 74247"/>
                      <a:gd name="connsiteX16" fmla="*/ 102574 w 132474"/>
                      <a:gd name="connsiteY16" fmla="*/ 13573 h 74247"/>
                      <a:gd name="connsiteX17" fmla="*/ 101526 w 132474"/>
                      <a:gd name="connsiteY17" fmla="*/ 13573 h 74247"/>
                      <a:gd name="connsiteX18" fmla="*/ 101526 w 132474"/>
                      <a:gd name="connsiteY18" fmla="*/ 13573 h 74247"/>
                      <a:gd name="connsiteX19" fmla="*/ 100669 w 132474"/>
                      <a:gd name="connsiteY19" fmla="*/ 19479 h 74247"/>
                      <a:gd name="connsiteX20" fmla="*/ 96097 w 132474"/>
                      <a:gd name="connsiteY20" fmla="*/ 18907 h 74247"/>
                      <a:gd name="connsiteX21" fmla="*/ 95335 w 132474"/>
                      <a:gd name="connsiteY21" fmla="*/ 19479 h 74247"/>
                      <a:gd name="connsiteX22" fmla="*/ 90477 w 132474"/>
                      <a:gd name="connsiteY22" fmla="*/ 22812 h 74247"/>
                      <a:gd name="connsiteX23" fmla="*/ 89620 w 132474"/>
                      <a:gd name="connsiteY23" fmla="*/ 22812 h 74247"/>
                      <a:gd name="connsiteX24" fmla="*/ 88763 w 132474"/>
                      <a:gd name="connsiteY24" fmla="*/ 26146 h 74247"/>
                      <a:gd name="connsiteX25" fmla="*/ 88001 w 132474"/>
                      <a:gd name="connsiteY25" fmla="*/ 28337 h 74247"/>
                      <a:gd name="connsiteX26" fmla="*/ 86857 w 132474"/>
                      <a:gd name="connsiteY26" fmla="*/ 28337 h 74247"/>
                      <a:gd name="connsiteX27" fmla="*/ 83905 w 132474"/>
                      <a:gd name="connsiteY27" fmla="*/ 26337 h 74247"/>
                      <a:gd name="connsiteX28" fmla="*/ 81905 w 132474"/>
                      <a:gd name="connsiteY28" fmla="*/ 30813 h 74247"/>
                      <a:gd name="connsiteX29" fmla="*/ 78571 w 132474"/>
                      <a:gd name="connsiteY29" fmla="*/ 30337 h 74247"/>
                      <a:gd name="connsiteX30" fmla="*/ 77047 w 132474"/>
                      <a:gd name="connsiteY30" fmla="*/ 33861 h 74247"/>
                      <a:gd name="connsiteX31" fmla="*/ 73999 w 132474"/>
                      <a:gd name="connsiteY31" fmla="*/ 33004 h 74247"/>
                      <a:gd name="connsiteX32" fmla="*/ 72189 w 132474"/>
                      <a:gd name="connsiteY32" fmla="*/ 37100 h 74247"/>
                      <a:gd name="connsiteX33" fmla="*/ 69236 w 132474"/>
                      <a:gd name="connsiteY33" fmla="*/ 34528 h 74247"/>
                      <a:gd name="connsiteX34" fmla="*/ 68570 w 132474"/>
                      <a:gd name="connsiteY34" fmla="*/ 34528 h 74247"/>
                      <a:gd name="connsiteX35" fmla="*/ 68570 w 132474"/>
                      <a:gd name="connsiteY35" fmla="*/ 39386 h 74247"/>
                      <a:gd name="connsiteX36" fmla="*/ 63616 w 132474"/>
                      <a:gd name="connsiteY36" fmla="*/ 36052 h 74247"/>
                      <a:gd name="connsiteX37" fmla="*/ 62473 w 132474"/>
                      <a:gd name="connsiteY37" fmla="*/ 36052 h 74247"/>
                      <a:gd name="connsiteX38" fmla="*/ 59235 w 132474"/>
                      <a:gd name="connsiteY38" fmla="*/ 45577 h 74247"/>
                      <a:gd name="connsiteX39" fmla="*/ 57330 w 132474"/>
                      <a:gd name="connsiteY39" fmla="*/ 44815 h 74247"/>
                      <a:gd name="connsiteX40" fmla="*/ 52472 w 132474"/>
                      <a:gd name="connsiteY40" fmla="*/ 34147 h 74247"/>
                      <a:gd name="connsiteX41" fmla="*/ 51710 w 132474"/>
                      <a:gd name="connsiteY41" fmla="*/ 34147 h 74247"/>
                      <a:gd name="connsiteX42" fmla="*/ 55711 w 132474"/>
                      <a:gd name="connsiteY42" fmla="*/ 45196 h 74247"/>
                      <a:gd name="connsiteX43" fmla="*/ 54568 w 132474"/>
                      <a:gd name="connsiteY43" fmla="*/ 46720 h 74247"/>
                      <a:gd name="connsiteX44" fmla="*/ 50091 w 132474"/>
                      <a:gd name="connsiteY44" fmla="*/ 48530 h 74247"/>
                      <a:gd name="connsiteX45" fmla="*/ 48567 w 132474"/>
                      <a:gd name="connsiteY45" fmla="*/ 50435 h 74247"/>
                      <a:gd name="connsiteX46" fmla="*/ 45900 w 132474"/>
                      <a:gd name="connsiteY46" fmla="*/ 50435 h 74247"/>
                      <a:gd name="connsiteX47" fmla="*/ 44662 w 132474"/>
                      <a:gd name="connsiteY47" fmla="*/ 48911 h 74247"/>
                      <a:gd name="connsiteX48" fmla="*/ 43900 w 132474"/>
                      <a:gd name="connsiteY48" fmla="*/ 48911 h 74247"/>
                      <a:gd name="connsiteX49" fmla="*/ 42280 w 132474"/>
                      <a:gd name="connsiteY49" fmla="*/ 52626 h 74247"/>
                      <a:gd name="connsiteX50" fmla="*/ 39042 w 132474"/>
                      <a:gd name="connsiteY50" fmla="*/ 51006 h 74247"/>
                      <a:gd name="connsiteX51" fmla="*/ 38185 w 132474"/>
                      <a:gd name="connsiteY51" fmla="*/ 51006 h 74247"/>
                      <a:gd name="connsiteX52" fmla="*/ 38185 w 132474"/>
                      <a:gd name="connsiteY52" fmla="*/ 53102 h 74247"/>
                      <a:gd name="connsiteX53" fmla="*/ 38185 w 132474"/>
                      <a:gd name="connsiteY53" fmla="*/ 54435 h 74247"/>
                      <a:gd name="connsiteX54" fmla="*/ 35327 w 132474"/>
                      <a:gd name="connsiteY54" fmla="*/ 54435 h 74247"/>
                      <a:gd name="connsiteX55" fmla="*/ 34184 w 132474"/>
                      <a:gd name="connsiteY55" fmla="*/ 54435 h 74247"/>
                      <a:gd name="connsiteX56" fmla="*/ 32089 w 132474"/>
                      <a:gd name="connsiteY56" fmla="*/ 60246 h 74247"/>
                      <a:gd name="connsiteX57" fmla="*/ 29231 w 132474"/>
                      <a:gd name="connsiteY57" fmla="*/ 61674 h 74247"/>
                      <a:gd name="connsiteX58" fmla="*/ 29231 w 132474"/>
                      <a:gd name="connsiteY58" fmla="*/ 61674 h 74247"/>
                      <a:gd name="connsiteX59" fmla="*/ 29231 w 132474"/>
                      <a:gd name="connsiteY59" fmla="*/ 60436 h 74247"/>
                      <a:gd name="connsiteX60" fmla="*/ 27040 w 132474"/>
                      <a:gd name="connsiteY60" fmla="*/ 56150 h 74247"/>
                      <a:gd name="connsiteX61" fmla="*/ 24192 w 132474"/>
                      <a:gd name="connsiteY61" fmla="*/ 58188 h 74247"/>
                      <a:gd name="connsiteX62" fmla="*/ 24183 w 132474"/>
                      <a:gd name="connsiteY62" fmla="*/ 58245 h 74247"/>
                      <a:gd name="connsiteX63" fmla="*/ 26278 w 132474"/>
                      <a:gd name="connsiteY63" fmla="*/ 62532 h 74247"/>
                      <a:gd name="connsiteX64" fmla="*/ 26279 w 132474"/>
                      <a:gd name="connsiteY64" fmla="*/ 62532 h 74247"/>
                      <a:gd name="connsiteX65" fmla="*/ 22945 w 132474"/>
                      <a:gd name="connsiteY65" fmla="*/ 64056 h 74247"/>
                      <a:gd name="connsiteX66" fmla="*/ 20087 w 132474"/>
                      <a:gd name="connsiteY66" fmla="*/ 65294 h 74247"/>
                      <a:gd name="connsiteX67" fmla="*/ 19230 w 132474"/>
                      <a:gd name="connsiteY67" fmla="*/ 66532 h 74247"/>
                      <a:gd name="connsiteX68" fmla="*/ 16658 w 132474"/>
                      <a:gd name="connsiteY68" fmla="*/ 66532 h 74247"/>
                      <a:gd name="connsiteX69" fmla="*/ 12563 w 132474"/>
                      <a:gd name="connsiteY69" fmla="*/ 69771 h 74247"/>
                      <a:gd name="connsiteX70" fmla="*/ 7990 w 132474"/>
                      <a:gd name="connsiteY70" fmla="*/ 73200 h 74247"/>
                      <a:gd name="connsiteX71" fmla="*/ 4466 w 132474"/>
                      <a:gd name="connsiteY71" fmla="*/ 69485 h 74247"/>
                      <a:gd name="connsiteX72" fmla="*/ 466 w 132474"/>
                      <a:gd name="connsiteY72" fmla="*/ 71485 h 74247"/>
                      <a:gd name="connsiteX73" fmla="*/ 466 w 132474"/>
                      <a:gd name="connsiteY73" fmla="*/ 71485 h 74247"/>
                      <a:gd name="connsiteX74" fmla="*/ 5038 w 132474"/>
                      <a:gd name="connsiteY74" fmla="*/ 70437 h 74247"/>
                      <a:gd name="connsiteX75" fmla="*/ 7895 w 132474"/>
                      <a:gd name="connsiteY75" fmla="*/ 74247 h 74247"/>
                      <a:gd name="connsiteX76" fmla="*/ 7895 w 132474"/>
                      <a:gd name="connsiteY76" fmla="*/ 74247 h 74247"/>
                      <a:gd name="connsiteX77" fmla="*/ 12086 w 132474"/>
                      <a:gd name="connsiteY77" fmla="*/ 71295 h 74247"/>
                      <a:gd name="connsiteX78" fmla="*/ 12658 w 132474"/>
                      <a:gd name="connsiteY78" fmla="*/ 71295 h 74247"/>
                      <a:gd name="connsiteX79" fmla="*/ 17039 w 132474"/>
                      <a:gd name="connsiteY79" fmla="*/ 68628 h 74247"/>
                      <a:gd name="connsiteX80" fmla="*/ 19135 w 132474"/>
                      <a:gd name="connsiteY80" fmla="*/ 68628 h 74247"/>
                      <a:gd name="connsiteX81" fmla="*/ 20659 w 132474"/>
                      <a:gd name="connsiteY81" fmla="*/ 66913 h 74247"/>
                      <a:gd name="connsiteX82" fmla="*/ 21897 w 132474"/>
                      <a:gd name="connsiteY82" fmla="*/ 66913 h 74247"/>
                      <a:gd name="connsiteX83" fmla="*/ 25326 w 132474"/>
                      <a:gd name="connsiteY83" fmla="*/ 65580 h 74247"/>
                      <a:gd name="connsiteX84" fmla="*/ 27231 w 132474"/>
                      <a:gd name="connsiteY84" fmla="*/ 64246 h 74247"/>
                      <a:gd name="connsiteX85" fmla="*/ 34280 w 132474"/>
                      <a:gd name="connsiteY85" fmla="*/ 57579 h 74247"/>
                      <a:gd name="connsiteX86" fmla="*/ 37377 w 132474"/>
                      <a:gd name="connsiteY86" fmla="*/ 57624 h 74247"/>
                      <a:gd name="connsiteX87" fmla="*/ 37423 w 132474"/>
                      <a:gd name="connsiteY87" fmla="*/ 57579 h 74247"/>
                      <a:gd name="connsiteX88" fmla="*/ 38756 w 132474"/>
                      <a:gd name="connsiteY88" fmla="*/ 53102 h 74247"/>
                      <a:gd name="connsiteX89" fmla="*/ 42662 w 132474"/>
                      <a:gd name="connsiteY89" fmla="*/ 54245 h 74247"/>
                      <a:gd name="connsiteX90" fmla="*/ 44281 w 132474"/>
                      <a:gd name="connsiteY90" fmla="*/ 50721 h 74247"/>
                      <a:gd name="connsiteX91" fmla="*/ 49329 w 132474"/>
                      <a:gd name="connsiteY91" fmla="*/ 51864 h 74247"/>
                      <a:gd name="connsiteX92" fmla="*/ 51901 w 132474"/>
                      <a:gd name="connsiteY92" fmla="*/ 49292 h 74247"/>
                      <a:gd name="connsiteX93" fmla="*/ 53425 w 132474"/>
                      <a:gd name="connsiteY93" fmla="*/ 49292 h 74247"/>
                      <a:gd name="connsiteX94" fmla="*/ 55996 w 132474"/>
                      <a:gd name="connsiteY94" fmla="*/ 46720 h 74247"/>
                      <a:gd name="connsiteX95" fmla="*/ 55997 w 132474"/>
                      <a:gd name="connsiteY95" fmla="*/ 46244 h 74247"/>
                      <a:gd name="connsiteX96" fmla="*/ 57425 w 132474"/>
                      <a:gd name="connsiteY96" fmla="*/ 47101 h 74247"/>
                      <a:gd name="connsiteX97" fmla="*/ 63140 w 132474"/>
                      <a:gd name="connsiteY97" fmla="*/ 38433 h 74247"/>
                      <a:gd name="connsiteX98" fmla="*/ 67426 w 132474"/>
                      <a:gd name="connsiteY98" fmla="*/ 41672 h 74247"/>
                      <a:gd name="connsiteX99" fmla="*/ 69141 w 132474"/>
                      <a:gd name="connsiteY99" fmla="*/ 35576 h 74247"/>
                      <a:gd name="connsiteX100" fmla="*/ 72094 w 132474"/>
                      <a:gd name="connsiteY100" fmla="*/ 37576 h 74247"/>
                      <a:gd name="connsiteX101" fmla="*/ 72570 w 132474"/>
                      <a:gd name="connsiteY101" fmla="*/ 37576 h 74247"/>
                      <a:gd name="connsiteX102" fmla="*/ 73141 w 132474"/>
                      <a:gd name="connsiteY102" fmla="*/ 34623 h 74247"/>
                      <a:gd name="connsiteX103" fmla="*/ 76666 w 132474"/>
                      <a:gd name="connsiteY103" fmla="*/ 34623 h 74247"/>
                      <a:gd name="connsiteX104" fmla="*/ 77142 w 132474"/>
                      <a:gd name="connsiteY104" fmla="*/ 34623 h 74247"/>
                      <a:gd name="connsiteX105" fmla="*/ 78666 w 132474"/>
                      <a:gd name="connsiteY105" fmla="*/ 31004 h 74247"/>
                      <a:gd name="connsiteX106" fmla="*/ 81905 w 132474"/>
                      <a:gd name="connsiteY106" fmla="*/ 32337 h 74247"/>
                      <a:gd name="connsiteX107" fmla="*/ 82666 w 132474"/>
                      <a:gd name="connsiteY107" fmla="*/ 31861 h 74247"/>
                      <a:gd name="connsiteX108" fmla="*/ 84953 w 132474"/>
                      <a:gd name="connsiteY108" fmla="*/ 28527 h 74247"/>
                      <a:gd name="connsiteX109" fmla="*/ 87334 w 132474"/>
                      <a:gd name="connsiteY109" fmla="*/ 30623 h 74247"/>
                      <a:gd name="connsiteX110" fmla="*/ 88001 w 132474"/>
                      <a:gd name="connsiteY110" fmla="*/ 30623 h 74247"/>
                      <a:gd name="connsiteX111" fmla="*/ 90096 w 132474"/>
                      <a:gd name="connsiteY111" fmla="*/ 24051 h 74247"/>
                      <a:gd name="connsiteX112" fmla="*/ 96001 w 132474"/>
                      <a:gd name="connsiteY112" fmla="*/ 20145 h 74247"/>
                      <a:gd name="connsiteX113" fmla="*/ 101050 w 132474"/>
                      <a:gd name="connsiteY113" fmla="*/ 20907 h 74247"/>
                      <a:gd name="connsiteX114" fmla="*/ 102669 w 132474"/>
                      <a:gd name="connsiteY114" fmla="*/ 16240 h 74247"/>
                      <a:gd name="connsiteX115" fmla="*/ 108765 w 132474"/>
                      <a:gd name="connsiteY115" fmla="*/ 19383 h 74247"/>
                      <a:gd name="connsiteX116" fmla="*/ 111146 w 132474"/>
                      <a:gd name="connsiteY116" fmla="*/ 13764 h 74247"/>
                      <a:gd name="connsiteX117" fmla="*/ 111718 w 132474"/>
                      <a:gd name="connsiteY117" fmla="*/ 13764 h 74247"/>
                      <a:gd name="connsiteX118" fmla="*/ 115432 w 132474"/>
                      <a:gd name="connsiteY118" fmla="*/ 11478 h 74247"/>
                      <a:gd name="connsiteX119" fmla="*/ 116861 w 132474"/>
                      <a:gd name="connsiteY119" fmla="*/ 12525 h 74247"/>
                      <a:gd name="connsiteX120" fmla="*/ 116861 w 132474"/>
                      <a:gd name="connsiteY120" fmla="*/ 12525 h 74247"/>
                      <a:gd name="connsiteX121" fmla="*/ 118385 w 132474"/>
                      <a:gd name="connsiteY121" fmla="*/ 9858 h 74247"/>
                      <a:gd name="connsiteX122" fmla="*/ 118385 w 132474"/>
                      <a:gd name="connsiteY122" fmla="*/ 8144 h 74247"/>
                      <a:gd name="connsiteX123" fmla="*/ 120862 w 132474"/>
                      <a:gd name="connsiteY123" fmla="*/ 8906 h 74247"/>
                      <a:gd name="connsiteX124" fmla="*/ 121529 w 132474"/>
                      <a:gd name="connsiteY124" fmla="*/ 8906 h 74247"/>
                      <a:gd name="connsiteX125" fmla="*/ 122862 w 132474"/>
                      <a:gd name="connsiteY125" fmla="*/ 4715 h 74247"/>
                      <a:gd name="connsiteX126" fmla="*/ 124672 w 132474"/>
                      <a:gd name="connsiteY126" fmla="*/ 4715 h 74247"/>
                      <a:gd name="connsiteX127" fmla="*/ 127243 w 132474"/>
                      <a:gd name="connsiteY127" fmla="*/ 4715 h 74247"/>
                      <a:gd name="connsiteX128" fmla="*/ 132387 w 132474"/>
                      <a:gd name="connsiteY128" fmla="*/ 429 h 74247"/>
                      <a:gd name="connsiteX129" fmla="*/ 24183 w 132474"/>
                      <a:gd name="connsiteY129" fmla="*/ 62341 h 74247"/>
                      <a:gd name="connsiteX130" fmla="*/ 25993 w 132474"/>
                      <a:gd name="connsiteY130" fmla="*/ 60531 h 74247"/>
                      <a:gd name="connsiteX131" fmla="*/ 26755 w 132474"/>
                      <a:gd name="connsiteY131" fmla="*/ 64437 h 74247"/>
                      <a:gd name="connsiteX132" fmla="*/ 24183 w 132474"/>
                      <a:gd name="connsiteY132" fmla="*/ 62341 h 74247"/>
                      <a:gd name="connsiteX133" fmla="*/ 51901 w 132474"/>
                      <a:gd name="connsiteY133" fmla="*/ 38052 h 74247"/>
                      <a:gd name="connsiteX134" fmla="*/ 55616 w 132474"/>
                      <a:gd name="connsiteY134" fmla="*/ 45958 h 74247"/>
                      <a:gd name="connsiteX135" fmla="*/ 51901 w 132474"/>
                      <a:gd name="connsiteY135" fmla="*/ 38052 h 74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132474" h="74247">
                        <a:moveTo>
                          <a:pt x="132387" y="429"/>
                        </a:moveTo>
                        <a:cubicBezTo>
                          <a:pt x="132387" y="-143"/>
                          <a:pt x="131720" y="-143"/>
                          <a:pt x="131625" y="429"/>
                        </a:cubicBezTo>
                        <a:cubicBezTo>
                          <a:pt x="131522" y="2495"/>
                          <a:pt x="129789" y="4103"/>
                          <a:pt x="127720" y="4048"/>
                        </a:cubicBezTo>
                        <a:cubicBezTo>
                          <a:pt x="126205" y="4286"/>
                          <a:pt x="124662" y="4286"/>
                          <a:pt x="123148" y="4048"/>
                        </a:cubicBezTo>
                        <a:cubicBezTo>
                          <a:pt x="123148" y="4048"/>
                          <a:pt x="123148" y="4048"/>
                          <a:pt x="123148" y="4048"/>
                        </a:cubicBezTo>
                        <a:cubicBezTo>
                          <a:pt x="122908" y="5460"/>
                          <a:pt x="122492" y="6836"/>
                          <a:pt x="121909" y="8144"/>
                        </a:cubicBezTo>
                        <a:cubicBezTo>
                          <a:pt x="120862" y="7382"/>
                          <a:pt x="119623" y="6525"/>
                          <a:pt x="118671" y="8144"/>
                        </a:cubicBezTo>
                        <a:cubicBezTo>
                          <a:pt x="117718" y="9763"/>
                          <a:pt x="118671" y="14049"/>
                          <a:pt x="115909" y="11478"/>
                        </a:cubicBezTo>
                        <a:cubicBezTo>
                          <a:pt x="115909" y="11478"/>
                          <a:pt x="115337" y="11478"/>
                          <a:pt x="115147" y="11478"/>
                        </a:cubicBezTo>
                        <a:cubicBezTo>
                          <a:pt x="113718" y="13764"/>
                          <a:pt x="112099" y="13859"/>
                          <a:pt x="110956" y="12430"/>
                        </a:cubicBezTo>
                        <a:cubicBezTo>
                          <a:pt x="110663" y="11609"/>
                          <a:pt x="110245" y="10838"/>
                          <a:pt x="109717" y="10144"/>
                        </a:cubicBezTo>
                        <a:cubicBezTo>
                          <a:pt x="109717" y="9477"/>
                          <a:pt x="108955" y="10144"/>
                          <a:pt x="109051" y="10811"/>
                        </a:cubicBezTo>
                        <a:cubicBezTo>
                          <a:pt x="109230" y="11460"/>
                          <a:pt x="109453" y="12097"/>
                          <a:pt x="109718" y="12716"/>
                        </a:cubicBezTo>
                        <a:cubicBezTo>
                          <a:pt x="110014" y="14601"/>
                          <a:pt x="109532" y="16526"/>
                          <a:pt x="108384" y="18050"/>
                        </a:cubicBezTo>
                        <a:cubicBezTo>
                          <a:pt x="105907" y="19860"/>
                          <a:pt x="102955" y="15573"/>
                          <a:pt x="102574" y="13573"/>
                        </a:cubicBezTo>
                        <a:lnTo>
                          <a:pt x="102574" y="13573"/>
                        </a:lnTo>
                        <a:lnTo>
                          <a:pt x="102574" y="13573"/>
                        </a:lnTo>
                        <a:cubicBezTo>
                          <a:pt x="102574" y="12621"/>
                          <a:pt x="101335" y="13097"/>
                          <a:pt x="101526" y="13573"/>
                        </a:cubicBezTo>
                        <a:lnTo>
                          <a:pt x="101526" y="13573"/>
                        </a:lnTo>
                        <a:cubicBezTo>
                          <a:pt x="101966" y="15581"/>
                          <a:pt x="101661" y="17679"/>
                          <a:pt x="100669" y="19479"/>
                        </a:cubicBezTo>
                        <a:cubicBezTo>
                          <a:pt x="99335" y="21765"/>
                          <a:pt x="97621" y="20622"/>
                          <a:pt x="96097" y="18907"/>
                        </a:cubicBezTo>
                        <a:cubicBezTo>
                          <a:pt x="94573" y="17193"/>
                          <a:pt x="95335" y="18907"/>
                          <a:pt x="95335" y="19479"/>
                        </a:cubicBezTo>
                        <a:cubicBezTo>
                          <a:pt x="95335" y="22336"/>
                          <a:pt x="93144" y="26241"/>
                          <a:pt x="90477" y="22812"/>
                        </a:cubicBezTo>
                        <a:cubicBezTo>
                          <a:pt x="90477" y="22812"/>
                          <a:pt x="89715" y="22812"/>
                          <a:pt x="89620" y="22812"/>
                        </a:cubicBezTo>
                        <a:lnTo>
                          <a:pt x="88763" y="26146"/>
                        </a:lnTo>
                        <a:cubicBezTo>
                          <a:pt x="88566" y="26895"/>
                          <a:pt x="88312" y="27628"/>
                          <a:pt x="88001" y="28337"/>
                        </a:cubicBezTo>
                        <a:cubicBezTo>
                          <a:pt x="88000" y="29575"/>
                          <a:pt x="87524" y="29670"/>
                          <a:pt x="86857" y="28337"/>
                        </a:cubicBezTo>
                        <a:cubicBezTo>
                          <a:pt x="86191" y="27003"/>
                          <a:pt x="85238" y="26241"/>
                          <a:pt x="83905" y="26337"/>
                        </a:cubicBezTo>
                        <a:cubicBezTo>
                          <a:pt x="82571" y="26432"/>
                          <a:pt x="81809" y="29004"/>
                          <a:pt x="81905" y="30813"/>
                        </a:cubicBezTo>
                        <a:cubicBezTo>
                          <a:pt x="80857" y="30242"/>
                          <a:pt x="79523" y="29670"/>
                          <a:pt x="78571" y="30337"/>
                        </a:cubicBezTo>
                        <a:cubicBezTo>
                          <a:pt x="77618" y="31004"/>
                          <a:pt x="77237" y="32623"/>
                          <a:pt x="77047" y="33861"/>
                        </a:cubicBezTo>
                        <a:cubicBezTo>
                          <a:pt x="76189" y="33099"/>
                          <a:pt x="75142" y="32242"/>
                          <a:pt x="73999" y="33004"/>
                        </a:cubicBezTo>
                        <a:cubicBezTo>
                          <a:pt x="72856" y="33766"/>
                          <a:pt x="72475" y="35671"/>
                          <a:pt x="72189" y="37100"/>
                        </a:cubicBezTo>
                        <a:cubicBezTo>
                          <a:pt x="70904" y="36666"/>
                          <a:pt x="69843" y="35741"/>
                          <a:pt x="69236" y="34528"/>
                        </a:cubicBezTo>
                        <a:cubicBezTo>
                          <a:pt x="69236" y="34052"/>
                          <a:pt x="68665" y="34528"/>
                          <a:pt x="68570" y="34528"/>
                        </a:cubicBezTo>
                        <a:cubicBezTo>
                          <a:pt x="68474" y="34528"/>
                          <a:pt x="68570" y="38243"/>
                          <a:pt x="68570" y="39386"/>
                        </a:cubicBezTo>
                        <a:cubicBezTo>
                          <a:pt x="68570" y="40529"/>
                          <a:pt x="64188" y="37576"/>
                          <a:pt x="63616" y="36052"/>
                        </a:cubicBezTo>
                        <a:cubicBezTo>
                          <a:pt x="63045" y="34528"/>
                          <a:pt x="62378" y="35385"/>
                          <a:pt x="62473" y="36052"/>
                        </a:cubicBezTo>
                        <a:cubicBezTo>
                          <a:pt x="62473" y="38529"/>
                          <a:pt x="63140" y="46148"/>
                          <a:pt x="59235" y="45577"/>
                        </a:cubicBezTo>
                        <a:cubicBezTo>
                          <a:pt x="58557" y="45449"/>
                          <a:pt x="57910" y="45190"/>
                          <a:pt x="57330" y="44815"/>
                        </a:cubicBezTo>
                        <a:cubicBezTo>
                          <a:pt x="58631" y="40543"/>
                          <a:pt x="56549" y="35970"/>
                          <a:pt x="52472" y="34147"/>
                        </a:cubicBezTo>
                        <a:cubicBezTo>
                          <a:pt x="52472" y="34147"/>
                          <a:pt x="51805" y="34147"/>
                          <a:pt x="51710" y="34147"/>
                        </a:cubicBezTo>
                        <a:cubicBezTo>
                          <a:pt x="50946" y="38283"/>
                          <a:pt x="52476" y="42508"/>
                          <a:pt x="55711" y="45196"/>
                        </a:cubicBezTo>
                        <a:cubicBezTo>
                          <a:pt x="55392" y="45749"/>
                          <a:pt x="55009" y="46260"/>
                          <a:pt x="54568" y="46720"/>
                        </a:cubicBezTo>
                        <a:cubicBezTo>
                          <a:pt x="53234" y="47958"/>
                          <a:pt x="51234" y="46720"/>
                          <a:pt x="50091" y="48530"/>
                        </a:cubicBezTo>
                        <a:cubicBezTo>
                          <a:pt x="48948" y="50340"/>
                          <a:pt x="50091" y="49578"/>
                          <a:pt x="48567" y="50435"/>
                        </a:cubicBezTo>
                        <a:cubicBezTo>
                          <a:pt x="47043" y="51292"/>
                          <a:pt x="46948" y="50911"/>
                          <a:pt x="45900" y="50435"/>
                        </a:cubicBezTo>
                        <a:cubicBezTo>
                          <a:pt x="45436" y="49971"/>
                          <a:pt x="45021" y="49460"/>
                          <a:pt x="44662" y="48911"/>
                        </a:cubicBezTo>
                        <a:cubicBezTo>
                          <a:pt x="44662" y="48339"/>
                          <a:pt x="43900" y="48911"/>
                          <a:pt x="43900" y="48911"/>
                        </a:cubicBezTo>
                        <a:cubicBezTo>
                          <a:pt x="43900" y="48911"/>
                          <a:pt x="43900" y="52245"/>
                          <a:pt x="42280" y="52626"/>
                        </a:cubicBezTo>
                        <a:cubicBezTo>
                          <a:pt x="40661" y="53007"/>
                          <a:pt x="39804" y="51673"/>
                          <a:pt x="39042" y="51006"/>
                        </a:cubicBezTo>
                        <a:cubicBezTo>
                          <a:pt x="38280" y="50340"/>
                          <a:pt x="38280" y="51006"/>
                          <a:pt x="38185" y="51006"/>
                        </a:cubicBezTo>
                        <a:cubicBezTo>
                          <a:pt x="38132" y="51704"/>
                          <a:pt x="38132" y="52404"/>
                          <a:pt x="38185" y="53102"/>
                        </a:cubicBezTo>
                        <a:cubicBezTo>
                          <a:pt x="38277" y="53542"/>
                          <a:pt x="38277" y="53996"/>
                          <a:pt x="38185" y="54435"/>
                        </a:cubicBezTo>
                        <a:cubicBezTo>
                          <a:pt x="38185" y="55483"/>
                          <a:pt x="36184" y="57483"/>
                          <a:pt x="35327" y="54435"/>
                        </a:cubicBezTo>
                        <a:cubicBezTo>
                          <a:pt x="35327" y="53673"/>
                          <a:pt x="34184" y="53864"/>
                          <a:pt x="34184" y="54435"/>
                        </a:cubicBezTo>
                        <a:cubicBezTo>
                          <a:pt x="34302" y="56576"/>
                          <a:pt x="33546" y="58673"/>
                          <a:pt x="32089" y="60246"/>
                        </a:cubicBezTo>
                        <a:cubicBezTo>
                          <a:pt x="31339" y="61050"/>
                          <a:pt x="30325" y="61557"/>
                          <a:pt x="29231" y="61674"/>
                        </a:cubicBezTo>
                        <a:lnTo>
                          <a:pt x="29231" y="61674"/>
                        </a:lnTo>
                        <a:cubicBezTo>
                          <a:pt x="29319" y="61266"/>
                          <a:pt x="29319" y="60844"/>
                          <a:pt x="29231" y="60436"/>
                        </a:cubicBezTo>
                        <a:cubicBezTo>
                          <a:pt x="29231" y="58912"/>
                          <a:pt x="28660" y="56531"/>
                          <a:pt x="27040" y="56150"/>
                        </a:cubicBezTo>
                        <a:cubicBezTo>
                          <a:pt x="25691" y="55926"/>
                          <a:pt x="24416" y="56838"/>
                          <a:pt x="24192" y="58188"/>
                        </a:cubicBezTo>
                        <a:cubicBezTo>
                          <a:pt x="24189" y="58207"/>
                          <a:pt x="24186" y="58226"/>
                          <a:pt x="24183" y="58245"/>
                        </a:cubicBezTo>
                        <a:cubicBezTo>
                          <a:pt x="23789" y="59989"/>
                          <a:pt x="24661" y="61771"/>
                          <a:pt x="26278" y="62532"/>
                        </a:cubicBezTo>
                        <a:lnTo>
                          <a:pt x="26279" y="62532"/>
                        </a:lnTo>
                        <a:cubicBezTo>
                          <a:pt x="25245" y="63195"/>
                          <a:pt x="24123" y="63708"/>
                          <a:pt x="22945" y="64056"/>
                        </a:cubicBezTo>
                        <a:cubicBezTo>
                          <a:pt x="21931" y="64309"/>
                          <a:pt x="20966" y="64727"/>
                          <a:pt x="20087" y="65294"/>
                        </a:cubicBezTo>
                        <a:cubicBezTo>
                          <a:pt x="20087" y="65294"/>
                          <a:pt x="19421" y="66437"/>
                          <a:pt x="19230" y="66532"/>
                        </a:cubicBezTo>
                        <a:cubicBezTo>
                          <a:pt x="16658" y="67961"/>
                          <a:pt x="17897" y="66532"/>
                          <a:pt x="16658" y="66532"/>
                        </a:cubicBezTo>
                        <a:cubicBezTo>
                          <a:pt x="14680" y="66449"/>
                          <a:pt x="12938" y="67826"/>
                          <a:pt x="12563" y="69771"/>
                        </a:cubicBezTo>
                        <a:cubicBezTo>
                          <a:pt x="10467" y="67675"/>
                          <a:pt x="8657" y="70819"/>
                          <a:pt x="7990" y="73200"/>
                        </a:cubicBezTo>
                        <a:cubicBezTo>
                          <a:pt x="7038" y="71866"/>
                          <a:pt x="5990" y="69866"/>
                          <a:pt x="4466" y="69485"/>
                        </a:cubicBezTo>
                        <a:cubicBezTo>
                          <a:pt x="2942" y="69104"/>
                          <a:pt x="1514" y="70533"/>
                          <a:pt x="466" y="71485"/>
                        </a:cubicBezTo>
                        <a:cubicBezTo>
                          <a:pt x="-582" y="72438"/>
                          <a:pt x="466" y="71485"/>
                          <a:pt x="466" y="71485"/>
                        </a:cubicBezTo>
                        <a:cubicBezTo>
                          <a:pt x="466" y="71485"/>
                          <a:pt x="3418" y="69199"/>
                          <a:pt x="5038" y="70437"/>
                        </a:cubicBezTo>
                        <a:cubicBezTo>
                          <a:pt x="6117" y="71607"/>
                          <a:pt x="7075" y="72884"/>
                          <a:pt x="7895" y="74247"/>
                        </a:cubicBezTo>
                        <a:cubicBezTo>
                          <a:pt x="7895" y="74247"/>
                          <a:pt x="7895" y="74247"/>
                          <a:pt x="7895" y="74247"/>
                        </a:cubicBezTo>
                        <a:cubicBezTo>
                          <a:pt x="7895" y="74247"/>
                          <a:pt x="9991" y="68342"/>
                          <a:pt x="12086" y="71295"/>
                        </a:cubicBezTo>
                        <a:cubicBezTo>
                          <a:pt x="12086" y="71295"/>
                          <a:pt x="12658" y="71295"/>
                          <a:pt x="12658" y="71295"/>
                        </a:cubicBezTo>
                        <a:cubicBezTo>
                          <a:pt x="13324" y="68723"/>
                          <a:pt x="14563" y="68056"/>
                          <a:pt x="17039" y="68628"/>
                        </a:cubicBezTo>
                        <a:cubicBezTo>
                          <a:pt x="17992" y="68628"/>
                          <a:pt x="18182" y="68628"/>
                          <a:pt x="19135" y="68628"/>
                        </a:cubicBezTo>
                        <a:cubicBezTo>
                          <a:pt x="20087" y="68628"/>
                          <a:pt x="19992" y="67389"/>
                          <a:pt x="20659" y="66913"/>
                        </a:cubicBezTo>
                        <a:lnTo>
                          <a:pt x="21897" y="66913"/>
                        </a:lnTo>
                        <a:cubicBezTo>
                          <a:pt x="23040" y="66437"/>
                          <a:pt x="24183" y="66151"/>
                          <a:pt x="25326" y="65580"/>
                        </a:cubicBezTo>
                        <a:lnTo>
                          <a:pt x="27231" y="64246"/>
                        </a:lnTo>
                        <a:cubicBezTo>
                          <a:pt x="30850" y="65008"/>
                          <a:pt x="33613" y="61198"/>
                          <a:pt x="34280" y="57579"/>
                        </a:cubicBezTo>
                        <a:cubicBezTo>
                          <a:pt x="35123" y="58447"/>
                          <a:pt x="36509" y="58467"/>
                          <a:pt x="37377" y="57624"/>
                        </a:cubicBezTo>
                        <a:cubicBezTo>
                          <a:pt x="37393" y="57609"/>
                          <a:pt x="37408" y="57594"/>
                          <a:pt x="37423" y="57579"/>
                        </a:cubicBezTo>
                        <a:cubicBezTo>
                          <a:pt x="38661" y="56626"/>
                          <a:pt x="38566" y="54626"/>
                          <a:pt x="38756" y="53102"/>
                        </a:cubicBezTo>
                        <a:cubicBezTo>
                          <a:pt x="39804" y="53959"/>
                          <a:pt x="41328" y="54912"/>
                          <a:pt x="42662" y="54245"/>
                        </a:cubicBezTo>
                        <a:cubicBezTo>
                          <a:pt x="43732" y="53395"/>
                          <a:pt x="44334" y="52086"/>
                          <a:pt x="44281" y="50721"/>
                        </a:cubicBezTo>
                        <a:cubicBezTo>
                          <a:pt x="45709" y="52245"/>
                          <a:pt x="47710" y="53673"/>
                          <a:pt x="49329" y="51864"/>
                        </a:cubicBezTo>
                        <a:cubicBezTo>
                          <a:pt x="50948" y="50054"/>
                          <a:pt x="48091" y="50625"/>
                          <a:pt x="51901" y="49292"/>
                        </a:cubicBezTo>
                        <a:cubicBezTo>
                          <a:pt x="52377" y="49292"/>
                          <a:pt x="52948" y="49292"/>
                          <a:pt x="53425" y="49292"/>
                        </a:cubicBezTo>
                        <a:cubicBezTo>
                          <a:pt x="54524" y="48716"/>
                          <a:pt x="55421" y="47819"/>
                          <a:pt x="55996" y="46720"/>
                        </a:cubicBezTo>
                        <a:lnTo>
                          <a:pt x="55997" y="46244"/>
                        </a:lnTo>
                        <a:lnTo>
                          <a:pt x="57425" y="47101"/>
                        </a:lnTo>
                        <a:cubicBezTo>
                          <a:pt x="62759" y="49387"/>
                          <a:pt x="63140" y="42815"/>
                          <a:pt x="63140" y="38433"/>
                        </a:cubicBezTo>
                        <a:cubicBezTo>
                          <a:pt x="64188" y="40148"/>
                          <a:pt x="65807" y="41767"/>
                          <a:pt x="67426" y="41672"/>
                        </a:cubicBezTo>
                        <a:cubicBezTo>
                          <a:pt x="69046" y="41577"/>
                          <a:pt x="69522" y="37957"/>
                          <a:pt x="69141" y="35576"/>
                        </a:cubicBezTo>
                        <a:cubicBezTo>
                          <a:pt x="69946" y="36476"/>
                          <a:pt x="70960" y="37162"/>
                          <a:pt x="72094" y="37576"/>
                        </a:cubicBezTo>
                        <a:cubicBezTo>
                          <a:pt x="72094" y="37576"/>
                          <a:pt x="72094" y="37576"/>
                          <a:pt x="72570" y="37576"/>
                        </a:cubicBezTo>
                        <a:cubicBezTo>
                          <a:pt x="72659" y="36575"/>
                          <a:pt x="72851" y="35585"/>
                          <a:pt x="73141" y="34623"/>
                        </a:cubicBezTo>
                        <a:cubicBezTo>
                          <a:pt x="73999" y="32528"/>
                          <a:pt x="75523" y="33290"/>
                          <a:pt x="76666" y="34623"/>
                        </a:cubicBezTo>
                        <a:cubicBezTo>
                          <a:pt x="77809" y="35957"/>
                          <a:pt x="77142" y="34623"/>
                          <a:pt x="77142" y="34623"/>
                        </a:cubicBezTo>
                        <a:cubicBezTo>
                          <a:pt x="77142" y="34623"/>
                          <a:pt x="77142" y="31480"/>
                          <a:pt x="78666" y="31004"/>
                        </a:cubicBezTo>
                        <a:cubicBezTo>
                          <a:pt x="80190" y="30528"/>
                          <a:pt x="81142" y="31766"/>
                          <a:pt x="81905" y="32337"/>
                        </a:cubicBezTo>
                        <a:cubicBezTo>
                          <a:pt x="82666" y="32909"/>
                          <a:pt x="82571" y="32337"/>
                          <a:pt x="82666" y="31861"/>
                        </a:cubicBezTo>
                        <a:cubicBezTo>
                          <a:pt x="82762" y="31385"/>
                          <a:pt x="82190" y="27003"/>
                          <a:pt x="84953" y="28527"/>
                        </a:cubicBezTo>
                        <a:cubicBezTo>
                          <a:pt x="85810" y="29099"/>
                          <a:pt x="86381" y="30147"/>
                          <a:pt x="87334" y="30623"/>
                        </a:cubicBezTo>
                        <a:cubicBezTo>
                          <a:pt x="87533" y="30766"/>
                          <a:pt x="87801" y="30766"/>
                          <a:pt x="88001" y="30623"/>
                        </a:cubicBezTo>
                        <a:cubicBezTo>
                          <a:pt x="89039" y="28555"/>
                          <a:pt x="89746" y="26338"/>
                          <a:pt x="90096" y="24051"/>
                        </a:cubicBezTo>
                        <a:cubicBezTo>
                          <a:pt x="92858" y="27289"/>
                          <a:pt x="95716" y="24051"/>
                          <a:pt x="96001" y="20145"/>
                        </a:cubicBezTo>
                        <a:cubicBezTo>
                          <a:pt x="97430" y="21765"/>
                          <a:pt x="99335" y="22908"/>
                          <a:pt x="101050" y="20907"/>
                        </a:cubicBezTo>
                        <a:cubicBezTo>
                          <a:pt x="102150" y="19607"/>
                          <a:pt x="102728" y="17943"/>
                          <a:pt x="102669" y="16240"/>
                        </a:cubicBezTo>
                        <a:cubicBezTo>
                          <a:pt x="104098" y="18526"/>
                          <a:pt x="106384" y="20431"/>
                          <a:pt x="108765" y="19383"/>
                        </a:cubicBezTo>
                        <a:cubicBezTo>
                          <a:pt x="110730" y="18256"/>
                          <a:pt x="111703" y="15959"/>
                          <a:pt x="111146" y="13764"/>
                        </a:cubicBezTo>
                        <a:lnTo>
                          <a:pt x="111718" y="13764"/>
                        </a:lnTo>
                        <a:cubicBezTo>
                          <a:pt x="113623" y="14335"/>
                          <a:pt x="114766" y="13002"/>
                          <a:pt x="115432" y="11478"/>
                        </a:cubicBezTo>
                        <a:lnTo>
                          <a:pt x="116861" y="12525"/>
                        </a:lnTo>
                        <a:lnTo>
                          <a:pt x="116861" y="12525"/>
                        </a:lnTo>
                        <a:cubicBezTo>
                          <a:pt x="117696" y="11868"/>
                          <a:pt x="118242" y="10911"/>
                          <a:pt x="118385" y="9858"/>
                        </a:cubicBezTo>
                        <a:cubicBezTo>
                          <a:pt x="118385" y="9382"/>
                          <a:pt x="118385" y="8525"/>
                          <a:pt x="118385" y="8144"/>
                        </a:cubicBezTo>
                        <a:cubicBezTo>
                          <a:pt x="118385" y="7763"/>
                          <a:pt x="120005" y="8144"/>
                          <a:pt x="120862" y="8906"/>
                        </a:cubicBezTo>
                        <a:cubicBezTo>
                          <a:pt x="121719" y="9668"/>
                          <a:pt x="120862" y="8906"/>
                          <a:pt x="121529" y="8906"/>
                        </a:cubicBezTo>
                        <a:cubicBezTo>
                          <a:pt x="122195" y="8906"/>
                          <a:pt x="122386" y="6429"/>
                          <a:pt x="122862" y="4715"/>
                        </a:cubicBezTo>
                        <a:cubicBezTo>
                          <a:pt x="123338" y="3000"/>
                          <a:pt x="122862" y="3858"/>
                          <a:pt x="124672" y="4715"/>
                        </a:cubicBezTo>
                        <a:cubicBezTo>
                          <a:pt x="125527" y="4807"/>
                          <a:pt x="126389" y="4807"/>
                          <a:pt x="127243" y="4715"/>
                        </a:cubicBezTo>
                        <a:cubicBezTo>
                          <a:pt x="131434" y="6144"/>
                          <a:pt x="132863" y="3953"/>
                          <a:pt x="132387" y="429"/>
                        </a:cubicBezTo>
                        <a:close/>
                        <a:moveTo>
                          <a:pt x="24183" y="62341"/>
                        </a:moveTo>
                        <a:cubicBezTo>
                          <a:pt x="24183" y="61389"/>
                          <a:pt x="25040" y="60246"/>
                          <a:pt x="25993" y="60531"/>
                        </a:cubicBezTo>
                        <a:cubicBezTo>
                          <a:pt x="26945" y="60817"/>
                          <a:pt x="27517" y="63103"/>
                          <a:pt x="26755" y="64437"/>
                        </a:cubicBezTo>
                        <a:cubicBezTo>
                          <a:pt x="25516" y="64151"/>
                          <a:pt x="24278" y="63389"/>
                          <a:pt x="24183" y="62341"/>
                        </a:cubicBezTo>
                        <a:close/>
                        <a:moveTo>
                          <a:pt x="51901" y="38052"/>
                        </a:moveTo>
                        <a:cubicBezTo>
                          <a:pt x="54820" y="39511"/>
                          <a:pt x="56356" y="42781"/>
                          <a:pt x="55616" y="45958"/>
                        </a:cubicBezTo>
                        <a:cubicBezTo>
                          <a:pt x="53265" y="44006"/>
                          <a:pt x="51903" y="41109"/>
                          <a:pt x="51901" y="380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1032"/>
                  <p:cNvSpPr/>
                  <p:nvPr/>
                </p:nvSpPr>
                <p:spPr>
                  <a:xfrm>
                    <a:off x="4547658" y="4428696"/>
                    <a:ext cx="132878" cy="73771"/>
                  </a:xfrm>
                  <a:custGeom>
                    <a:avLst/>
                    <a:gdLst>
                      <a:gd name="connsiteX0" fmla="*/ 132768 w 132878"/>
                      <a:gd name="connsiteY0" fmla="*/ 429 h 73771"/>
                      <a:gd name="connsiteX1" fmla="*/ 132006 w 132878"/>
                      <a:gd name="connsiteY1" fmla="*/ 429 h 73771"/>
                      <a:gd name="connsiteX2" fmla="*/ 128101 w 132878"/>
                      <a:gd name="connsiteY2" fmla="*/ 4048 h 73771"/>
                      <a:gd name="connsiteX3" fmla="*/ 123529 w 132878"/>
                      <a:gd name="connsiteY3" fmla="*/ 4048 h 73771"/>
                      <a:gd name="connsiteX4" fmla="*/ 123052 w 132878"/>
                      <a:gd name="connsiteY4" fmla="*/ 4048 h 73771"/>
                      <a:gd name="connsiteX5" fmla="*/ 121814 w 132878"/>
                      <a:gd name="connsiteY5" fmla="*/ 8144 h 73771"/>
                      <a:gd name="connsiteX6" fmla="*/ 118576 w 132878"/>
                      <a:gd name="connsiteY6" fmla="*/ 7668 h 73771"/>
                      <a:gd name="connsiteX7" fmla="*/ 115813 w 132878"/>
                      <a:gd name="connsiteY7" fmla="*/ 11001 h 73771"/>
                      <a:gd name="connsiteX8" fmla="*/ 115051 w 132878"/>
                      <a:gd name="connsiteY8" fmla="*/ 11001 h 73771"/>
                      <a:gd name="connsiteX9" fmla="*/ 110765 w 132878"/>
                      <a:gd name="connsiteY9" fmla="*/ 11954 h 73771"/>
                      <a:gd name="connsiteX10" fmla="*/ 109622 w 132878"/>
                      <a:gd name="connsiteY10" fmla="*/ 9668 h 73771"/>
                      <a:gd name="connsiteX11" fmla="*/ 108955 w 132878"/>
                      <a:gd name="connsiteY11" fmla="*/ 10335 h 73771"/>
                      <a:gd name="connsiteX12" fmla="*/ 109622 w 132878"/>
                      <a:gd name="connsiteY12" fmla="*/ 12335 h 73771"/>
                      <a:gd name="connsiteX13" fmla="*/ 108289 w 132878"/>
                      <a:gd name="connsiteY13" fmla="*/ 17573 h 73771"/>
                      <a:gd name="connsiteX14" fmla="*/ 102478 w 132878"/>
                      <a:gd name="connsiteY14" fmla="*/ 13097 h 73771"/>
                      <a:gd name="connsiteX15" fmla="*/ 102478 w 132878"/>
                      <a:gd name="connsiteY15" fmla="*/ 13097 h 73771"/>
                      <a:gd name="connsiteX16" fmla="*/ 102478 w 132878"/>
                      <a:gd name="connsiteY16" fmla="*/ 13097 h 73771"/>
                      <a:gd name="connsiteX17" fmla="*/ 101431 w 132878"/>
                      <a:gd name="connsiteY17" fmla="*/ 13097 h 73771"/>
                      <a:gd name="connsiteX18" fmla="*/ 101431 w 132878"/>
                      <a:gd name="connsiteY18" fmla="*/ 13097 h 73771"/>
                      <a:gd name="connsiteX19" fmla="*/ 100574 w 132878"/>
                      <a:gd name="connsiteY19" fmla="*/ 18907 h 73771"/>
                      <a:gd name="connsiteX20" fmla="*/ 96001 w 132878"/>
                      <a:gd name="connsiteY20" fmla="*/ 18336 h 73771"/>
                      <a:gd name="connsiteX21" fmla="*/ 95239 w 132878"/>
                      <a:gd name="connsiteY21" fmla="*/ 18907 h 73771"/>
                      <a:gd name="connsiteX22" fmla="*/ 90382 w 132878"/>
                      <a:gd name="connsiteY22" fmla="*/ 22336 h 73771"/>
                      <a:gd name="connsiteX23" fmla="*/ 89525 w 132878"/>
                      <a:gd name="connsiteY23" fmla="*/ 22336 h 73771"/>
                      <a:gd name="connsiteX24" fmla="*/ 88667 w 132878"/>
                      <a:gd name="connsiteY24" fmla="*/ 25670 h 73771"/>
                      <a:gd name="connsiteX25" fmla="*/ 87905 w 132878"/>
                      <a:gd name="connsiteY25" fmla="*/ 27956 h 73771"/>
                      <a:gd name="connsiteX26" fmla="*/ 86762 w 132878"/>
                      <a:gd name="connsiteY26" fmla="*/ 27956 h 73771"/>
                      <a:gd name="connsiteX27" fmla="*/ 83809 w 132878"/>
                      <a:gd name="connsiteY27" fmla="*/ 25956 h 73771"/>
                      <a:gd name="connsiteX28" fmla="*/ 81809 w 132878"/>
                      <a:gd name="connsiteY28" fmla="*/ 30337 h 73771"/>
                      <a:gd name="connsiteX29" fmla="*/ 78380 w 132878"/>
                      <a:gd name="connsiteY29" fmla="*/ 29861 h 73771"/>
                      <a:gd name="connsiteX30" fmla="*/ 76856 w 132878"/>
                      <a:gd name="connsiteY30" fmla="*/ 33385 h 73771"/>
                      <a:gd name="connsiteX31" fmla="*/ 73903 w 132878"/>
                      <a:gd name="connsiteY31" fmla="*/ 32528 h 73771"/>
                      <a:gd name="connsiteX32" fmla="*/ 72094 w 132878"/>
                      <a:gd name="connsiteY32" fmla="*/ 36623 h 73771"/>
                      <a:gd name="connsiteX33" fmla="*/ 69141 w 132878"/>
                      <a:gd name="connsiteY33" fmla="*/ 34052 h 73771"/>
                      <a:gd name="connsiteX34" fmla="*/ 68474 w 132878"/>
                      <a:gd name="connsiteY34" fmla="*/ 34052 h 73771"/>
                      <a:gd name="connsiteX35" fmla="*/ 68474 w 132878"/>
                      <a:gd name="connsiteY35" fmla="*/ 38910 h 73771"/>
                      <a:gd name="connsiteX36" fmla="*/ 63521 w 132878"/>
                      <a:gd name="connsiteY36" fmla="*/ 35576 h 73771"/>
                      <a:gd name="connsiteX37" fmla="*/ 62283 w 132878"/>
                      <a:gd name="connsiteY37" fmla="*/ 35576 h 73771"/>
                      <a:gd name="connsiteX38" fmla="*/ 59044 w 132878"/>
                      <a:gd name="connsiteY38" fmla="*/ 45101 h 73771"/>
                      <a:gd name="connsiteX39" fmla="*/ 57235 w 132878"/>
                      <a:gd name="connsiteY39" fmla="*/ 44339 h 73771"/>
                      <a:gd name="connsiteX40" fmla="*/ 52282 w 132878"/>
                      <a:gd name="connsiteY40" fmla="*/ 33766 h 73771"/>
                      <a:gd name="connsiteX41" fmla="*/ 51615 w 132878"/>
                      <a:gd name="connsiteY41" fmla="*/ 33766 h 73771"/>
                      <a:gd name="connsiteX42" fmla="*/ 55616 w 132878"/>
                      <a:gd name="connsiteY42" fmla="*/ 44815 h 73771"/>
                      <a:gd name="connsiteX43" fmla="*/ 54473 w 132878"/>
                      <a:gd name="connsiteY43" fmla="*/ 46339 h 73771"/>
                      <a:gd name="connsiteX44" fmla="*/ 49996 w 132878"/>
                      <a:gd name="connsiteY44" fmla="*/ 48149 h 73771"/>
                      <a:gd name="connsiteX45" fmla="*/ 48376 w 132878"/>
                      <a:gd name="connsiteY45" fmla="*/ 50054 h 73771"/>
                      <a:gd name="connsiteX46" fmla="*/ 45805 w 132878"/>
                      <a:gd name="connsiteY46" fmla="*/ 50054 h 73771"/>
                      <a:gd name="connsiteX47" fmla="*/ 44567 w 132878"/>
                      <a:gd name="connsiteY47" fmla="*/ 48530 h 73771"/>
                      <a:gd name="connsiteX48" fmla="*/ 43709 w 132878"/>
                      <a:gd name="connsiteY48" fmla="*/ 48530 h 73771"/>
                      <a:gd name="connsiteX49" fmla="*/ 42185 w 132878"/>
                      <a:gd name="connsiteY49" fmla="*/ 52245 h 73771"/>
                      <a:gd name="connsiteX50" fmla="*/ 38947 w 132878"/>
                      <a:gd name="connsiteY50" fmla="*/ 50625 h 73771"/>
                      <a:gd name="connsiteX51" fmla="*/ 38089 w 132878"/>
                      <a:gd name="connsiteY51" fmla="*/ 50625 h 73771"/>
                      <a:gd name="connsiteX52" fmla="*/ 38089 w 132878"/>
                      <a:gd name="connsiteY52" fmla="*/ 52625 h 73771"/>
                      <a:gd name="connsiteX53" fmla="*/ 38089 w 132878"/>
                      <a:gd name="connsiteY53" fmla="*/ 53959 h 73771"/>
                      <a:gd name="connsiteX54" fmla="*/ 35232 w 132878"/>
                      <a:gd name="connsiteY54" fmla="*/ 53959 h 73771"/>
                      <a:gd name="connsiteX55" fmla="*/ 34089 w 132878"/>
                      <a:gd name="connsiteY55" fmla="*/ 53959 h 73771"/>
                      <a:gd name="connsiteX56" fmla="*/ 31993 w 132878"/>
                      <a:gd name="connsiteY56" fmla="*/ 59769 h 73771"/>
                      <a:gd name="connsiteX57" fmla="*/ 29136 w 132878"/>
                      <a:gd name="connsiteY57" fmla="*/ 61198 h 73771"/>
                      <a:gd name="connsiteX58" fmla="*/ 29136 w 132878"/>
                      <a:gd name="connsiteY58" fmla="*/ 61198 h 73771"/>
                      <a:gd name="connsiteX59" fmla="*/ 29136 w 132878"/>
                      <a:gd name="connsiteY59" fmla="*/ 59960 h 73771"/>
                      <a:gd name="connsiteX60" fmla="*/ 26945 w 132878"/>
                      <a:gd name="connsiteY60" fmla="*/ 55673 h 73771"/>
                      <a:gd name="connsiteX61" fmla="*/ 24106 w 132878"/>
                      <a:gd name="connsiteY61" fmla="*/ 57724 h 73771"/>
                      <a:gd name="connsiteX62" fmla="*/ 24088 w 132878"/>
                      <a:gd name="connsiteY62" fmla="*/ 57864 h 73771"/>
                      <a:gd name="connsiteX63" fmla="*/ 26183 w 132878"/>
                      <a:gd name="connsiteY63" fmla="*/ 62055 h 73771"/>
                      <a:gd name="connsiteX64" fmla="*/ 26183 w 132878"/>
                      <a:gd name="connsiteY64" fmla="*/ 62055 h 73771"/>
                      <a:gd name="connsiteX65" fmla="*/ 22945 w 132878"/>
                      <a:gd name="connsiteY65" fmla="*/ 63675 h 73771"/>
                      <a:gd name="connsiteX66" fmla="*/ 20087 w 132878"/>
                      <a:gd name="connsiteY66" fmla="*/ 64818 h 73771"/>
                      <a:gd name="connsiteX67" fmla="*/ 19135 w 132878"/>
                      <a:gd name="connsiteY67" fmla="*/ 66056 h 73771"/>
                      <a:gd name="connsiteX68" fmla="*/ 16658 w 132878"/>
                      <a:gd name="connsiteY68" fmla="*/ 66056 h 73771"/>
                      <a:gd name="connsiteX69" fmla="*/ 12562 w 132878"/>
                      <a:gd name="connsiteY69" fmla="*/ 69294 h 73771"/>
                      <a:gd name="connsiteX70" fmla="*/ 7895 w 132878"/>
                      <a:gd name="connsiteY70" fmla="*/ 72723 h 73771"/>
                      <a:gd name="connsiteX71" fmla="*/ 4466 w 132878"/>
                      <a:gd name="connsiteY71" fmla="*/ 69009 h 73771"/>
                      <a:gd name="connsiteX72" fmla="*/ 466 w 132878"/>
                      <a:gd name="connsiteY72" fmla="*/ 71009 h 73771"/>
                      <a:gd name="connsiteX73" fmla="*/ 466 w 132878"/>
                      <a:gd name="connsiteY73" fmla="*/ 71009 h 73771"/>
                      <a:gd name="connsiteX74" fmla="*/ 4942 w 132878"/>
                      <a:gd name="connsiteY74" fmla="*/ 70056 h 73771"/>
                      <a:gd name="connsiteX75" fmla="*/ 7800 w 132878"/>
                      <a:gd name="connsiteY75" fmla="*/ 73771 h 73771"/>
                      <a:gd name="connsiteX76" fmla="*/ 8276 w 132878"/>
                      <a:gd name="connsiteY76" fmla="*/ 73771 h 73771"/>
                      <a:gd name="connsiteX77" fmla="*/ 12372 w 132878"/>
                      <a:gd name="connsiteY77" fmla="*/ 70723 h 73771"/>
                      <a:gd name="connsiteX78" fmla="*/ 13039 w 132878"/>
                      <a:gd name="connsiteY78" fmla="*/ 70723 h 73771"/>
                      <a:gd name="connsiteX79" fmla="*/ 17325 w 132878"/>
                      <a:gd name="connsiteY79" fmla="*/ 68056 h 73771"/>
                      <a:gd name="connsiteX80" fmla="*/ 19516 w 132878"/>
                      <a:gd name="connsiteY80" fmla="*/ 68056 h 73771"/>
                      <a:gd name="connsiteX81" fmla="*/ 21040 w 132878"/>
                      <a:gd name="connsiteY81" fmla="*/ 66342 h 73771"/>
                      <a:gd name="connsiteX82" fmla="*/ 22278 w 132878"/>
                      <a:gd name="connsiteY82" fmla="*/ 66342 h 73771"/>
                      <a:gd name="connsiteX83" fmla="*/ 25707 w 132878"/>
                      <a:gd name="connsiteY83" fmla="*/ 65008 h 73771"/>
                      <a:gd name="connsiteX84" fmla="*/ 27612 w 132878"/>
                      <a:gd name="connsiteY84" fmla="*/ 63675 h 73771"/>
                      <a:gd name="connsiteX85" fmla="*/ 34660 w 132878"/>
                      <a:gd name="connsiteY85" fmla="*/ 57007 h 73771"/>
                      <a:gd name="connsiteX86" fmla="*/ 37758 w 132878"/>
                      <a:gd name="connsiteY86" fmla="*/ 57052 h 73771"/>
                      <a:gd name="connsiteX87" fmla="*/ 37804 w 132878"/>
                      <a:gd name="connsiteY87" fmla="*/ 57007 h 73771"/>
                      <a:gd name="connsiteX88" fmla="*/ 39137 w 132878"/>
                      <a:gd name="connsiteY88" fmla="*/ 52530 h 73771"/>
                      <a:gd name="connsiteX89" fmla="*/ 43042 w 132878"/>
                      <a:gd name="connsiteY89" fmla="*/ 53673 h 73771"/>
                      <a:gd name="connsiteX90" fmla="*/ 44662 w 132878"/>
                      <a:gd name="connsiteY90" fmla="*/ 50149 h 73771"/>
                      <a:gd name="connsiteX91" fmla="*/ 49710 w 132878"/>
                      <a:gd name="connsiteY91" fmla="*/ 51292 h 73771"/>
                      <a:gd name="connsiteX92" fmla="*/ 52282 w 132878"/>
                      <a:gd name="connsiteY92" fmla="*/ 48720 h 73771"/>
                      <a:gd name="connsiteX93" fmla="*/ 53806 w 132878"/>
                      <a:gd name="connsiteY93" fmla="*/ 48720 h 73771"/>
                      <a:gd name="connsiteX94" fmla="*/ 56377 w 132878"/>
                      <a:gd name="connsiteY94" fmla="*/ 46149 h 73771"/>
                      <a:gd name="connsiteX95" fmla="*/ 56377 w 132878"/>
                      <a:gd name="connsiteY95" fmla="*/ 46148 h 73771"/>
                      <a:gd name="connsiteX96" fmla="*/ 57806 w 132878"/>
                      <a:gd name="connsiteY96" fmla="*/ 47006 h 73771"/>
                      <a:gd name="connsiteX97" fmla="*/ 63426 w 132878"/>
                      <a:gd name="connsiteY97" fmla="*/ 38433 h 73771"/>
                      <a:gd name="connsiteX98" fmla="*/ 67808 w 132878"/>
                      <a:gd name="connsiteY98" fmla="*/ 41577 h 73771"/>
                      <a:gd name="connsiteX99" fmla="*/ 69522 w 132878"/>
                      <a:gd name="connsiteY99" fmla="*/ 35481 h 73771"/>
                      <a:gd name="connsiteX100" fmla="*/ 72379 w 132878"/>
                      <a:gd name="connsiteY100" fmla="*/ 37481 h 73771"/>
                      <a:gd name="connsiteX101" fmla="*/ 72951 w 132878"/>
                      <a:gd name="connsiteY101" fmla="*/ 37481 h 73771"/>
                      <a:gd name="connsiteX102" fmla="*/ 73522 w 132878"/>
                      <a:gd name="connsiteY102" fmla="*/ 34528 h 73771"/>
                      <a:gd name="connsiteX103" fmla="*/ 77047 w 132878"/>
                      <a:gd name="connsiteY103" fmla="*/ 34528 h 73771"/>
                      <a:gd name="connsiteX104" fmla="*/ 77523 w 132878"/>
                      <a:gd name="connsiteY104" fmla="*/ 34528 h 73771"/>
                      <a:gd name="connsiteX105" fmla="*/ 79047 w 132878"/>
                      <a:gd name="connsiteY105" fmla="*/ 30909 h 73771"/>
                      <a:gd name="connsiteX106" fmla="*/ 82285 w 132878"/>
                      <a:gd name="connsiteY106" fmla="*/ 32242 h 73771"/>
                      <a:gd name="connsiteX107" fmla="*/ 82952 w 132878"/>
                      <a:gd name="connsiteY107" fmla="*/ 31766 h 73771"/>
                      <a:gd name="connsiteX108" fmla="*/ 85334 w 132878"/>
                      <a:gd name="connsiteY108" fmla="*/ 28527 h 73771"/>
                      <a:gd name="connsiteX109" fmla="*/ 87715 w 132878"/>
                      <a:gd name="connsiteY109" fmla="*/ 30528 h 73771"/>
                      <a:gd name="connsiteX110" fmla="*/ 88286 w 132878"/>
                      <a:gd name="connsiteY110" fmla="*/ 30528 h 73771"/>
                      <a:gd name="connsiteX111" fmla="*/ 90382 w 132878"/>
                      <a:gd name="connsiteY111" fmla="*/ 23955 h 73771"/>
                      <a:gd name="connsiteX112" fmla="*/ 96383 w 132878"/>
                      <a:gd name="connsiteY112" fmla="*/ 20050 h 73771"/>
                      <a:gd name="connsiteX113" fmla="*/ 101431 w 132878"/>
                      <a:gd name="connsiteY113" fmla="*/ 20812 h 73771"/>
                      <a:gd name="connsiteX114" fmla="*/ 103050 w 132878"/>
                      <a:gd name="connsiteY114" fmla="*/ 16145 h 73771"/>
                      <a:gd name="connsiteX115" fmla="*/ 109146 w 132878"/>
                      <a:gd name="connsiteY115" fmla="*/ 19288 h 73771"/>
                      <a:gd name="connsiteX116" fmla="*/ 111527 w 132878"/>
                      <a:gd name="connsiteY116" fmla="*/ 13668 h 73771"/>
                      <a:gd name="connsiteX117" fmla="*/ 112099 w 132878"/>
                      <a:gd name="connsiteY117" fmla="*/ 13668 h 73771"/>
                      <a:gd name="connsiteX118" fmla="*/ 115813 w 132878"/>
                      <a:gd name="connsiteY118" fmla="*/ 11382 h 73771"/>
                      <a:gd name="connsiteX119" fmla="*/ 117242 w 132878"/>
                      <a:gd name="connsiteY119" fmla="*/ 12430 h 73771"/>
                      <a:gd name="connsiteX120" fmla="*/ 117242 w 132878"/>
                      <a:gd name="connsiteY120" fmla="*/ 12430 h 73771"/>
                      <a:gd name="connsiteX121" fmla="*/ 118766 w 132878"/>
                      <a:gd name="connsiteY121" fmla="*/ 9763 h 73771"/>
                      <a:gd name="connsiteX122" fmla="*/ 118766 w 132878"/>
                      <a:gd name="connsiteY122" fmla="*/ 8048 h 73771"/>
                      <a:gd name="connsiteX123" fmla="*/ 121147 w 132878"/>
                      <a:gd name="connsiteY123" fmla="*/ 8811 h 73771"/>
                      <a:gd name="connsiteX124" fmla="*/ 121909 w 132878"/>
                      <a:gd name="connsiteY124" fmla="*/ 8811 h 73771"/>
                      <a:gd name="connsiteX125" fmla="*/ 123243 w 132878"/>
                      <a:gd name="connsiteY125" fmla="*/ 4620 h 73771"/>
                      <a:gd name="connsiteX126" fmla="*/ 125053 w 132878"/>
                      <a:gd name="connsiteY126" fmla="*/ 4620 h 73771"/>
                      <a:gd name="connsiteX127" fmla="*/ 127624 w 132878"/>
                      <a:gd name="connsiteY127" fmla="*/ 4620 h 73771"/>
                      <a:gd name="connsiteX128" fmla="*/ 132768 w 132878"/>
                      <a:gd name="connsiteY128" fmla="*/ 429 h 73771"/>
                      <a:gd name="connsiteX129" fmla="*/ 24564 w 132878"/>
                      <a:gd name="connsiteY129" fmla="*/ 62341 h 73771"/>
                      <a:gd name="connsiteX130" fmla="*/ 26374 w 132878"/>
                      <a:gd name="connsiteY130" fmla="*/ 60627 h 73771"/>
                      <a:gd name="connsiteX131" fmla="*/ 27041 w 132878"/>
                      <a:gd name="connsiteY131" fmla="*/ 64437 h 73771"/>
                      <a:gd name="connsiteX132" fmla="*/ 24564 w 132878"/>
                      <a:gd name="connsiteY132" fmla="*/ 62532 h 73771"/>
                      <a:gd name="connsiteX133" fmla="*/ 52282 w 132878"/>
                      <a:gd name="connsiteY133" fmla="*/ 38529 h 73771"/>
                      <a:gd name="connsiteX134" fmla="*/ 55997 w 132878"/>
                      <a:gd name="connsiteY134" fmla="*/ 46434 h 73771"/>
                      <a:gd name="connsiteX135" fmla="*/ 52282 w 132878"/>
                      <a:gd name="connsiteY135" fmla="*/ 38529 h 73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132878" h="73771">
                        <a:moveTo>
                          <a:pt x="132768" y="429"/>
                        </a:moveTo>
                        <a:cubicBezTo>
                          <a:pt x="132768" y="-143"/>
                          <a:pt x="132101" y="-143"/>
                          <a:pt x="132006" y="429"/>
                        </a:cubicBezTo>
                        <a:cubicBezTo>
                          <a:pt x="131903" y="2495"/>
                          <a:pt x="130169" y="4103"/>
                          <a:pt x="128101" y="4048"/>
                        </a:cubicBezTo>
                        <a:cubicBezTo>
                          <a:pt x="126586" y="4287"/>
                          <a:pt x="125043" y="4287"/>
                          <a:pt x="123529" y="4048"/>
                        </a:cubicBezTo>
                        <a:cubicBezTo>
                          <a:pt x="123529" y="4048"/>
                          <a:pt x="123529" y="4048"/>
                          <a:pt x="123052" y="4048"/>
                        </a:cubicBezTo>
                        <a:cubicBezTo>
                          <a:pt x="122741" y="5442"/>
                          <a:pt x="122327" y="6811"/>
                          <a:pt x="121814" y="8144"/>
                        </a:cubicBezTo>
                        <a:cubicBezTo>
                          <a:pt x="120767" y="7287"/>
                          <a:pt x="119433" y="6429"/>
                          <a:pt x="118576" y="7668"/>
                        </a:cubicBezTo>
                        <a:cubicBezTo>
                          <a:pt x="117718" y="8906"/>
                          <a:pt x="118576" y="13573"/>
                          <a:pt x="115813" y="11001"/>
                        </a:cubicBezTo>
                        <a:lnTo>
                          <a:pt x="115051" y="11001"/>
                        </a:lnTo>
                        <a:cubicBezTo>
                          <a:pt x="113623" y="13287"/>
                          <a:pt x="112003" y="13382"/>
                          <a:pt x="110765" y="11954"/>
                        </a:cubicBezTo>
                        <a:cubicBezTo>
                          <a:pt x="110521" y="11131"/>
                          <a:pt x="110134" y="10357"/>
                          <a:pt x="109622" y="9668"/>
                        </a:cubicBezTo>
                        <a:cubicBezTo>
                          <a:pt x="109622" y="9096"/>
                          <a:pt x="108860" y="9668"/>
                          <a:pt x="108955" y="10335"/>
                        </a:cubicBezTo>
                        <a:cubicBezTo>
                          <a:pt x="109103" y="11024"/>
                          <a:pt x="109327" y="11695"/>
                          <a:pt x="109622" y="12335"/>
                        </a:cubicBezTo>
                        <a:cubicBezTo>
                          <a:pt x="109914" y="14190"/>
                          <a:pt x="109432" y="16083"/>
                          <a:pt x="108289" y="17573"/>
                        </a:cubicBezTo>
                        <a:cubicBezTo>
                          <a:pt x="105812" y="19383"/>
                          <a:pt x="102859" y="15097"/>
                          <a:pt x="102478" y="13097"/>
                        </a:cubicBezTo>
                        <a:lnTo>
                          <a:pt x="102478" y="13097"/>
                        </a:lnTo>
                        <a:lnTo>
                          <a:pt x="102478" y="13097"/>
                        </a:lnTo>
                        <a:cubicBezTo>
                          <a:pt x="102478" y="12144"/>
                          <a:pt x="101240" y="12621"/>
                          <a:pt x="101431" y="13097"/>
                        </a:cubicBezTo>
                        <a:lnTo>
                          <a:pt x="101431" y="13097"/>
                        </a:lnTo>
                        <a:cubicBezTo>
                          <a:pt x="101822" y="15075"/>
                          <a:pt x="101519" y="17126"/>
                          <a:pt x="100574" y="18907"/>
                        </a:cubicBezTo>
                        <a:cubicBezTo>
                          <a:pt x="99240" y="21288"/>
                          <a:pt x="97526" y="20145"/>
                          <a:pt x="96001" y="18336"/>
                        </a:cubicBezTo>
                        <a:cubicBezTo>
                          <a:pt x="94477" y="16526"/>
                          <a:pt x="95239" y="18336"/>
                          <a:pt x="95239" y="18907"/>
                        </a:cubicBezTo>
                        <a:cubicBezTo>
                          <a:pt x="95239" y="21765"/>
                          <a:pt x="93049" y="25670"/>
                          <a:pt x="90382" y="22336"/>
                        </a:cubicBezTo>
                        <a:cubicBezTo>
                          <a:pt x="90382" y="21860"/>
                          <a:pt x="89620" y="22336"/>
                          <a:pt x="89525" y="22336"/>
                        </a:cubicBezTo>
                        <a:cubicBezTo>
                          <a:pt x="89429" y="22336"/>
                          <a:pt x="88953" y="24527"/>
                          <a:pt x="88667" y="25670"/>
                        </a:cubicBezTo>
                        <a:cubicBezTo>
                          <a:pt x="88456" y="26446"/>
                          <a:pt x="88202" y="27209"/>
                          <a:pt x="87905" y="27956"/>
                        </a:cubicBezTo>
                        <a:cubicBezTo>
                          <a:pt x="87905" y="29099"/>
                          <a:pt x="87905" y="29194"/>
                          <a:pt x="86762" y="27956"/>
                        </a:cubicBezTo>
                        <a:cubicBezTo>
                          <a:pt x="85619" y="26718"/>
                          <a:pt x="85143" y="25765"/>
                          <a:pt x="83809" y="25956"/>
                        </a:cubicBezTo>
                        <a:cubicBezTo>
                          <a:pt x="82476" y="26146"/>
                          <a:pt x="81714" y="28527"/>
                          <a:pt x="81809" y="30337"/>
                        </a:cubicBezTo>
                        <a:cubicBezTo>
                          <a:pt x="80829" y="29589"/>
                          <a:pt x="79528" y="29409"/>
                          <a:pt x="78380" y="29861"/>
                        </a:cubicBezTo>
                        <a:cubicBezTo>
                          <a:pt x="77460" y="30811"/>
                          <a:pt x="76918" y="32064"/>
                          <a:pt x="76856" y="33385"/>
                        </a:cubicBezTo>
                        <a:cubicBezTo>
                          <a:pt x="75999" y="32623"/>
                          <a:pt x="75046" y="31766"/>
                          <a:pt x="73903" y="32528"/>
                        </a:cubicBezTo>
                        <a:cubicBezTo>
                          <a:pt x="72760" y="33290"/>
                          <a:pt x="72379" y="35195"/>
                          <a:pt x="72094" y="36623"/>
                        </a:cubicBezTo>
                        <a:cubicBezTo>
                          <a:pt x="70809" y="36189"/>
                          <a:pt x="69748" y="35265"/>
                          <a:pt x="69141" y="34052"/>
                        </a:cubicBezTo>
                        <a:cubicBezTo>
                          <a:pt x="69141" y="34052"/>
                          <a:pt x="68474" y="34052"/>
                          <a:pt x="68474" y="34052"/>
                        </a:cubicBezTo>
                        <a:cubicBezTo>
                          <a:pt x="68474" y="34052"/>
                          <a:pt x="68474" y="37767"/>
                          <a:pt x="68474" y="38910"/>
                        </a:cubicBezTo>
                        <a:cubicBezTo>
                          <a:pt x="68474" y="40053"/>
                          <a:pt x="64093" y="37100"/>
                          <a:pt x="63521" y="35576"/>
                        </a:cubicBezTo>
                        <a:cubicBezTo>
                          <a:pt x="62950" y="34052"/>
                          <a:pt x="62283" y="34909"/>
                          <a:pt x="62283" y="35576"/>
                        </a:cubicBezTo>
                        <a:cubicBezTo>
                          <a:pt x="62283" y="38052"/>
                          <a:pt x="63045" y="45672"/>
                          <a:pt x="59044" y="45101"/>
                        </a:cubicBezTo>
                        <a:cubicBezTo>
                          <a:pt x="58397" y="44970"/>
                          <a:pt x="57781" y="44711"/>
                          <a:pt x="57235" y="44339"/>
                        </a:cubicBezTo>
                        <a:cubicBezTo>
                          <a:pt x="58514" y="40068"/>
                          <a:pt x="56382" y="35517"/>
                          <a:pt x="52282" y="33766"/>
                        </a:cubicBezTo>
                        <a:cubicBezTo>
                          <a:pt x="52282" y="33766"/>
                          <a:pt x="51710" y="33766"/>
                          <a:pt x="51615" y="33766"/>
                        </a:cubicBezTo>
                        <a:cubicBezTo>
                          <a:pt x="50851" y="37902"/>
                          <a:pt x="52381" y="42127"/>
                          <a:pt x="55616" y="44815"/>
                        </a:cubicBezTo>
                        <a:cubicBezTo>
                          <a:pt x="55297" y="45367"/>
                          <a:pt x="54914" y="45879"/>
                          <a:pt x="54473" y="46339"/>
                        </a:cubicBezTo>
                        <a:cubicBezTo>
                          <a:pt x="53044" y="47577"/>
                          <a:pt x="51139" y="46339"/>
                          <a:pt x="49996" y="48149"/>
                        </a:cubicBezTo>
                        <a:cubicBezTo>
                          <a:pt x="48853" y="49959"/>
                          <a:pt x="49996" y="49197"/>
                          <a:pt x="48376" y="50054"/>
                        </a:cubicBezTo>
                        <a:cubicBezTo>
                          <a:pt x="46757" y="50911"/>
                          <a:pt x="46852" y="50625"/>
                          <a:pt x="45805" y="50054"/>
                        </a:cubicBezTo>
                        <a:cubicBezTo>
                          <a:pt x="45341" y="49590"/>
                          <a:pt x="44926" y="49079"/>
                          <a:pt x="44567" y="48530"/>
                        </a:cubicBezTo>
                        <a:cubicBezTo>
                          <a:pt x="44567" y="48054"/>
                          <a:pt x="43804" y="48530"/>
                          <a:pt x="43709" y="48530"/>
                        </a:cubicBezTo>
                        <a:cubicBezTo>
                          <a:pt x="43614" y="48530"/>
                          <a:pt x="43709" y="51864"/>
                          <a:pt x="42185" y="52245"/>
                        </a:cubicBezTo>
                        <a:cubicBezTo>
                          <a:pt x="40661" y="52626"/>
                          <a:pt x="39709" y="51292"/>
                          <a:pt x="38947" y="50625"/>
                        </a:cubicBezTo>
                        <a:cubicBezTo>
                          <a:pt x="38185" y="49959"/>
                          <a:pt x="38185" y="50625"/>
                          <a:pt x="38089" y="50625"/>
                        </a:cubicBezTo>
                        <a:cubicBezTo>
                          <a:pt x="38037" y="51291"/>
                          <a:pt x="38037" y="51960"/>
                          <a:pt x="38089" y="52625"/>
                        </a:cubicBezTo>
                        <a:cubicBezTo>
                          <a:pt x="38182" y="53065"/>
                          <a:pt x="38182" y="53519"/>
                          <a:pt x="38089" y="53959"/>
                        </a:cubicBezTo>
                        <a:cubicBezTo>
                          <a:pt x="38089" y="55007"/>
                          <a:pt x="36089" y="57007"/>
                          <a:pt x="35232" y="53959"/>
                        </a:cubicBezTo>
                        <a:cubicBezTo>
                          <a:pt x="35232" y="53197"/>
                          <a:pt x="34089" y="53388"/>
                          <a:pt x="34089" y="53959"/>
                        </a:cubicBezTo>
                        <a:cubicBezTo>
                          <a:pt x="34165" y="56094"/>
                          <a:pt x="33415" y="58175"/>
                          <a:pt x="31993" y="59769"/>
                        </a:cubicBezTo>
                        <a:cubicBezTo>
                          <a:pt x="31244" y="60573"/>
                          <a:pt x="30229" y="61081"/>
                          <a:pt x="29136" y="61198"/>
                        </a:cubicBezTo>
                        <a:lnTo>
                          <a:pt x="29136" y="61198"/>
                        </a:lnTo>
                        <a:lnTo>
                          <a:pt x="29136" y="59960"/>
                        </a:lnTo>
                        <a:cubicBezTo>
                          <a:pt x="29136" y="58531"/>
                          <a:pt x="28564" y="56055"/>
                          <a:pt x="26945" y="55673"/>
                        </a:cubicBezTo>
                        <a:cubicBezTo>
                          <a:pt x="25595" y="55456"/>
                          <a:pt x="24324" y="56374"/>
                          <a:pt x="24106" y="57724"/>
                        </a:cubicBezTo>
                        <a:cubicBezTo>
                          <a:pt x="24099" y="57771"/>
                          <a:pt x="24092" y="57817"/>
                          <a:pt x="24088" y="57864"/>
                        </a:cubicBezTo>
                        <a:cubicBezTo>
                          <a:pt x="23743" y="59576"/>
                          <a:pt x="24606" y="61303"/>
                          <a:pt x="26183" y="62055"/>
                        </a:cubicBezTo>
                        <a:lnTo>
                          <a:pt x="26183" y="62055"/>
                        </a:lnTo>
                        <a:cubicBezTo>
                          <a:pt x="25175" y="62727"/>
                          <a:pt x="24087" y="63271"/>
                          <a:pt x="22945" y="63675"/>
                        </a:cubicBezTo>
                        <a:cubicBezTo>
                          <a:pt x="21923" y="63855"/>
                          <a:pt x="20951" y="64244"/>
                          <a:pt x="20087" y="64818"/>
                        </a:cubicBezTo>
                        <a:cubicBezTo>
                          <a:pt x="20087" y="64818"/>
                          <a:pt x="19420" y="65961"/>
                          <a:pt x="19135" y="66056"/>
                        </a:cubicBezTo>
                        <a:cubicBezTo>
                          <a:pt x="16563" y="67485"/>
                          <a:pt x="17896" y="66056"/>
                          <a:pt x="16658" y="66056"/>
                        </a:cubicBezTo>
                        <a:cubicBezTo>
                          <a:pt x="14666" y="65930"/>
                          <a:pt x="12899" y="67327"/>
                          <a:pt x="12562" y="69294"/>
                        </a:cubicBezTo>
                        <a:cubicBezTo>
                          <a:pt x="10467" y="67199"/>
                          <a:pt x="8657" y="70342"/>
                          <a:pt x="7895" y="72723"/>
                        </a:cubicBezTo>
                        <a:cubicBezTo>
                          <a:pt x="7038" y="71390"/>
                          <a:pt x="5895" y="69390"/>
                          <a:pt x="4466" y="69009"/>
                        </a:cubicBezTo>
                        <a:cubicBezTo>
                          <a:pt x="3037" y="68628"/>
                          <a:pt x="1513" y="70056"/>
                          <a:pt x="466" y="71009"/>
                        </a:cubicBezTo>
                        <a:cubicBezTo>
                          <a:pt x="-582" y="71961"/>
                          <a:pt x="466" y="71009"/>
                          <a:pt x="466" y="71009"/>
                        </a:cubicBezTo>
                        <a:cubicBezTo>
                          <a:pt x="466" y="71009"/>
                          <a:pt x="3323" y="68723"/>
                          <a:pt x="4942" y="70056"/>
                        </a:cubicBezTo>
                        <a:cubicBezTo>
                          <a:pt x="6078" y="71142"/>
                          <a:pt x="7042" y="72395"/>
                          <a:pt x="7800" y="73771"/>
                        </a:cubicBezTo>
                        <a:cubicBezTo>
                          <a:pt x="7800" y="73771"/>
                          <a:pt x="8276" y="73771"/>
                          <a:pt x="8276" y="73771"/>
                        </a:cubicBezTo>
                        <a:cubicBezTo>
                          <a:pt x="8276" y="72152"/>
                          <a:pt x="10372" y="67770"/>
                          <a:pt x="12372" y="70723"/>
                        </a:cubicBezTo>
                        <a:cubicBezTo>
                          <a:pt x="12372" y="70723"/>
                          <a:pt x="12943" y="70723"/>
                          <a:pt x="13039" y="70723"/>
                        </a:cubicBezTo>
                        <a:cubicBezTo>
                          <a:pt x="13705" y="68151"/>
                          <a:pt x="14944" y="67485"/>
                          <a:pt x="17325" y="68056"/>
                        </a:cubicBezTo>
                        <a:cubicBezTo>
                          <a:pt x="19706" y="68628"/>
                          <a:pt x="18563" y="68532"/>
                          <a:pt x="19516" y="68056"/>
                        </a:cubicBezTo>
                        <a:cubicBezTo>
                          <a:pt x="20468" y="67580"/>
                          <a:pt x="20278" y="66818"/>
                          <a:pt x="21040" y="66342"/>
                        </a:cubicBezTo>
                        <a:lnTo>
                          <a:pt x="22278" y="66342"/>
                        </a:lnTo>
                        <a:cubicBezTo>
                          <a:pt x="23421" y="65865"/>
                          <a:pt x="24564" y="65580"/>
                          <a:pt x="25707" y="65008"/>
                        </a:cubicBezTo>
                        <a:lnTo>
                          <a:pt x="27612" y="63675"/>
                        </a:lnTo>
                        <a:cubicBezTo>
                          <a:pt x="31232" y="64437"/>
                          <a:pt x="33994" y="60627"/>
                          <a:pt x="34660" y="57007"/>
                        </a:cubicBezTo>
                        <a:cubicBezTo>
                          <a:pt x="35503" y="57875"/>
                          <a:pt x="36890" y="57895"/>
                          <a:pt x="37758" y="57052"/>
                        </a:cubicBezTo>
                        <a:cubicBezTo>
                          <a:pt x="37774" y="57038"/>
                          <a:pt x="37789" y="57023"/>
                          <a:pt x="37804" y="57007"/>
                        </a:cubicBezTo>
                        <a:cubicBezTo>
                          <a:pt x="39042" y="56055"/>
                          <a:pt x="38947" y="54150"/>
                          <a:pt x="39137" y="52530"/>
                        </a:cubicBezTo>
                        <a:cubicBezTo>
                          <a:pt x="40081" y="53676"/>
                          <a:pt x="41630" y="54129"/>
                          <a:pt x="43042" y="53673"/>
                        </a:cubicBezTo>
                        <a:cubicBezTo>
                          <a:pt x="44113" y="52824"/>
                          <a:pt x="44715" y="51515"/>
                          <a:pt x="44662" y="50149"/>
                        </a:cubicBezTo>
                        <a:cubicBezTo>
                          <a:pt x="45995" y="51768"/>
                          <a:pt x="48091" y="53102"/>
                          <a:pt x="49710" y="51292"/>
                        </a:cubicBezTo>
                        <a:cubicBezTo>
                          <a:pt x="51329" y="49482"/>
                          <a:pt x="48472" y="50149"/>
                          <a:pt x="52282" y="48720"/>
                        </a:cubicBezTo>
                        <a:cubicBezTo>
                          <a:pt x="52758" y="48720"/>
                          <a:pt x="53329" y="48720"/>
                          <a:pt x="53806" y="48720"/>
                        </a:cubicBezTo>
                        <a:cubicBezTo>
                          <a:pt x="54905" y="48145"/>
                          <a:pt x="55802" y="47248"/>
                          <a:pt x="56377" y="46149"/>
                        </a:cubicBezTo>
                        <a:lnTo>
                          <a:pt x="56377" y="46148"/>
                        </a:lnTo>
                        <a:lnTo>
                          <a:pt x="57806" y="47006"/>
                        </a:lnTo>
                        <a:cubicBezTo>
                          <a:pt x="63140" y="49292"/>
                          <a:pt x="63521" y="42720"/>
                          <a:pt x="63426" y="38433"/>
                        </a:cubicBezTo>
                        <a:cubicBezTo>
                          <a:pt x="64569" y="40053"/>
                          <a:pt x="66188" y="41672"/>
                          <a:pt x="67808" y="41577"/>
                        </a:cubicBezTo>
                        <a:cubicBezTo>
                          <a:pt x="69427" y="41481"/>
                          <a:pt x="69903" y="37862"/>
                          <a:pt x="69522" y="35481"/>
                        </a:cubicBezTo>
                        <a:cubicBezTo>
                          <a:pt x="70263" y="36407"/>
                          <a:pt x="71255" y="37102"/>
                          <a:pt x="72379" y="37481"/>
                        </a:cubicBezTo>
                        <a:lnTo>
                          <a:pt x="72951" y="37481"/>
                        </a:lnTo>
                        <a:cubicBezTo>
                          <a:pt x="73040" y="36480"/>
                          <a:pt x="73232" y="35490"/>
                          <a:pt x="73522" y="34528"/>
                        </a:cubicBezTo>
                        <a:cubicBezTo>
                          <a:pt x="74380" y="32432"/>
                          <a:pt x="75809" y="33195"/>
                          <a:pt x="77047" y="34528"/>
                        </a:cubicBezTo>
                        <a:cubicBezTo>
                          <a:pt x="78285" y="35862"/>
                          <a:pt x="77047" y="34528"/>
                          <a:pt x="77523" y="34528"/>
                        </a:cubicBezTo>
                        <a:cubicBezTo>
                          <a:pt x="77999" y="34528"/>
                          <a:pt x="77523" y="31385"/>
                          <a:pt x="79047" y="30909"/>
                        </a:cubicBezTo>
                        <a:cubicBezTo>
                          <a:pt x="80571" y="30432"/>
                          <a:pt x="81524" y="31671"/>
                          <a:pt x="82285" y="32242"/>
                        </a:cubicBezTo>
                        <a:cubicBezTo>
                          <a:pt x="83047" y="32814"/>
                          <a:pt x="82952" y="32242"/>
                          <a:pt x="82952" y="31766"/>
                        </a:cubicBezTo>
                        <a:cubicBezTo>
                          <a:pt x="82952" y="31290"/>
                          <a:pt x="82476" y="26908"/>
                          <a:pt x="85334" y="28527"/>
                        </a:cubicBezTo>
                        <a:cubicBezTo>
                          <a:pt x="86191" y="29004"/>
                          <a:pt x="86762" y="30051"/>
                          <a:pt x="87715" y="30528"/>
                        </a:cubicBezTo>
                        <a:lnTo>
                          <a:pt x="88286" y="30528"/>
                        </a:lnTo>
                        <a:cubicBezTo>
                          <a:pt x="89409" y="28496"/>
                          <a:pt x="90121" y="26262"/>
                          <a:pt x="90382" y="23955"/>
                        </a:cubicBezTo>
                        <a:cubicBezTo>
                          <a:pt x="93239" y="27194"/>
                          <a:pt x="96001" y="23955"/>
                          <a:pt x="96383" y="20050"/>
                        </a:cubicBezTo>
                        <a:cubicBezTo>
                          <a:pt x="97716" y="21669"/>
                          <a:pt x="99716" y="22812"/>
                          <a:pt x="101431" y="20812"/>
                        </a:cubicBezTo>
                        <a:cubicBezTo>
                          <a:pt x="102494" y="19491"/>
                          <a:pt x="103066" y="17841"/>
                          <a:pt x="103050" y="16145"/>
                        </a:cubicBezTo>
                        <a:cubicBezTo>
                          <a:pt x="104479" y="18431"/>
                          <a:pt x="106765" y="20336"/>
                          <a:pt x="109146" y="19288"/>
                        </a:cubicBezTo>
                        <a:cubicBezTo>
                          <a:pt x="111085" y="18139"/>
                          <a:pt x="112051" y="15861"/>
                          <a:pt x="111527" y="13668"/>
                        </a:cubicBezTo>
                        <a:lnTo>
                          <a:pt x="112099" y="13668"/>
                        </a:lnTo>
                        <a:cubicBezTo>
                          <a:pt x="114004" y="14240"/>
                          <a:pt x="115147" y="12906"/>
                          <a:pt x="115813" y="11382"/>
                        </a:cubicBezTo>
                        <a:lnTo>
                          <a:pt x="117242" y="12430"/>
                        </a:lnTo>
                        <a:lnTo>
                          <a:pt x="117242" y="12430"/>
                        </a:lnTo>
                        <a:cubicBezTo>
                          <a:pt x="118085" y="11779"/>
                          <a:pt x="118634" y="10820"/>
                          <a:pt x="118766" y="9763"/>
                        </a:cubicBezTo>
                        <a:cubicBezTo>
                          <a:pt x="118766" y="9287"/>
                          <a:pt x="118766" y="8430"/>
                          <a:pt x="118766" y="8048"/>
                        </a:cubicBezTo>
                        <a:cubicBezTo>
                          <a:pt x="118766" y="7668"/>
                          <a:pt x="120385" y="8048"/>
                          <a:pt x="121147" y="8811"/>
                        </a:cubicBezTo>
                        <a:cubicBezTo>
                          <a:pt x="121364" y="9005"/>
                          <a:pt x="121692" y="9005"/>
                          <a:pt x="121909" y="8811"/>
                        </a:cubicBezTo>
                        <a:cubicBezTo>
                          <a:pt x="123243" y="7477"/>
                          <a:pt x="122767" y="6334"/>
                          <a:pt x="123243" y="4620"/>
                        </a:cubicBezTo>
                        <a:cubicBezTo>
                          <a:pt x="123719" y="2905"/>
                          <a:pt x="123243" y="3857"/>
                          <a:pt x="125053" y="4620"/>
                        </a:cubicBezTo>
                        <a:cubicBezTo>
                          <a:pt x="125907" y="4719"/>
                          <a:pt x="126770" y="4719"/>
                          <a:pt x="127624" y="4620"/>
                        </a:cubicBezTo>
                        <a:cubicBezTo>
                          <a:pt x="132292" y="6334"/>
                          <a:pt x="133244" y="4143"/>
                          <a:pt x="132768" y="429"/>
                        </a:cubicBezTo>
                        <a:close/>
                        <a:moveTo>
                          <a:pt x="24564" y="62341"/>
                        </a:moveTo>
                        <a:cubicBezTo>
                          <a:pt x="24564" y="61484"/>
                          <a:pt x="25326" y="60341"/>
                          <a:pt x="26374" y="60627"/>
                        </a:cubicBezTo>
                        <a:cubicBezTo>
                          <a:pt x="27421" y="60912"/>
                          <a:pt x="27802" y="63198"/>
                          <a:pt x="27041" y="64437"/>
                        </a:cubicBezTo>
                        <a:cubicBezTo>
                          <a:pt x="25897" y="64341"/>
                          <a:pt x="24659" y="63579"/>
                          <a:pt x="24564" y="62532"/>
                        </a:cubicBezTo>
                        <a:close/>
                        <a:moveTo>
                          <a:pt x="52282" y="38529"/>
                        </a:moveTo>
                        <a:cubicBezTo>
                          <a:pt x="55200" y="39987"/>
                          <a:pt x="56737" y="43257"/>
                          <a:pt x="55997" y="46434"/>
                        </a:cubicBezTo>
                        <a:cubicBezTo>
                          <a:pt x="53646" y="44482"/>
                          <a:pt x="52284" y="41585"/>
                          <a:pt x="52282" y="385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1033"/>
                  <p:cNvSpPr/>
                  <p:nvPr/>
                </p:nvSpPr>
                <p:spPr>
                  <a:xfrm>
                    <a:off x="4508630" y="4470419"/>
                    <a:ext cx="30081" cy="13222"/>
                  </a:xfrm>
                  <a:custGeom>
                    <a:avLst/>
                    <a:gdLst>
                      <a:gd name="connsiteX0" fmla="*/ 29492 w 30081"/>
                      <a:gd name="connsiteY0" fmla="*/ 2997 h 13222"/>
                      <a:gd name="connsiteX1" fmla="*/ 26159 w 30081"/>
                      <a:gd name="connsiteY1" fmla="*/ 4330 h 13222"/>
                      <a:gd name="connsiteX2" fmla="*/ 22063 w 30081"/>
                      <a:gd name="connsiteY2" fmla="*/ 235 h 13222"/>
                      <a:gd name="connsiteX3" fmla="*/ 21301 w 30081"/>
                      <a:gd name="connsiteY3" fmla="*/ 901 h 13222"/>
                      <a:gd name="connsiteX4" fmla="*/ 19682 w 30081"/>
                      <a:gd name="connsiteY4" fmla="*/ 4711 h 13222"/>
                      <a:gd name="connsiteX5" fmla="*/ 16920 w 30081"/>
                      <a:gd name="connsiteY5" fmla="*/ 4711 h 13222"/>
                      <a:gd name="connsiteX6" fmla="*/ 15110 w 30081"/>
                      <a:gd name="connsiteY6" fmla="*/ 6140 h 13222"/>
                      <a:gd name="connsiteX7" fmla="*/ 12062 w 30081"/>
                      <a:gd name="connsiteY7" fmla="*/ 8807 h 13222"/>
                      <a:gd name="connsiteX8" fmla="*/ 9490 w 30081"/>
                      <a:gd name="connsiteY8" fmla="*/ 8331 h 13222"/>
                      <a:gd name="connsiteX9" fmla="*/ 7585 w 30081"/>
                      <a:gd name="connsiteY9" fmla="*/ 11379 h 13222"/>
                      <a:gd name="connsiteX10" fmla="*/ 3489 w 30081"/>
                      <a:gd name="connsiteY10" fmla="*/ 8140 h 13222"/>
                      <a:gd name="connsiteX11" fmla="*/ 156 w 30081"/>
                      <a:gd name="connsiteY11" fmla="*/ 12427 h 13222"/>
                      <a:gd name="connsiteX12" fmla="*/ 632 w 30081"/>
                      <a:gd name="connsiteY12" fmla="*/ 12427 h 13222"/>
                      <a:gd name="connsiteX13" fmla="*/ 4537 w 30081"/>
                      <a:gd name="connsiteY13" fmla="*/ 9093 h 13222"/>
                      <a:gd name="connsiteX14" fmla="*/ 7585 w 30081"/>
                      <a:gd name="connsiteY14" fmla="*/ 12331 h 13222"/>
                      <a:gd name="connsiteX15" fmla="*/ 7585 w 30081"/>
                      <a:gd name="connsiteY15" fmla="*/ 12331 h 13222"/>
                      <a:gd name="connsiteX16" fmla="*/ 11586 w 30081"/>
                      <a:gd name="connsiteY16" fmla="*/ 10140 h 13222"/>
                      <a:gd name="connsiteX17" fmla="*/ 12157 w 30081"/>
                      <a:gd name="connsiteY17" fmla="*/ 10140 h 13222"/>
                      <a:gd name="connsiteX18" fmla="*/ 15015 w 30081"/>
                      <a:gd name="connsiteY18" fmla="*/ 7854 h 13222"/>
                      <a:gd name="connsiteX19" fmla="*/ 15586 w 30081"/>
                      <a:gd name="connsiteY19" fmla="*/ 7188 h 13222"/>
                      <a:gd name="connsiteX20" fmla="*/ 17491 w 30081"/>
                      <a:gd name="connsiteY20" fmla="*/ 6616 h 13222"/>
                      <a:gd name="connsiteX21" fmla="*/ 19491 w 30081"/>
                      <a:gd name="connsiteY21" fmla="*/ 6045 h 13222"/>
                      <a:gd name="connsiteX22" fmla="*/ 21777 w 30081"/>
                      <a:gd name="connsiteY22" fmla="*/ 2235 h 13222"/>
                      <a:gd name="connsiteX23" fmla="*/ 24063 w 30081"/>
                      <a:gd name="connsiteY23" fmla="*/ 4330 h 13222"/>
                      <a:gd name="connsiteX24" fmla="*/ 25111 w 30081"/>
                      <a:gd name="connsiteY24" fmla="*/ 5283 h 13222"/>
                      <a:gd name="connsiteX25" fmla="*/ 25111 w 30081"/>
                      <a:gd name="connsiteY25" fmla="*/ 5759 h 13222"/>
                      <a:gd name="connsiteX26" fmla="*/ 27550 w 30081"/>
                      <a:gd name="connsiteY26" fmla="*/ 10106 h 13222"/>
                      <a:gd name="connsiteX27" fmla="*/ 27683 w 30081"/>
                      <a:gd name="connsiteY27" fmla="*/ 10140 h 13222"/>
                      <a:gd name="connsiteX28" fmla="*/ 28159 w 30081"/>
                      <a:gd name="connsiteY28" fmla="*/ 10140 h 13222"/>
                      <a:gd name="connsiteX29" fmla="*/ 27016 w 30081"/>
                      <a:gd name="connsiteY29" fmla="*/ 5664 h 13222"/>
                      <a:gd name="connsiteX30" fmla="*/ 29588 w 30081"/>
                      <a:gd name="connsiteY30" fmla="*/ 4616 h 13222"/>
                      <a:gd name="connsiteX31" fmla="*/ 29492 w 30081"/>
                      <a:gd name="connsiteY31" fmla="*/ 2997 h 13222"/>
                      <a:gd name="connsiteX32" fmla="*/ 27397 w 30081"/>
                      <a:gd name="connsiteY32" fmla="*/ 8616 h 13222"/>
                      <a:gd name="connsiteX33" fmla="*/ 26238 w 30081"/>
                      <a:gd name="connsiteY33" fmla="*/ 6184 h 13222"/>
                      <a:gd name="connsiteX34" fmla="*/ 26254 w 30081"/>
                      <a:gd name="connsiteY34" fmla="*/ 6140 h 13222"/>
                      <a:gd name="connsiteX35" fmla="*/ 27397 w 30081"/>
                      <a:gd name="connsiteY35" fmla="*/ 8616 h 13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30081" h="13222">
                        <a:moveTo>
                          <a:pt x="29492" y="2997"/>
                        </a:moveTo>
                        <a:cubicBezTo>
                          <a:pt x="28257" y="3026"/>
                          <a:pt x="27074" y="3499"/>
                          <a:pt x="26159" y="4330"/>
                        </a:cubicBezTo>
                        <a:cubicBezTo>
                          <a:pt x="24699" y="3062"/>
                          <a:pt x="23331" y="1694"/>
                          <a:pt x="22063" y="235"/>
                        </a:cubicBezTo>
                        <a:cubicBezTo>
                          <a:pt x="22063" y="-337"/>
                          <a:pt x="21206" y="234"/>
                          <a:pt x="21301" y="901"/>
                        </a:cubicBezTo>
                        <a:cubicBezTo>
                          <a:pt x="21207" y="2318"/>
                          <a:pt x="20636" y="3660"/>
                          <a:pt x="19682" y="4711"/>
                        </a:cubicBezTo>
                        <a:cubicBezTo>
                          <a:pt x="18729" y="5569"/>
                          <a:pt x="18063" y="5283"/>
                          <a:pt x="16920" y="4711"/>
                        </a:cubicBezTo>
                        <a:cubicBezTo>
                          <a:pt x="15777" y="4140"/>
                          <a:pt x="15205" y="4711"/>
                          <a:pt x="15110" y="6140"/>
                        </a:cubicBezTo>
                        <a:cubicBezTo>
                          <a:pt x="13490" y="5473"/>
                          <a:pt x="12538" y="7188"/>
                          <a:pt x="12062" y="8807"/>
                        </a:cubicBezTo>
                        <a:cubicBezTo>
                          <a:pt x="11421" y="8067"/>
                          <a:pt x="10353" y="7869"/>
                          <a:pt x="9490" y="8331"/>
                        </a:cubicBezTo>
                        <a:cubicBezTo>
                          <a:pt x="8576" y="9143"/>
                          <a:pt x="7915" y="10201"/>
                          <a:pt x="7585" y="11379"/>
                        </a:cubicBezTo>
                        <a:cubicBezTo>
                          <a:pt x="6252" y="10426"/>
                          <a:pt x="5585" y="7759"/>
                          <a:pt x="3489" y="8140"/>
                        </a:cubicBezTo>
                        <a:cubicBezTo>
                          <a:pt x="1394" y="8521"/>
                          <a:pt x="537" y="10903"/>
                          <a:pt x="156" y="12427"/>
                        </a:cubicBezTo>
                        <a:cubicBezTo>
                          <a:pt x="-226" y="13950"/>
                          <a:pt x="156" y="12903"/>
                          <a:pt x="632" y="12427"/>
                        </a:cubicBezTo>
                        <a:cubicBezTo>
                          <a:pt x="1108" y="11950"/>
                          <a:pt x="2727" y="8236"/>
                          <a:pt x="4537" y="9093"/>
                        </a:cubicBezTo>
                        <a:cubicBezTo>
                          <a:pt x="6347" y="9950"/>
                          <a:pt x="6156" y="11664"/>
                          <a:pt x="7585" y="12331"/>
                        </a:cubicBezTo>
                        <a:cubicBezTo>
                          <a:pt x="9014" y="12998"/>
                          <a:pt x="7585" y="12331"/>
                          <a:pt x="7585" y="12331"/>
                        </a:cubicBezTo>
                        <a:cubicBezTo>
                          <a:pt x="8347" y="10426"/>
                          <a:pt x="9395" y="7950"/>
                          <a:pt x="11586" y="10140"/>
                        </a:cubicBezTo>
                        <a:cubicBezTo>
                          <a:pt x="11586" y="10140"/>
                          <a:pt x="12062" y="10140"/>
                          <a:pt x="12157" y="10140"/>
                        </a:cubicBezTo>
                        <a:cubicBezTo>
                          <a:pt x="12252" y="10140"/>
                          <a:pt x="13205" y="6521"/>
                          <a:pt x="15015" y="7854"/>
                        </a:cubicBezTo>
                        <a:cubicBezTo>
                          <a:pt x="16824" y="9188"/>
                          <a:pt x="15586" y="7854"/>
                          <a:pt x="15586" y="7188"/>
                        </a:cubicBezTo>
                        <a:cubicBezTo>
                          <a:pt x="15586" y="6521"/>
                          <a:pt x="16634" y="6426"/>
                          <a:pt x="17491" y="6616"/>
                        </a:cubicBezTo>
                        <a:cubicBezTo>
                          <a:pt x="18209" y="6729"/>
                          <a:pt x="18941" y="6520"/>
                          <a:pt x="19491" y="6045"/>
                        </a:cubicBezTo>
                        <a:cubicBezTo>
                          <a:pt x="20692" y="5095"/>
                          <a:pt x="21505" y="3740"/>
                          <a:pt x="21777" y="2235"/>
                        </a:cubicBezTo>
                        <a:lnTo>
                          <a:pt x="24063" y="4330"/>
                        </a:lnTo>
                        <a:lnTo>
                          <a:pt x="25111" y="5283"/>
                        </a:lnTo>
                        <a:lnTo>
                          <a:pt x="25111" y="5759"/>
                        </a:lnTo>
                        <a:cubicBezTo>
                          <a:pt x="24584" y="7633"/>
                          <a:pt x="25676" y="9579"/>
                          <a:pt x="27550" y="10106"/>
                        </a:cubicBezTo>
                        <a:cubicBezTo>
                          <a:pt x="27594" y="10118"/>
                          <a:pt x="27638" y="10130"/>
                          <a:pt x="27683" y="10140"/>
                        </a:cubicBezTo>
                        <a:cubicBezTo>
                          <a:pt x="27836" y="10199"/>
                          <a:pt x="28006" y="10199"/>
                          <a:pt x="28159" y="10140"/>
                        </a:cubicBezTo>
                        <a:cubicBezTo>
                          <a:pt x="28660" y="8552"/>
                          <a:pt x="28217" y="6817"/>
                          <a:pt x="27016" y="5664"/>
                        </a:cubicBezTo>
                        <a:cubicBezTo>
                          <a:pt x="27778" y="5187"/>
                          <a:pt x="28826" y="5092"/>
                          <a:pt x="29588" y="4616"/>
                        </a:cubicBezTo>
                        <a:cubicBezTo>
                          <a:pt x="30350" y="4140"/>
                          <a:pt x="30159" y="2902"/>
                          <a:pt x="29492" y="2997"/>
                        </a:cubicBezTo>
                        <a:close/>
                        <a:moveTo>
                          <a:pt x="27397" y="8616"/>
                        </a:moveTo>
                        <a:cubicBezTo>
                          <a:pt x="26405" y="8265"/>
                          <a:pt x="25886" y="7176"/>
                          <a:pt x="26238" y="6184"/>
                        </a:cubicBezTo>
                        <a:cubicBezTo>
                          <a:pt x="26243" y="6170"/>
                          <a:pt x="26248" y="6155"/>
                          <a:pt x="26254" y="6140"/>
                        </a:cubicBezTo>
                        <a:cubicBezTo>
                          <a:pt x="26952" y="6778"/>
                          <a:pt x="27364" y="7671"/>
                          <a:pt x="27397" y="86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1034"/>
                  <p:cNvSpPr/>
                  <p:nvPr/>
                </p:nvSpPr>
                <p:spPr>
                  <a:xfrm>
                    <a:off x="4538735" y="4449508"/>
                    <a:ext cx="28639" cy="18319"/>
                  </a:xfrm>
                  <a:custGeom>
                    <a:avLst/>
                    <a:gdLst>
                      <a:gd name="connsiteX0" fmla="*/ 28534 w 28639"/>
                      <a:gd name="connsiteY0" fmla="*/ 0 h 18319"/>
                      <a:gd name="connsiteX1" fmla="*/ 28534 w 28639"/>
                      <a:gd name="connsiteY1" fmla="*/ 0 h 18319"/>
                      <a:gd name="connsiteX2" fmla="*/ 27581 w 28639"/>
                      <a:gd name="connsiteY2" fmla="*/ 2095 h 18319"/>
                      <a:gd name="connsiteX3" fmla="*/ 25200 w 28639"/>
                      <a:gd name="connsiteY3" fmla="*/ 1238 h 18319"/>
                      <a:gd name="connsiteX4" fmla="*/ 24724 w 28639"/>
                      <a:gd name="connsiteY4" fmla="*/ 1714 h 18319"/>
                      <a:gd name="connsiteX5" fmla="*/ 23962 w 28639"/>
                      <a:gd name="connsiteY5" fmla="*/ 4286 h 18319"/>
                      <a:gd name="connsiteX6" fmla="*/ 21676 w 28639"/>
                      <a:gd name="connsiteY6" fmla="*/ 2667 h 18319"/>
                      <a:gd name="connsiteX7" fmla="*/ 21009 w 28639"/>
                      <a:gd name="connsiteY7" fmla="*/ 3143 h 18319"/>
                      <a:gd name="connsiteX8" fmla="*/ 18533 w 28639"/>
                      <a:gd name="connsiteY8" fmla="*/ 7239 h 18319"/>
                      <a:gd name="connsiteX9" fmla="*/ 17390 w 28639"/>
                      <a:gd name="connsiteY9" fmla="*/ 6667 h 18319"/>
                      <a:gd name="connsiteX10" fmla="*/ 15389 w 28639"/>
                      <a:gd name="connsiteY10" fmla="*/ 1714 h 18319"/>
                      <a:gd name="connsiteX11" fmla="*/ 14627 w 28639"/>
                      <a:gd name="connsiteY11" fmla="*/ 2286 h 18319"/>
                      <a:gd name="connsiteX12" fmla="*/ 16342 w 28639"/>
                      <a:gd name="connsiteY12" fmla="*/ 7715 h 18319"/>
                      <a:gd name="connsiteX13" fmla="*/ 15008 w 28639"/>
                      <a:gd name="connsiteY13" fmla="*/ 10573 h 18319"/>
                      <a:gd name="connsiteX14" fmla="*/ 11865 w 28639"/>
                      <a:gd name="connsiteY14" fmla="*/ 10573 h 18319"/>
                      <a:gd name="connsiteX15" fmla="*/ 10627 w 28639"/>
                      <a:gd name="connsiteY15" fmla="*/ 11906 h 18319"/>
                      <a:gd name="connsiteX16" fmla="*/ 7674 w 28639"/>
                      <a:gd name="connsiteY16" fmla="*/ 13811 h 18319"/>
                      <a:gd name="connsiteX17" fmla="*/ 3959 w 28639"/>
                      <a:gd name="connsiteY17" fmla="*/ 15907 h 18319"/>
                      <a:gd name="connsiteX18" fmla="*/ 1292 w 28639"/>
                      <a:gd name="connsiteY18" fmla="*/ 14764 h 18319"/>
                      <a:gd name="connsiteX19" fmla="*/ 149 w 28639"/>
                      <a:gd name="connsiteY19" fmla="*/ 17812 h 18319"/>
                      <a:gd name="connsiteX20" fmla="*/ 149 w 28639"/>
                      <a:gd name="connsiteY20" fmla="*/ 17812 h 18319"/>
                      <a:gd name="connsiteX21" fmla="*/ 3674 w 28639"/>
                      <a:gd name="connsiteY21" fmla="*/ 17812 h 18319"/>
                      <a:gd name="connsiteX22" fmla="*/ 4531 w 28639"/>
                      <a:gd name="connsiteY22" fmla="*/ 17335 h 18319"/>
                      <a:gd name="connsiteX23" fmla="*/ 7198 w 28639"/>
                      <a:gd name="connsiteY23" fmla="*/ 15526 h 18319"/>
                      <a:gd name="connsiteX24" fmla="*/ 7769 w 28639"/>
                      <a:gd name="connsiteY24" fmla="*/ 15526 h 18319"/>
                      <a:gd name="connsiteX25" fmla="*/ 10246 w 28639"/>
                      <a:gd name="connsiteY25" fmla="*/ 13621 h 18319"/>
                      <a:gd name="connsiteX26" fmla="*/ 10817 w 28639"/>
                      <a:gd name="connsiteY26" fmla="*/ 13621 h 18319"/>
                      <a:gd name="connsiteX27" fmla="*/ 13961 w 28639"/>
                      <a:gd name="connsiteY27" fmla="*/ 12668 h 18319"/>
                      <a:gd name="connsiteX28" fmla="*/ 16437 w 28639"/>
                      <a:gd name="connsiteY28" fmla="*/ 10096 h 18319"/>
                      <a:gd name="connsiteX29" fmla="*/ 16437 w 28639"/>
                      <a:gd name="connsiteY29" fmla="*/ 9144 h 18319"/>
                      <a:gd name="connsiteX30" fmla="*/ 18056 w 28639"/>
                      <a:gd name="connsiteY30" fmla="*/ 9811 h 18319"/>
                      <a:gd name="connsiteX31" fmla="*/ 21009 w 28639"/>
                      <a:gd name="connsiteY31" fmla="*/ 5048 h 18319"/>
                      <a:gd name="connsiteX32" fmla="*/ 23486 w 28639"/>
                      <a:gd name="connsiteY32" fmla="*/ 6286 h 18319"/>
                      <a:gd name="connsiteX33" fmla="*/ 24533 w 28639"/>
                      <a:gd name="connsiteY33" fmla="*/ 3143 h 18319"/>
                      <a:gd name="connsiteX34" fmla="*/ 27581 w 28639"/>
                      <a:gd name="connsiteY34" fmla="*/ 3143 h 18319"/>
                      <a:gd name="connsiteX35" fmla="*/ 28534 w 28639"/>
                      <a:gd name="connsiteY35" fmla="*/ 0 h 18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28639" h="18319">
                        <a:moveTo>
                          <a:pt x="28534" y="0"/>
                        </a:moveTo>
                        <a:cubicBezTo>
                          <a:pt x="28534" y="0"/>
                          <a:pt x="28534" y="0"/>
                          <a:pt x="28534" y="0"/>
                        </a:cubicBezTo>
                        <a:cubicBezTo>
                          <a:pt x="28534" y="0"/>
                          <a:pt x="28534" y="1905"/>
                          <a:pt x="27581" y="2095"/>
                        </a:cubicBezTo>
                        <a:cubicBezTo>
                          <a:pt x="26629" y="2286"/>
                          <a:pt x="25772" y="1619"/>
                          <a:pt x="25200" y="1238"/>
                        </a:cubicBezTo>
                        <a:cubicBezTo>
                          <a:pt x="24629" y="857"/>
                          <a:pt x="24724" y="1238"/>
                          <a:pt x="24724" y="1714"/>
                        </a:cubicBezTo>
                        <a:cubicBezTo>
                          <a:pt x="24706" y="2625"/>
                          <a:pt x="24443" y="3513"/>
                          <a:pt x="23962" y="4286"/>
                        </a:cubicBezTo>
                        <a:cubicBezTo>
                          <a:pt x="23200" y="4286"/>
                          <a:pt x="22057" y="3143"/>
                          <a:pt x="21676" y="2667"/>
                        </a:cubicBezTo>
                        <a:cubicBezTo>
                          <a:pt x="21295" y="2191"/>
                          <a:pt x="21009" y="2667"/>
                          <a:pt x="21009" y="3143"/>
                        </a:cubicBezTo>
                        <a:cubicBezTo>
                          <a:pt x="21009" y="3619"/>
                          <a:pt x="20342" y="7525"/>
                          <a:pt x="18533" y="7239"/>
                        </a:cubicBezTo>
                        <a:cubicBezTo>
                          <a:pt x="18097" y="7186"/>
                          <a:pt x="17693" y="6984"/>
                          <a:pt x="17390" y="6667"/>
                        </a:cubicBezTo>
                        <a:cubicBezTo>
                          <a:pt x="17618" y="4782"/>
                          <a:pt x="16863" y="2912"/>
                          <a:pt x="15389" y="1714"/>
                        </a:cubicBezTo>
                        <a:cubicBezTo>
                          <a:pt x="14913" y="1714"/>
                          <a:pt x="14627" y="1714"/>
                          <a:pt x="14627" y="2286"/>
                        </a:cubicBezTo>
                        <a:cubicBezTo>
                          <a:pt x="14531" y="4242"/>
                          <a:pt x="15139" y="6169"/>
                          <a:pt x="16342" y="7715"/>
                        </a:cubicBezTo>
                        <a:cubicBezTo>
                          <a:pt x="16259" y="8798"/>
                          <a:pt x="15784" y="9813"/>
                          <a:pt x="15008" y="10573"/>
                        </a:cubicBezTo>
                        <a:cubicBezTo>
                          <a:pt x="13865" y="11334"/>
                          <a:pt x="13008" y="10573"/>
                          <a:pt x="11865" y="10573"/>
                        </a:cubicBezTo>
                        <a:cubicBezTo>
                          <a:pt x="10722" y="10573"/>
                          <a:pt x="10817" y="11334"/>
                          <a:pt x="10627" y="11906"/>
                        </a:cubicBezTo>
                        <a:cubicBezTo>
                          <a:pt x="9293" y="10954"/>
                          <a:pt x="8341" y="12478"/>
                          <a:pt x="7674" y="13811"/>
                        </a:cubicBezTo>
                        <a:cubicBezTo>
                          <a:pt x="5864" y="12478"/>
                          <a:pt x="4436" y="13811"/>
                          <a:pt x="3959" y="15907"/>
                        </a:cubicBezTo>
                        <a:cubicBezTo>
                          <a:pt x="3262" y="15180"/>
                          <a:pt x="2300" y="14767"/>
                          <a:pt x="1292" y="14764"/>
                        </a:cubicBezTo>
                        <a:cubicBezTo>
                          <a:pt x="-327" y="14764"/>
                          <a:pt x="-41" y="16669"/>
                          <a:pt x="149" y="17812"/>
                        </a:cubicBezTo>
                        <a:cubicBezTo>
                          <a:pt x="340" y="18955"/>
                          <a:pt x="721" y="17812"/>
                          <a:pt x="149" y="17812"/>
                        </a:cubicBezTo>
                        <a:cubicBezTo>
                          <a:pt x="149" y="15335"/>
                          <a:pt x="2721" y="17145"/>
                          <a:pt x="3674" y="17812"/>
                        </a:cubicBezTo>
                        <a:cubicBezTo>
                          <a:pt x="4626" y="18478"/>
                          <a:pt x="4531" y="17812"/>
                          <a:pt x="4531" y="17335"/>
                        </a:cubicBezTo>
                        <a:cubicBezTo>
                          <a:pt x="4531" y="16859"/>
                          <a:pt x="5579" y="14001"/>
                          <a:pt x="7198" y="15526"/>
                        </a:cubicBezTo>
                        <a:lnTo>
                          <a:pt x="7769" y="15526"/>
                        </a:lnTo>
                        <a:cubicBezTo>
                          <a:pt x="8246" y="14478"/>
                          <a:pt x="8817" y="12287"/>
                          <a:pt x="10246" y="13621"/>
                        </a:cubicBezTo>
                        <a:cubicBezTo>
                          <a:pt x="11675" y="14954"/>
                          <a:pt x="10817" y="13621"/>
                          <a:pt x="10817" y="13621"/>
                        </a:cubicBezTo>
                        <a:cubicBezTo>
                          <a:pt x="10817" y="11525"/>
                          <a:pt x="12532" y="12954"/>
                          <a:pt x="13961" y="12668"/>
                        </a:cubicBezTo>
                        <a:cubicBezTo>
                          <a:pt x="15389" y="12382"/>
                          <a:pt x="15961" y="11239"/>
                          <a:pt x="16437" y="10096"/>
                        </a:cubicBezTo>
                        <a:lnTo>
                          <a:pt x="16437" y="9144"/>
                        </a:lnTo>
                        <a:cubicBezTo>
                          <a:pt x="16910" y="9503"/>
                          <a:pt x="17468" y="9732"/>
                          <a:pt x="18056" y="9811"/>
                        </a:cubicBezTo>
                        <a:cubicBezTo>
                          <a:pt x="20533" y="9811"/>
                          <a:pt x="20914" y="7144"/>
                          <a:pt x="21009" y="5048"/>
                        </a:cubicBezTo>
                        <a:cubicBezTo>
                          <a:pt x="21676" y="5810"/>
                          <a:pt x="22533" y="6667"/>
                          <a:pt x="23486" y="6286"/>
                        </a:cubicBezTo>
                        <a:cubicBezTo>
                          <a:pt x="24438" y="5905"/>
                          <a:pt x="24533" y="4286"/>
                          <a:pt x="24533" y="3143"/>
                        </a:cubicBezTo>
                        <a:cubicBezTo>
                          <a:pt x="25391" y="3715"/>
                          <a:pt x="26629" y="4286"/>
                          <a:pt x="27581" y="3143"/>
                        </a:cubicBezTo>
                        <a:cubicBezTo>
                          <a:pt x="28534" y="2000"/>
                          <a:pt x="28820" y="952"/>
                          <a:pt x="28534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1035"/>
                  <p:cNvSpPr/>
                  <p:nvPr/>
                </p:nvSpPr>
                <p:spPr>
                  <a:xfrm>
                    <a:off x="4569174" y="4448937"/>
                    <a:ext cx="2381" cy="1182"/>
                  </a:xfrm>
                  <a:custGeom>
                    <a:avLst/>
                    <a:gdLst>
                      <a:gd name="connsiteX0" fmla="*/ 1524 w 2381"/>
                      <a:gd name="connsiteY0" fmla="*/ 476 h 1182"/>
                      <a:gd name="connsiteX1" fmla="*/ 1524 w 2381"/>
                      <a:gd name="connsiteY1" fmla="*/ 476 h 1182"/>
                      <a:gd name="connsiteX2" fmla="*/ 1524 w 2381"/>
                      <a:gd name="connsiteY2" fmla="*/ 476 h 1182"/>
                      <a:gd name="connsiteX3" fmla="*/ 1524 w 2381"/>
                      <a:gd name="connsiteY3" fmla="*/ 476 h 1182"/>
                      <a:gd name="connsiteX4" fmla="*/ 667 w 2381"/>
                      <a:gd name="connsiteY4" fmla="*/ 476 h 1182"/>
                      <a:gd name="connsiteX5" fmla="*/ 0 w 2381"/>
                      <a:gd name="connsiteY5" fmla="*/ 476 h 1182"/>
                      <a:gd name="connsiteX6" fmla="*/ 0 w 2381"/>
                      <a:gd name="connsiteY6" fmla="*/ 476 h 1182"/>
                      <a:gd name="connsiteX7" fmla="*/ 0 w 2381"/>
                      <a:gd name="connsiteY7" fmla="*/ 476 h 1182"/>
                      <a:gd name="connsiteX8" fmla="*/ 0 w 2381"/>
                      <a:gd name="connsiteY8" fmla="*/ 1048 h 1182"/>
                      <a:gd name="connsiteX9" fmla="*/ 1334 w 2381"/>
                      <a:gd name="connsiteY9" fmla="*/ 1048 h 1182"/>
                      <a:gd name="connsiteX10" fmla="*/ 2381 w 2381"/>
                      <a:gd name="connsiteY10" fmla="*/ 0 h 1182"/>
                      <a:gd name="connsiteX11" fmla="*/ 1524 w 2381"/>
                      <a:gd name="connsiteY11" fmla="*/ 476 h 1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1" h="1182">
                        <a:moveTo>
                          <a:pt x="1524" y="476"/>
                        </a:moveTo>
                        <a:cubicBezTo>
                          <a:pt x="1524" y="476"/>
                          <a:pt x="1524" y="476"/>
                          <a:pt x="1524" y="476"/>
                        </a:cubicBezTo>
                        <a:lnTo>
                          <a:pt x="1524" y="476"/>
                        </a:lnTo>
                        <a:cubicBezTo>
                          <a:pt x="1524" y="476"/>
                          <a:pt x="1524" y="476"/>
                          <a:pt x="1524" y="476"/>
                        </a:cubicBezTo>
                        <a:lnTo>
                          <a:pt x="667" y="476"/>
                        </a:lnTo>
                        <a:lnTo>
                          <a:pt x="0" y="476"/>
                        </a:lnTo>
                        <a:lnTo>
                          <a:pt x="0" y="476"/>
                        </a:lnTo>
                        <a:lnTo>
                          <a:pt x="0" y="476"/>
                        </a:lnTo>
                        <a:cubicBezTo>
                          <a:pt x="0" y="476"/>
                          <a:pt x="0" y="952"/>
                          <a:pt x="0" y="1048"/>
                        </a:cubicBezTo>
                        <a:cubicBezTo>
                          <a:pt x="426" y="1228"/>
                          <a:pt x="907" y="1228"/>
                          <a:pt x="1334" y="1048"/>
                        </a:cubicBezTo>
                        <a:cubicBezTo>
                          <a:pt x="1851" y="921"/>
                          <a:pt x="2255" y="517"/>
                          <a:pt x="2381" y="0"/>
                        </a:cubicBezTo>
                        <a:cubicBezTo>
                          <a:pt x="2381" y="0"/>
                          <a:pt x="1619" y="571"/>
                          <a:pt x="1524" y="4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1036"/>
                  <p:cNvSpPr/>
                  <p:nvPr/>
                </p:nvSpPr>
                <p:spPr>
                  <a:xfrm>
                    <a:off x="4570126" y="4445126"/>
                    <a:ext cx="5147" cy="4483"/>
                  </a:xfrm>
                  <a:custGeom>
                    <a:avLst/>
                    <a:gdLst>
                      <a:gd name="connsiteX0" fmla="*/ 5048 w 5147"/>
                      <a:gd name="connsiteY0" fmla="*/ 0 h 4483"/>
                      <a:gd name="connsiteX1" fmla="*/ 5048 w 5147"/>
                      <a:gd name="connsiteY1" fmla="*/ 0 h 4483"/>
                      <a:gd name="connsiteX2" fmla="*/ 4191 w 5147"/>
                      <a:gd name="connsiteY2" fmla="*/ 2477 h 4483"/>
                      <a:gd name="connsiteX3" fmla="*/ 1905 w 5147"/>
                      <a:gd name="connsiteY3" fmla="*/ 3143 h 4483"/>
                      <a:gd name="connsiteX4" fmla="*/ 0 w 5147"/>
                      <a:gd name="connsiteY4" fmla="*/ 3620 h 4483"/>
                      <a:gd name="connsiteX5" fmla="*/ 0 w 5147"/>
                      <a:gd name="connsiteY5" fmla="*/ 4477 h 4483"/>
                      <a:gd name="connsiteX6" fmla="*/ 3334 w 5147"/>
                      <a:gd name="connsiteY6" fmla="*/ 3620 h 4483"/>
                      <a:gd name="connsiteX7" fmla="*/ 4381 w 5147"/>
                      <a:gd name="connsiteY7" fmla="*/ 3143 h 4483"/>
                      <a:gd name="connsiteX8" fmla="*/ 5143 w 5147"/>
                      <a:gd name="connsiteY8" fmla="*/ 1905 h 4483"/>
                      <a:gd name="connsiteX9" fmla="*/ 5048 w 5147"/>
                      <a:gd name="connsiteY9" fmla="*/ 0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147" h="4483">
                        <a:moveTo>
                          <a:pt x="5048" y="0"/>
                        </a:moveTo>
                        <a:cubicBezTo>
                          <a:pt x="5048" y="0"/>
                          <a:pt x="5048" y="0"/>
                          <a:pt x="5048" y="0"/>
                        </a:cubicBezTo>
                        <a:cubicBezTo>
                          <a:pt x="5180" y="916"/>
                          <a:pt x="4861" y="1839"/>
                          <a:pt x="4191" y="2477"/>
                        </a:cubicBezTo>
                        <a:cubicBezTo>
                          <a:pt x="3478" y="2840"/>
                          <a:pt x="2702" y="3066"/>
                          <a:pt x="1905" y="3143"/>
                        </a:cubicBezTo>
                        <a:lnTo>
                          <a:pt x="0" y="3620"/>
                        </a:lnTo>
                        <a:cubicBezTo>
                          <a:pt x="0" y="3620"/>
                          <a:pt x="0" y="4572"/>
                          <a:pt x="0" y="4477"/>
                        </a:cubicBezTo>
                        <a:lnTo>
                          <a:pt x="3334" y="3620"/>
                        </a:lnTo>
                        <a:cubicBezTo>
                          <a:pt x="3721" y="3562"/>
                          <a:pt x="4083" y="3397"/>
                          <a:pt x="4381" y="3143"/>
                        </a:cubicBezTo>
                        <a:cubicBezTo>
                          <a:pt x="4742" y="2806"/>
                          <a:pt x="5005" y="2379"/>
                          <a:pt x="5143" y="1905"/>
                        </a:cubicBezTo>
                        <a:cubicBezTo>
                          <a:pt x="5159" y="1269"/>
                          <a:pt x="5127" y="632"/>
                          <a:pt x="5048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1037"/>
                  <p:cNvSpPr/>
                  <p:nvPr/>
                </p:nvSpPr>
                <p:spPr>
                  <a:xfrm>
                    <a:off x="4587271" y="4411577"/>
                    <a:ext cx="51061" cy="28638"/>
                  </a:xfrm>
                  <a:custGeom>
                    <a:avLst/>
                    <a:gdLst>
                      <a:gd name="connsiteX0" fmla="*/ 44005 w 51061"/>
                      <a:gd name="connsiteY0" fmla="*/ 212 h 28638"/>
                      <a:gd name="connsiteX1" fmla="*/ 43434 w 51061"/>
                      <a:gd name="connsiteY1" fmla="*/ 212 h 28638"/>
                      <a:gd name="connsiteX2" fmla="*/ 39433 w 51061"/>
                      <a:gd name="connsiteY2" fmla="*/ 212 h 28638"/>
                      <a:gd name="connsiteX3" fmla="*/ 38957 w 51061"/>
                      <a:gd name="connsiteY3" fmla="*/ 212 h 28638"/>
                      <a:gd name="connsiteX4" fmla="*/ 37814 w 51061"/>
                      <a:gd name="connsiteY4" fmla="*/ 5831 h 28638"/>
                      <a:gd name="connsiteX5" fmla="*/ 34290 w 51061"/>
                      <a:gd name="connsiteY5" fmla="*/ 5831 h 28638"/>
                      <a:gd name="connsiteX6" fmla="*/ 32480 w 51061"/>
                      <a:gd name="connsiteY6" fmla="*/ 8784 h 28638"/>
                      <a:gd name="connsiteX7" fmla="*/ 29527 w 51061"/>
                      <a:gd name="connsiteY7" fmla="*/ 10403 h 28638"/>
                      <a:gd name="connsiteX8" fmla="*/ 26289 w 51061"/>
                      <a:gd name="connsiteY8" fmla="*/ 11737 h 28638"/>
                      <a:gd name="connsiteX9" fmla="*/ 23812 w 51061"/>
                      <a:gd name="connsiteY9" fmla="*/ 10118 h 28638"/>
                      <a:gd name="connsiteX10" fmla="*/ 20098 w 51061"/>
                      <a:gd name="connsiteY10" fmla="*/ 13356 h 28638"/>
                      <a:gd name="connsiteX11" fmla="*/ 20098 w 51061"/>
                      <a:gd name="connsiteY11" fmla="*/ 13356 h 28638"/>
                      <a:gd name="connsiteX12" fmla="*/ 20098 w 51061"/>
                      <a:gd name="connsiteY12" fmla="*/ 12594 h 28638"/>
                      <a:gd name="connsiteX13" fmla="*/ 15934 w 51061"/>
                      <a:gd name="connsiteY13" fmla="*/ 12911 h 28638"/>
                      <a:gd name="connsiteX14" fmla="*/ 15335 w 51061"/>
                      <a:gd name="connsiteY14" fmla="*/ 14023 h 28638"/>
                      <a:gd name="connsiteX15" fmla="*/ 9810 w 51061"/>
                      <a:gd name="connsiteY15" fmla="*/ 19452 h 28638"/>
                      <a:gd name="connsiteX16" fmla="*/ 9049 w 51061"/>
                      <a:gd name="connsiteY16" fmla="*/ 19452 h 28638"/>
                      <a:gd name="connsiteX17" fmla="*/ 6667 w 51061"/>
                      <a:gd name="connsiteY17" fmla="*/ 21643 h 28638"/>
                      <a:gd name="connsiteX18" fmla="*/ 6001 w 51061"/>
                      <a:gd name="connsiteY18" fmla="*/ 22119 h 28638"/>
                      <a:gd name="connsiteX19" fmla="*/ 4000 w 51061"/>
                      <a:gd name="connsiteY19" fmla="*/ 24977 h 28638"/>
                      <a:gd name="connsiteX20" fmla="*/ 2095 w 51061"/>
                      <a:gd name="connsiteY20" fmla="*/ 21738 h 28638"/>
                      <a:gd name="connsiteX21" fmla="*/ 1429 w 51061"/>
                      <a:gd name="connsiteY21" fmla="*/ 21738 h 28638"/>
                      <a:gd name="connsiteX22" fmla="*/ 0 w 51061"/>
                      <a:gd name="connsiteY22" fmla="*/ 28215 h 28638"/>
                      <a:gd name="connsiteX23" fmla="*/ 476 w 51061"/>
                      <a:gd name="connsiteY23" fmla="*/ 28215 h 28638"/>
                      <a:gd name="connsiteX24" fmla="*/ 2286 w 51061"/>
                      <a:gd name="connsiteY24" fmla="*/ 23357 h 28638"/>
                      <a:gd name="connsiteX25" fmla="*/ 5143 w 51061"/>
                      <a:gd name="connsiteY25" fmla="*/ 25739 h 28638"/>
                      <a:gd name="connsiteX26" fmla="*/ 6858 w 51061"/>
                      <a:gd name="connsiteY26" fmla="*/ 22500 h 28638"/>
                      <a:gd name="connsiteX27" fmla="*/ 9906 w 51061"/>
                      <a:gd name="connsiteY27" fmla="*/ 20119 h 28638"/>
                      <a:gd name="connsiteX28" fmla="*/ 14478 w 51061"/>
                      <a:gd name="connsiteY28" fmla="*/ 20119 h 28638"/>
                      <a:gd name="connsiteX29" fmla="*/ 15526 w 51061"/>
                      <a:gd name="connsiteY29" fmla="*/ 16595 h 28638"/>
                      <a:gd name="connsiteX30" fmla="*/ 16668 w 51061"/>
                      <a:gd name="connsiteY30" fmla="*/ 18881 h 28638"/>
                      <a:gd name="connsiteX31" fmla="*/ 20764 w 51061"/>
                      <a:gd name="connsiteY31" fmla="*/ 15071 h 28638"/>
                      <a:gd name="connsiteX32" fmla="*/ 23622 w 51061"/>
                      <a:gd name="connsiteY32" fmla="*/ 15071 h 28638"/>
                      <a:gd name="connsiteX33" fmla="*/ 24860 w 51061"/>
                      <a:gd name="connsiteY33" fmla="*/ 11356 h 28638"/>
                      <a:gd name="connsiteX34" fmla="*/ 27146 w 51061"/>
                      <a:gd name="connsiteY34" fmla="*/ 13166 h 28638"/>
                      <a:gd name="connsiteX35" fmla="*/ 27813 w 51061"/>
                      <a:gd name="connsiteY35" fmla="*/ 12689 h 28638"/>
                      <a:gd name="connsiteX36" fmla="*/ 30194 w 51061"/>
                      <a:gd name="connsiteY36" fmla="*/ 11832 h 28638"/>
                      <a:gd name="connsiteX37" fmla="*/ 31051 w 51061"/>
                      <a:gd name="connsiteY37" fmla="*/ 11832 h 28638"/>
                      <a:gd name="connsiteX38" fmla="*/ 33242 w 51061"/>
                      <a:gd name="connsiteY38" fmla="*/ 10594 h 28638"/>
                      <a:gd name="connsiteX39" fmla="*/ 34194 w 51061"/>
                      <a:gd name="connsiteY39" fmla="*/ 10594 h 28638"/>
                      <a:gd name="connsiteX40" fmla="*/ 34194 w 51061"/>
                      <a:gd name="connsiteY40" fmla="*/ 8594 h 28638"/>
                      <a:gd name="connsiteX41" fmla="*/ 36385 w 51061"/>
                      <a:gd name="connsiteY41" fmla="*/ 8594 h 28638"/>
                      <a:gd name="connsiteX42" fmla="*/ 38767 w 51061"/>
                      <a:gd name="connsiteY42" fmla="*/ 7736 h 28638"/>
                      <a:gd name="connsiteX43" fmla="*/ 40005 w 51061"/>
                      <a:gd name="connsiteY43" fmla="*/ 1831 h 28638"/>
                      <a:gd name="connsiteX44" fmla="*/ 44482 w 51061"/>
                      <a:gd name="connsiteY44" fmla="*/ 1355 h 28638"/>
                      <a:gd name="connsiteX45" fmla="*/ 50292 w 51061"/>
                      <a:gd name="connsiteY45" fmla="*/ 10880 h 28638"/>
                      <a:gd name="connsiteX46" fmla="*/ 51054 w 51061"/>
                      <a:gd name="connsiteY46" fmla="*/ 10880 h 28638"/>
                      <a:gd name="connsiteX47" fmla="*/ 44005 w 51061"/>
                      <a:gd name="connsiteY47" fmla="*/ 212 h 28638"/>
                      <a:gd name="connsiteX48" fmla="*/ 17812 w 51061"/>
                      <a:gd name="connsiteY48" fmla="*/ 18214 h 28638"/>
                      <a:gd name="connsiteX49" fmla="*/ 16478 w 51061"/>
                      <a:gd name="connsiteY49" fmla="*/ 15166 h 28638"/>
                      <a:gd name="connsiteX50" fmla="*/ 19145 w 51061"/>
                      <a:gd name="connsiteY50" fmla="*/ 13832 h 28638"/>
                      <a:gd name="connsiteX51" fmla="*/ 19145 w 51061"/>
                      <a:gd name="connsiteY51" fmla="*/ 13832 h 28638"/>
                      <a:gd name="connsiteX52" fmla="*/ 17811 w 51061"/>
                      <a:gd name="connsiteY52" fmla="*/ 18214 h 28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51061" h="28638">
                        <a:moveTo>
                          <a:pt x="44005" y="212"/>
                        </a:moveTo>
                        <a:cubicBezTo>
                          <a:pt x="44005" y="212"/>
                          <a:pt x="43529" y="212"/>
                          <a:pt x="43434" y="212"/>
                        </a:cubicBezTo>
                        <a:cubicBezTo>
                          <a:pt x="42672" y="2688"/>
                          <a:pt x="40672" y="2402"/>
                          <a:pt x="39433" y="212"/>
                        </a:cubicBezTo>
                        <a:cubicBezTo>
                          <a:pt x="39433" y="-265"/>
                          <a:pt x="38957" y="212"/>
                          <a:pt x="38957" y="212"/>
                        </a:cubicBezTo>
                        <a:cubicBezTo>
                          <a:pt x="39060" y="2152"/>
                          <a:pt x="38666" y="4086"/>
                          <a:pt x="37814" y="5831"/>
                        </a:cubicBezTo>
                        <a:cubicBezTo>
                          <a:pt x="36481" y="7736"/>
                          <a:pt x="35718" y="5831"/>
                          <a:pt x="34290" y="5831"/>
                        </a:cubicBezTo>
                        <a:cubicBezTo>
                          <a:pt x="32861" y="5831"/>
                          <a:pt x="32575" y="7451"/>
                          <a:pt x="32480" y="8784"/>
                        </a:cubicBezTo>
                        <a:cubicBezTo>
                          <a:pt x="31242" y="8022"/>
                          <a:pt x="30099" y="8784"/>
                          <a:pt x="29527" y="10403"/>
                        </a:cubicBezTo>
                        <a:cubicBezTo>
                          <a:pt x="28099" y="9165"/>
                          <a:pt x="26956" y="10403"/>
                          <a:pt x="26289" y="11737"/>
                        </a:cubicBezTo>
                        <a:cubicBezTo>
                          <a:pt x="25527" y="11070"/>
                          <a:pt x="24479" y="9927"/>
                          <a:pt x="23812" y="10118"/>
                        </a:cubicBezTo>
                        <a:cubicBezTo>
                          <a:pt x="23146" y="10308"/>
                          <a:pt x="22193" y="17643"/>
                          <a:pt x="20098" y="13356"/>
                        </a:cubicBezTo>
                        <a:lnTo>
                          <a:pt x="20098" y="13356"/>
                        </a:lnTo>
                        <a:cubicBezTo>
                          <a:pt x="20149" y="13105"/>
                          <a:pt x="20149" y="12845"/>
                          <a:pt x="20098" y="12594"/>
                        </a:cubicBezTo>
                        <a:cubicBezTo>
                          <a:pt x="18860" y="11532"/>
                          <a:pt x="16996" y="11674"/>
                          <a:pt x="15934" y="12911"/>
                        </a:cubicBezTo>
                        <a:cubicBezTo>
                          <a:pt x="15657" y="13234"/>
                          <a:pt x="15452" y="13614"/>
                          <a:pt x="15335" y="14023"/>
                        </a:cubicBezTo>
                        <a:cubicBezTo>
                          <a:pt x="14287" y="16309"/>
                          <a:pt x="13525" y="24786"/>
                          <a:pt x="9810" y="19452"/>
                        </a:cubicBezTo>
                        <a:cubicBezTo>
                          <a:pt x="9810" y="18976"/>
                          <a:pt x="9049" y="19452"/>
                          <a:pt x="9049" y="19452"/>
                        </a:cubicBezTo>
                        <a:cubicBezTo>
                          <a:pt x="9049" y="21262"/>
                          <a:pt x="9049" y="23738"/>
                          <a:pt x="6667" y="21643"/>
                        </a:cubicBezTo>
                        <a:cubicBezTo>
                          <a:pt x="6667" y="21643"/>
                          <a:pt x="6001" y="21643"/>
                          <a:pt x="6001" y="22119"/>
                        </a:cubicBezTo>
                        <a:cubicBezTo>
                          <a:pt x="6001" y="22595"/>
                          <a:pt x="6001" y="26310"/>
                          <a:pt x="4000" y="24977"/>
                        </a:cubicBezTo>
                        <a:cubicBezTo>
                          <a:pt x="3000" y="24158"/>
                          <a:pt x="2325" y="23010"/>
                          <a:pt x="2095" y="21738"/>
                        </a:cubicBezTo>
                        <a:cubicBezTo>
                          <a:pt x="2095" y="21167"/>
                          <a:pt x="1333" y="21738"/>
                          <a:pt x="1429" y="21738"/>
                        </a:cubicBezTo>
                        <a:cubicBezTo>
                          <a:pt x="1744" y="23999"/>
                          <a:pt x="1237" y="26297"/>
                          <a:pt x="0" y="28215"/>
                        </a:cubicBezTo>
                        <a:cubicBezTo>
                          <a:pt x="0" y="28215"/>
                          <a:pt x="0" y="29168"/>
                          <a:pt x="476" y="28215"/>
                        </a:cubicBezTo>
                        <a:cubicBezTo>
                          <a:pt x="1437" y="26753"/>
                          <a:pt x="2056" y="25092"/>
                          <a:pt x="2286" y="23357"/>
                        </a:cubicBezTo>
                        <a:cubicBezTo>
                          <a:pt x="2952" y="24596"/>
                          <a:pt x="3905" y="25929"/>
                          <a:pt x="5143" y="25739"/>
                        </a:cubicBezTo>
                        <a:cubicBezTo>
                          <a:pt x="6382" y="25548"/>
                          <a:pt x="6763" y="23834"/>
                          <a:pt x="6858" y="22500"/>
                        </a:cubicBezTo>
                        <a:cubicBezTo>
                          <a:pt x="9049" y="24310"/>
                          <a:pt x="9620" y="22500"/>
                          <a:pt x="9906" y="20119"/>
                        </a:cubicBezTo>
                        <a:cubicBezTo>
                          <a:pt x="11239" y="21643"/>
                          <a:pt x="13049" y="22119"/>
                          <a:pt x="14478" y="20119"/>
                        </a:cubicBezTo>
                        <a:cubicBezTo>
                          <a:pt x="15006" y="19005"/>
                          <a:pt x="15360" y="17816"/>
                          <a:pt x="15526" y="16595"/>
                        </a:cubicBezTo>
                        <a:cubicBezTo>
                          <a:pt x="15607" y="17473"/>
                          <a:pt x="16015" y="18288"/>
                          <a:pt x="16668" y="18881"/>
                        </a:cubicBezTo>
                        <a:cubicBezTo>
                          <a:pt x="18859" y="20976"/>
                          <a:pt x="20288" y="17643"/>
                          <a:pt x="20764" y="15071"/>
                        </a:cubicBezTo>
                        <a:cubicBezTo>
                          <a:pt x="21526" y="16118"/>
                          <a:pt x="22669" y="16690"/>
                          <a:pt x="23622" y="15071"/>
                        </a:cubicBezTo>
                        <a:cubicBezTo>
                          <a:pt x="24574" y="13452"/>
                          <a:pt x="24574" y="11356"/>
                          <a:pt x="24860" y="11356"/>
                        </a:cubicBezTo>
                        <a:cubicBezTo>
                          <a:pt x="25146" y="11356"/>
                          <a:pt x="26765" y="12975"/>
                          <a:pt x="27146" y="13166"/>
                        </a:cubicBezTo>
                        <a:cubicBezTo>
                          <a:pt x="27527" y="13356"/>
                          <a:pt x="27718" y="13166"/>
                          <a:pt x="27813" y="12689"/>
                        </a:cubicBezTo>
                        <a:cubicBezTo>
                          <a:pt x="27908" y="12213"/>
                          <a:pt x="28670" y="10975"/>
                          <a:pt x="30194" y="11832"/>
                        </a:cubicBezTo>
                        <a:cubicBezTo>
                          <a:pt x="31718" y="12689"/>
                          <a:pt x="30956" y="11832"/>
                          <a:pt x="31051" y="11832"/>
                        </a:cubicBezTo>
                        <a:cubicBezTo>
                          <a:pt x="31147" y="11832"/>
                          <a:pt x="31718" y="10213"/>
                          <a:pt x="33242" y="10594"/>
                        </a:cubicBezTo>
                        <a:cubicBezTo>
                          <a:pt x="34766" y="10975"/>
                          <a:pt x="34194" y="10594"/>
                          <a:pt x="34194" y="10594"/>
                        </a:cubicBezTo>
                        <a:cubicBezTo>
                          <a:pt x="34194" y="10594"/>
                          <a:pt x="34194" y="8975"/>
                          <a:pt x="34194" y="8594"/>
                        </a:cubicBezTo>
                        <a:cubicBezTo>
                          <a:pt x="34194" y="8213"/>
                          <a:pt x="35718" y="8594"/>
                          <a:pt x="36385" y="8594"/>
                        </a:cubicBezTo>
                        <a:cubicBezTo>
                          <a:pt x="37281" y="8874"/>
                          <a:pt x="38254" y="8523"/>
                          <a:pt x="38767" y="7736"/>
                        </a:cubicBezTo>
                        <a:cubicBezTo>
                          <a:pt x="39808" y="5954"/>
                          <a:pt x="40243" y="3882"/>
                          <a:pt x="40005" y="1831"/>
                        </a:cubicBezTo>
                        <a:cubicBezTo>
                          <a:pt x="41434" y="3736"/>
                          <a:pt x="43815" y="3927"/>
                          <a:pt x="44482" y="1355"/>
                        </a:cubicBezTo>
                        <a:cubicBezTo>
                          <a:pt x="47025" y="4117"/>
                          <a:pt x="49000" y="7354"/>
                          <a:pt x="50292" y="10880"/>
                        </a:cubicBezTo>
                        <a:cubicBezTo>
                          <a:pt x="50292" y="11546"/>
                          <a:pt x="51149" y="10880"/>
                          <a:pt x="51054" y="10880"/>
                        </a:cubicBezTo>
                        <a:cubicBezTo>
                          <a:pt x="50387" y="6403"/>
                          <a:pt x="46387" y="3545"/>
                          <a:pt x="44005" y="212"/>
                        </a:cubicBezTo>
                        <a:close/>
                        <a:moveTo>
                          <a:pt x="17812" y="18214"/>
                        </a:moveTo>
                        <a:cubicBezTo>
                          <a:pt x="16002" y="19547"/>
                          <a:pt x="15907" y="16214"/>
                          <a:pt x="16478" y="15166"/>
                        </a:cubicBezTo>
                        <a:cubicBezTo>
                          <a:pt x="16970" y="14176"/>
                          <a:pt x="18058" y="13632"/>
                          <a:pt x="19145" y="13832"/>
                        </a:cubicBezTo>
                        <a:lnTo>
                          <a:pt x="19145" y="13832"/>
                        </a:lnTo>
                        <a:cubicBezTo>
                          <a:pt x="19297" y="15412"/>
                          <a:pt x="18818" y="16987"/>
                          <a:pt x="17811" y="1821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1038"/>
                  <p:cNvSpPr/>
                  <p:nvPr/>
                </p:nvSpPr>
                <p:spPr>
                  <a:xfrm>
                    <a:off x="4535529" y="4463542"/>
                    <a:ext cx="48661" cy="30579"/>
                  </a:xfrm>
                  <a:custGeom>
                    <a:avLst/>
                    <a:gdLst>
                      <a:gd name="connsiteX0" fmla="*/ 48503 w 48661"/>
                      <a:gd name="connsiteY0" fmla="*/ 13208 h 30579"/>
                      <a:gd name="connsiteX1" fmla="*/ 41645 w 48661"/>
                      <a:gd name="connsiteY1" fmla="*/ 254 h 30579"/>
                      <a:gd name="connsiteX2" fmla="*/ 40502 w 48661"/>
                      <a:gd name="connsiteY2" fmla="*/ 254 h 30579"/>
                      <a:gd name="connsiteX3" fmla="*/ 38788 w 48661"/>
                      <a:gd name="connsiteY3" fmla="*/ 6350 h 30579"/>
                      <a:gd name="connsiteX4" fmla="*/ 35359 w 48661"/>
                      <a:gd name="connsiteY4" fmla="*/ 3493 h 30579"/>
                      <a:gd name="connsiteX5" fmla="*/ 34692 w 48661"/>
                      <a:gd name="connsiteY5" fmla="*/ 3493 h 30579"/>
                      <a:gd name="connsiteX6" fmla="*/ 32787 w 48661"/>
                      <a:gd name="connsiteY6" fmla="*/ 9970 h 30579"/>
                      <a:gd name="connsiteX7" fmla="*/ 30882 w 48661"/>
                      <a:gd name="connsiteY7" fmla="*/ 9017 h 30579"/>
                      <a:gd name="connsiteX8" fmla="*/ 29834 w 48661"/>
                      <a:gd name="connsiteY8" fmla="*/ 11589 h 30579"/>
                      <a:gd name="connsiteX9" fmla="*/ 26596 w 48661"/>
                      <a:gd name="connsiteY9" fmla="*/ 13589 h 30579"/>
                      <a:gd name="connsiteX10" fmla="*/ 22500 w 48661"/>
                      <a:gd name="connsiteY10" fmla="*/ 15208 h 30579"/>
                      <a:gd name="connsiteX11" fmla="*/ 20119 w 48661"/>
                      <a:gd name="connsiteY11" fmla="*/ 13589 h 30579"/>
                      <a:gd name="connsiteX12" fmla="*/ 19548 w 48661"/>
                      <a:gd name="connsiteY12" fmla="*/ 13589 h 30579"/>
                      <a:gd name="connsiteX13" fmla="*/ 18786 w 48661"/>
                      <a:gd name="connsiteY13" fmla="*/ 16637 h 30579"/>
                      <a:gd name="connsiteX14" fmla="*/ 15833 w 48661"/>
                      <a:gd name="connsiteY14" fmla="*/ 15494 h 30579"/>
                      <a:gd name="connsiteX15" fmla="*/ 14975 w 48661"/>
                      <a:gd name="connsiteY15" fmla="*/ 15494 h 30579"/>
                      <a:gd name="connsiteX16" fmla="*/ 14118 w 48661"/>
                      <a:gd name="connsiteY16" fmla="*/ 19590 h 30579"/>
                      <a:gd name="connsiteX17" fmla="*/ 14118 w 48661"/>
                      <a:gd name="connsiteY17" fmla="*/ 20923 h 30579"/>
                      <a:gd name="connsiteX18" fmla="*/ 11642 w 48661"/>
                      <a:gd name="connsiteY18" fmla="*/ 20923 h 30579"/>
                      <a:gd name="connsiteX19" fmla="*/ 10308 w 48661"/>
                      <a:gd name="connsiteY19" fmla="*/ 18256 h 30579"/>
                      <a:gd name="connsiteX20" fmla="*/ 9556 w 48661"/>
                      <a:gd name="connsiteY20" fmla="*/ 17961 h 30579"/>
                      <a:gd name="connsiteX21" fmla="*/ 9261 w 48661"/>
                      <a:gd name="connsiteY21" fmla="*/ 18256 h 30579"/>
                      <a:gd name="connsiteX22" fmla="*/ 7165 w 48661"/>
                      <a:gd name="connsiteY22" fmla="*/ 26543 h 30579"/>
                      <a:gd name="connsiteX23" fmla="*/ 5355 w 48661"/>
                      <a:gd name="connsiteY23" fmla="*/ 26543 h 30579"/>
                      <a:gd name="connsiteX24" fmla="*/ 6022 w 48661"/>
                      <a:gd name="connsiteY24" fmla="*/ 22733 h 30579"/>
                      <a:gd name="connsiteX25" fmla="*/ 2783 w 48661"/>
                      <a:gd name="connsiteY25" fmla="*/ 22733 h 30579"/>
                      <a:gd name="connsiteX26" fmla="*/ 3736 w 48661"/>
                      <a:gd name="connsiteY26" fmla="*/ 26353 h 30579"/>
                      <a:gd name="connsiteX27" fmla="*/ 212 w 48661"/>
                      <a:gd name="connsiteY27" fmla="*/ 29305 h 30579"/>
                      <a:gd name="connsiteX28" fmla="*/ 212 w 48661"/>
                      <a:gd name="connsiteY28" fmla="*/ 30544 h 30579"/>
                      <a:gd name="connsiteX29" fmla="*/ 4307 w 48661"/>
                      <a:gd name="connsiteY29" fmla="*/ 27305 h 30579"/>
                      <a:gd name="connsiteX30" fmla="*/ 7260 w 48661"/>
                      <a:gd name="connsiteY30" fmla="*/ 27781 h 30579"/>
                      <a:gd name="connsiteX31" fmla="*/ 10118 w 48661"/>
                      <a:gd name="connsiteY31" fmla="*/ 20733 h 30579"/>
                      <a:gd name="connsiteX32" fmla="*/ 13356 w 48661"/>
                      <a:gd name="connsiteY32" fmla="*/ 22543 h 30579"/>
                      <a:gd name="connsiteX33" fmla="*/ 15642 w 48661"/>
                      <a:gd name="connsiteY33" fmla="*/ 16732 h 30579"/>
                      <a:gd name="connsiteX34" fmla="*/ 18881 w 48661"/>
                      <a:gd name="connsiteY34" fmla="*/ 18828 h 30579"/>
                      <a:gd name="connsiteX35" fmla="*/ 20024 w 48661"/>
                      <a:gd name="connsiteY35" fmla="*/ 16351 h 30579"/>
                      <a:gd name="connsiteX36" fmla="*/ 20024 w 48661"/>
                      <a:gd name="connsiteY36" fmla="*/ 14351 h 30579"/>
                      <a:gd name="connsiteX37" fmla="*/ 22119 w 48661"/>
                      <a:gd name="connsiteY37" fmla="*/ 15875 h 30579"/>
                      <a:gd name="connsiteX38" fmla="*/ 22881 w 48661"/>
                      <a:gd name="connsiteY38" fmla="*/ 15875 h 30579"/>
                      <a:gd name="connsiteX39" fmla="*/ 26310 w 48661"/>
                      <a:gd name="connsiteY39" fmla="*/ 14446 h 30579"/>
                      <a:gd name="connsiteX40" fmla="*/ 27167 w 48661"/>
                      <a:gd name="connsiteY40" fmla="*/ 14446 h 30579"/>
                      <a:gd name="connsiteX41" fmla="*/ 29644 w 48661"/>
                      <a:gd name="connsiteY41" fmla="*/ 12827 h 30579"/>
                      <a:gd name="connsiteX42" fmla="*/ 30501 w 48661"/>
                      <a:gd name="connsiteY42" fmla="*/ 12827 h 30579"/>
                      <a:gd name="connsiteX43" fmla="*/ 32120 w 48661"/>
                      <a:gd name="connsiteY43" fmla="*/ 11303 h 30579"/>
                      <a:gd name="connsiteX44" fmla="*/ 32883 w 48661"/>
                      <a:gd name="connsiteY44" fmla="*/ 11303 h 30579"/>
                      <a:gd name="connsiteX45" fmla="*/ 35168 w 48661"/>
                      <a:gd name="connsiteY45" fmla="*/ 4731 h 30579"/>
                      <a:gd name="connsiteX46" fmla="*/ 39074 w 48661"/>
                      <a:gd name="connsiteY46" fmla="*/ 7493 h 30579"/>
                      <a:gd name="connsiteX47" fmla="*/ 41360 w 48661"/>
                      <a:gd name="connsiteY47" fmla="*/ 1873 h 30579"/>
                      <a:gd name="connsiteX48" fmla="*/ 46884 w 48661"/>
                      <a:gd name="connsiteY48" fmla="*/ 12827 h 30579"/>
                      <a:gd name="connsiteX49" fmla="*/ 48503 w 48661"/>
                      <a:gd name="connsiteY49" fmla="*/ 13208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8661" h="30579">
                        <a:moveTo>
                          <a:pt x="48503" y="13208"/>
                        </a:moveTo>
                        <a:cubicBezTo>
                          <a:pt x="47327" y="8388"/>
                          <a:pt x="44970" y="3936"/>
                          <a:pt x="41645" y="254"/>
                        </a:cubicBezTo>
                        <a:cubicBezTo>
                          <a:pt x="41645" y="254"/>
                          <a:pt x="40693" y="-318"/>
                          <a:pt x="40502" y="254"/>
                        </a:cubicBezTo>
                        <a:cubicBezTo>
                          <a:pt x="40312" y="826"/>
                          <a:pt x="40502" y="5778"/>
                          <a:pt x="38788" y="6350"/>
                        </a:cubicBezTo>
                        <a:cubicBezTo>
                          <a:pt x="37074" y="6921"/>
                          <a:pt x="36597" y="4159"/>
                          <a:pt x="35359" y="3493"/>
                        </a:cubicBezTo>
                        <a:cubicBezTo>
                          <a:pt x="34121" y="2826"/>
                          <a:pt x="34883" y="3493"/>
                          <a:pt x="34692" y="3493"/>
                        </a:cubicBezTo>
                        <a:cubicBezTo>
                          <a:pt x="33740" y="5397"/>
                          <a:pt x="34025" y="8160"/>
                          <a:pt x="32787" y="9970"/>
                        </a:cubicBezTo>
                        <a:cubicBezTo>
                          <a:pt x="32787" y="9207"/>
                          <a:pt x="31644" y="8541"/>
                          <a:pt x="30882" y="9017"/>
                        </a:cubicBezTo>
                        <a:cubicBezTo>
                          <a:pt x="30120" y="9493"/>
                          <a:pt x="30025" y="10636"/>
                          <a:pt x="29834" y="11589"/>
                        </a:cubicBezTo>
                        <a:cubicBezTo>
                          <a:pt x="28215" y="10446"/>
                          <a:pt x="27167" y="11589"/>
                          <a:pt x="26596" y="13589"/>
                        </a:cubicBezTo>
                        <a:cubicBezTo>
                          <a:pt x="24786" y="11874"/>
                          <a:pt x="23548" y="13113"/>
                          <a:pt x="22500" y="15208"/>
                        </a:cubicBezTo>
                        <a:cubicBezTo>
                          <a:pt x="21973" y="14354"/>
                          <a:pt x="21107" y="13765"/>
                          <a:pt x="20119" y="13589"/>
                        </a:cubicBezTo>
                        <a:cubicBezTo>
                          <a:pt x="20119" y="13589"/>
                          <a:pt x="19643" y="13589"/>
                          <a:pt x="19548" y="13589"/>
                        </a:cubicBezTo>
                        <a:cubicBezTo>
                          <a:pt x="19238" y="14590"/>
                          <a:pt x="18983" y="15608"/>
                          <a:pt x="18786" y="16637"/>
                        </a:cubicBezTo>
                        <a:cubicBezTo>
                          <a:pt x="18024" y="19399"/>
                          <a:pt x="16404" y="16637"/>
                          <a:pt x="15833" y="15494"/>
                        </a:cubicBezTo>
                        <a:cubicBezTo>
                          <a:pt x="15261" y="14351"/>
                          <a:pt x="15166" y="15018"/>
                          <a:pt x="14975" y="15494"/>
                        </a:cubicBezTo>
                        <a:cubicBezTo>
                          <a:pt x="14554" y="16827"/>
                          <a:pt x="14266" y="18199"/>
                          <a:pt x="14118" y="19590"/>
                        </a:cubicBezTo>
                        <a:cubicBezTo>
                          <a:pt x="14160" y="20033"/>
                          <a:pt x="14160" y="20480"/>
                          <a:pt x="14118" y="20923"/>
                        </a:cubicBezTo>
                        <a:cubicBezTo>
                          <a:pt x="13392" y="21496"/>
                          <a:pt x="12368" y="21496"/>
                          <a:pt x="11642" y="20923"/>
                        </a:cubicBezTo>
                        <a:cubicBezTo>
                          <a:pt x="10880" y="20923"/>
                          <a:pt x="10499" y="19018"/>
                          <a:pt x="10308" y="18256"/>
                        </a:cubicBezTo>
                        <a:cubicBezTo>
                          <a:pt x="10182" y="17967"/>
                          <a:pt x="9845" y="17835"/>
                          <a:pt x="9556" y="17961"/>
                        </a:cubicBezTo>
                        <a:cubicBezTo>
                          <a:pt x="9424" y="18018"/>
                          <a:pt x="9318" y="18124"/>
                          <a:pt x="9261" y="18256"/>
                        </a:cubicBezTo>
                        <a:cubicBezTo>
                          <a:pt x="9260" y="20733"/>
                          <a:pt x="9832" y="25400"/>
                          <a:pt x="7165" y="26543"/>
                        </a:cubicBezTo>
                        <a:cubicBezTo>
                          <a:pt x="6596" y="26832"/>
                          <a:pt x="5924" y="26832"/>
                          <a:pt x="5355" y="26543"/>
                        </a:cubicBezTo>
                        <a:cubicBezTo>
                          <a:pt x="6095" y="25420"/>
                          <a:pt x="6337" y="24040"/>
                          <a:pt x="6022" y="22733"/>
                        </a:cubicBezTo>
                        <a:cubicBezTo>
                          <a:pt x="5260" y="20256"/>
                          <a:pt x="3069" y="20828"/>
                          <a:pt x="2783" y="22733"/>
                        </a:cubicBezTo>
                        <a:cubicBezTo>
                          <a:pt x="2635" y="24016"/>
                          <a:pt x="2975" y="25308"/>
                          <a:pt x="3736" y="26353"/>
                        </a:cubicBezTo>
                        <a:cubicBezTo>
                          <a:pt x="2790" y="27581"/>
                          <a:pt x="1587" y="28589"/>
                          <a:pt x="212" y="29305"/>
                        </a:cubicBezTo>
                        <a:cubicBezTo>
                          <a:pt x="-265" y="29305"/>
                          <a:pt x="212" y="30829"/>
                          <a:pt x="212" y="30544"/>
                        </a:cubicBezTo>
                        <a:cubicBezTo>
                          <a:pt x="1785" y="29758"/>
                          <a:pt x="3180" y="28655"/>
                          <a:pt x="4307" y="27305"/>
                        </a:cubicBezTo>
                        <a:cubicBezTo>
                          <a:pt x="5057" y="28139"/>
                          <a:pt x="6286" y="28338"/>
                          <a:pt x="7260" y="27781"/>
                        </a:cubicBezTo>
                        <a:cubicBezTo>
                          <a:pt x="9641" y="26638"/>
                          <a:pt x="10023" y="23495"/>
                          <a:pt x="10118" y="20733"/>
                        </a:cubicBezTo>
                        <a:cubicBezTo>
                          <a:pt x="10880" y="22066"/>
                          <a:pt x="11927" y="23019"/>
                          <a:pt x="13356" y="22543"/>
                        </a:cubicBezTo>
                        <a:cubicBezTo>
                          <a:pt x="14785" y="22066"/>
                          <a:pt x="15261" y="18828"/>
                          <a:pt x="15642" y="16732"/>
                        </a:cubicBezTo>
                        <a:cubicBezTo>
                          <a:pt x="16404" y="18066"/>
                          <a:pt x="17452" y="19685"/>
                          <a:pt x="18881" y="18828"/>
                        </a:cubicBezTo>
                        <a:cubicBezTo>
                          <a:pt x="19505" y="18138"/>
                          <a:pt x="19904" y="17274"/>
                          <a:pt x="20024" y="16351"/>
                        </a:cubicBezTo>
                        <a:cubicBezTo>
                          <a:pt x="20024" y="16351"/>
                          <a:pt x="20024" y="14542"/>
                          <a:pt x="20024" y="14351"/>
                        </a:cubicBezTo>
                        <a:cubicBezTo>
                          <a:pt x="20024" y="14161"/>
                          <a:pt x="21833" y="15589"/>
                          <a:pt x="22119" y="15875"/>
                        </a:cubicBezTo>
                        <a:lnTo>
                          <a:pt x="22881" y="15875"/>
                        </a:lnTo>
                        <a:cubicBezTo>
                          <a:pt x="23548" y="14351"/>
                          <a:pt x="24500" y="12255"/>
                          <a:pt x="26310" y="14446"/>
                        </a:cubicBezTo>
                        <a:cubicBezTo>
                          <a:pt x="26310" y="14922"/>
                          <a:pt x="27072" y="14446"/>
                          <a:pt x="27167" y="14446"/>
                        </a:cubicBezTo>
                        <a:cubicBezTo>
                          <a:pt x="27263" y="14446"/>
                          <a:pt x="27834" y="10827"/>
                          <a:pt x="29644" y="12827"/>
                        </a:cubicBezTo>
                        <a:cubicBezTo>
                          <a:pt x="29644" y="12827"/>
                          <a:pt x="30406" y="12827"/>
                          <a:pt x="30501" y="12827"/>
                        </a:cubicBezTo>
                        <a:cubicBezTo>
                          <a:pt x="30596" y="12827"/>
                          <a:pt x="30501" y="9398"/>
                          <a:pt x="32120" y="11303"/>
                        </a:cubicBezTo>
                        <a:cubicBezTo>
                          <a:pt x="32120" y="11303"/>
                          <a:pt x="32597" y="11779"/>
                          <a:pt x="32883" y="11303"/>
                        </a:cubicBezTo>
                        <a:cubicBezTo>
                          <a:pt x="34597" y="9588"/>
                          <a:pt x="34311" y="6826"/>
                          <a:pt x="35168" y="4731"/>
                        </a:cubicBezTo>
                        <a:cubicBezTo>
                          <a:pt x="36407" y="5874"/>
                          <a:pt x="36883" y="8255"/>
                          <a:pt x="39074" y="7493"/>
                        </a:cubicBezTo>
                        <a:cubicBezTo>
                          <a:pt x="41265" y="6731"/>
                          <a:pt x="41169" y="3969"/>
                          <a:pt x="41360" y="1873"/>
                        </a:cubicBezTo>
                        <a:cubicBezTo>
                          <a:pt x="43781" y="5202"/>
                          <a:pt x="45646" y="8901"/>
                          <a:pt x="46884" y="12827"/>
                        </a:cubicBezTo>
                        <a:cubicBezTo>
                          <a:pt x="47551" y="14827"/>
                          <a:pt x="49170" y="14542"/>
                          <a:pt x="48503" y="132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1039"/>
                  <p:cNvSpPr/>
                  <p:nvPr/>
                </p:nvSpPr>
                <p:spPr>
                  <a:xfrm>
                    <a:off x="4589629" y="4449864"/>
                    <a:ext cx="18402" cy="10967"/>
                  </a:xfrm>
                  <a:custGeom>
                    <a:avLst/>
                    <a:gdLst>
                      <a:gd name="connsiteX0" fmla="*/ 18311 w 18402"/>
                      <a:gd name="connsiteY0" fmla="*/ 25 h 10967"/>
                      <a:gd name="connsiteX1" fmla="*/ 17073 w 18402"/>
                      <a:gd name="connsiteY1" fmla="*/ 2121 h 10967"/>
                      <a:gd name="connsiteX2" fmla="*/ 14501 w 18402"/>
                      <a:gd name="connsiteY2" fmla="*/ 882 h 10967"/>
                      <a:gd name="connsiteX3" fmla="*/ 13549 w 18402"/>
                      <a:gd name="connsiteY3" fmla="*/ 2787 h 10967"/>
                      <a:gd name="connsiteX4" fmla="*/ 10723 w 18402"/>
                      <a:gd name="connsiteY4" fmla="*/ 2661 h 10967"/>
                      <a:gd name="connsiteX5" fmla="*/ 10596 w 18402"/>
                      <a:gd name="connsiteY5" fmla="*/ 2787 h 10967"/>
                      <a:gd name="connsiteX6" fmla="*/ 9643 w 18402"/>
                      <a:gd name="connsiteY6" fmla="*/ 5645 h 10967"/>
                      <a:gd name="connsiteX7" fmla="*/ 8691 w 18402"/>
                      <a:gd name="connsiteY7" fmla="*/ 4883 h 10967"/>
                      <a:gd name="connsiteX8" fmla="*/ 7357 w 18402"/>
                      <a:gd name="connsiteY8" fmla="*/ 5836 h 10967"/>
                      <a:gd name="connsiteX9" fmla="*/ 6310 w 18402"/>
                      <a:gd name="connsiteY9" fmla="*/ 9264 h 10967"/>
                      <a:gd name="connsiteX10" fmla="*/ 2786 w 18402"/>
                      <a:gd name="connsiteY10" fmla="*/ 6502 h 10967"/>
                      <a:gd name="connsiteX11" fmla="*/ 23 w 18402"/>
                      <a:gd name="connsiteY11" fmla="*/ 9931 h 10967"/>
                      <a:gd name="connsiteX12" fmla="*/ 1071 w 18402"/>
                      <a:gd name="connsiteY12" fmla="*/ 9931 h 10967"/>
                      <a:gd name="connsiteX13" fmla="*/ 3071 w 18402"/>
                      <a:gd name="connsiteY13" fmla="*/ 7740 h 10967"/>
                      <a:gd name="connsiteX14" fmla="*/ 6214 w 18402"/>
                      <a:gd name="connsiteY14" fmla="*/ 10598 h 10967"/>
                      <a:gd name="connsiteX15" fmla="*/ 6976 w 18402"/>
                      <a:gd name="connsiteY15" fmla="*/ 10598 h 10967"/>
                      <a:gd name="connsiteX16" fmla="*/ 7738 w 18402"/>
                      <a:gd name="connsiteY16" fmla="*/ 7550 h 10967"/>
                      <a:gd name="connsiteX17" fmla="*/ 8405 w 18402"/>
                      <a:gd name="connsiteY17" fmla="*/ 6216 h 10967"/>
                      <a:gd name="connsiteX18" fmla="*/ 9453 w 18402"/>
                      <a:gd name="connsiteY18" fmla="*/ 7169 h 10967"/>
                      <a:gd name="connsiteX19" fmla="*/ 10215 w 18402"/>
                      <a:gd name="connsiteY19" fmla="*/ 7169 h 10967"/>
                      <a:gd name="connsiteX20" fmla="*/ 10215 w 18402"/>
                      <a:gd name="connsiteY20" fmla="*/ 4312 h 10967"/>
                      <a:gd name="connsiteX21" fmla="*/ 11929 w 18402"/>
                      <a:gd name="connsiteY21" fmla="*/ 3645 h 10967"/>
                      <a:gd name="connsiteX22" fmla="*/ 13358 w 18402"/>
                      <a:gd name="connsiteY22" fmla="*/ 4978 h 10967"/>
                      <a:gd name="connsiteX23" fmla="*/ 14025 w 18402"/>
                      <a:gd name="connsiteY23" fmla="*/ 4407 h 10967"/>
                      <a:gd name="connsiteX24" fmla="*/ 14977 w 18402"/>
                      <a:gd name="connsiteY24" fmla="*/ 2216 h 10967"/>
                      <a:gd name="connsiteX25" fmla="*/ 16978 w 18402"/>
                      <a:gd name="connsiteY25" fmla="*/ 4026 h 10967"/>
                      <a:gd name="connsiteX26" fmla="*/ 17454 w 18402"/>
                      <a:gd name="connsiteY26" fmla="*/ 3359 h 10967"/>
                      <a:gd name="connsiteX27" fmla="*/ 18121 w 18402"/>
                      <a:gd name="connsiteY27" fmla="*/ 787 h 10967"/>
                      <a:gd name="connsiteX28" fmla="*/ 18311 w 18402"/>
                      <a:gd name="connsiteY28" fmla="*/ 25 h 10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8402" h="10967">
                        <a:moveTo>
                          <a:pt x="18311" y="25"/>
                        </a:moveTo>
                        <a:cubicBezTo>
                          <a:pt x="17530" y="427"/>
                          <a:pt x="17048" y="1242"/>
                          <a:pt x="17073" y="2121"/>
                        </a:cubicBezTo>
                        <a:cubicBezTo>
                          <a:pt x="16311" y="1359"/>
                          <a:pt x="15549" y="216"/>
                          <a:pt x="14501" y="882"/>
                        </a:cubicBezTo>
                        <a:cubicBezTo>
                          <a:pt x="13902" y="1332"/>
                          <a:pt x="13549" y="2038"/>
                          <a:pt x="13549" y="2787"/>
                        </a:cubicBezTo>
                        <a:cubicBezTo>
                          <a:pt x="12803" y="1972"/>
                          <a:pt x="11538" y="1915"/>
                          <a:pt x="10723" y="2661"/>
                        </a:cubicBezTo>
                        <a:cubicBezTo>
                          <a:pt x="10678" y="2701"/>
                          <a:pt x="10636" y="2743"/>
                          <a:pt x="10596" y="2787"/>
                        </a:cubicBezTo>
                        <a:cubicBezTo>
                          <a:pt x="9643" y="3454"/>
                          <a:pt x="9739" y="4597"/>
                          <a:pt x="9643" y="5645"/>
                        </a:cubicBezTo>
                        <a:cubicBezTo>
                          <a:pt x="9643" y="5645"/>
                          <a:pt x="9072" y="4883"/>
                          <a:pt x="8691" y="4883"/>
                        </a:cubicBezTo>
                        <a:cubicBezTo>
                          <a:pt x="8310" y="4883"/>
                          <a:pt x="7548" y="5359"/>
                          <a:pt x="7357" y="5836"/>
                        </a:cubicBezTo>
                        <a:cubicBezTo>
                          <a:pt x="6878" y="6935"/>
                          <a:pt x="6527" y="8085"/>
                          <a:pt x="6310" y="9264"/>
                        </a:cubicBezTo>
                        <a:cubicBezTo>
                          <a:pt x="5371" y="8077"/>
                          <a:pt x="4163" y="7130"/>
                          <a:pt x="2786" y="6502"/>
                        </a:cubicBezTo>
                        <a:cubicBezTo>
                          <a:pt x="690" y="5836"/>
                          <a:pt x="214" y="8503"/>
                          <a:pt x="23" y="9931"/>
                        </a:cubicBezTo>
                        <a:cubicBezTo>
                          <a:pt x="-167" y="11360"/>
                          <a:pt x="880" y="11265"/>
                          <a:pt x="1071" y="9931"/>
                        </a:cubicBezTo>
                        <a:cubicBezTo>
                          <a:pt x="1261" y="8598"/>
                          <a:pt x="1547" y="6883"/>
                          <a:pt x="3071" y="7740"/>
                        </a:cubicBezTo>
                        <a:cubicBezTo>
                          <a:pt x="4271" y="8511"/>
                          <a:pt x="5333" y="9477"/>
                          <a:pt x="6214" y="10598"/>
                        </a:cubicBezTo>
                        <a:cubicBezTo>
                          <a:pt x="6215" y="10598"/>
                          <a:pt x="6786" y="10598"/>
                          <a:pt x="6976" y="10598"/>
                        </a:cubicBezTo>
                        <a:cubicBezTo>
                          <a:pt x="7167" y="10598"/>
                          <a:pt x="6976" y="8598"/>
                          <a:pt x="7738" y="7550"/>
                        </a:cubicBezTo>
                        <a:cubicBezTo>
                          <a:pt x="8500" y="6502"/>
                          <a:pt x="7738" y="6407"/>
                          <a:pt x="8405" y="6216"/>
                        </a:cubicBezTo>
                        <a:cubicBezTo>
                          <a:pt x="9072" y="6026"/>
                          <a:pt x="9262" y="6883"/>
                          <a:pt x="9453" y="7169"/>
                        </a:cubicBezTo>
                        <a:cubicBezTo>
                          <a:pt x="9643" y="7455"/>
                          <a:pt x="10119" y="7169"/>
                          <a:pt x="10215" y="7169"/>
                        </a:cubicBezTo>
                        <a:cubicBezTo>
                          <a:pt x="10310" y="7169"/>
                          <a:pt x="10215" y="5169"/>
                          <a:pt x="10215" y="4312"/>
                        </a:cubicBezTo>
                        <a:cubicBezTo>
                          <a:pt x="10517" y="3668"/>
                          <a:pt x="11271" y="3374"/>
                          <a:pt x="11929" y="3645"/>
                        </a:cubicBezTo>
                        <a:cubicBezTo>
                          <a:pt x="12596" y="3645"/>
                          <a:pt x="12977" y="4502"/>
                          <a:pt x="13358" y="4978"/>
                        </a:cubicBezTo>
                        <a:cubicBezTo>
                          <a:pt x="13739" y="5454"/>
                          <a:pt x="14025" y="4978"/>
                          <a:pt x="14025" y="4407"/>
                        </a:cubicBezTo>
                        <a:cubicBezTo>
                          <a:pt x="14025" y="3835"/>
                          <a:pt x="14025" y="1740"/>
                          <a:pt x="14977" y="2216"/>
                        </a:cubicBezTo>
                        <a:cubicBezTo>
                          <a:pt x="15930" y="2692"/>
                          <a:pt x="16216" y="3549"/>
                          <a:pt x="16978" y="4026"/>
                        </a:cubicBezTo>
                        <a:cubicBezTo>
                          <a:pt x="17740" y="4502"/>
                          <a:pt x="17454" y="3549"/>
                          <a:pt x="17454" y="3359"/>
                        </a:cubicBezTo>
                        <a:cubicBezTo>
                          <a:pt x="17377" y="2451"/>
                          <a:pt x="17612" y="1543"/>
                          <a:pt x="18121" y="787"/>
                        </a:cubicBezTo>
                        <a:cubicBezTo>
                          <a:pt x="18121" y="787"/>
                          <a:pt x="18597" y="-165"/>
                          <a:pt x="18311" y="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1040"/>
                  <p:cNvSpPr/>
                  <p:nvPr/>
                </p:nvSpPr>
                <p:spPr>
                  <a:xfrm>
                    <a:off x="4615560" y="4415218"/>
                    <a:ext cx="49997" cy="32294"/>
                  </a:xfrm>
                  <a:custGeom>
                    <a:avLst/>
                    <a:gdLst>
                      <a:gd name="connsiteX0" fmla="*/ 44101 w 49997"/>
                      <a:gd name="connsiteY0" fmla="*/ 0 h 32294"/>
                      <a:gd name="connsiteX1" fmla="*/ 43434 w 49997"/>
                      <a:gd name="connsiteY1" fmla="*/ 0 h 32294"/>
                      <a:gd name="connsiteX2" fmla="*/ 42863 w 49997"/>
                      <a:gd name="connsiteY2" fmla="*/ 5524 h 32294"/>
                      <a:gd name="connsiteX3" fmla="*/ 40862 w 49997"/>
                      <a:gd name="connsiteY3" fmla="*/ 7715 h 32294"/>
                      <a:gd name="connsiteX4" fmla="*/ 38100 w 49997"/>
                      <a:gd name="connsiteY4" fmla="*/ 6382 h 32294"/>
                      <a:gd name="connsiteX5" fmla="*/ 34290 w 49997"/>
                      <a:gd name="connsiteY5" fmla="*/ 10954 h 32294"/>
                      <a:gd name="connsiteX6" fmla="*/ 32192 w 49997"/>
                      <a:gd name="connsiteY6" fmla="*/ 11447 h 32294"/>
                      <a:gd name="connsiteX7" fmla="*/ 32099 w 49997"/>
                      <a:gd name="connsiteY7" fmla="*/ 11621 h 32294"/>
                      <a:gd name="connsiteX8" fmla="*/ 28861 w 49997"/>
                      <a:gd name="connsiteY8" fmla="*/ 13811 h 32294"/>
                      <a:gd name="connsiteX9" fmla="*/ 26003 w 49997"/>
                      <a:gd name="connsiteY9" fmla="*/ 13240 h 32294"/>
                      <a:gd name="connsiteX10" fmla="*/ 24956 w 49997"/>
                      <a:gd name="connsiteY10" fmla="*/ 17240 h 32294"/>
                      <a:gd name="connsiteX11" fmla="*/ 20860 w 49997"/>
                      <a:gd name="connsiteY11" fmla="*/ 15812 h 32294"/>
                      <a:gd name="connsiteX12" fmla="*/ 19145 w 49997"/>
                      <a:gd name="connsiteY12" fmla="*/ 20764 h 32294"/>
                      <a:gd name="connsiteX13" fmla="*/ 16574 w 49997"/>
                      <a:gd name="connsiteY13" fmla="*/ 19145 h 32294"/>
                      <a:gd name="connsiteX14" fmla="*/ 16574 w 49997"/>
                      <a:gd name="connsiteY14" fmla="*/ 19145 h 32294"/>
                      <a:gd name="connsiteX15" fmla="*/ 15907 w 49997"/>
                      <a:gd name="connsiteY15" fmla="*/ 20479 h 32294"/>
                      <a:gd name="connsiteX16" fmla="*/ 14764 w 49997"/>
                      <a:gd name="connsiteY16" fmla="*/ 22098 h 32294"/>
                      <a:gd name="connsiteX17" fmla="*/ 12478 w 49997"/>
                      <a:gd name="connsiteY17" fmla="*/ 20384 h 32294"/>
                      <a:gd name="connsiteX18" fmla="*/ 11811 w 49997"/>
                      <a:gd name="connsiteY18" fmla="*/ 20383 h 32294"/>
                      <a:gd name="connsiteX19" fmla="*/ 10859 w 49997"/>
                      <a:gd name="connsiteY19" fmla="*/ 22860 h 32294"/>
                      <a:gd name="connsiteX20" fmla="*/ 7906 w 49997"/>
                      <a:gd name="connsiteY20" fmla="*/ 22860 h 32294"/>
                      <a:gd name="connsiteX21" fmla="*/ 6953 w 49997"/>
                      <a:gd name="connsiteY21" fmla="*/ 22860 h 32294"/>
                      <a:gd name="connsiteX22" fmla="*/ 6477 w 49997"/>
                      <a:gd name="connsiteY22" fmla="*/ 26098 h 32294"/>
                      <a:gd name="connsiteX23" fmla="*/ 1905 w 49997"/>
                      <a:gd name="connsiteY23" fmla="*/ 24384 h 32294"/>
                      <a:gd name="connsiteX24" fmla="*/ 953 w 49997"/>
                      <a:gd name="connsiteY24" fmla="*/ 24384 h 32294"/>
                      <a:gd name="connsiteX25" fmla="*/ 0 w 49997"/>
                      <a:gd name="connsiteY25" fmla="*/ 31147 h 32294"/>
                      <a:gd name="connsiteX26" fmla="*/ 0 w 49997"/>
                      <a:gd name="connsiteY26" fmla="*/ 32290 h 32294"/>
                      <a:gd name="connsiteX27" fmla="*/ 1905 w 49997"/>
                      <a:gd name="connsiteY27" fmla="*/ 26670 h 32294"/>
                      <a:gd name="connsiteX28" fmla="*/ 6191 w 49997"/>
                      <a:gd name="connsiteY28" fmla="*/ 28670 h 32294"/>
                      <a:gd name="connsiteX29" fmla="*/ 7906 w 49997"/>
                      <a:gd name="connsiteY29" fmla="*/ 24384 h 32294"/>
                      <a:gd name="connsiteX30" fmla="*/ 10859 w 49997"/>
                      <a:gd name="connsiteY30" fmla="*/ 24860 h 32294"/>
                      <a:gd name="connsiteX31" fmla="*/ 12383 w 49997"/>
                      <a:gd name="connsiteY31" fmla="*/ 21145 h 32294"/>
                      <a:gd name="connsiteX32" fmla="*/ 15050 w 49997"/>
                      <a:gd name="connsiteY32" fmla="*/ 22765 h 32294"/>
                      <a:gd name="connsiteX33" fmla="*/ 15050 w 49997"/>
                      <a:gd name="connsiteY33" fmla="*/ 22765 h 32294"/>
                      <a:gd name="connsiteX34" fmla="*/ 15907 w 49997"/>
                      <a:gd name="connsiteY34" fmla="*/ 20764 h 32294"/>
                      <a:gd name="connsiteX35" fmla="*/ 19050 w 49997"/>
                      <a:gd name="connsiteY35" fmla="*/ 20764 h 32294"/>
                      <a:gd name="connsiteX36" fmla="*/ 19526 w 49997"/>
                      <a:gd name="connsiteY36" fmla="*/ 20764 h 32294"/>
                      <a:gd name="connsiteX37" fmla="*/ 21241 w 49997"/>
                      <a:gd name="connsiteY37" fmla="*/ 16002 h 32294"/>
                      <a:gd name="connsiteX38" fmla="*/ 24860 w 49997"/>
                      <a:gd name="connsiteY38" fmla="*/ 18097 h 32294"/>
                      <a:gd name="connsiteX39" fmla="*/ 25622 w 49997"/>
                      <a:gd name="connsiteY39" fmla="*/ 18097 h 32294"/>
                      <a:gd name="connsiteX40" fmla="*/ 25622 w 49997"/>
                      <a:gd name="connsiteY40" fmla="*/ 16002 h 32294"/>
                      <a:gd name="connsiteX41" fmla="*/ 27718 w 49997"/>
                      <a:gd name="connsiteY41" fmla="*/ 14383 h 32294"/>
                      <a:gd name="connsiteX42" fmla="*/ 28575 w 49997"/>
                      <a:gd name="connsiteY42" fmla="*/ 15145 h 32294"/>
                      <a:gd name="connsiteX43" fmla="*/ 29242 w 49997"/>
                      <a:gd name="connsiteY43" fmla="*/ 14383 h 32294"/>
                      <a:gd name="connsiteX44" fmla="*/ 31528 w 49997"/>
                      <a:gd name="connsiteY44" fmla="*/ 12573 h 32294"/>
                      <a:gd name="connsiteX45" fmla="*/ 32195 w 49997"/>
                      <a:gd name="connsiteY45" fmla="*/ 12573 h 32294"/>
                      <a:gd name="connsiteX46" fmla="*/ 34004 w 49997"/>
                      <a:gd name="connsiteY46" fmla="*/ 12573 h 32294"/>
                      <a:gd name="connsiteX47" fmla="*/ 34576 w 49997"/>
                      <a:gd name="connsiteY47" fmla="*/ 12573 h 32294"/>
                      <a:gd name="connsiteX48" fmla="*/ 35147 w 49997"/>
                      <a:gd name="connsiteY48" fmla="*/ 9430 h 32294"/>
                      <a:gd name="connsiteX49" fmla="*/ 37433 w 49997"/>
                      <a:gd name="connsiteY49" fmla="*/ 8001 h 32294"/>
                      <a:gd name="connsiteX50" fmla="*/ 38576 w 49997"/>
                      <a:gd name="connsiteY50" fmla="*/ 8954 h 32294"/>
                      <a:gd name="connsiteX51" fmla="*/ 42196 w 49997"/>
                      <a:gd name="connsiteY51" fmla="*/ 8954 h 32294"/>
                      <a:gd name="connsiteX52" fmla="*/ 43720 w 49997"/>
                      <a:gd name="connsiteY52" fmla="*/ 1810 h 32294"/>
                      <a:gd name="connsiteX53" fmla="*/ 49149 w 49997"/>
                      <a:gd name="connsiteY53" fmla="*/ 11335 h 32294"/>
                      <a:gd name="connsiteX54" fmla="*/ 49911 w 49997"/>
                      <a:gd name="connsiteY54" fmla="*/ 11335 h 32294"/>
                      <a:gd name="connsiteX55" fmla="*/ 44101 w 49997"/>
                      <a:gd name="connsiteY55" fmla="*/ 0 h 32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49997" h="32294">
                        <a:moveTo>
                          <a:pt x="44101" y="0"/>
                        </a:moveTo>
                        <a:cubicBezTo>
                          <a:pt x="44101" y="0"/>
                          <a:pt x="43434" y="0"/>
                          <a:pt x="43434" y="0"/>
                        </a:cubicBezTo>
                        <a:cubicBezTo>
                          <a:pt x="43527" y="1860"/>
                          <a:pt x="43335" y="3723"/>
                          <a:pt x="42863" y="5524"/>
                        </a:cubicBezTo>
                        <a:cubicBezTo>
                          <a:pt x="42701" y="6592"/>
                          <a:pt x="41911" y="7457"/>
                          <a:pt x="40862" y="7715"/>
                        </a:cubicBezTo>
                        <a:cubicBezTo>
                          <a:pt x="39719" y="7715"/>
                          <a:pt x="39053" y="6858"/>
                          <a:pt x="38100" y="6382"/>
                        </a:cubicBezTo>
                        <a:cubicBezTo>
                          <a:pt x="35433" y="5143"/>
                          <a:pt x="34480" y="8763"/>
                          <a:pt x="34290" y="10954"/>
                        </a:cubicBezTo>
                        <a:cubicBezTo>
                          <a:pt x="33574" y="10510"/>
                          <a:pt x="32635" y="10731"/>
                          <a:pt x="32192" y="11447"/>
                        </a:cubicBezTo>
                        <a:cubicBezTo>
                          <a:pt x="32157" y="11502"/>
                          <a:pt x="32127" y="11561"/>
                          <a:pt x="32099" y="11621"/>
                        </a:cubicBezTo>
                        <a:cubicBezTo>
                          <a:pt x="30385" y="10192"/>
                          <a:pt x="29242" y="11621"/>
                          <a:pt x="28861" y="13811"/>
                        </a:cubicBezTo>
                        <a:cubicBezTo>
                          <a:pt x="28004" y="12954"/>
                          <a:pt x="27242" y="12097"/>
                          <a:pt x="26003" y="13240"/>
                        </a:cubicBezTo>
                        <a:cubicBezTo>
                          <a:pt x="25175" y="14399"/>
                          <a:pt x="24803" y="15823"/>
                          <a:pt x="24956" y="17240"/>
                        </a:cubicBezTo>
                        <a:cubicBezTo>
                          <a:pt x="23813" y="16097"/>
                          <a:pt x="22574" y="14668"/>
                          <a:pt x="20860" y="15812"/>
                        </a:cubicBezTo>
                        <a:cubicBezTo>
                          <a:pt x="19145" y="16954"/>
                          <a:pt x="19336" y="19050"/>
                          <a:pt x="19145" y="20764"/>
                        </a:cubicBezTo>
                        <a:cubicBezTo>
                          <a:pt x="18234" y="20316"/>
                          <a:pt x="17372" y="19773"/>
                          <a:pt x="16574" y="19145"/>
                        </a:cubicBezTo>
                        <a:lnTo>
                          <a:pt x="16574" y="19145"/>
                        </a:lnTo>
                        <a:lnTo>
                          <a:pt x="15907" y="20479"/>
                        </a:lnTo>
                        <a:cubicBezTo>
                          <a:pt x="15839" y="21182"/>
                          <a:pt x="15404" y="21798"/>
                          <a:pt x="14764" y="22098"/>
                        </a:cubicBezTo>
                        <a:cubicBezTo>
                          <a:pt x="13885" y="21701"/>
                          <a:pt x="13105" y="21116"/>
                          <a:pt x="12478" y="20384"/>
                        </a:cubicBezTo>
                        <a:cubicBezTo>
                          <a:pt x="12478" y="20383"/>
                          <a:pt x="12002" y="20383"/>
                          <a:pt x="11811" y="20383"/>
                        </a:cubicBezTo>
                        <a:cubicBezTo>
                          <a:pt x="11452" y="21192"/>
                          <a:pt x="11134" y="22019"/>
                          <a:pt x="10859" y="22860"/>
                        </a:cubicBezTo>
                        <a:cubicBezTo>
                          <a:pt x="10001" y="24574"/>
                          <a:pt x="9144" y="24098"/>
                          <a:pt x="7906" y="22860"/>
                        </a:cubicBezTo>
                        <a:cubicBezTo>
                          <a:pt x="6668" y="21622"/>
                          <a:pt x="7049" y="22860"/>
                          <a:pt x="6953" y="22860"/>
                        </a:cubicBezTo>
                        <a:cubicBezTo>
                          <a:pt x="6858" y="22860"/>
                          <a:pt x="6953" y="25146"/>
                          <a:pt x="6477" y="26098"/>
                        </a:cubicBezTo>
                        <a:cubicBezTo>
                          <a:pt x="5429" y="29242"/>
                          <a:pt x="2572" y="26098"/>
                          <a:pt x="1905" y="24384"/>
                        </a:cubicBezTo>
                        <a:cubicBezTo>
                          <a:pt x="1238" y="22670"/>
                          <a:pt x="953" y="24384"/>
                          <a:pt x="953" y="24384"/>
                        </a:cubicBezTo>
                        <a:cubicBezTo>
                          <a:pt x="953" y="24384"/>
                          <a:pt x="2000" y="30480"/>
                          <a:pt x="0" y="31147"/>
                        </a:cubicBezTo>
                        <a:cubicBezTo>
                          <a:pt x="0" y="31147"/>
                          <a:pt x="0" y="32385"/>
                          <a:pt x="0" y="32290"/>
                        </a:cubicBezTo>
                        <a:cubicBezTo>
                          <a:pt x="2096" y="31623"/>
                          <a:pt x="2000" y="28861"/>
                          <a:pt x="1905" y="26670"/>
                        </a:cubicBezTo>
                        <a:cubicBezTo>
                          <a:pt x="2953" y="28099"/>
                          <a:pt x="4477" y="29432"/>
                          <a:pt x="6191" y="28670"/>
                        </a:cubicBezTo>
                        <a:cubicBezTo>
                          <a:pt x="7906" y="27908"/>
                          <a:pt x="7715" y="26003"/>
                          <a:pt x="7906" y="24384"/>
                        </a:cubicBezTo>
                        <a:cubicBezTo>
                          <a:pt x="8763" y="25051"/>
                          <a:pt x="9906" y="25622"/>
                          <a:pt x="10859" y="24860"/>
                        </a:cubicBezTo>
                        <a:cubicBezTo>
                          <a:pt x="11759" y="23822"/>
                          <a:pt x="12294" y="22517"/>
                          <a:pt x="12383" y="21145"/>
                        </a:cubicBezTo>
                        <a:cubicBezTo>
                          <a:pt x="13214" y="21774"/>
                          <a:pt x="14108" y="22317"/>
                          <a:pt x="15050" y="22765"/>
                        </a:cubicBezTo>
                        <a:cubicBezTo>
                          <a:pt x="15050" y="22765"/>
                          <a:pt x="15050" y="22765"/>
                          <a:pt x="15050" y="22765"/>
                        </a:cubicBezTo>
                        <a:cubicBezTo>
                          <a:pt x="15376" y="22116"/>
                          <a:pt x="15662" y="21448"/>
                          <a:pt x="15907" y="20764"/>
                        </a:cubicBezTo>
                        <a:cubicBezTo>
                          <a:pt x="16764" y="19050"/>
                          <a:pt x="17717" y="20764"/>
                          <a:pt x="19050" y="20764"/>
                        </a:cubicBezTo>
                        <a:cubicBezTo>
                          <a:pt x="20384" y="20764"/>
                          <a:pt x="19050" y="20764"/>
                          <a:pt x="19526" y="20764"/>
                        </a:cubicBezTo>
                        <a:cubicBezTo>
                          <a:pt x="20003" y="20764"/>
                          <a:pt x="19526" y="16573"/>
                          <a:pt x="21241" y="16002"/>
                        </a:cubicBezTo>
                        <a:cubicBezTo>
                          <a:pt x="22955" y="15430"/>
                          <a:pt x="23908" y="17145"/>
                          <a:pt x="24860" y="18097"/>
                        </a:cubicBezTo>
                        <a:cubicBezTo>
                          <a:pt x="25813" y="19050"/>
                          <a:pt x="25432" y="18097"/>
                          <a:pt x="25622" y="18097"/>
                        </a:cubicBezTo>
                        <a:cubicBezTo>
                          <a:pt x="25813" y="18097"/>
                          <a:pt x="25622" y="16573"/>
                          <a:pt x="25622" y="16002"/>
                        </a:cubicBezTo>
                        <a:cubicBezTo>
                          <a:pt x="25622" y="15430"/>
                          <a:pt x="27146" y="14097"/>
                          <a:pt x="27718" y="14383"/>
                        </a:cubicBezTo>
                        <a:lnTo>
                          <a:pt x="28575" y="15145"/>
                        </a:lnTo>
                        <a:cubicBezTo>
                          <a:pt x="28575" y="15145"/>
                          <a:pt x="29242" y="14668"/>
                          <a:pt x="29242" y="14383"/>
                        </a:cubicBezTo>
                        <a:cubicBezTo>
                          <a:pt x="29242" y="14097"/>
                          <a:pt x="29718" y="12287"/>
                          <a:pt x="31528" y="12573"/>
                        </a:cubicBezTo>
                        <a:cubicBezTo>
                          <a:pt x="31528" y="13049"/>
                          <a:pt x="32290" y="12573"/>
                          <a:pt x="32195" y="12573"/>
                        </a:cubicBezTo>
                        <a:cubicBezTo>
                          <a:pt x="32099" y="12573"/>
                          <a:pt x="33147" y="11335"/>
                          <a:pt x="34004" y="12573"/>
                        </a:cubicBezTo>
                        <a:cubicBezTo>
                          <a:pt x="34862" y="13811"/>
                          <a:pt x="34480" y="12573"/>
                          <a:pt x="34576" y="12573"/>
                        </a:cubicBezTo>
                        <a:cubicBezTo>
                          <a:pt x="34671" y="12573"/>
                          <a:pt x="34576" y="10478"/>
                          <a:pt x="35147" y="9430"/>
                        </a:cubicBezTo>
                        <a:cubicBezTo>
                          <a:pt x="35426" y="8434"/>
                          <a:pt x="36417" y="7815"/>
                          <a:pt x="37433" y="8001"/>
                        </a:cubicBezTo>
                        <a:cubicBezTo>
                          <a:pt x="37433" y="8001"/>
                          <a:pt x="38291" y="8763"/>
                          <a:pt x="38576" y="8954"/>
                        </a:cubicBezTo>
                        <a:cubicBezTo>
                          <a:pt x="39629" y="9815"/>
                          <a:pt x="41143" y="9815"/>
                          <a:pt x="42196" y="8954"/>
                        </a:cubicBezTo>
                        <a:cubicBezTo>
                          <a:pt x="44005" y="7429"/>
                          <a:pt x="43910" y="4286"/>
                          <a:pt x="43720" y="1810"/>
                        </a:cubicBezTo>
                        <a:cubicBezTo>
                          <a:pt x="46373" y="4423"/>
                          <a:pt x="48252" y="7720"/>
                          <a:pt x="49149" y="11335"/>
                        </a:cubicBezTo>
                        <a:cubicBezTo>
                          <a:pt x="49149" y="12001"/>
                          <a:pt x="49816" y="11811"/>
                          <a:pt x="49911" y="11335"/>
                        </a:cubicBezTo>
                        <a:cubicBezTo>
                          <a:pt x="50673" y="6477"/>
                          <a:pt x="46196" y="3143"/>
                          <a:pt x="4410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13" name="Graphic 589"/>
                <p:cNvGrpSpPr/>
                <p:nvPr/>
              </p:nvGrpSpPr>
              <p:grpSpPr>
                <a:xfrm>
                  <a:off x="4596468" y="4202858"/>
                  <a:ext cx="212707" cy="126099"/>
                  <a:chOff x="4596468" y="4202858"/>
                  <a:chExt cx="212707" cy="126099"/>
                </a:xfrm>
                <a:solidFill>
                  <a:srgbClr val="000000"/>
                </a:solidFill>
              </p:grpSpPr>
              <p:sp>
                <p:nvSpPr>
                  <p:cNvPr id="272" name="Freeform: Shape 1042"/>
                  <p:cNvSpPr/>
                  <p:nvPr/>
                </p:nvSpPr>
                <p:spPr>
                  <a:xfrm>
                    <a:off x="4596468" y="4202858"/>
                    <a:ext cx="132719" cy="74533"/>
                  </a:xfrm>
                  <a:custGeom>
                    <a:avLst/>
                    <a:gdLst>
                      <a:gd name="connsiteX0" fmla="*/ 132630 w 132719"/>
                      <a:gd name="connsiteY0" fmla="*/ 429 h 74533"/>
                      <a:gd name="connsiteX1" fmla="*/ 131868 w 132719"/>
                      <a:gd name="connsiteY1" fmla="*/ 429 h 74533"/>
                      <a:gd name="connsiteX2" fmla="*/ 127877 w 132719"/>
                      <a:gd name="connsiteY2" fmla="*/ 4048 h 74533"/>
                      <a:gd name="connsiteX3" fmla="*/ 127868 w 132719"/>
                      <a:gd name="connsiteY3" fmla="*/ 4048 h 74533"/>
                      <a:gd name="connsiteX4" fmla="*/ 123391 w 132719"/>
                      <a:gd name="connsiteY4" fmla="*/ 4048 h 74533"/>
                      <a:gd name="connsiteX5" fmla="*/ 122915 w 132719"/>
                      <a:gd name="connsiteY5" fmla="*/ 4048 h 74533"/>
                      <a:gd name="connsiteX6" fmla="*/ 121677 w 132719"/>
                      <a:gd name="connsiteY6" fmla="*/ 8144 h 74533"/>
                      <a:gd name="connsiteX7" fmla="*/ 118438 w 132719"/>
                      <a:gd name="connsiteY7" fmla="*/ 7667 h 74533"/>
                      <a:gd name="connsiteX8" fmla="*/ 115676 w 132719"/>
                      <a:gd name="connsiteY8" fmla="*/ 11001 h 74533"/>
                      <a:gd name="connsiteX9" fmla="*/ 115009 w 132719"/>
                      <a:gd name="connsiteY9" fmla="*/ 10906 h 74533"/>
                      <a:gd name="connsiteX10" fmla="*/ 114914 w 132719"/>
                      <a:gd name="connsiteY10" fmla="*/ 11001 h 74533"/>
                      <a:gd name="connsiteX11" fmla="*/ 110628 w 132719"/>
                      <a:gd name="connsiteY11" fmla="*/ 11954 h 74533"/>
                      <a:gd name="connsiteX12" fmla="*/ 109485 w 132719"/>
                      <a:gd name="connsiteY12" fmla="*/ 9668 h 74533"/>
                      <a:gd name="connsiteX13" fmla="*/ 108723 w 132719"/>
                      <a:gd name="connsiteY13" fmla="*/ 10334 h 74533"/>
                      <a:gd name="connsiteX14" fmla="*/ 109389 w 132719"/>
                      <a:gd name="connsiteY14" fmla="*/ 12335 h 74533"/>
                      <a:gd name="connsiteX15" fmla="*/ 108056 w 132719"/>
                      <a:gd name="connsiteY15" fmla="*/ 17669 h 74533"/>
                      <a:gd name="connsiteX16" fmla="*/ 102341 w 132719"/>
                      <a:gd name="connsiteY16" fmla="*/ 13097 h 74533"/>
                      <a:gd name="connsiteX17" fmla="*/ 102341 w 132719"/>
                      <a:gd name="connsiteY17" fmla="*/ 13097 h 74533"/>
                      <a:gd name="connsiteX18" fmla="*/ 102341 w 132719"/>
                      <a:gd name="connsiteY18" fmla="*/ 13097 h 74533"/>
                      <a:gd name="connsiteX19" fmla="*/ 101293 w 132719"/>
                      <a:gd name="connsiteY19" fmla="*/ 13097 h 74533"/>
                      <a:gd name="connsiteX20" fmla="*/ 101293 w 132719"/>
                      <a:gd name="connsiteY20" fmla="*/ 13097 h 74533"/>
                      <a:gd name="connsiteX21" fmla="*/ 100436 w 132719"/>
                      <a:gd name="connsiteY21" fmla="*/ 19002 h 74533"/>
                      <a:gd name="connsiteX22" fmla="*/ 95864 w 132719"/>
                      <a:gd name="connsiteY22" fmla="*/ 18431 h 74533"/>
                      <a:gd name="connsiteX23" fmla="*/ 95102 w 132719"/>
                      <a:gd name="connsiteY23" fmla="*/ 19002 h 74533"/>
                      <a:gd name="connsiteX24" fmla="*/ 90244 w 132719"/>
                      <a:gd name="connsiteY24" fmla="*/ 22336 h 74533"/>
                      <a:gd name="connsiteX25" fmla="*/ 89291 w 132719"/>
                      <a:gd name="connsiteY25" fmla="*/ 22336 h 74533"/>
                      <a:gd name="connsiteX26" fmla="*/ 88434 w 132719"/>
                      <a:gd name="connsiteY26" fmla="*/ 25670 h 74533"/>
                      <a:gd name="connsiteX27" fmla="*/ 87767 w 132719"/>
                      <a:gd name="connsiteY27" fmla="*/ 27956 h 74533"/>
                      <a:gd name="connsiteX28" fmla="*/ 86624 w 132719"/>
                      <a:gd name="connsiteY28" fmla="*/ 27956 h 74533"/>
                      <a:gd name="connsiteX29" fmla="*/ 83577 w 132719"/>
                      <a:gd name="connsiteY29" fmla="*/ 25956 h 74533"/>
                      <a:gd name="connsiteX30" fmla="*/ 81672 w 132719"/>
                      <a:gd name="connsiteY30" fmla="*/ 30337 h 74533"/>
                      <a:gd name="connsiteX31" fmla="*/ 78243 w 132719"/>
                      <a:gd name="connsiteY31" fmla="*/ 30337 h 74533"/>
                      <a:gd name="connsiteX32" fmla="*/ 76719 w 132719"/>
                      <a:gd name="connsiteY32" fmla="*/ 33861 h 74533"/>
                      <a:gd name="connsiteX33" fmla="*/ 73766 w 132719"/>
                      <a:gd name="connsiteY33" fmla="*/ 33004 h 74533"/>
                      <a:gd name="connsiteX34" fmla="*/ 71956 w 132719"/>
                      <a:gd name="connsiteY34" fmla="*/ 37100 h 74533"/>
                      <a:gd name="connsiteX35" fmla="*/ 69003 w 132719"/>
                      <a:gd name="connsiteY35" fmla="*/ 34623 h 74533"/>
                      <a:gd name="connsiteX36" fmla="*/ 68337 w 132719"/>
                      <a:gd name="connsiteY36" fmla="*/ 34623 h 74533"/>
                      <a:gd name="connsiteX37" fmla="*/ 68337 w 132719"/>
                      <a:gd name="connsiteY37" fmla="*/ 39481 h 74533"/>
                      <a:gd name="connsiteX38" fmla="*/ 63384 w 132719"/>
                      <a:gd name="connsiteY38" fmla="*/ 36052 h 74533"/>
                      <a:gd name="connsiteX39" fmla="*/ 62241 w 132719"/>
                      <a:gd name="connsiteY39" fmla="*/ 36052 h 74533"/>
                      <a:gd name="connsiteX40" fmla="*/ 59002 w 132719"/>
                      <a:gd name="connsiteY40" fmla="*/ 45577 h 74533"/>
                      <a:gd name="connsiteX41" fmla="*/ 57097 w 132719"/>
                      <a:gd name="connsiteY41" fmla="*/ 44815 h 74533"/>
                      <a:gd name="connsiteX42" fmla="*/ 52239 w 132719"/>
                      <a:gd name="connsiteY42" fmla="*/ 34243 h 74533"/>
                      <a:gd name="connsiteX43" fmla="*/ 51572 w 132719"/>
                      <a:gd name="connsiteY43" fmla="*/ 34243 h 74533"/>
                      <a:gd name="connsiteX44" fmla="*/ 55573 w 132719"/>
                      <a:gd name="connsiteY44" fmla="*/ 45292 h 74533"/>
                      <a:gd name="connsiteX45" fmla="*/ 54430 w 132719"/>
                      <a:gd name="connsiteY45" fmla="*/ 46816 h 74533"/>
                      <a:gd name="connsiteX46" fmla="*/ 49858 w 132719"/>
                      <a:gd name="connsiteY46" fmla="*/ 48625 h 74533"/>
                      <a:gd name="connsiteX47" fmla="*/ 48334 w 132719"/>
                      <a:gd name="connsiteY47" fmla="*/ 50530 h 74533"/>
                      <a:gd name="connsiteX48" fmla="*/ 45762 w 132719"/>
                      <a:gd name="connsiteY48" fmla="*/ 50530 h 74533"/>
                      <a:gd name="connsiteX49" fmla="*/ 44524 w 132719"/>
                      <a:gd name="connsiteY49" fmla="*/ 49006 h 74533"/>
                      <a:gd name="connsiteX50" fmla="*/ 43667 w 132719"/>
                      <a:gd name="connsiteY50" fmla="*/ 49482 h 74533"/>
                      <a:gd name="connsiteX51" fmla="*/ 42143 w 132719"/>
                      <a:gd name="connsiteY51" fmla="*/ 53102 h 74533"/>
                      <a:gd name="connsiteX52" fmla="*/ 38904 w 132719"/>
                      <a:gd name="connsiteY52" fmla="*/ 51482 h 74533"/>
                      <a:gd name="connsiteX53" fmla="*/ 38047 w 132719"/>
                      <a:gd name="connsiteY53" fmla="*/ 51482 h 74533"/>
                      <a:gd name="connsiteX54" fmla="*/ 38047 w 132719"/>
                      <a:gd name="connsiteY54" fmla="*/ 53483 h 74533"/>
                      <a:gd name="connsiteX55" fmla="*/ 38047 w 132719"/>
                      <a:gd name="connsiteY55" fmla="*/ 54816 h 74533"/>
                      <a:gd name="connsiteX56" fmla="*/ 35190 w 132719"/>
                      <a:gd name="connsiteY56" fmla="*/ 54816 h 74533"/>
                      <a:gd name="connsiteX57" fmla="*/ 34047 w 132719"/>
                      <a:gd name="connsiteY57" fmla="*/ 54816 h 74533"/>
                      <a:gd name="connsiteX58" fmla="*/ 31951 w 132719"/>
                      <a:gd name="connsiteY58" fmla="*/ 60626 h 74533"/>
                      <a:gd name="connsiteX59" fmla="*/ 29094 w 132719"/>
                      <a:gd name="connsiteY59" fmla="*/ 62055 h 74533"/>
                      <a:gd name="connsiteX60" fmla="*/ 29094 w 132719"/>
                      <a:gd name="connsiteY60" fmla="*/ 62055 h 74533"/>
                      <a:gd name="connsiteX61" fmla="*/ 29094 w 132719"/>
                      <a:gd name="connsiteY61" fmla="*/ 60817 h 74533"/>
                      <a:gd name="connsiteX62" fmla="*/ 26903 w 132719"/>
                      <a:gd name="connsiteY62" fmla="*/ 56531 h 74533"/>
                      <a:gd name="connsiteX63" fmla="*/ 23950 w 132719"/>
                      <a:gd name="connsiteY63" fmla="*/ 58722 h 74533"/>
                      <a:gd name="connsiteX64" fmla="*/ 26141 w 132719"/>
                      <a:gd name="connsiteY64" fmla="*/ 62913 h 74533"/>
                      <a:gd name="connsiteX65" fmla="*/ 26141 w 132719"/>
                      <a:gd name="connsiteY65" fmla="*/ 62913 h 74533"/>
                      <a:gd name="connsiteX66" fmla="*/ 22807 w 132719"/>
                      <a:gd name="connsiteY66" fmla="*/ 64437 h 74533"/>
                      <a:gd name="connsiteX67" fmla="*/ 19950 w 132719"/>
                      <a:gd name="connsiteY67" fmla="*/ 65580 h 74533"/>
                      <a:gd name="connsiteX68" fmla="*/ 19092 w 132719"/>
                      <a:gd name="connsiteY68" fmla="*/ 66818 h 74533"/>
                      <a:gd name="connsiteX69" fmla="*/ 16521 w 132719"/>
                      <a:gd name="connsiteY69" fmla="*/ 66818 h 74533"/>
                      <a:gd name="connsiteX70" fmla="*/ 12425 w 132719"/>
                      <a:gd name="connsiteY70" fmla="*/ 70056 h 74533"/>
                      <a:gd name="connsiteX71" fmla="*/ 7853 w 132719"/>
                      <a:gd name="connsiteY71" fmla="*/ 73485 h 74533"/>
                      <a:gd name="connsiteX72" fmla="*/ 4424 w 132719"/>
                      <a:gd name="connsiteY72" fmla="*/ 69771 h 74533"/>
                      <a:gd name="connsiteX73" fmla="*/ 423 w 132719"/>
                      <a:gd name="connsiteY73" fmla="*/ 71771 h 74533"/>
                      <a:gd name="connsiteX74" fmla="*/ 423 w 132719"/>
                      <a:gd name="connsiteY74" fmla="*/ 71771 h 74533"/>
                      <a:gd name="connsiteX75" fmla="*/ 4900 w 132719"/>
                      <a:gd name="connsiteY75" fmla="*/ 70818 h 74533"/>
                      <a:gd name="connsiteX76" fmla="*/ 7758 w 132719"/>
                      <a:gd name="connsiteY76" fmla="*/ 74533 h 74533"/>
                      <a:gd name="connsiteX77" fmla="*/ 8234 w 132719"/>
                      <a:gd name="connsiteY77" fmla="*/ 74533 h 74533"/>
                      <a:gd name="connsiteX78" fmla="*/ 12330 w 132719"/>
                      <a:gd name="connsiteY78" fmla="*/ 71485 h 74533"/>
                      <a:gd name="connsiteX79" fmla="*/ 12996 w 132719"/>
                      <a:gd name="connsiteY79" fmla="*/ 71485 h 74533"/>
                      <a:gd name="connsiteX80" fmla="*/ 17283 w 132719"/>
                      <a:gd name="connsiteY80" fmla="*/ 68818 h 74533"/>
                      <a:gd name="connsiteX81" fmla="*/ 19473 w 132719"/>
                      <a:gd name="connsiteY81" fmla="*/ 68818 h 74533"/>
                      <a:gd name="connsiteX82" fmla="*/ 20997 w 132719"/>
                      <a:gd name="connsiteY82" fmla="*/ 67199 h 74533"/>
                      <a:gd name="connsiteX83" fmla="*/ 22236 w 132719"/>
                      <a:gd name="connsiteY83" fmla="*/ 67199 h 74533"/>
                      <a:gd name="connsiteX84" fmla="*/ 25569 w 132719"/>
                      <a:gd name="connsiteY84" fmla="*/ 65865 h 74533"/>
                      <a:gd name="connsiteX85" fmla="*/ 27475 w 132719"/>
                      <a:gd name="connsiteY85" fmla="*/ 64531 h 74533"/>
                      <a:gd name="connsiteX86" fmla="*/ 34618 w 132719"/>
                      <a:gd name="connsiteY86" fmla="*/ 57864 h 74533"/>
                      <a:gd name="connsiteX87" fmla="*/ 37716 w 132719"/>
                      <a:gd name="connsiteY87" fmla="*/ 57910 h 74533"/>
                      <a:gd name="connsiteX88" fmla="*/ 37761 w 132719"/>
                      <a:gd name="connsiteY88" fmla="*/ 57864 h 74533"/>
                      <a:gd name="connsiteX89" fmla="*/ 38999 w 132719"/>
                      <a:gd name="connsiteY89" fmla="*/ 53388 h 74533"/>
                      <a:gd name="connsiteX90" fmla="*/ 42905 w 132719"/>
                      <a:gd name="connsiteY90" fmla="*/ 54531 h 74533"/>
                      <a:gd name="connsiteX91" fmla="*/ 44619 w 132719"/>
                      <a:gd name="connsiteY91" fmla="*/ 51006 h 74533"/>
                      <a:gd name="connsiteX92" fmla="*/ 49668 w 132719"/>
                      <a:gd name="connsiteY92" fmla="*/ 52149 h 74533"/>
                      <a:gd name="connsiteX93" fmla="*/ 52239 w 132719"/>
                      <a:gd name="connsiteY93" fmla="*/ 49673 h 74533"/>
                      <a:gd name="connsiteX94" fmla="*/ 53763 w 132719"/>
                      <a:gd name="connsiteY94" fmla="*/ 49673 h 74533"/>
                      <a:gd name="connsiteX95" fmla="*/ 56335 w 132719"/>
                      <a:gd name="connsiteY95" fmla="*/ 47101 h 74533"/>
                      <a:gd name="connsiteX96" fmla="*/ 56335 w 132719"/>
                      <a:gd name="connsiteY96" fmla="*/ 46625 h 74533"/>
                      <a:gd name="connsiteX97" fmla="*/ 57764 w 132719"/>
                      <a:gd name="connsiteY97" fmla="*/ 47482 h 74533"/>
                      <a:gd name="connsiteX98" fmla="*/ 63384 w 132719"/>
                      <a:gd name="connsiteY98" fmla="*/ 38909 h 74533"/>
                      <a:gd name="connsiteX99" fmla="*/ 67765 w 132719"/>
                      <a:gd name="connsiteY99" fmla="*/ 42053 h 74533"/>
                      <a:gd name="connsiteX100" fmla="*/ 69480 w 132719"/>
                      <a:gd name="connsiteY100" fmla="*/ 35957 h 74533"/>
                      <a:gd name="connsiteX101" fmla="*/ 72337 w 132719"/>
                      <a:gd name="connsiteY101" fmla="*/ 37957 h 74533"/>
                      <a:gd name="connsiteX102" fmla="*/ 72813 w 132719"/>
                      <a:gd name="connsiteY102" fmla="*/ 37957 h 74533"/>
                      <a:gd name="connsiteX103" fmla="*/ 73480 w 132719"/>
                      <a:gd name="connsiteY103" fmla="*/ 35099 h 74533"/>
                      <a:gd name="connsiteX104" fmla="*/ 76909 w 132719"/>
                      <a:gd name="connsiteY104" fmla="*/ 35099 h 74533"/>
                      <a:gd name="connsiteX105" fmla="*/ 77481 w 132719"/>
                      <a:gd name="connsiteY105" fmla="*/ 35099 h 74533"/>
                      <a:gd name="connsiteX106" fmla="*/ 79005 w 132719"/>
                      <a:gd name="connsiteY106" fmla="*/ 31385 h 74533"/>
                      <a:gd name="connsiteX107" fmla="*/ 82243 w 132719"/>
                      <a:gd name="connsiteY107" fmla="*/ 32718 h 74533"/>
                      <a:gd name="connsiteX108" fmla="*/ 82910 w 132719"/>
                      <a:gd name="connsiteY108" fmla="*/ 32718 h 74533"/>
                      <a:gd name="connsiteX109" fmla="*/ 85291 w 132719"/>
                      <a:gd name="connsiteY109" fmla="*/ 29480 h 74533"/>
                      <a:gd name="connsiteX110" fmla="*/ 87672 w 132719"/>
                      <a:gd name="connsiteY110" fmla="*/ 31575 h 74533"/>
                      <a:gd name="connsiteX111" fmla="*/ 88244 w 132719"/>
                      <a:gd name="connsiteY111" fmla="*/ 31575 h 74533"/>
                      <a:gd name="connsiteX112" fmla="*/ 90339 w 132719"/>
                      <a:gd name="connsiteY112" fmla="*/ 25098 h 74533"/>
                      <a:gd name="connsiteX113" fmla="*/ 96245 w 132719"/>
                      <a:gd name="connsiteY113" fmla="*/ 21193 h 74533"/>
                      <a:gd name="connsiteX114" fmla="*/ 101388 w 132719"/>
                      <a:gd name="connsiteY114" fmla="*/ 21955 h 74533"/>
                      <a:gd name="connsiteX115" fmla="*/ 102912 w 132719"/>
                      <a:gd name="connsiteY115" fmla="*/ 17192 h 74533"/>
                      <a:gd name="connsiteX116" fmla="*/ 109104 w 132719"/>
                      <a:gd name="connsiteY116" fmla="*/ 20336 h 74533"/>
                      <a:gd name="connsiteX117" fmla="*/ 111390 w 132719"/>
                      <a:gd name="connsiteY117" fmla="*/ 14716 h 74533"/>
                      <a:gd name="connsiteX118" fmla="*/ 111961 w 132719"/>
                      <a:gd name="connsiteY118" fmla="*/ 14716 h 74533"/>
                      <a:gd name="connsiteX119" fmla="*/ 115771 w 132719"/>
                      <a:gd name="connsiteY119" fmla="*/ 12430 h 74533"/>
                      <a:gd name="connsiteX120" fmla="*/ 117105 w 132719"/>
                      <a:gd name="connsiteY120" fmla="*/ 13478 h 74533"/>
                      <a:gd name="connsiteX121" fmla="*/ 117581 w 132719"/>
                      <a:gd name="connsiteY121" fmla="*/ 13478 h 74533"/>
                      <a:gd name="connsiteX122" fmla="*/ 119105 w 132719"/>
                      <a:gd name="connsiteY122" fmla="*/ 10715 h 74533"/>
                      <a:gd name="connsiteX123" fmla="*/ 119105 w 132719"/>
                      <a:gd name="connsiteY123" fmla="*/ 9001 h 74533"/>
                      <a:gd name="connsiteX124" fmla="*/ 121581 w 132719"/>
                      <a:gd name="connsiteY124" fmla="*/ 9763 h 74533"/>
                      <a:gd name="connsiteX125" fmla="*/ 122248 w 132719"/>
                      <a:gd name="connsiteY125" fmla="*/ 9763 h 74533"/>
                      <a:gd name="connsiteX126" fmla="*/ 123582 w 132719"/>
                      <a:gd name="connsiteY126" fmla="*/ 5667 h 74533"/>
                      <a:gd name="connsiteX127" fmla="*/ 125487 w 132719"/>
                      <a:gd name="connsiteY127" fmla="*/ 5191 h 74533"/>
                      <a:gd name="connsiteX128" fmla="*/ 128058 w 132719"/>
                      <a:gd name="connsiteY128" fmla="*/ 5191 h 74533"/>
                      <a:gd name="connsiteX129" fmla="*/ 132630 w 132719"/>
                      <a:gd name="connsiteY129" fmla="*/ 429 h 74533"/>
                      <a:gd name="connsiteX130" fmla="*/ 24426 w 132719"/>
                      <a:gd name="connsiteY130" fmla="*/ 62341 h 74533"/>
                      <a:gd name="connsiteX131" fmla="*/ 26141 w 132719"/>
                      <a:gd name="connsiteY131" fmla="*/ 60626 h 74533"/>
                      <a:gd name="connsiteX132" fmla="*/ 26903 w 132719"/>
                      <a:gd name="connsiteY132" fmla="*/ 64437 h 74533"/>
                      <a:gd name="connsiteX133" fmla="*/ 24426 w 132719"/>
                      <a:gd name="connsiteY133" fmla="*/ 62341 h 74533"/>
                      <a:gd name="connsiteX134" fmla="*/ 52144 w 132719"/>
                      <a:gd name="connsiteY134" fmla="*/ 38052 h 74533"/>
                      <a:gd name="connsiteX135" fmla="*/ 55764 w 132719"/>
                      <a:gd name="connsiteY135" fmla="*/ 45958 h 74533"/>
                      <a:gd name="connsiteX136" fmla="*/ 52144 w 132719"/>
                      <a:gd name="connsiteY136" fmla="*/ 38052 h 7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</a:cxnLst>
                    <a:rect l="l" t="t" r="r" b="b"/>
                    <a:pathLst>
                      <a:path w="132719" h="74533">
                        <a:moveTo>
                          <a:pt x="132630" y="429"/>
                        </a:moveTo>
                        <a:cubicBezTo>
                          <a:pt x="132630" y="-143"/>
                          <a:pt x="131868" y="-143"/>
                          <a:pt x="131868" y="429"/>
                        </a:cubicBezTo>
                        <a:cubicBezTo>
                          <a:pt x="131766" y="2530"/>
                          <a:pt x="129979" y="4151"/>
                          <a:pt x="127877" y="4048"/>
                        </a:cubicBezTo>
                        <a:cubicBezTo>
                          <a:pt x="127874" y="4048"/>
                          <a:pt x="127871" y="4048"/>
                          <a:pt x="127868" y="4048"/>
                        </a:cubicBezTo>
                        <a:cubicBezTo>
                          <a:pt x="126385" y="4286"/>
                          <a:pt x="124874" y="4286"/>
                          <a:pt x="123391" y="4048"/>
                        </a:cubicBezTo>
                        <a:cubicBezTo>
                          <a:pt x="123391" y="4048"/>
                          <a:pt x="122915" y="4048"/>
                          <a:pt x="122915" y="4048"/>
                        </a:cubicBezTo>
                        <a:cubicBezTo>
                          <a:pt x="122603" y="5442"/>
                          <a:pt x="122189" y="6811"/>
                          <a:pt x="121677" y="8144"/>
                        </a:cubicBezTo>
                        <a:cubicBezTo>
                          <a:pt x="120629" y="7382"/>
                          <a:pt x="119295" y="6429"/>
                          <a:pt x="118438" y="7667"/>
                        </a:cubicBezTo>
                        <a:cubicBezTo>
                          <a:pt x="117581" y="8906"/>
                          <a:pt x="118438" y="13573"/>
                          <a:pt x="115676" y="11001"/>
                        </a:cubicBezTo>
                        <a:cubicBezTo>
                          <a:pt x="115518" y="10791"/>
                          <a:pt x="115220" y="10748"/>
                          <a:pt x="115009" y="10906"/>
                        </a:cubicBezTo>
                        <a:cubicBezTo>
                          <a:pt x="114973" y="10933"/>
                          <a:pt x="114941" y="10965"/>
                          <a:pt x="114914" y="11001"/>
                        </a:cubicBezTo>
                        <a:cubicBezTo>
                          <a:pt x="113485" y="13287"/>
                          <a:pt x="111866" y="13382"/>
                          <a:pt x="110628" y="11954"/>
                        </a:cubicBezTo>
                        <a:cubicBezTo>
                          <a:pt x="110384" y="11131"/>
                          <a:pt x="109997" y="10357"/>
                          <a:pt x="109485" y="9668"/>
                        </a:cubicBezTo>
                        <a:cubicBezTo>
                          <a:pt x="109485" y="9096"/>
                          <a:pt x="108628" y="9668"/>
                          <a:pt x="108723" y="10334"/>
                        </a:cubicBezTo>
                        <a:cubicBezTo>
                          <a:pt x="108902" y="11015"/>
                          <a:pt x="109124" y="11683"/>
                          <a:pt x="109389" y="12335"/>
                        </a:cubicBezTo>
                        <a:cubicBezTo>
                          <a:pt x="109759" y="14222"/>
                          <a:pt x="109270" y="16177"/>
                          <a:pt x="108056" y="17669"/>
                        </a:cubicBezTo>
                        <a:cubicBezTo>
                          <a:pt x="105579" y="19383"/>
                          <a:pt x="102722" y="15192"/>
                          <a:pt x="102341" y="13097"/>
                        </a:cubicBezTo>
                        <a:lnTo>
                          <a:pt x="102341" y="13097"/>
                        </a:lnTo>
                        <a:lnTo>
                          <a:pt x="102341" y="13097"/>
                        </a:lnTo>
                        <a:cubicBezTo>
                          <a:pt x="102341" y="12240"/>
                          <a:pt x="101198" y="13097"/>
                          <a:pt x="101293" y="13097"/>
                        </a:cubicBezTo>
                        <a:lnTo>
                          <a:pt x="101293" y="13097"/>
                        </a:lnTo>
                        <a:cubicBezTo>
                          <a:pt x="101647" y="15106"/>
                          <a:pt x="101347" y="17176"/>
                          <a:pt x="100436" y="19002"/>
                        </a:cubicBezTo>
                        <a:cubicBezTo>
                          <a:pt x="99007" y="21288"/>
                          <a:pt x="97293" y="20145"/>
                          <a:pt x="95864" y="18431"/>
                        </a:cubicBezTo>
                        <a:cubicBezTo>
                          <a:pt x="94435" y="16716"/>
                          <a:pt x="95102" y="18431"/>
                          <a:pt x="95102" y="19002"/>
                        </a:cubicBezTo>
                        <a:cubicBezTo>
                          <a:pt x="95102" y="21765"/>
                          <a:pt x="92816" y="25765"/>
                          <a:pt x="90244" y="22336"/>
                        </a:cubicBezTo>
                        <a:cubicBezTo>
                          <a:pt x="90244" y="21860"/>
                          <a:pt x="89387" y="22336"/>
                          <a:pt x="89291" y="22336"/>
                        </a:cubicBezTo>
                        <a:lnTo>
                          <a:pt x="88434" y="25670"/>
                        </a:lnTo>
                        <a:cubicBezTo>
                          <a:pt x="88301" y="26455"/>
                          <a:pt x="88077" y="27222"/>
                          <a:pt x="87767" y="27956"/>
                        </a:cubicBezTo>
                        <a:cubicBezTo>
                          <a:pt x="87768" y="29099"/>
                          <a:pt x="87196" y="29194"/>
                          <a:pt x="86624" y="27956"/>
                        </a:cubicBezTo>
                        <a:cubicBezTo>
                          <a:pt x="86053" y="26717"/>
                          <a:pt x="84910" y="25765"/>
                          <a:pt x="83577" y="25956"/>
                        </a:cubicBezTo>
                        <a:cubicBezTo>
                          <a:pt x="82243" y="26146"/>
                          <a:pt x="81576" y="28623"/>
                          <a:pt x="81672" y="30337"/>
                        </a:cubicBezTo>
                        <a:cubicBezTo>
                          <a:pt x="80597" y="29778"/>
                          <a:pt x="79317" y="29778"/>
                          <a:pt x="78243" y="30337"/>
                        </a:cubicBezTo>
                        <a:cubicBezTo>
                          <a:pt x="77195" y="31004"/>
                          <a:pt x="76909" y="32623"/>
                          <a:pt x="76719" y="33861"/>
                        </a:cubicBezTo>
                        <a:cubicBezTo>
                          <a:pt x="75861" y="33099"/>
                          <a:pt x="74814" y="32337"/>
                          <a:pt x="73766" y="33004"/>
                        </a:cubicBezTo>
                        <a:cubicBezTo>
                          <a:pt x="72718" y="33671"/>
                          <a:pt x="72242" y="35671"/>
                          <a:pt x="71956" y="37100"/>
                        </a:cubicBezTo>
                        <a:cubicBezTo>
                          <a:pt x="70683" y="36697"/>
                          <a:pt x="69621" y="35807"/>
                          <a:pt x="69003" y="34623"/>
                        </a:cubicBezTo>
                        <a:cubicBezTo>
                          <a:pt x="69003" y="34052"/>
                          <a:pt x="68337" y="34623"/>
                          <a:pt x="68337" y="34623"/>
                        </a:cubicBezTo>
                        <a:cubicBezTo>
                          <a:pt x="68337" y="34623"/>
                          <a:pt x="68337" y="38243"/>
                          <a:pt x="68337" y="39481"/>
                        </a:cubicBezTo>
                        <a:cubicBezTo>
                          <a:pt x="68337" y="40719"/>
                          <a:pt x="64050" y="37576"/>
                          <a:pt x="63384" y="36052"/>
                        </a:cubicBezTo>
                        <a:cubicBezTo>
                          <a:pt x="62717" y="34528"/>
                          <a:pt x="62241" y="35481"/>
                          <a:pt x="62241" y="36052"/>
                        </a:cubicBezTo>
                        <a:cubicBezTo>
                          <a:pt x="62241" y="38624"/>
                          <a:pt x="63003" y="46244"/>
                          <a:pt x="59002" y="45577"/>
                        </a:cubicBezTo>
                        <a:cubicBezTo>
                          <a:pt x="58317" y="45474"/>
                          <a:pt x="57665" y="45213"/>
                          <a:pt x="57097" y="44815"/>
                        </a:cubicBezTo>
                        <a:cubicBezTo>
                          <a:pt x="58435" y="40566"/>
                          <a:pt x="56335" y="35995"/>
                          <a:pt x="52239" y="34243"/>
                        </a:cubicBezTo>
                        <a:cubicBezTo>
                          <a:pt x="52054" y="34061"/>
                          <a:pt x="51757" y="34061"/>
                          <a:pt x="51572" y="34243"/>
                        </a:cubicBezTo>
                        <a:cubicBezTo>
                          <a:pt x="50808" y="38378"/>
                          <a:pt x="52338" y="42604"/>
                          <a:pt x="55573" y="45292"/>
                        </a:cubicBezTo>
                        <a:cubicBezTo>
                          <a:pt x="55278" y="45859"/>
                          <a:pt x="54892" y="46374"/>
                          <a:pt x="54430" y="46816"/>
                        </a:cubicBezTo>
                        <a:cubicBezTo>
                          <a:pt x="53001" y="48149"/>
                          <a:pt x="51096" y="47291"/>
                          <a:pt x="49858" y="48625"/>
                        </a:cubicBezTo>
                        <a:cubicBezTo>
                          <a:pt x="48620" y="49958"/>
                          <a:pt x="49858" y="49673"/>
                          <a:pt x="48334" y="50530"/>
                        </a:cubicBezTo>
                        <a:cubicBezTo>
                          <a:pt x="46810" y="51387"/>
                          <a:pt x="46810" y="51101"/>
                          <a:pt x="45762" y="50530"/>
                        </a:cubicBezTo>
                        <a:cubicBezTo>
                          <a:pt x="45271" y="50091"/>
                          <a:pt x="44853" y="49576"/>
                          <a:pt x="44524" y="49006"/>
                        </a:cubicBezTo>
                        <a:cubicBezTo>
                          <a:pt x="44524" y="48530"/>
                          <a:pt x="43667" y="49006"/>
                          <a:pt x="43667" y="49482"/>
                        </a:cubicBezTo>
                        <a:cubicBezTo>
                          <a:pt x="43667" y="49958"/>
                          <a:pt x="43667" y="52721"/>
                          <a:pt x="42143" y="53102"/>
                        </a:cubicBezTo>
                        <a:cubicBezTo>
                          <a:pt x="40619" y="53483"/>
                          <a:pt x="39666" y="52149"/>
                          <a:pt x="38904" y="51482"/>
                        </a:cubicBezTo>
                        <a:cubicBezTo>
                          <a:pt x="38142" y="50816"/>
                          <a:pt x="38142" y="51482"/>
                          <a:pt x="38047" y="51482"/>
                        </a:cubicBezTo>
                        <a:cubicBezTo>
                          <a:pt x="38001" y="52148"/>
                          <a:pt x="38001" y="52817"/>
                          <a:pt x="38047" y="53483"/>
                        </a:cubicBezTo>
                        <a:cubicBezTo>
                          <a:pt x="38093" y="53926"/>
                          <a:pt x="38093" y="54373"/>
                          <a:pt x="38047" y="54816"/>
                        </a:cubicBezTo>
                        <a:cubicBezTo>
                          <a:pt x="38047" y="55959"/>
                          <a:pt x="35952" y="57864"/>
                          <a:pt x="35190" y="54816"/>
                        </a:cubicBezTo>
                        <a:cubicBezTo>
                          <a:pt x="35190" y="53959"/>
                          <a:pt x="33951" y="54245"/>
                          <a:pt x="34047" y="54816"/>
                        </a:cubicBezTo>
                        <a:cubicBezTo>
                          <a:pt x="34094" y="56946"/>
                          <a:pt x="33347" y="59017"/>
                          <a:pt x="31951" y="60626"/>
                        </a:cubicBezTo>
                        <a:cubicBezTo>
                          <a:pt x="31187" y="61411"/>
                          <a:pt x="30180" y="61915"/>
                          <a:pt x="29094" y="62055"/>
                        </a:cubicBezTo>
                        <a:lnTo>
                          <a:pt x="29094" y="62055"/>
                        </a:lnTo>
                        <a:cubicBezTo>
                          <a:pt x="29147" y="61644"/>
                          <a:pt x="29147" y="61228"/>
                          <a:pt x="29094" y="60817"/>
                        </a:cubicBezTo>
                        <a:cubicBezTo>
                          <a:pt x="29094" y="59388"/>
                          <a:pt x="28522" y="57007"/>
                          <a:pt x="26903" y="56531"/>
                        </a:cubicBezTo>
                        <a:cubicBezTo>
                          <a:pt x="25284" y="56055"/>
                          <a:pt x="24331" y="57483"/>
                          <a:pt x="23950" y="58722"/>
                        </a:cubicBezTo>
                        <a:cubicBezTo>
                          <a:pt x="23655" y="60452"/>
                          <a:pt x="24552" y="62167"/>
                          <a:pt x="26141" y="62913"/>
                        </a:cubicBezTo>
                        <a:lnTo>
                          <a:pt x="26141" y="62913"/>
                        </a:lnTo>
                        <a:cubicBezTo>
                          <a:pt x="25106" y="63573"/>
                          <a:pt x="23984" y="64085"/>
                          <a:pt x="22807" y="64437"/>
                        </a:cubicBezTo>
                        <a:cubicBezTo>
                          <a:pt x="21804" y="64676"/>
                          <a:pt x="20841" y="65061"/>
                          <a:pt x="19950" y="65580"/>
                        </a:cubicBezTo>
                        <a:cubicBezTo>
                          <a:pt x="19949" y="65580"/>
                          <a:pt x="19378" y="66723"/>
                          <a:pt x="19092" y="66818"/>
                        </a:cubicBezTo>
                        <a:cubicBezTo>
                          <a:pt x="16521" y="68247"/>
                          <a:pt x="17854" y="66818"/>
                          <a:pt x="16521" y="66818"/>
                        </a:cubicBezTo>
                        <a:cubicBezTo>
                          <a:pt x="14555" y="66775"/>
                          <a:pt x="12836" y="68134"/>
                          <a:pt x="12425" y="70056"/>
                        </a:cubicBezTo>
                        <a:cubicBezTo>
                          <a:pt x="10329" y="67961"/>
                          <a:pt x="8520" y="71199"/>
                          <a:pt x="7853" y="73485"/>
                        </a:cubicBezTo>
                        <a:cubicBezTo>
                          <a:pt x="6996" y="72247"/>
                          <a:pt x="5853" y="70151"/>
                          <a:pt x="4424" y="69771"/>
                        </a:cubicBezTo>
                        <a:cubicBezTo>
                          <a:pt x="2995" y="69390"/>
                          <a:pt x="1376" y="70818"/>
                          <a:pt x="423" y="71771"/>
                        </a:cubicBezTo>
                        <a:cubicBezTo>
                          <a:pt x="-529" y="72723"/>
                          <a:pt x="423" y="71771"/>
                          <a:pt x="423" y="71771"/>
                        </a:cubicBezTo>
                        <a:cubicBezTo>
                          <a:pt x="423" y="71771"/>
                          <a:pt x="3281" y="69580"/>
                          <a:pt x="4900" y="70818"/>
                        </a:cubicBezTo>
                        <a:cubicBezTo>
                          <a:pt x="6007" y="71929"/>
                          <a:pt x="6967" y="73178"/>
                          <a:pt x="7758" y="74533"/>
                        </a:cubicBezTo>
                        <a:cubicBezTo>
                          <a:pt x="7758" y="74533"/>
                          <a:pt x="7758" y="74533"/>
                          <a:pt x="8234" y="74533"/>
                        </a:cubicBezTo>
                        <a:cubicBezTo>
                          <a:pt x="8234" y="72914"/>
                          <a:pt x="10329" y="68532"/>
                          <a:pt x="12330" y="71485"/>
                        </a:cubicBezTo>
                        <a:cubicBezTo>
                          <a:pt x="12330" y="71485"/>
                          <a:pt x="12901" y="71485"/>
                          <a:pt x="12996" y="71485"/>
                        </a:cubicBezTo>
                        <a:cubicBezTo>
                          <a:pt x="13568" y="68913"/>
                          <a:pt x="14806" y="68247"/>
                          <a:pt x="17283" y="68818"/>
                        </a:cubicBezTo>
                        <a:cubicBezTo>
                          <a:pt x="19759" y="69390"/>
                          <a:pt x="18521" y="69294"/>
                          <a:pt x="19473" y="68818"/>
                        </a:cubicBezTo>
                        <a:cubicBezTo>
                          <a:pt x="20426" y="68342"/>
                          <a:pt x="20235" y="67580"/>
                          <a:pt x="20997" y="67199"/>
                        </a:cubicBezTo>
                        <a:lnTo>
                          <a:pt x="22236" y="67199"/>
                        </a:lnTo>
                        <a:cubicBezTo>
                          <a:pt x="23384" y="66854"/>
                          <a:pt x="24500" y="66407"/>
                          <a:pt x="25569" y="65865"/>
                        </a:cubicBezTo>
                        <a:cubicBezTo>
                          <a:pt x="26289" y="65556"/>
                          <a:pt x="26938" y="65102"/>
                          <a:pt x="27475" y="64531"/>
                        </a:cubicBezTo>
                        <a:cubicBezTo>
                          <a:pt x="31189" y="65389"/>
                          <a:pt x="33951" y="61484"/>
                          <a:pt x="34618" y="57864"/>
                        </a:cubicBezTo>
                        <a:cubicBezTo>
                          <a:pt x="35461" y="58732"/>
                          <a:pt x="36848" y="58753"/>
                          <a:pt x="37716" y="57910"/>
                        </a:cubicBezTo>
                        <a:cubicBezTo>
                          <a:pt x="37731" y="57895"/>
                          <a:pt x="37746" y="57880"/>
                          <a:pt x="37761" y="57864"/>
                        </a:cubicBezTo>
                        <a:cubicBezTo>
                          <a:pt x="38999" y="56912"/>
                          <a:pt x="38904" y="55007"/>
                          <a:pt x="38999" y="53388"/>
                        </a:cubicBezTo>
                        <a:cubicBezTo>
                          <a:pt x="40143" y="54340"/>
                          <a:pt x="41571" y="55292"/>
                          <a:pt x="42905" y="54531"/>
                        </a:cubicBezTo>
                        <a:cubicBezTo>
                          <a:pt x="44052" y="53735"/>
                          <a:pt x="44702" y="52400"/>
                          <a:pt x="44619" y="51006"/>
                        </a:cubicBezTo>
                        <a:cubicBezTo>
                          <a:pt x="45953" y="52625"/>
                          <a:pt x="47953" y="53959"/>
                          <a:pt x="49668" y="52149"/>
                        </a:cubicBezTo>
                        <a:cubicBezTo>
                          <a:pt x="51382" y="50340"/>
                          <a:pt x="48334" y="51006"/>
                          <a:pt x="52239" y="49673"/>
                        </a:cubicBezTo>
                        <a:cubicBezTo>
                          <a:pt x="52716" y="49673"/>
                          <a:pt x="53192" y="49673"/>
                          <a:pt x="53763" y="49673"/>
                        </a:cubicBezTo>
                        <a:cubicBezTo>
                          <a:pt x="54862" y="49097"/>
                          <a:pt x="55760" y="48200"/>
                          <a:pt x="56335" y="47101"/>
                        </a:cubicBezTo>
                        <a:cubicBezTo>
                          <a:pt x="56335" y="47101"/>
                          <a:pt x="56335" y="47101"/>
                          <a:pt x="56335" y="46625"/>
                        </a:cubicBezTo>
                        <a:lnTo>
                          <a:pt x="57764" y="47482"/>
                        </a:lnTo>
                        <a:cubicBezTo>
                          <a:pt x="63003" y="49768"/>
                          <a:pt x="63479" y="43196"/>
                          <a:pt x="63384" y="38909"/>
                        </a:cubicBezTo>
                        <a:cubicBezTo>
                          <a:pt x="64527" y="40529"/>
                          <a:pt x="66146" y="42243"/>
                          <a:pt x="67765" y="42053"/>
                        </a:cubicBezTo>
                        <a:cubicBezTo>
                          <a:pt x="69384" y="41862"/>
                          <a:pt x="69765" y="38338"/>
                          <a:pt x="69480" y="35957"/>
                        </a:cubicBezTo>
                        <a:cubicBezTo>
                          <a:pt x="70196" y="36910"/>
                          <a:pt x="71197" y="37610"/>
                          <a:pt x="72337" y="37957"/>
                        </a:cubicBezTo>
                        <a:lnTo>
                          <a:pt x="72813" y="37957"/>
                        </a:lnTo>
                        <a:cubicBezTo>
                          <a:pt x="72813" y="37100"/>
                          <a:pt x="72813" y="35957"/>
                          <a:pt x="73480" y="35099"/>
                        </a:cubicBezTo>
                        <a:cubicBezTo>
                          <a:pt x="74147" y="34242"/>
                          <a:pt x="75766" y="33671"/>
                          <a:pt x="76909" y="35099"/>
                        </a:cubicBezTo>
                        <a:cubicBezTo>
                          <a:pt x="78052" y="36528"/>
                          <a:pt x="76909" y="35099"/>
                          <a:pt x="77481" y="35099"/>
                        </a:cubicBezTo>
                        <a:cubicBezTo>
                          <a:pt x="78052" y="35099"/>
                          <a:pt x="77481" y="31956"/>
                          <a:pt x="79005" y="31385"/>
                        </a:cubicBezTo>
                        <a:cubicBezTo>
                          <a:pt x="80529" y="30813"/>
                          <a:pt x="81481" y="32147"/>
                          <a:pt x="82243" y="32718"/>
                        </a:cubicBezTo>
                        <a:cubicBezTo>
                          <a:pt x="83005" y="33290"/>
                          <a:pt x="82910" y="32718"/>
                          <a:pt x="82910" y="32718"/>
                        </a:cubicBezTo>
                        <a:cubicBezTo>
                          <a:pt x="82910" y="32718"/>
                          <a:pt x="82434" y="27956"/>
                          <a:pt x="85291" y="29480"/>
                        </a:cubicBezTo>
                        <a:cubicBezTo>
                          <a:pt x="86148" y="29956"/>
                          <a:pt x="86720" y="31004"/>
                          <a:pt x="87672" y="31575"/>
                        </a:cubicBezTo>
                        <a:lnTo>
                          <a:pt x="88244" y="31575"/>
                        </a:lnTo>
                        <a:cubicBezTo>
                          <a:pt x="89311" y="29553"/>
                          <a:pt x="90020" y="27362"/>
                          <a:pt x="90339" y="25098"/>
                        </a:cubicBezTo>
                        <a:cubicBezTo>
                          <a:pt x="93102" y="28241"/>
                          <a:pt x="95959" y="25098"/>
                          <a:pt x="96245" y="21193"/>
                        </a:cubicBezTo>
                        <a:cubicBezTo>
                          <a:pt x="97674" y="22717"/>
                          <a:pt x="99674" y="23860"/>
                          <a:pt x="101388" y="21955"/>
                        </a:cubicBezTo>
                        <a:cubicBezTo>
                          <a:pt x="102453" y="20603"/>
                          <a:pt x="102995" y="18912"/>
                          <a:pt x="102912" y="17192"/>
                        </a:cubicBezTo>
                        <a:cubicBezTo>
                          <a:pt x="104436" y="19479"/>
                          <a:pt x="106627" y="21383"/>
                          <a:pt x="109104" y="20336"/>
                        </a:cubicBezTo>
                        <a:cubicBezTo>
                          <a:pt x="111580" y="19288"/>
                          <a:pt x="111675" y="17097"/>
                          <a:pt x="111390" y="14716"/>
                        </a:cubicBezTo>
                        <a:lnTo>
                          <a:pt x="111961" y="14716"/>
                        </a:lnTo>
                        <a:cubicBezTo>
                          <a:pt x="113866" y="15288"/>
                          <a:pt x="115009" y="13954"/>
                          <a:pt x="115771" y="12430"/>
                        </a:cubicBezTo>
                        <a:lnTo>
                          <a:pt x="117105" y="13478"/>
                        </a:lnTo>
                        <a:lnTo>
                          <a:pt x="117581" y="13478"/>
                        </a:lnTo>
                        <a:cubicBezTo>
                          <a:pt x="118376" y="12748"/>
                          <a:pt x="118911" y="11778"/>
                          <a:pt x="119105" y="10715"/>
                        </a:cubicBezTo>
                        <a:cubicBezTo>
                          <a:pt x="119058" y="10145"/>
                          <a:pt x="119058" y="9572"/>
                          <a:pt x="119105" y="9001"/>
                        </a:cubicBezTo>
                        <a:cubicBezTo>
                          <a:pt x="119867" y="7763"/>
                          <a:pt x="120820" y="9001"/>
                          <a:pt x="121581" y="9763"/>
                        </a:cubicBezTo>
                        <a:lnTo>
                          <a:pt x="122248" y="9763"/>
                        </a:lnTo>
                        <a:cubicBezTo>
                          <a:pt x="123677" y="8430"/>
                          <a:pt x="123105" y="7287"/>
                          <a:pt x="123582" y="5667"/>
                        </a:cubicBezTo>
                        <a:cubicBezTo>
                          <a:pt x="124058" y="4048"/>
                          <a:pt x="124058" y="4810"/>
                          <a:pt x="125487" y="5191"/>
                        </a:cubicBezTo>
                        <a:cubicBezTo>
                          <a:pt x="126333" y="5383"/>
                          <a:pt x="127212" y="5383"/>
                          <a:pt x="128058" y="5191"/>
                        </a:cubicBezTo>
                        <a:cubicBezTo>
                          <a:pt x="131678" y="6144"/>
                          <a:pt x="133107" y="3953"/>
                          <a:pt x="132630" y="429"/>
                        </a:cubicBezTo>
                        <a:close/>
                        <a:moveTo>
                          <a:pt x="24426" y="62341"/>
                        </a:moveTo>
                        <a:cubicBezTo>
                          <a:pt x="24426" y="61484"/>
                          <a:pt x="25188" y="60341"/>
                          <a:pt x="26141" y="60626"/>
                        </a:cubicBezTo>
                        <a:cubicBezTo>
                          <a:pt x="27093" y="60912"/>
                          <a:pt x="27665" y="63198"/>
                          <a:pt x="26903" y="64437"/>
                        </a:cubicBezTo>
                        <a:cubicBezTo>
                          <a:pt x="25760" y="64341"/>
                          <a:pt x="24522" y="63484"/>
                          <a:pt x="24426" y="62341"/>
                        </a:cubicBezTo>
                        <a:close/>
                        <a:moveTo>
                          <a:pt x="52144" y="38052"/>
                        </a:moveTo>
                        <a:cubicBezTo>
                          <a:pt x="55000" y="39565"/>
                          <a:pt x="56484" y="42807"/>
                          <a:pt x="55764" y="45958"/>
                        </a:cubicBezTo>
                        <a:cubicBezTo>
                          <a:pt x="53469" y="43971"/>
                          <a:pt x="52149" y="41087"/>
                          <a:pt x="52144" y="380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1043"/>
                  <p:cNvSpPr/>
                  <p:nvPr/>
                </p:nvSpPr>
                <p:spPr>
                  <a:xfrm>
                    <a:off x="4657672" y="4238625"/>
                    <a:ext cx="132760" cy="73818"/>
                  </a:xfrm>
                  <a:custGeom>
                    <a:avLst/>
                    <a:gdLst>
                      <a:gd name="connsiteX0" fmla="*/ 132673 w 132760"/>
                      <a:gd name="connsiteY0" fmla="*/ 0 h 73818"/>
                      <a:gd name="connsiteX1" fmla="*/ 131815 w 132760"/>
                      <a:gd name="connsiteY1" fmla="*/ 0 h 73818"/>
                      <a:gd name="connsiteX2" fmla="*/ 127920 w 132760"/>
                      <a:gd name="connsiteY2" fmla="*/ 3525 h 73818"/>
                      <a:gd name="connsiteX3" fmla="*/ 127910 w 132760"/>
                      <a:gd name="connsiteY3" fmla="*/ 3524 h 73818"/>
                      <a:gd name="connsiteX4" fmla="*/ 123433 w 132760"/>
                      <a:gd name="connsiteY4" fmla="*/ 3524 h 73818"/>
                      <a:gd name="connsiteX5" fmla="*/ 122862 w 132760"/>
                      <a:gd name="connsiteY5" fmla="*/ 3524 h 73818"/>
                      <a:gd name="connsiteX6" fmla="*/ 121624 w 132760"/>
                      <a:gd name="connsiteY6" fmla="*/ 7620 h 73818"/>
                      <a:gd name="connsiteX7" fmla="*/ 118480 w 132760"/>
                      <a:gd name="connsiteY7" fmla="*/ 7620 h 73818"/>
                      <a:gd name="connsiteX8" fmla="*/ 115623 w 132760"/>
                      <a:gd name="connsiteY8" fmla="*/ 10859 h 73818"/>
                      <a:gd name="connsiteX9" fmla="*/ 114956 w 132760"/>
                      <a:gd name="connsiteY9" fmla="*/ 10859 h 73818"/>
                      <a:gd name="connsiteX10" fmla="*/ 110670 w 132760"/>
                      <a:gd name="connsiteY10" fmla="*/ 11811 h 73818"/>
                      <a:gd name="connsiteX11" fmla="*/ 109527 w 132760"/>
                      <a:gd name="connsiteY11" fmla="*/ 9525 h 73818"/>
                      <a:gd name="connsiteX12" fmla="*/ 108765 w 132760"/>
                      <a:gd name="connsiteY12" fmla="*/ 10192 h 73818"/>
                      <a:gd name="connsiteX13" fmla="*/ 109432 w 132760"/>
                      <a:gd name="connsiteY13" fmla="*/ 12192 h 73818"/>
                      <a:gd name="connsiteX14" fmla="*/ 108098 w 132760"/>
                      <a:gd name="connsiteY14" fmla="*/ 17526 h 73818"/>
                      <a:gd name="connsiteX15" fmla="*/ 102383 w 132760"/>
                      <a:gd name="connsiteY15" fmla="*/ 13049 h 73818"/>
                      <a:gd name="connsiteX16" fmla="*/ 102383 w 132760"/>
                      <a:gd name="connsiteY16" fmla="*/ 13049 h 73818"/>
                      <a:gd name="connsiteX17" fmla="*/ 102383 w 132760"/>
                      <a:gd name="connsiteY17" fmla="*/ 13049 h 73818"/>
                      <a:gd name="connsiteX18" fmla="*/ 101335 w 132760"/>
                      <a:gd name="connsiteY18" fmla="*/ 13049 h 73818"/>
                      <a:gd name="connsiteX19" fmla="*/ 101335 w 132760"/>
                      <a:gd name="connsiteY19" fmla="*/ 13049 h 73818"/>
                      <a:gd name="connsiteX20" fmla="*/ 100478 w 132760"/>
                      <a:gd name="connsiteY20" fmla="*/ 18955 h 73818"/>
                      <a:gd name="connsiteX21" fmla="*/ 95906 w 132760"/>
                      <a:gd name="connsiteY21" fmla="*/ 18383 h 73818"/>
                      <a:gd name="connsiteX22" fmla="*/ 95049 w 132760"/>
                      <a:gd name="connsiteY22" fmla="*/ 18955 h 73818"/>
                      <a:gd name="connsiteX23" fmla="*/ 90191 w 132760"/>
                      <a:gd name="connsiteY23" fmla="*/ 22288 h 73818"/>
                      <a:gd name="connsiteX24" fmla="*/ 89334 w 132760"/>
                      <a:gd name="connsiteY24" fmla="*/ 22288 h 73818"/>
                      <a:gd name="connsiteX25" fmla="*/ 88477 w 132760"/>
                      <a:gd name="connsiteY25" fmla="*/ 25622 h 73818"/>
                      <a:gd name="connsiteX26" fmla="*/ 87810 w 132760"/>
                      <a:gd name="connsiteY26" fmla="*/ 27908 h 73818"/>
                      <a:gd name="connsiteX27" fmla="*/ 86572 w 132760"/>
                      <a:gd name="connsiteY27" fmla="*/ 27908 h 73818"/>
                      <a:gd name="connsiteX28" fmla="*/ 83619 w 132760"/>
                      <a:gd name="connsiteY28" fmla="*/ 25908 h 73818"/>
                      <a:gd name="connsiteX29" fmla="*/ 81619 w 132760"/>
                      <a:gd name="connsiteY29" fmla="*/ 30289 h 73818"/>
                      <a:gd name="connsiteX30" fmla="*/ 78285 w 132760"/>
                      <a:gd name="connsiteY30" fmla="*/ 29813 h 73818"/>
                      <a:gd name="connsiteX31" fmla="*/ 76761 w 132760"/>
                      <a:gd name="connsiteY31" fmla="*/ 33338 h 73818"/>
                      <a:gd name="connsiteX32" fmla="*/ 73808 w 132760"/>
                      <a:gd name="connsiteY32" fmla="*/ 32480 h 73818"/>
                      <a:gd name="connsiteX33" fmla="*/ 71998 w 132760"/>
                      <a:gd name="connsiteY33" fmla="*/ 36576 h 73818"/>
                      <a:gd name="connsiteX34" fmla="*/ 69046 w 132760"/>
                      <a:gd name="connsiteY34" fmla="*/ 34099 h 73818"/>
                      <a:gd name="connsiteX35" fmla="*/ 68379 w 132760"/>
                      <a:gd name="connsiteY35" fmla="*/ 34099 h 73818"/>
                      <a:gd name="connsiteX36" fmla="*/ 68379 w 132760"/>
                      <a:gd name="connsiteY36" fmla="*/ 38957 h 73818"/>
                      <a:gd name="connsiteX37" fmla="*/ 63426 w 132760"/>
                      <a:gd name="connsiteY37" fmla="*/ 35528 h 73818"/>
                      <a:gd name="connsiteX38" fmla="*/ 62283 w 132760"/>
                      <a:gd name="connsiteY38" fmla="*/ 35528 h 73818"/>
                      <a:gd name="connsiteX39" fmla="*/ 59044 w 132760"/>
                      <a:gd name="connsiteY39" fmla="*/ 45053 h 73818"/>
                      <a:gd name="connsiteX40" fmla="*/ 57139 w 132760"/>
                      <a:gd name="connsiteY40" fmla="*/ 44291 h 73818"/>
                      <a:gd name="connsiteX41" fmla="*/ 52281 w 132760"/>
                      <a:gd name="connsiteY41" fmla="*/ 33719 h 73818"/>
                      <a:gd name="connsiteX42" fmla="*/ 51519 w 132760"/>
                      <a:gd name="connsiteY42" fmla="*/ 33719 h 73818"/>
                      <a:gd name="connsiteX43" fmla="*/ 55615 w 132760"/>
                      <a:gd name="connsiteY43" fmla="*/ 44768 h 73818"/>
                      <a:gd name="connsiteX44" fmla="*/ 54377 w 132760"/>
                      <a:gd name="connsiteY44" fmla="*/ 46292 h 73818"/>
                      <a:gd name="connsiteX45" fmla="*/ 49900 w 132760"/>
                      <a:gd name="connsiteY45" fmla="*/ 48196 h 73818"/>
                      <a:gd name="connsiteX46" fmla="*/ 48376 w 132760"/>
                      <a:gd name="connsiteY46" fmla="*/ 50006 h 73818"/>
                      <a:gd name="connsiteX47" fmla="*/ 45805 w 132760"/>
                      <a:gd name="connsiteY47" fmla="*/ 50006 h 73818"/>
                      <a:gd name="connsiteX48" fmla="*/ 44471 w 132760"/>
                      <a:gd name="connsiteY48" fmla="*/ 48482 h 73818"/>
                      <a:gd name="connsiteX49" fmla="*/ 43709 w 132760"/>
                      <a:gd name="connsiteY49" fmla="*/ 48482 h 73818"/>
                      <a:gd name="connsiteX50" fmla="*/ 42185 w 132760"/>
                      <a:gd name="connsiteY50" fmla="*/ 52197 h 73818"/>
                      <a:gd name="connsiteX51" fmla="*/ 38947 w 132760"/>
                      <a:gd name="connsiteY51" fmla="*/ 50482 h 73818"/>
                      <a:gd name="connsiteX52" fmla="*/ 38089 w 132760"/>
                      <a:gd name="connsiteY52" fmla="*/ 50482 h 73818"/>
                      <a:gd name="connsiteX53" fmla="*/ 38089 w 132760"/>
                      <a:gd name="connsiteY53" fmla="*/ 52483 h 73818"/>
                      <a:gd name="connsiteX54" fmla="*/ 38089 w 132760"/>
                      <a:gd name="connsiteY54" fmla="*/ 53912 h 73818"/>
                      <a:gd name="connsiteX55" fmla="*/ 35137 w 132760"/>
                      <a:gd name="connsiteY55" fmla="*/ 53912 h 73818"/>
                      <a:gd name="connsiteX56" fmla="*/ 34089 w 132760"/>
                      <a:gd name="connsiteY56" fmla="*/ 53912 h 73818"/>
                      <a:gd name="connsiteX57" fmla="*/ 31898 w 132760"/>
                      <a:gd name="connsiteY57" fmla="*/ 59722 h 73818"/>
                      <a:gd name="connsiteX58" fmla="*/ 29136 w 132760"/>
                      <a:gd name="connsiteY58" fmla="*/ 61150 h 73818"/>
                      <a:gd name="connsiteX59" fmla="*/ 29136 w 132760"/>
                      <a:gd name="connsiteY59" fmla="*/ 61151 h 73818"/>
                      <a:gd name="connsiteX60" fmla="*/ 29136 w 132760"/>
                      <a:gd name="connsiteY60" fmla="*/ 59912 h 73818"/>
                      <a:gd name="connsiteX61" fmla="*/ 26945 w 132760"/>
                      <a:gd name="connsiteY61" fmla="*/ 55626 h 73818"/>
                      <a:gd name="connsiteX62" fmla="*/ 24088 w 132760"/>
                      <a:gd name="connsiteY62" fmla="*/ 57817 h 73818"/>
                      <a:gd name="connsiteX63" fmla="*/ 26279 w 132760"/>
                      <a:gd name="connsiteY63" fmla="*/ 62103 h 73818"/>
                      <a:gd name="connsiteX64" fmla="*/ 26279 w 132760"/>
                      <a:gd name="connsiteY64" fmla="*/ 62103 h 73818"/>
                      <a:gd name="connsiteX65" fmla="*/ 22945 w 132760"/>
                      <a:gd name="connsiteY65" fmla="*/ 63627 h 73818"/>
                      <a:gd name="connsiteX66" fmla="*/ 20087 w 132760"/>
                      <a:gd name="connsiteY66" fmla="*/ 64770 h 73818"/>
                      <a:gd name="connsiteX67" fmla="*/ 19230 w 132760"/>
                      <a:gd name="connsiteY67" fmla="*/ 66104 h 73818"/>
                      <a:gd name="connsiteX68" fmla="*/ 16658 w 132760"/>
                      <a:gd name="connsiteY68" fmla="*/ 66104 h 73818"/>
                      <a:gd name="connsiteX69" fmla="*/ 12563 w 132760"/>
                      <a:gd name="connsiteY69" fmla="*/ 69437 h 73818"/>
                      <a:gd name="connsiteX70" fmla="*/ 7990 w 132760"/>
                      <a:gd name="connsiteY70" fmla="*/ 72771 h 73818"/>
                      <a:gd name="connsiteX71" fmla="*/ 4466 w 132760"/>
                      <a:gd name="connsiteY71" fmla="*/ 69056 h 73818"/>
                      <a:gd name="connsiteX72" fmla="*/ 466 w 132760"/>
                      <a:gd name="connsiteY72" fmla="*/ 71056 h 73818"/>
                      <a:gd name="connsiteX73" fmla="*/ 466 w 132760"/>
                      <a:gd name="connsiteY73" fmla="*/ 71056 h 73818"/>
                      <a:gd name="connsiteX74" fmla="*/ 4942 w 132760"/>
                      <a:gd name="connsiteY74" fmla="*/ 70104 h 73818"/>
                      <a:gd name="connsiteX75" fmla="*/ 7800 w 132760"/>
                      <a:gd name="connsiteY75" fmla="*/ 73819 h 73818"/>
                      <a:gd name="connsiteX76" fmla="*/ 8276 w 132760"/>
                      <a:gd name="connsiteY76" fmla="*/ 73819 h 73818"/>
                      <a:gd name="connsiteX77" fmla="*/ 12372 w 132760"/>
                      <a:gd name="connsiteY77" fmla="*/ 70866 h 73818"/>
                      <a:gd name="connsiteX78" fmla="*/ 13039 w 132760"/>
                      <a:gd name="connsiteY78" fmla="*/ 70866 h 73818"/>
                      <a:gd name="connsiteX79" fmla="*/ 17325 w 132760"/>
                      <a:gd name="connsiteY79" fmla="*/ 68294 h 73818"/>
                      <a:gd name="connsiteX80" fmla="*/ 19421 w 132760"/>
                      <a:gd name="connsiteY80" fmla="*/ 68294 h 73818"/>
                      <a:gd name="connsiteX81" fmla="*/ 21040 w 132760"/>
                      <a:gd name="connsiteY81" fmla="*/ 66675 h 73818"/>
                      <a:gd name="connsiteX82" fmla="*/ 22278 w 132760"/>
                      <a:gd name="connsiteY82" fmla="*/ 66199 h 73818"/>
                      <a:gd name="connsiteX83" fmla="*/ 25612 w 132760"/>
                      <a:gd name="connsiteY83" fmla="*/ 64865 h 73818"/>
                      <a:gd name="connsiteX84" fmla="*/ 27517 w 132760"/>
                      <a:gd name="connsiteY84" fmla="*/ 63532 h 73818"/>
                      <a:gd name="connsiteX85" fmla="*/ 34660 w 132760"/>
                      <a:gd name="connsiteY85" fmla="*/ 56864 h 73818"/>
                      <a:gd name="connsiteX86" fmla="*/ 37618 w 132760"/>
                      <a:gd name="connsiteY86" fmla="*/ 57050 h 73818"/>
                      <a:gd name="connsiteX87" fmla="*/ 37803 w 132760"/>
                      <a:gd name="connsiteY87" fmla="*/ 56864 h 73818"/>
                      <a:gd name="connsiteX88" fmla="*/ 39042 w 132760"/>
                      <a:gd name="connsiteY88" fmla="*/ 52388 h 73818"/>
                      <a:gd name="connsiteX89" fmla="*/ 42947 w 132760"/>
                      <a:gd name="connsiteY89" fmla="*/ 53530 h 73818"/>
                      <a:gd name="connsiteX90" fmla="*/ 44662 w 132760"/>
                      <a:gd name="connsiteY90" fmla="*/ 50006 h 73818"/>
                      <a:gd name="connsiteX91" fmla="*/ 49710 w 132760"/>
                      <a:gd name="connsiteY91" fmla="*/ 51245 h 73818"/>
                      <a:gd name="connsiteX92" fmla="*/ 52187 w 132760"/>
                      <a:gd name="connsiteY92" fmla="*/ 48673 h 73818"/>
                      <a:gd name="connsiteX93" fmla="*/ 53806 w 132760"/>
                      <a:gd name="connsiteY93" fmla="*/ 48673 h 73818"/>
                      <a:gd name="connsiteX94" fmla="*/ 56282 w 132760"/>
                      <a:gd name="connsiteY94" fmla="*/ 46006 h 73818"/>
                      <a:gd name="connsiteX95" fmla="*/ 56282 w 132760"/>
                      <a:gd name="connsiteY95" fmla="*/ 45529 h 73818"/>
                      <a:gd name="connsiteX96" fmla="*/ 57711 w 132760"/>
                      <a:gd name="connsiteY96" fmla="*/ 46387 h 73818"/>
                      <a:gd name="connsiteX97" fmla="*/ 63331 w 132760"/>
                      <a:gd name="connsiteY97" fmla="*/ 37814 h 73818"/>
                      <a:gd name="connsiteX98" fmla="*/ 67712 w 132760"/>
                      <a:gd name="connsiteY98" fmla="*/ 40957 h 73818"/>
                      <a:gd name="connsiteX99" fmla="*/ 69427 w 132760"/>
                      <a:gd name="connsiteY99" fmla="*/ 34862 h 73818"/>
                      <a:gd name="connsiteX100" fmla="*/ 72284 w 132760"/>
                      <a:gd name="connsiteY100" fmla="*/ 36957 h 73818"/>
                      <a:gd name="connsiteX101" fmla="*/ 72760 w 132760"/>
                      <a:gd name="connsiteY101" fmla="*/ 36957 h 73818"/>
                      <a:gd name="connsiteX102" fmla="*/ 73332 w 132760"/>
                      <a:gd name="connsiteY102" fmla="*/ 34099 h 73818"/>
                      <a:gd name="connsiteX103" fmla="*/ 76856 w 132760"/>
                      <a:gd name="connsiteY103" fmla="*/ 34099 h 73818"/>
                      <a:gd name="connsiteX104" fmla="*/ 76856 w 132760"/>
                      <a:gd name="connsiteY104" fmla="*/ 34099 h 73818"/>
                      <a:gd name="connsiteX105" fmla="*/ 78475 w 132760"/>
                      <a:gd name="connsiteY105" fmla="*/ 30480 h 73818"/>
                      <a:gd name="connsiteX106" fmla="*/ 81714 w 132760"/>
                      <a:gd name="connsiteY106" fmla="*/ 31813 h 73818"/>
                      <a:gd name="connsiteX107" fmla="*/ 82381 w 132760"/>
                      <a:gd name="connsiteY107" fmla="*/ 31242 h 73818"/>
                      <a:gd name="connsiteX108" fmla="*/ 84667 w 132760"/>
                      <a:gd name="connsiteY108" fmla="*/ 28004 h 73818"/>
                      <a:gd name="connsiteX109" fmla="*/ 87143 w 132760"/>
                      <a:gd name="connsiteY109" fmla="*/ 30099 h 73818"/>
                      <a:gd name="connsiteX110" fmla="*/ 87715 w 132760"/>
                      <a:gd name="connsiteY110" fmla="*/ 30099 h 73818"/>
                      <a:gd name="connsiteX111" fmla="*/ 89810 w 132760"/>
                      <a:gd name="connsiteY111" fmla="*/ 23622 h 73818"/>
                      <a:gd name="connsiteX112" fmla="*/ 95716 w 132760"/>
                      <a:gd name="connsiteY112" fmla="*/ 19717 h 73818"/>
                      <a:gd name="connsiteX113" fmla="*/ 100859 w 132760"/>
                      <a:gd name="connsiteY113" fmla="*/ 20479 h 73818"/>
                      <a:gd name="connsiteX114" fmla="*/ 102383 w 132760"/>
                      <a:gd name="connsiteY114" fmla="*/ 15716 h 73818"/>
                      <a:gd name="connsiteX115" fmla="*/ 108479 w 132760"/>
                      <a:gd name="connsiteY115" fmla="*/ 18860 h 73818"/>
                      <a:gd name="connsiteX116" fmla="*/ 110860 w 132760"/>
                      <a:gd name="connsiteY116" fmla="*/ 13240 h 73818"/>
                      <a:gd name="connsiteX117" fmla="*/ 111432 w 132760"/>
                      <a:gd name="connsiteY117" fmla="*/ 13240 h 73818"/>
                      <a:gd name="connsiteX118" fmla="*/ 115147 w 132760"/>
                      <a:gd name="connsiteY118" fmla="*/ 10954 h 73818"/>
                      <a:gd name="connsiteX119" fmla="*/ 116575 w 132760"/>
                      <a:gd name="connsiteY119" fmla="*/ 12002 h 73818"/>
                      <a:gd name="connsiteX120" fmla="*/ 117052 w 132760"/>
                      <a:gd name="connsiteY120" fmla="*/ 12002 h 73818"/>
                      <a:gd name="connsiteX121" fmla="*/ 118480 w 132760"/>
                      <a:gd name="connsiteY121" fmla="*/ 9239 h 73818"/>
                      <a:gd name="connsiteX122" fmla="*/ 118480 w 132760"/>
                      <a:gd name="connsiteY122" fmla="*/ 7620 h 73818"/>
                      <a:gd name="connsiteX123" fmla="*/ 120957 w 132760"/>
                      <a:gd name="connsiteY123" fmla="*/ 8287 h 73818"/>
                      <a:gd name="connsiteX124" fmla="*/ 121624 w 132760"/>
                      <a:gd name="connsiteY124" fmla="*/ 8287 h 73818"/>
                      <a:gd name="connsiteX125" fmla="*/ 122957 w 132760"/>
                      <a:gd name="connsiteY125" fmla="*/ 4191 h 73818"/>
                      <a:gd name="connsiteX126" fmla="*/ 124767 w 132760"/>
                      <a:gd name="connsiteY126" fmla="*/ 3715 h 73818"/>
                      <a:gd name="connsiteX127" fmla="*/ 127339 w 132760"/>
                      <a:gd name="connsiteY127" fmla="*/ 3715 h 73818"/>
                      <a:gd name="connsiteX128" fmla="*/ 132673 w 132760"/>
                      <a:gd name="connsiteY128" fmla="*/ 0 h 73818"/>
                      <a:gd name="connsiteX129" fmla="*/ 24373 w 132760"/>
                      <a:gd name="connsiteY129" fmla="*/ 61817 h 73818"/>
                      <a:gd name="connsiteX130" fmla="*/ 26183 w 132760"/>
                      <a:gd name="connsiteY130" fmla="*/ 60103 h 73818"/>
                      <a:gd name="connsiteX131" fmla="*/ 26945 w 132760"/>
                      <a:gd name="connsiteY131" fmla="*/ 64008 h 73818"/>
                      <a:gd name="connsiteX132" fmla="*/ 24373 w 132760"/>
                      <a:gd name="connsiteY132" fmla="*/ 61913 h 73818"/>
                      <a:gd name="connsiteX133" fmla="*/ 52187 w 132760"/>
                      <a:gd name="connsiteY133" fmla="*/ 37624 h 73818"/>
                      <a:gd name="connsiteX134" fmla="*/ 55806 w 132760"/>
                      <a:gd name="connsiteY134" fmla="*/ 45434 h 73818"/>
                      <a:gd name="connsiteX135" fmla="*/ 52187 w 132760"/>
                      <a:gd name="connsiteY135" fmla="*/ 38100 h 73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132760" h="73818">
                        <a:moveTo>
                          <a:pt x="132673" y="0"/>
                        </a:moveTo>
                        <a:lnTo>
                          <a:pt x="131815" y="0"/>
                        </a:lnTo>
                        <a:cubicBezTo>
                          <a:pt x="131713" y="2049"/>
                          <a:pt x="129969" y="3627"/>
                          <a:pt x="127920" y="3525"/>
                        </a:cubicBezTo>
                        <a:cubicBezTo>
                          <a:pt x="127917" y="3524"/>
                          <a:pt x="127914" y="3524"/>
                          <a:pt x="127910" y="3524"/>
                        </a:cubicBezTo>
                        <a:cubicBezTo>
                          <a:pt x="126427" y="3763"/>
                          <a:pt x="124916" y="3763"/>
                          <a:pt x="123433" y="3524"/>
                        </a:cubicBezTo>
                        <a:cubicBezTo>
                          <a:pt x="123433" y="3524"/>
                          <a:pt x="122957" y="3524"/>
                          <a:pt x="122862" y="3524"/>
                        </a:cubicBezTo>
                        <a:cubicBezTo>
                          <a:pt x="122639" y="4940"/>
                          <a:pt x="122222" y="6318"/>
                          <a:pt x="121624" y="7620"/>
                        </a:cubicBezTo>
                        <a:cubicBezTo>
                          <a:pt x="120671" y="6858"/>
                          <a:pt x="119338" y="6001"/>
                          <a:pt x="118480" y="7620"/>
                        </a:cubicBezTo>
                        <a:cubicBezTo>
                          <a:pt x="117623" y="9239"/>
                          <a:pt x="118480" y="13430"/>
                          <a:pt x="115623" y="10859"/>
                        </a:cubicBezTo>
                        <a:lnTo>
                          <a:pt x="114956" y="10859"/>
                        </a:lnTo>
                        <a:cubicBezTo>
                          <a:pt x="113432" y="13145"/>
                          <a:pt x="111813" y="13240"/>
                          <a:pt x="110670" y="11811"/>
                        </a:cubicBezTo>
                        <a:cubicBezTo>
                          <a:pt x="110386" y="11004"/>
                          <a:pt x="110002" y="10236"/>
                          <a:pt x="109527" y="9525"/>
                        </a:cubicBezTo>
                        <a:cubicBezTo>
                          <a:pt x="109051" y="8954"/>
                          <a:pt x="108670" y="9525"/>
                          <a:pt x="108765" y="10192"/>
                        </a:cubicBezTo>
                        <a:cubicBezTo>
                          <a:pt x="108944" y="10872"/>
                          <a:pt x="109167" y="11540"/>
                          <a:pt x="109432" y="12192"/>
                        </a:cubicBezTo>
                        <a:cubicBezTo>
                          <a:pt x="109762" y="14079"/>
                          <a:pt x="109278" y="16017"/>
                          <a:pt x="108098" y="17526"/>
                        </a:cubicBezTo>
                        <a:cubicBezTo>
                          <a:pt x="105622" y="19240"/>
                          <a:pt x="102764" y="15049"/>
                          <a:pt x="102383" y="13049"/>
                        </a:cubicBezTo>
                        <a:lnTo>
                          <a:pt x="102383" y="13049"/>
                        </a:lnTo>
                        <a:lnTo>
                          <a:pt x="102383" y="13049"/>
                        </a:lnTo>
                        <a:cubicBezTo>
                          <a:pt x="102383" y="12192"/>
                          <a:pt x="101240" y="13049"/>
                          <a:pt x="101335" y="13049"/>
                        </a:cubicBezTo>
                        <a:lnTo>
                          <a:pt x="101335" y="13049"/>
                        </a:lnTo>
                        <a:cubicBezTo>
                          <a:pt x="101689" y="15059"/>
                          <a:pt x="101389" y="17129"/>
                          <a:pt x="100478" y="18955"/>
                        </a:cubicBezTo>
                        <a:cubicBezTo>
                          <a:pt x="99049" y="21241"/>
                          <a:pt x="97335" y="20098"/>
                          <a:pt x="95906" y="18383"/>
                        </a:cubicBezTo>
                        <a:cubicBezTo>
                          <a:pt x="94477" y="16669"/>
                          <a:pt x="95049" y="18383"/>
                          <a:pt x="95049" y="18955"/>
                        </a:cubicBezTo>
                        <a:cubicBezTo>
                          <a:pt x="95049" y="21717"/>
                          <a:pt x="92858" y="25718"/>
                          <a:pt x="90191" y="22288"/>
                        </a:cubicBezTo>
                        <a:cubicBezTo>
                          <a:pt x="90191" y="21812"/>
                          <a:pt x="89429" y="22288"/>
                          <a:pt x="89334" y="22288"/>
                        </a:cubicBezTo>
                        <a:lnTo>
                          <a:pt x="88477" y="25622"/>
                        </a:lnTo>
                        <a:cubicBezTo>
                          <a:pt x="88299" y="26396"/>
                          <a:pt x="88076" y="27160"/>
                          <a:pt x="87810" y="27908"/>
                        </a:cubicBezTo>
                        <a:cubicBezTo>
                          <a:pt x="87810" y="29051"/>
                          <a:pt x="87239" y="29242"/>
                          <a:pt x="86572" y="27908"/>
                        </a:cubicBezTo>
                        <a:cubicBezTo>
                          <a:pt x="85905" y="26575"/>
                          <a:pt x="84952" y="25813"/>
                          <a:pt x="83619" y="25908"/>
                        </a:cubicBezTo>
                        <a:cubicBezTo>
                          <a:pt x="82285" y="26003"/>
                          <a:pt x="81619" y="28575"/>
                          <a:pt x="81619" y="30289"/>
                        </a:cubicBezTo>
                        <a:cubicBezTo>
                          <a:pt x="80660" y="29576"/>
                          <a:pt x="79405" y="29396"/>
                          <a:pt x="78285" y="29813"/>
                        </a:cubicBezTo>
                        <a:cubicBezTo>
                          <a:pt x="77237" y="30480"/>
                          <a:pt x="76951" y="32099"/>
                          <a:pt x="76761" y="33338"/>
                        </a:cubicBezTo>
                        <a:cubicBezTo>
                          <a:pt x="75904" y="32576"/>
                          <a:pt x="74856" y="31813"/>
                          <a:pt x="73808" y="32480"/>
                        </a:cubicBezTo>
                        <a:cubicBezTo>
                          <a:pt x="72760" y="33147"/>
                          <a:pt x="72284" y="35243"/>
                          <a:pt x="71998" y="36576"/>
                        </a:cubicBezTo>
                        <a:cubicBezTo>
                          <a:pt x="70709" y="36203"/>
                          <a:pt x="69637" y="35304"/>
                          <a:pt x="69046" y="34099"/>
                        </a:cubicBezTo>
                        <a:cubicBezTo>
                          <a:pt x="69046" y="33623"/>
                          <a:pt x="68379" y="34099"/>
                          <a:pt x="68379" y="34099"/>
                        </a:cubicBezTo>
                        <a:cubicBezTo>
                          <a:pt x="68666" y="35706"/>
                          <a:pt x="68666" y="37351"/>
                          <a:pt x="68379" y="38957"/>
                        </a:cubicBezTo>
                        <a:cubicBezTo>
                          <a:pt x="67046" y="41338"/>
                          <a:pt x="63997" y="37052"/>
                          <a:pt x="63426" y="35528"/>
                        </a:cubicBezTo>
                        <a:cubicBezTo>
                          <a:pt x="62855" y="34004"/>
                          <a:pt x="62283" y="34957"/>
                          <a:pt x="62283" y="35528"/>
                        </a:cubicBezTo>
                        <a:cubicBezTo>
                          <a:pt x="62283" y="38005"/>
                          <a:pt x="62950" y="45625"/>
                          <a:pt x="59044" y="45053"/>
                        </a:cubicBezTo>
                        <a:cubicBezTo>
                          <a:pt x="58359" y="44950"/>
                          <a:pt x="57707" y="44689"/>
                          <a:pt x="57139" y="44291"/>
                        </a:cubicBezTo>
                        <a:cubicBezTo>
                          <a:pt x="58431" y="40046"/>
                          <a:pt x="56344" y="35505"/>
                          <a:pt x="52281" y="33719"/>
                        </a:cubicBezTo>
                        <a:cubicBezTo>
                          <a:pt x="52052" y="33559"/>
                          <a:pt x="51748" y="33559"/>
                          <a:pt x="51519" y="33719"/>
                        </a:cubicBezTo>
                        <a:cubicBezTo>
                          <a:pt x="50756" y="37874"/>
                          <a:pt x="52328" y="42114"/>
                          <a:pt x="55615" y="44768"/>
                        </a:cubicBezTo>
                        <a:cubicBezTo>
                          <a:pt x="55286" y="45339"/>
                          <a:pt x="54868" y="45853"/>
                          <a:pt x="54377" y="46292"/>
                        </a:cubicBezTo>
                        <a:cubicBezTo>
                          <a:pt x="53044" y="47625"/>
                          <a:pt x="51043" y="46291"/>
                          <a:pt x="49900" y="48196"/>
                        </a:cubicBezTo>
                        <a:cubicBezTo>
                          <a:pt x="48757" y="50102"/>
                          <a:pt x="49900" y="49244"/>
                          <a:pt x="48376" y="50006"/>
                        </a:cubicBezTo>
                        <a:cubicBezTo>
                          <a:pt x="46852" y="50768"/>
                          <a:pt x="46852" y="50578"/>
                          <a:pt x="45805" y="50006"/>
                        </a:cubicBezTo>
                        <a:cubicBezTo>
                          <a:pt x="45285" y="49569"/>
                          <a:pt x="44836" y="49055"/>
                          <a:pt x="44471" y="48482"/>
                        </a:cubicBezTo>
                        <a:cubicBezTo>
                          <a:pt x="44471" y="48006"/>
                          <a:pt x="43709" y="48482"/>
                          <a:pt x="43709" y="48482"/>
                        </a:cubicBezTo>
                        <a:cubicBezTo>
                          <a:pt x="43709" y="48482"/>
                          <a:pt x="43709" y="51816"/>
                          <a:pt x="42185" y="52197"/>
                        </a:cubicBezTo>
                        <a:cubicBezTo>
                          <a:pt x="40661" y="52578"/>
                          <a:pt x="39614" y="51149"/>
                          <a:pt x="38947" y="50482"/>
                        </a:cubicBezTo>
                        <a:cubicBezTo>
                          <a:pt x="38280" y="49816"/>
                          <a:pt x="38185" y="50482"/>
                          <a:pt x="38089" y="50482"/>
                        </a:cubicBezTo>
                        <a:cubicBezTo>
                          <a:pt x="37997" y="51146"/>
                          <a:pt x="37997" y="51819"/>
                          <a:pt x="38089" y="52483"/>
                        </a:cubicBezTo>
                        <a:cubicBezTo>
                          <a:pt x="38089" y="52483"/>
                          <a:pt x="38089" y="53435"/>
                          <a:pt x="38089" y="53912"/>
                        </a:cubicBezTo>
                        <a:cubicBezTo>
                          <a:pt x="38089" y="54388"/>
                          <a:pt x="35994" y="56864"/>
                          <a:pt x="35137" y="53912"/>
                        </a:cubicBezTo>
                        <a:cubicBezTo>
                          <a:pt x="35137" y="53054"/>
                          <a:pt x="33994" y="53340"/>
                          <a:pt x="34089" y="53912"/>
                        </a:cubicBezTo>
                        <a:cubicBezTo>
                          <a:pt x="34149" y="56061"/>
                          <a:pt x="33362" y="58148"/>
                          <a:pt x="31898" y="59722"/>
                        </a:cubicBezTo>
                        <a:cubicBezTo>
                          <a:pt x="31172" y="60506"/>
                          <a:pt x="30195" y="61012"/>
                          <a:pt x="29136" y="61150"/>
                        </a:cubicBezTo>
                        <a:lnTo>
                          <a:pt x="29136" y="61151"/>
                        </a:lnTo>
                        <a:cubicBezTo>
                          <a:pt x="29233" y="60744"/>
                          <a:pt x="29233" y="60319"/>
                          <a:pt x="29136" y="59912"/>
                        </a:cubicBezTo>
                        <a:cubicBezTo>
                          <a:pt x="29136" y="58484"/>
                          <a:pt x="28564" y="56102"/>
                          <a:pt x="26945" y="55626"/>
                        </a:cubicBezTo>
                        <a:cubicBezTo>
                          <a:pt x="25569" y="55506"/>
                          <a:pt x="24329" y="56457"/>
                          <a:pt x="24088" y="57817"/>
                        </a:cubicBezTo>
                        <a:cubicBezTo>
                          <a:pt x="23780" y="59574"/>
                          <a:pt x="24674" y="61323"/>
                          <a:pt x="26279" y="62103"/>
                        </a:cubicBezTo>
                        <a:lnTo>
                          <a:pt x="26279" y="62103"/>
                        </a:lnTo>
                        <a:cubicBezTo>
                          <a:pt x="25243" y="62763"/>
                          <a:pt x="24121" y="63276"/>
                          <a:pt x="22945" y="63627"/>
                        </a:cubicBezTo>
                        <a:cubicBezTo>
                          <a:pt x="21956" y="63909"/>
                          <a:pt x="20998" y="64292"/>
                          <a:pt x="20087" y="64770"/>
                        </a:cubicBezTo>
                        <a:cubicBezTo>
                          <a:pt x="20087" y="64770"/>
                          <a:pt x="19516" y="65913"/>
                          <a:pt x="19230" y="66104"/>
                        </a:cubicBezTo>
                        <a:cubicBezTo>
                          <a:pt x="16658" y="67437"/>
                          <a:pt x="17897" y="66104"/>
                          <a:pt x="16658" y="66104"/>
                        </a:cubicBezTo>
                        <a:cubicBezTo>
                          <a:pt x="14663" y="66069"/>
                          <a:pt x="12933" y="67477"/>
                          <a:pt x="12563" y="69437"/>
                        </a:cubicBezTo>
                        <a:cubicBezTo>
                          <a:pt x="10467" y="67246"/>
                          <a:pt x="8657" y="70485"/>
                          <a:pt x="7990" y="72771"/>
                        </a:cubicBezTo>
                        <a:cubicBezTo>
                          <a:pt x="7038" y="71533"/>
                          <a:pt x="5990" y="69437"/>
                          <a:pt x="4466" y="69056"/>
                        </a:cubicBezTo>
                        <a:cubicBezTo>
                          <a:pt x="2942" y="68675"/>
                          <a:pt x="1514" y="70199"/>
                          <a:pt x="466" y="71056"/>
                        </a:cubicBezTo>
                        <a:cubicBezTo>
                          <a:pt x="-582" y="71914"/>
                          <a:pt x="466" y="71056"/>
                          <a:pt x="466" y="71056"/>
                        </a:cubicBezTo>
                        <a:cubicBezTo>
                          <a:pt x="466" y="71056"/>
                          <a:pt x="3323" y="68866"/>
                          <a:pt x="4942" y="70104"/>
                        </a:cubicBezTo>
                        <a:cubicBezTo>
                          <a:pt x="6028" y="71234"/>
                          <a:pt x="6986" y="72480"/>
                          <a:pt x="7800" y="73819"/>
                        </a:cubicBezTo>
                        <a:cubicBezTo>
                          <a:pt x="7800" y="73819"/>
                          <a:pt x="7800" y="73819"/>
                          <a:pt x="8276" y="73819"/>
                        </a:cubicBezTo>
                        <a:cubicBezTo>
                          <a:pt x="8752" y="73819"/>
                          <a:pt x="10276" y="67913"/>
                          <a:pt x="12372" y="70866"/>
                        </a:cubicBezTo>
                        <a:cubicBezTo>
                          <a:pt x="12372" y="70866"/>
                          <a:pt x="12943" y="70866"/>
                          <a:pt x="13039" y="70866"/>
                        </a:cubicBezTo>
                        <a:cubicBezTo>
                          <a:pt x="13610" y="68294"/>
                          <a:pt x="14848" y="67628"/>
                          <a:pt x="17325" y="68294"/>
                        </a:cubicBezTo>
                        <a:cubicBezTo>
                          <a:pt x="18277" y="68294"/>
                          <a:pt x="18563" y="68294"/>
                          <a:pt x="19421" y="68294"/>
                        </a:cubicBezTo>
                        <a:cubicBezTo>
                          <a:pt x="20278" y="68294"/>
                          <a:pt x="20278" y="67056"/>
                          <a:pt x="21040" y="66675"/>
                        </a:cubicBezTo>
                        <a:lnTo>
                          <a:pt x="22278" y="66199"/>
                        </a:lnTo>
                        <a:cubicBezTo>
                          <a:pt x="23426" y="65854"/>
                          <a:pt x="24542" y="65408"/>
                          <a:pt x="25612" y="64865"/>
                        </a:cubicBezTo>
                        <a:cubicBezTo>
                          <a:pt x="26331" y="64556"/>
                          <a:pt x="26980" y="64102"/>
                          <a:pt x="27517" y="63532"/>
                        </a:cubicBezTo>
                        <a:cubicBezTo>
                          <a:pt x="31231" y="64389"/>
                          <a:pt x="33898" y="60484"/>
                          <a:pt x="34660" y="56864"/>
                        </a:cubicBezTo>
                        <a:cubicBezTo>
                          <a:pt x="35426" y="57732"/>
                          <a:pt x="36750" y="57815"/>
                          <a:pt x="37618" y="57050"/>
                        </a:cubicBezTo>
                        <a:cubicBezTo>
                          <a:pt x="37684" y="56992"/>
                          <a:pt x="37746" y="56930"/>
                          <a:pt x="37803" y="56864"/>
                        </a:cubicBezTo>
                        <a:cubicBezTo>
                          <a:pt x="39042" y="55912"/>
                          <a:pt x="38947" y="54007"/>
                          <a:pt x="39042" y="52388"/>
                        </a:cubicBezTo>
                        <a:cubicBezTo>
                          <a:pt x="40185" y="53340"/>
                          <a:pt x="41614" y="54293"/>
                          <a:pt x="42947" y="53530"/>
                        </a:cubicBezTo>
                        <a:cubicBezTo>
                          <a:pt x="44281" y="52769"/>
                          <a:pt x="44471" y="51435"/>
                          <a:pt x="44662" y="50006"/>
                        </a:cubicBezTo>
                        <a:cubicBezTo>
                          <a:pt x="45995" y="51626"/>
                          <a:pt x="47996" y="52959"/>
                          <a:pt x="49710" y="51245"/>
                        </a:cubicBezTo>
                        <a:cubicBezTo>
                          <a:pt x="51424" y="49530"/>
                          <a:pt x="48376" y="50006"/>
                          <a:pt x="52187" y="48673"/>
                        </a:cubicBezTo>
                        <a:cubicBezTo>
                          <a:pt x="52758" y="48673"/>
                          <a:pt x="53234" y="48673"/>
                          <a:pt x="53806" y="48673"/>
                        </a:cubicBezTo>
                        <a:cubicBezTo>
                          <a:pt x="54863" y="48031"/>
                          <a:pt x="55720" y="47107"/>
                          <a:pt x="56282" y="46006"/>
                        </a:cubicBezTo>
                        <a:lnTo>
                          <a:pt x="56282" y="45529"/>
                        </a:lnTo>
                        <a:lnTo>
                          <a:pt x="57711" y="46387"/>
                        </a:lnTo>
                        <a:cubicBezTo>
                          <a:pt x="62950" y="48673"/>
                          <a:pt x="63426" y="42196"/>
                          <a:pt x="63331" y="37814"/>
                        </a:cubicBezTo>
                        <a:cubicBezTo>
                          <a:pt x="64474" y="39529"/>
                          <a:pt x="65998" y="41148"/>
                          <a:pt x="67712" y="40957"/>
                        </a:cubicBezTo>
                        <a:cubicBezTo>
                          <a:pt x="69427" y="40767"/>
                          <a:pt x="69713" y="37243"/>
                          <a:pt x="69427" y="34862"/>
                        </a:cubicBezTo>
                        <a:cubicBezTo>
                          <a:pt x="70163" y="35816"/>
                          <a:pt x="71153" y="36542"/>
                          <a:pt x="72284" y="36957"/>
                        </a:cubicBezTo>
                        <a:cubicBezTo>
                          <a:pt x="72284" y="36957"/>
                          <a:pt x="72760" y="36957"/>
                          <a:pt x="72760" y="36957"/>
                        </a:cubicBezTo>
                        <a:cubicBezTo>
                          <a:pt x="72760" y="36957"/>
                          <a:pt x="72760" y="34957"/>
                          <a:pt x="73332" y="34099"/>
                        </a:cubicBezTo>
                        <a:cubicBezTo>
                          <a:pt x="73904" y="33242"/>
                          <a:pt x="75713" y="32766"/>
                          <a:pt x="76856" y="34099"/>
                        </a:cubicBezTo>
                        <a:cubicBezTo>
                          <a:pt x="77999" y="35433"/>
                          <a:pt x="76856" y="34099"/>
                          <a:pt x="76856" y="34099"/>
                        </a:cubicBezTo>
                        <a:cubicBezTo>
                          <a:pt x="76856" y="34099"/>
                          <a:pt x="76856" y="30956"/>
                          <a:pt x="78475" y="30480"/>
                        </a:cubicBezTo>
                        <a:cubicBezTo>
                          <a:pt x="80095" y="30004"/>
                          <a:pt x="80952" y="31242"/>
                          <a:pt x="81714" y="31813"/>
                        </a:cubicBezTo>
                        <a:cubicBezTo>
                          <a:pt x="82476" y="32385"/>
                          <a:pt x="82381" y="31813"/>
                          <a:pt x="82381" y="31242"/>
                        </a:cubicBezTo>
                        <a:cubicBezTo>
                          <a:pt x="82381" y="30671"/>
                          <a:pt x="81905" y="26479"/>
                          <a:pt x="84667" y="28004"/>
                        </a:cubicBezTo>
                        <a:cubicBezTo>
                          <a:pt x="85619" y="28480"/>
                          <a:pt x="86096" y="29623"/>
                          <a:pt x="87143" y="30099"/>
                        </a:cubicBezTo>
                        <a:lnTo>
                          <a:pt x="87715" y="30099"/>
                        </a:lnTo>
                        <a:cubicBezTo>
                          <a:pt x="88796" y="28083"/>
                          <a:pt x="89506" y="25889"/>
                          <a:pt x="89810" y="23622"/>
                        </a:cubicBezTo>
                        <a:cubicBezTo>
                          <a:pt x="92572" y="26765"/>
                          <a:pt x="95430" y="23622"/>
                          <a:pt x="95716" y="19717"/>
                        </a:cubicBezTo>
                        <a:cubicBezTo>
                          <a:pt x="97144" y="21241"/>
                          <a:pt x="99049" y="22479"/>
                          <a:pt x="100859" y="20479"/>
                        </a:cubicBezTo>
                        <a:cubicBezTo>
                          <a:pt x="101924" y="19127"/>
                          <a:pt x="102465" y="17436"/>
                          <a:pt x="102383" y="15716"/>
                        </a:cubicBezTo>
                        <a:cubicBezTo>
                          <a:pt x="103812" y="18002"/>
                          <a:pt x="106098" y="19907"/>
                          <a:pt x="108479" y="18860"/>
                        </a:cubicBezTo>
                        <a:cubicBezTo>
                          <a:pt x="110860" y="17812"/>
                          <a:pt x="111146" y="15621"/>
                          <a:pt x="110860" y="13240"/>
                        </a:cubicBezTo>
                        <a:lnTo>
                          <a:pt x="111432" y="13240"/>
                        </a:lnTo>
                        <a:cubicBezTo>
                          <a:pt x="113337" y="13906"/>
                          <a:pt x="114480" y="12478"/>
                          <a:pt x="115147" y="10954"/>
                        </a:cubicBezTo>
                        <a:lnTo>
                          <a:pt x="116575" y="12002"/>
                        </a:lnTo>
                        <a:lnTo>
                          <a:pt x="117052" y="12002"/>
                        </a:lnTo>
                        <a:cubicBezTo>
                          <a:pt x="117850" y="11287"/>
                          <a:pt x="118358" y="10304"/>
                          <a:pt x="118480" y="9239"/>
                        </a:cubicBezTo>
                        <a:cubicBezTo>
                          <a:pt x="118427" y="8701"/>
                          <a:pt x="118427" y="8159"/>
                          <a:pt x="118480" y="7620"/>
                        </a:cubicBezTo>
                        <a:cubicBezTo>
                          <a:pt x="119242" y="6287"/>
                          <a:pt x="120195" y="7620"/>
                          <a:pt x="120957" y="8287"/>
                        </a:cubicBezTo>
                        <a:lnTo>
                          <a:pt x="121624" y="8287"/>
                        </a:lnTo>
                        <a:cubicBezTo>
                          <a:pt x="123052" y="7048"/>
                          <a:pt x="122481" y="5810"/>
                          <a:pt x="122957" y="4191"/>
                        </a:cubicBezTo>
                        <a:cubicBezTo>
                          <a:pt x="123433" y="2572"/>
                          <a:pt x="122957" y="3334"/>
                          <a:pt x="124767" y="3715"/>
                        </a:cubicBezTo>
                        <a:cubicBezTo>
                          <a:pt x="125615" y="3892"/>
                          <a:pt x="126491" y="3892"/>
                          <a:pt x="127339" y="3715"/>
                        </a:cubicBezTo>
                        <a:cubicBezTo>
                          <a:pt x="131720" y="5715"/>
                          <a:pt x="133149" y="3620"/>
                          <a:pt x="132673" y="0"/>
                        </a:cubicBezTo>
                        <a:close/>
                        <a:moveTo>
                          <a:pt x="24373" y="61817"/>
                        </a:moveTo>
                        <a:cubicBezTo>
                          <a:pt x="24373" y="60960"/>
                          <a:pt x="25231" y="59817"/>
                          <a:pt x="26183" y="60103"/>
                        </a:cubicBezTo>
                        <a:cubicBezTo>
                          <a:pt x="27136" y="60388"/>
                          <a:pt x="27707" y="62674"/>
                          <a:pt x="26945" y="64008"/>
                        </a:cubicBezTo>
                        <a:cubicBezTo>
                          <a:pt x="25802" y="63722"/>
                          <a:pt x="24564" y="63055"/>
                          <a:pt x="24373" y="61913"/>
                        </a:cubicBezTo>
                        <a:close/>
                        <a:moveTo>
                          <a:pt x="52187" y="37624"/>
                        </a:moveTo>
                        <a:cubicBezTo>
                          <a:pt x="55027" y="39103"/>
                          <a:pt x="56514" y="42311"/>
                          <a:pt x="55806" y="45434"/>
                        </a:cubicBezTo>
                        <a:cubicBezTo>
                          <a:pt x="53656" y="43581"/>
                          <a:pt x="52350" y="40934"/>
                          <a:pt x="52187" y="381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1044"/>
                  <p:cNvSpPr/>
                  <p:nvPr/>
                </p:nvSpPr>
                <p:spPr>
                  <a:xfrm>
                    <a:off x="4618577" y="4279822"/>
                    <a:ext cx="29824" cy="13537"/>
                  </a:xfrm>
                  <a:custGeom>
                    <a:avLst/>
                    <a:gdLst>
                      <a:gd name="connsiteX0" fmla="*/ 29464 w 29824"/>
                      <a:gd name="connsiteY0" fmla="*/ 2904 h 13537"/>
                      <a:gd name="connsiteX1" fmla="*/ 26130 w 29824"/>
                      <a:gd name="connsiteY1" fmla="*/ 4237 h 13537"/>
                      <a:gd name="connsiteX2" fmla="*/ 22034 w 29824"/>
                      <a:gd name="connsiteY2" fmla="*/ 237 h 13537"/>
                      <a:gd name="connsiteX3" fmla="*/ 21177 w 29824"/>
                      <a:gd name="connsiteY3" fmla="*/ 808 h 13537"/>
                      <a:gd name="connsiteX4" fmla="*/ 19558 w 29824"/>
                      <a:gd name="connsiteY4" fmla="*/ 4618 h 13537"/>
                      <a:gd name="connsiteX5" fmla="*/ 16796 w 29824"/>
                      <a:gd name="connsiteY5" fmla="*/ 4618 h 13537"/>
                      <a:gd name="connsiteX6" fmla="*/ 15081 w 29824"/>
                      <a:gd name="connsiteY6" fmla="*/ 6047 h 13537"/>
                      <a:gd name="connsiteX7" fmla="*/ 12033 w 29824"/>
                      <a:gd name="connsiteY7" fmla="*/ 8714 h 13537"/>
                      <a:gd name="connsiteX8" fmla="*/ 9461 w 29824"/>
                      <a:gd name="connsiteY8" fmla="*/ 8714 h 13537"/>
                      <a:gd name="connsiteX9" fmla="*/ 7556 w 29824"/>
                      <a:gd name="connsiteY9" fmla="*/ 11667 h 13537"/>
                      <a:gd name="connsiteX10" fmla="*/ 3461 w 29824"/>
                      <a:gd name="connsiteY10" fmla="*/ 8523 h 13537"/>
                      <a:gd name="connsiteX11" fmla="*/ 127 w 29824"/>
                      <a:gd name="connsiteY11" fmla="*/ 12714 h 13537"/>
                      <a:gd name="connsiteX12" fmla="*/ 127 w 29824"/>
                      <a:gd name="connsiteY12" fmla="*/ 12714 h 13537"/>
                      <a:gd name="connsiteX13" fmla="*/ 4032 w 29824"/>
                      <a:gd name="connsiteY13" fmla="*/ 9381 h 13537"/>
                      <a:gd name="connsiteX14" fmla="*/ 7080 w 29824"/>
                      <a:gd name="connsiteY14" fmla="*/ 12619 h 13537"/>
                      <a:gd name="connsiteX15" fmla="*/ 7080 w 29824"/>
                      <a:gd name="connsiteY15" fmla="*/ 12619 h 13537"/>
                      <a:gd name="connsiteX16" fmla="*/ 11176 w 29824"/>
                      <a:gd name="connsiteY16" fmla="*/ 10429 h 13537"/>
                      <a:gd name="connsiteX17" fmla="*/ 11748 w 29824"/>
                      <a:gd name="connsiteY17" fmla="*/ 10429 h 13537"/>
                      <a:gd name="connsiteX18" fmla="*/ 14510 w 29824"/>
                      <a:gd name="connsiteY18" fmla="*/ 8142 h 13537"/>
                      <a:gd name="connsiteX19" fmla="*/ 15176 w 29824"/>
                      <a:gd name="connsiteY19" fmla="*/ 7476 h 13537"/>
                      <a:gd name="connsiteX20" fmla="*/ 17081 w 29824"/>
                      <a:gd name="connsiteY20" fmla="*/ 6904 h 13537"/>
                      <a:gd name="connsiteX21" fmla="*/ 19082 w 29824"/>
                      <a:gd name="connsiteY21" fmla="*/ 6333 h 13537"/>
                      <a:gd name="connsiteX22" fmla="*/ 21368 w 29824"/>
                      <a:gd name="connsiteY22" fmla="*/ 2618 h 13537"/>
                      <a:gd name="connsiteX23" fmla="*/ 23654 w 29824"/>
                      <a:gd name="connsiteY23" fmla="*/ 4713 h 13537"/>
                      <a:gd name="connsiteX24" fmla="*/ 24606 w 29824"/>
                      <a:gd name="connsiteY24" fmla="*/ 5571 h 13537"/>
                      <a:gd name="connsiteX25" fmla="*/ 24606 w 29824"/>
                      <a:gd name="connsiteY25" fmla="*/ 6142 h 13537"/>
                      <a:gd name="connsiteX26" fmla="*/ 26943 w 29824"/>
                      <a:gd name="connsiteY26" fmla="*/ 10391 h 13537"/>
                      <a:gd name="connsiteX27" fmla="*/ 27083 w 29824"/>
                      <a:gd name="connsiteY27" fmla="*/ 10428 h 13537"/>
                      <a:gd name="connsiteX28" fmla="*/ 27654 w 29824"/>
                      <a:gd name="connsiteY28" fmla="*/ 10429 h 13537"/>
                      <a:gd name="connsiteX29" fmla="*/ 26416 w 29824"/>
                      <a:gd name="connsiteY29" fmla="*/ 5952 h 13537"/>
                      <a:gd name="connsiteX30" fmla="*/ 29083 w 29824"/>
                      <a:gd name="connsiteY30" fmla="*/ 4999 h 13537"/>
                      <a:gd name="connsiteX31" fmla="*/ 29464 w 29824"/>
                      <a:gd name="connsiteY31" fmla="*/ 2904 h 13537"/>
                      <a:gd name="connsiteX32" fmla="*/ 27368 w 29824"/>
                      <a:gd name="connsiteY32" fmla="*/ 8523 h 13537"/>
                      <a:gd name="connsiteX33" fmla="*/ 26186 w 29824"/>
                      <a:gd name="connsiteY33" fmla="*/ 6253 h 13537"/>
                      <a:gd name="connsiteX34" fmla="*/ 26225 w 29824"/>
                      <a:gd name="connsiteY34" fmla="*/ 6142 h 13537"/>
                      <a:gd name="connsiteX35" fmla="*/ 27368 w 29824"/>
                      <a:gd name="connsiteY35" fmla="*/ 8523 h 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29824" h="13537">
                        <a:moveTo>
                          <a:pt x="29464" y="2904"/>
                        </a:moveTo>
                        <a:cubicBezTo>
                          <a:pt x="28233" y="2957"/>
                          <a:pt x="27058" y="3428"/>
                          <a:pt x="26130" y="4237"/>
                        </a:cubicBezTo>
                        <a:cubicBezTo>
                          <a:pt x="24674" y="3000"/>
                          <a:pt x="23306" y="1663"/>
                          <a:pt x="22034" y="237"/>
                        </a:cubicBezTo>
                        <a:cubicBezTo>
                          <a:pt x="21558" y="-335"/>
                          <a:pt x="21177" y="237"/>
                          <a:pt x="21177" y="808"/>
                        </a:cubicBezTo>
                        <a:cubicBezTo>
                          <a:pt x="21195" y="2249"/>
                          <a:pt x="20607" y="3631"/>
                          <a:pt x="19558" y="4618"/>
                        </a:cubicBezTo>
                        <a:cubicBezTo>
                          <a:pt x="18606" y="5475"/>
                          <a:pt x="17939" y="5285"/>
                          <a:pt x="16796" y="4618"/>
                        </a:cubicBezTo>
                        <a:cubicBezTo>
                          <a:pt x="15653" y="3951"/>
                          <a:pt x="15081" y="4618"/>
                          <a:pt x="15081" y="6047"/>
                        </a:cubicBezTo>
                        <a:cubicBezTo>
                          <a:pt x="13367" y="5380"/>
                          <a:pt x="12509" y="7095"/>
                          <a:pt x="12033" y="8714"/>
                        </a:cubicBezTo>
                        <a:cubicBezTo>
                          <a:pt x="11271" y="8142"/>
                          <a:pt x="10319" y="7666"/>
                          <a:pt x="9461" y="8714"/>
                        </a:cubicBezTo>
                        <a:cubicBezTo>
                          <a:pt x="8499" y="9444"/>
                          <a:pt x="7825" y="10489"/>
                          <a:pt x="7556" y="11667"/>
                        </a:cubicBezTo>
                        <a:cubicBezTo>
                          <a:pt x="6128" y="10714"/>
                          <a:pt x="5461" y="8047"/>
                          <a:pt x="3461" y="8523"/>
                        </a:cubicBezTo>
                        <a:cubicBezTo>
                          <a:pt x="1460" y="9000"/>
                          <a:pt x="413" y="11190"/>
                          <a:pt x="127" y="12714"/>
                        </a:cubicBezTo>
                        <a:cubicBezTo>
                          <a:pt x="-159" y="14238"/>
                          <a:pt x="127" y="13286"/>
                          <a:pt x="127" y="12714"/>
                        </a:cubicBezTo>
                        <a:cubicBezTo>
                          <a:pt x="127" y="12143"/>
                          <a:pt x="2223" y="8523"/>
                          <a:pt x="4032" y="9381"/>
                        </a:cubicBezTo>
                        <a:cubicBezTo>
                          <a:pt x="5842" y="10238"/>
                          <a:pt x="5747" y="11952"/>
                          <a:pt x="7080" y="12619"/>
                        </a:cubicBezTo>
                        <a:cubicBezTo>
                          <a:pt x="8414" y="13286"/>
                          <a:pt x="7080" y="12619"/>
                          <a:pt x="7080" y="12619"/>
                        </a:cubicBezTo>
                        <a:cubicBezTo>
                          <a:pt x="7938" y="10714"/>
                          <a:pt x="8985" y="8333"/>
                          <a:pt x="11176" y="10429"/>
                        </a:cubicBezTo>
                        <a:cubicBezTo>
                          <a:pt x="11176" y="10429"/>
                          <a:pt x="11652" y="10429"/>
                          <a:pt x="11748" y="10429"/>
                        </a:cubicBezTo>
                        <a:cubicBezTo>
                          <a:pt x="11843" y="10429"/>
                          <a:pt x="12795" y="6904"/>
                          <a:pt x="14510" y="8142"/>
                        </a:cubicBezTo>
                        <a:cubicBezTo>
                          <a:pt x="16224" y="9381"/>
                          <a:pt x="15176" y="8142"/>
                          <a:pt x="15176" y="7476"/>
                        </a:cubicBezTo>
                        <a:cubicBezTo>
                          <a:pt x="15176" y="6809"/>
                          <a:pt x="16224" y="6809"/>
                          <a:pt x="17081" y="6904"/>
                        </a:cubicBezTo>
                        <a:cubicBezTo>
                          <a:pt x="17799" y="7004"/>
                          <a:pt x="18525" y="6796"/>
                          <a:pt x="19082" y="6333"/>
                        </a:cubicBezTo>
                        <a:cubicBezTo>
                          <a:pt x="20228" y="5376"/>
                          <a:pt x="21030" y="4072"/>
                          <a:pt x="21368" y="2618"/>
                        </a:cubicBezTo>
                        <a:lnTo>
                          <a:pt x="23654" y="4713"/>
                        </a:lnTo>
                        <a:lnTo>
                          <a:pt x="24606" y="5571"/>
                        </a:lnTo>
                        <a:cubicBezTo>
                          <a:pt x="24606" y="5571"/>
                          <a:pt x="24606" y="5571"/>
                          <a:pt x="24606" y="6142"/>
                        </a:cubicBezTo>
                        <a:cubicBezTo>
                          <a:pt x="24078" y="7961"/>
                          <a:pt x="25125" y="9863"/>
                          <a:pt x="26943" y="10391"/>
                        </a:cubicBezTo>
                        <a:cubicBezTo>
                          <a:pt x="26990" y="10404"/>
                          <a:pt x="27036" y="10417"/>
                          <a:pt x="27083" y="10428"/>
                        </a:cubicBezTo>
                        <a:cubicBezTo>
                          <a:pt x="27083" y="10429"/>
                          <a:pt x="27559" y="10429"/>
                          <a:pt x="27654" y="10429"/>
                        </a:cubicBezTo>
                        <a:cubicBezTo>
                          <a:pt x="28108" y="8822"/>
                          <a:pt x="27631" y="7096"/>
                          <a:pt x="26416" y="5952"/>
                        </a:cubicBezTo>
                        <a:cubicBezTo>
                          <a:pt x="27273" y="5475"/>
                          <a:pt x="28226" y="5475"/>
                          <a:pt x="29083" y="4999"/>
                        </a:cubicBezTo>
                        <a:cubicBezTo>
                          <a:pt x="29940" y="4523"/>
                          <a:pt x="30035" y="2904"/>
                          <a:pt x="29464" y="2904"/>
                        </a:cubicBezTo>
                        <a:close/>
                        <a:moveTo>
                          <a:pt x="27368" y="8523"/>
                        </a:moveTo>
                        <a:cubicBezTo>
                          <a:pt x="26415" y="8223"/>
                          <a:pt x="25886" y="7207"/>
                          <a:pt x="26186" y="6253"/>
                        </a:cubicBezTo>
                        <a:cubicBezTo>
                          <a:pt x="26198" y="6216"/>
                          <a:pt x="26211" y="6179"/>
                          <a:pt x="26225" y="6142"/>
                        </a:cubicBezTo>
                        <a:cubicBezTo>
                          <a:pt x="26900" y="6758"/>
                          <a:pt x="27310" y="7612"/>
                          <a:pt x="27368" y="85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1045"/>
                  <p:cNvSpPr/>
                  <p:nvPr/>
                </p:nvSpPr>
                <p:spPr>
                  <a:xfrm>
                    <a:off x="4648866" y="4258817"/>
                    <a:ext cx="28561" cy="17367"/>
                  </a:xfrm>
                  <a:custGeom>
                    <a:avLst/>
                    <a:gdLst>
                      <a:gd name="connsiteX0" fmla="*/ 28226 w 28561"/>
                      <a:gd name="connsiteY0" fmla="*/ 0 h 17367"/>
                      <a:gd name="connsiteX1" fmla="*/ 28226 w 28561"/>
                      <a:gd name="connsiteY1" fmla="*/ 0 h 17367"/>
                      <a:gd name="connsiteX2" fmla="*/ 27178 w 28561"/>
                      <a:gd name="connsiteY2" fmla="*/ 2096 h 17367"/>
                      <a:gd name="connsiteX3" fmla="*/ 24797 w 28561"/>
                      <a:gd name="connsiteY3" fmla="*/ 1238 h 17367"/>
                      <a:gd name="connsiteX4" fmla="*/ 24797 w 28561"/>
                      <a:gd name="connsiteY4" fmla="*/ 1238 h 17367"/>
                      <a:gd name="connsiteX5" fmla="*/ 23939 w 28561"/>
                      <a:gd name="connsiteY5" fmla="*/ 3810 h 17367"/>
                      <a:gd name="connsiteX6" fmla="*/ 21749 w 28561"/>
                      <a:gd name="connsiteY6" fmla="*/ 2286 h 17367"/>
                      <a:gd name="connsiteX7" fmla="*/ 21082 w 28561"/>
                      <a:gd name="connsiteY7" fmla="*/ 2286 h 17367"/>
                      <a:gd name="connsiteX8" fmla="*/ 18510 w 28561"/>
                      <a:gd name="connsiteY8" fmla="*/ 6477 h 17367"/>
                      <a:gd name="connsiteX9" fmla="*/ 17463 w 28561"/>
                      <a:gd name="connsiteY9" fmla="*/ 5905 h 17367"/>
                      <a:gd name="connsiteX10" fmla="*/ 15367 w 28561"/>
                      <a:gd name="connsiteY10" fmla="*/ 857 h 17367"/>
                      <a:gd name="connsiteX11" fmla="*/ 14700 w 28561"/>
                      <a:gd name="connsiteY11" fmla="*/ 1429 h 17367"/>
                      <a:gd name="connsiteX12" fmla="*/ 16415 w 28561"/>
                      <a:gd name="connsiteY12" fmla="*/ 6858 h 17367"/>
                      <a:gd name="connsiteX13" fmla="*/ 14986 w 28561"/>
                      <a:gd name="connsiteY13" fmla="*/ 9715 h 17367"/>
                      <a:gd name="connsiteX14" fmla="*/ 11938 w 28561"/>
                      <a:gd name="connsiteY14" fmla="*/ 9716 h 17367"/>
                      <a:gd name="connsiteX15" fmla="*/ 10700 w 28561"/>
                      <a:gd name="connsiteY15" fmla="*/ 11049 h 17367"/>
                      <a:gd name="connsiteX16" fmla="*/ 7747 w 28561"/>
                      <a:gd name="connsiteY16" fmla="*/ 12954 h 17367"/>
                      <a:gd name="connsiteX17" fmla="*/ 4032 w 28561"/>
                      <a:gd name="connsiteY17" fmla="*/ 14954 h 17367"/>
                      <a:gd name="connsiteX18" fmla="*/ 1270 w 28561"/>
                      <a:gd name="connsiteY18" fmla="*/ 13811 h 17367"/>
                      <a:gd name="connsiteX19" fmla="*/ 127 w 28561"/>
                      <a:gd name="connsiteY19" fmla="*/ 16859 h 17367"/>
                      <a:gd name="connsiteX20" fmla="*/ 698 w 28561"/>
                      <a:gd name="connsiteY20" fmla="*/ 16859 h 17367"/>
                      <a:gd name="connsiteX21" fmla="*/ 4128 w 28561"/>
                      <a:gd name="connsiteY21" fmla="*/ 16859 h 17367"/>
                      <a:gd name="connsiteX22" fmla="*/ 4985 w 28561"/>
                      <a:gd name="connsiteY22" fmla="*/ 16288 h 17367"/>
                      <a:gd name="connsiteX23" fmla="*/ 7652 w 28561"/>
                      <a:gd name="connsiteY23" fmla="*/ 14478 h 17367"/>
                      <a:gd name="connsiteX24" fmla="*/ 8223 w 28561"/>
                      <a:gd name="connsiteY24" fmla="*/ 14478 h 17367"/>
                      <a:gd name="connsiteX25" fmla="*/ 10700 w 28561"/>
                      <a:gd name="connsiteY25" fmla="*/ 12668 h 17367"/>
                      <a:gd name="connsiteX26" fmla="*/ 11366 w 28561"/>
                      <a:gd name="connsiteY26" fmla="*/ 12668 h 17367"/>
                      <a:gd name="connsiteX27" fmla="*/ 14414 w 28561"/>
                      <a:gd name="connsiteY27" fmla="*/ 11716 h 17367"/>
                      <a:gd name="connsiteX28" fmla="*/ 16891 w 28561"/>
                      <a:gd name="connsiteY28" fmla="*/ 9049 h 17367"/>
                      <a:gd name="connsiteX29" fmla="*/ 16891 w 28561"/>
                      <a:gd name="connsiteY29" fmla="*/ 8096 h 17367"/>
                      <a:gd name="connsiteX30" fmla="*/ 18605 w 28561"/>
                      <a:gd name="connsiteY30" fmla="*/ 8763 h 17367"/>
                      <a:gd name="connsiteX31" fmla="*/ 21558 w 28561"/>
                      <a:gd name="connsiteY31" fmla="*/ 4001 h 17367"/>
                      <a:gd name="connsiteX32" fmla="*/ 23939 w 28561"/>
                      <a:gd name="connsiteY32" fmla="*/ 5239 h 17367"/>
                      <a:gd name="connsiteX33" fmla="*/ 25082 w 28561"/>
                      <a:gd name="connsiteY33" fmla="*/ 2096 h 17367"/>
                      <a:gd name="connsiteX34" fmla="*/ 28035 w 28561"/>
                      <a:gd name="connsiteY34" fmla="*/ 2667 h 17367"/>
                      <a:gd name="connsiteX35" fmla="*/ 28226 w 28561"/>
                      <a:gd name="connsiteY35" fmla="*/ 0 h 1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28561" h="17367">
                        <a:moveTo>
                          <a:pt x="28226" y="0"/>
                        </a:moveTo>
                        <a:cubicBezTo>
                          <a:pt x="28226" y="0"/>
                          <a:pt x="28226" y="0"/>
                          <a:pt x="28226" y="0"/>
                        </a:cubicBezTo>
                        <a:cubicBezTo>
                          <a:pt x="28226" y="0"/>
                          <a:pt x="28226" y="1810"/>
                          <a:pt x="27178" y="2096"/>
                        </a:cubicBezTo>
                        <a:cubicBezTo>
                          <a:pt x="26130" y="2381"/>
                          <a:pt x="25464" y="1619"/>
                          <a:pt x="24797" y="1238"/>
                        </a:cubicBezTo>
                        <a:cubicBezTo>
                          <a:pt x="24130" y="857"/>
                          <a:pt x="24797" y="1238"/>
                          <a:pt x="24797" y="1238"/>
                        </a:cubicBezTo>
                        <a:cubicBezTo>
                          <a:pt x="24797" y="1238"/>
                          <a:pt x="24797" y="3429"/>
                          <a:pt x="23939" y="3810"/>
                        </a:cubicBezTo>
                        <a:cubicBezTo>
                          <a:pt x="23082" y="4191"/>
                          <a:pt x="22130" y="2762"/>
                          <a:pt x="21749" y="2286"/>
                        </a:cubicBezTo>
                        <a:cubicBezTo>
                          <a:pt x="21368" y="1810"/>
                          <a:pt x="21082" y="2286"/>
                          <a:pt x="21082" y="2286"/>
                        </a:cubicBezTo>
                        <a:cubicBezTo>
                          <a:pt x="21082" y="2286"/>
                          <a:pt x="20320" y="6763"/>
                          <a:pt x="18510" y="6477"/>
                        </a:cubicBezTo>
                        <a:cubicBezTo>
                          <a:pt x="18117" y="6382"/>
                          <a:pt x="17755" y="6185"/>
                          <a:pt x="17463" y="5905"/>
                        </a:cubicBezTo>
                        <a:cubicBezTo>
                          <a:pt x="17666" y="3976"/>
                          <a:pt x="16877" y="2075"/>
                          <a:pt x="15367" y="857"/>
                        </a:cubicBezTo>
                        <a:cubicBezTo>
                          <a:pt x="15367" y="857"/>
                          <a:pt x="14700" y="857"/>
                          <a:pt x="14700" y="1429"/>
                        </a:cubicBezTo>
                        <a:cubicBezTo>
                          <a:pt x="14587" y="3388"/>
                          <a:pt x="15197" y="5320"/>
                          <a:pt x="16415" y="6858"/>
                        </a:cubicBezTo>
                        <a:cubicBezTo>
                          <a:pt x="16325" y="7959"/>
                          <a:pt x="15813" y="8983"/>
                          <a:pt x="14986" y="9715"/>
                        </a:cubicBezTo>
                        <a:cubicBezTo>
                          <a:pt x="13938" y="10478"/>
                          <a:pt x="13081" y="9716"/>
                          <a:pt x="11938" y="9716"/>
                        </a:cubicBezTo>
                        <a:cubicBezTo>
                          <a:pt x="10795" y="9716"/>
                          <a:pt x="10890" y="10382"/>
                          <a:pt x="10700" y="11049"/>
                        </a:cubicBezTo>
                        <a:cubicBezTo>
                          <a:pt x="9271" y="10096"/>
                          <a:pt x="8414" y="11525"/>
                          <a:pt x="7747" y="12954"/>
                        </a:cubicBezTo>
                        <a:cubicBezTo>
                          <a:pt x="5937" y="11525"/>
                          <a:pt x="4413" y="12954"/>
                          <a:pt x="4032" y="14954"/>
                        </a:cubicBezTo>
                        <a:cubicBezTo>
                          <a:pt x="3270" y="14268"/>
                          <a:pt x="2295" y="13865"/>
                          <a:pt x="1270" y="13811"/>
                        </a:cubicBezTo>
                        <a:cubicBezTo>
                          <a:pt x="-254" y="13811"/>
                          <a:pt x="-63" y="15716"/>
                          <a:pt x="127" y="16859"/>
                        </a:cubicBezTo>
                        <a:cubicBezTo>
                          <a:pt x="317" y="18002"/>
                          <a:pt x="698" y="16859"/>
                          <a:pt x="698" y="16859"/>
                        </a:cubicBezTo>
                        <a:cubicBezTo>
                          <a:pt x="698" y="14383"/>
                          <a:pt x="3270" y="16288"/>
                          <a:pt x="4128" y="16859"/>
                        </a:cubicBezTo>
                        <a:cubicBezTo>
                          <a:pt x="4985" y="17431"/>
                          <a:pt x="5080" y="16859"/>
                          <a:pt x="4985" y="16288"/>
                        </a:cubicBezTo>
                        <a:cubicBezTo>
                          <a:pt x="4889" y="15716"/>
                          <a:pt x="6128" y="12954"/>
                          <a:pt x="7652" y="14478"/>
                        </a:cubicBezTo>
                        <a:cubicBezTo>
                          <a:pt x="9176" y="16002"/>
                          <a:pt x="7652" y="14478"/>
                          <a:pt x="8223" y="14478"/>
                        </a:cubicBezTo>
                        <a:cubicBezTo>
                          <a:pt x="8795" y="14478"/>
                          <a:pt x="9271" y="11335"/>
                          <a:pt x="10700" y="12668"/>
                        </a:cubicBezTo>
                        <a:cubicBezTo>
                          <a:pt x="12129" y="14002"/>
                          <a:pt x="11271" y="12668"/>
                          <a:pt x="11366" y="12668"/>
                        </a:cubicBezTo>
                        <a:cubicBezTo>
                          <a:pt x="11366" y="10478"/>
                          <a:pt x="13081" y="11906"/>
                          <a:pt x="14414" y="11716"/>
                        </a:cubicBezTo>
                        <a:cubicBezTo>
                          <a:pt x="15649" y="11320"/>
                          <a:pt x="16587" y="10309"/>
                          <a:pt x="16891" y="9049"/>
                        </a:cubicBezTo>
                        <a:lnTo>
                          <a:pt x="16891" y="8096"/>
                        </a:lnTo>
                        <a:cubicBezTo>
                          <a:pt x="17377" y="8495"/>
                          <a:pt x="17978" y="8729"/>
                          <a:pt x="18605" y="8763"/>
                        </a:cubicBezTo>
                        <a:cubicBezTo>
                          <a:pt x="20987" y="8763"/>
                          <a:pt x="21463" y="6096"/>
                          <a:pt x="21558" y="4001"/>
                        </a:cubicBezTo>
                        <a:cubicBezTo>
                          <a:pt x="22225" y="4858"/>
                          <a:pt x="23082" y="5715"/>
                          <a:pt x="23939" y="5239"/>
                        </a:cubicBezTo>
                        <a:cubicBezTo>
                          <a:pt x="24797" y="4763"/>
                          <a:pt x="24987" y="3238"/>
                          <a:pt x="25082" y="2096"/>
                        </a:cubicBezTo>
                        <a:cubicBezTo>
                          <a:pt x="25940" y="2667"/>
                          <a:pt x="27178" y="3334"/>
                          <a:pt x="28035" y="2667"/>
                        </a:cubicBezTo>
                        <a:cubicBezTo>
                          <a:pt x="28892" y="2000"/>
                          <a:pt x="28512" y="953"/>
                          <a:pt x="28226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1046"/>
                  <p:cNvSpPr/>
                  <p:nvPr/>
                </p:nvSpPr>
                <p:spPr>
                  <a:xfrm>
                    <a:off x="4678997" y="4258099"/>
                    <a:ext cx="2476" cy="1361"/>
                  </a:xfrm>
                  <a:custGeom>
                    <a:avLst/>
                    <a:gdLst>
                      <a:gd name="connsiteX0" fmla="*/ 1524 w 2476"/>
                      <a:gd name="connsiteY0" fmla="*/ 623 h 1361"/>
                      <a:gd name="connsiteX1" fmla="*/ 1524 w 2476"/>
                      <a:gd name="connsiteY1" fmla="*/ 623 h 1361"/>
                      <a:gd name="connsiteX2" fmla="*/ 1524 w 2476"/>
                      <a:gd name="connsiteY2" fmla="*/ 623 h 1361"/>
                      <a:gd name="connsiteX3" fmla="*/ 1524 w 2476"/>
                      <a:gd name="connsiteY3" fmla="*/ 623 h 1361"/>
                      <a:gd name="connsiteX4" fmla="*/ 1524 w 2476"/>
                      <a:gd name="connsiteY4" fmla="*/ 623 h 1361"/>
                      <a:gd name="connsiteX5" fmla="*/ 571 w 2476"/>
                      <a:gd name="connsiteY5" fmla="*/ 623 h 1361"/>
                      <a:gd name="connsiteX6" fmla="*/ 0 w 2476"/>
                      <a:gd name="connsiteY6" fmla="*/ 623 h 1361"/>
                      <a:gd name="connsiteX7" fmla="*/ 0 w 2476"/>
                      <a:gd name="connsiteY7" fmla="*/ 623 h 1361"/>
                      <a:gd name="connsiteX8" fmla="*/ 0 w 2476"/>
                      <a:gd name="connsiteY8" fmla="*/ 623 h 1361"/>
                      <a:gd name="connsiteX9" fmla="*/ 0 w 2476"/>
                      <a:gd name="connsiteY9" fmla="*/ 1195 h 1361"/>
                      <a:gd name="connsiteX10" fmla="*/ 1429 w 2476"/>
                      <a:gd name="connsiteY10" fmla="*/ 1195 h 1361"/>
                      <a:gd name="connsiteX11" fmla="*/ 2476 w 2476"/>
                      <a:gd name="connsiteY11" fmla="*/ 148 h 1361"/>
                      <a:gd name="connsiteX12" fmla="*/ 1669 w 2476"/>
                      <a:gd name="connsiteY12" fmla="*/ 188 h 1361"/>
                      <a:gd name="connsiteX13" fmla="*/ 1524 w 2476"/>
                      <a:gd name="connsiteY13" fmla="*/ 624 h 1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76" h="1361">
                        <a:moveTo>
                          <a:pt x="1524" y="623"/>
                        </a:moveTo>
                        <a:cubicBezTo>
                          <a:pt x="1524" y="623"/>
                          <a:pt x="1524" y="623"/>
                          <a:pt x="1524" y="623"/>
                        </a:cubicBezTo>
                        <a:lnTo>
                          <a:pt x="1524" y="623"/>
                        </a:lnTo>
                        <a:cubicBezTo>
                          <a:pt x="1524" y="623"/>
                          <a:pt x="1524" y="623"/>
                          <a:pt x="1524" y="623"/>
                        </a:cubicBezTo>
                        <a:lnTo>
                          <a:pt x="1524" y="623"/>
                        </a:lnTo>
                        <a:lnTo>
                          <a:pt x="571" y="623"/>
                        </a:lnTo>
                        <a:lnTo>
                          <a:pt x="0" y="623"/>
                        </a:lnTo>
                        <a:lnTo>
                          <a:pt x="0" y="623"/>
                        </a:lnTo>
                        <a:lnTo>
                          <a:pt x="0" y="623"/>
                        </a:lnTo>
                        <a:cubicBezTo>
                          <a:pt x="0" y="623"/>
                          <a:pt x="0" y="623"/>
                          <a:pt x="0" y="1195"/>
                        </a:cubicBezTo>
                        <a:cubicBezTo>
                          <a:pt x="451" y="1417"/>
                          <a:pt x="978" y="1417"/>
                          <a:pt x="1429" y="1195"/>
                        </a:cubicBezTo>
                        <a:cubicBezTo>
                          <a:pt x="1927" y="1036"/>
                          <a:pt x="2317" y="646"/>
                          <a:pt x="2476" y="148"/>
                        </a:cubicBezTo>
                        <a:cubicBezTo>
                          <a:pt x="2242" y="-64"/>
                          <a:pt x="1881" y="-46"/>
                          <a:pt x="1669" y="188"/>
                        </a:cubicBezTo>
                        <a:cubicBezTo>
                          <a:pt x="1562" y="307"/>
                          <a:pt x="1509" y="465"/>
                          <a:pt x="1524" y="6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1047"/>
                  <p:cNvSpPr/>
                  <p:nvPr/>
                </p:nvSpPr>
                <p:spPr>
                  <a:xfrm>
                    <a:off x="4679568" y="4254436"/>
                    <a:ext cx="5112" cy="4406"/>
                  </a:xfrm>
                  <a:custGeom>
                    <a:avLst/>
                    <a:gdLst>
                      <a:gd name="connsiteX0" fmla="*/ 5048 w 5112"/>
                      <a:gd name="connsiteY0" fmla="*/ 0 h 4406"/>
                      <a:gd name="connsiteX1" fmla="*/ 5048 w 5112"/>
                      <a:gd name="connsiteY1" fmla="*/ 0 h 4406"/>
                      <a:gd name="connsiteX2" fmla="*/ 4096 w 5112"/>
                      <a:gd name="connsiteY2" fmla="*/ 2382 h 4406"/>
                      <a:gd name="connsiteX3" fmla="*/ 1905 w 5112"/>
                      <a:gd name="connsiteY3" fmla="*/ 3048 h 4406"/>
                      <a:gd name="connsiteX4" fmla="*/ 0 w 5112"/>
                      <a:gd name="connsiteY4" fmla="*/ 3620 h 4406"/>
                      <a:gd name="connsiteX5" fmla="*/ 0 w 5112"/>
                      <a:gd name="connsiteY5" fmla="*/ 4382 h 4406"/>
                      <a:gd name="connsiteX6" fmla="*/ 3238 w 5112"/>
                      <a:gd name="connsiteY6" fmla="*/ 3620 h 4406"/>
                      <a:gd name="connsiteX7" fmla="*/ 4286 w 5112"/>
                      <a:gd name="connsiteY7" fmla="*/ 3143 h 4406"/>
                      <a:gd name="connsiteX8" fmla="*/ 5048 w 5112"/>
                      <a:gd name="connsiteY8" fmla="*/ 1905 h 4406"/>
                      <a:gd name="connsiteX9" fmla="*/ 5048 w 5112"/>
                      <a:gd name="connsiteY9" fmla="*/ 0 h 4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112" h="4406">
                        <a:moveTo>
                          <a:pt x="5048" y="0"/>
                        </a:moveTo>
                        <a:cubicBezTo>
                          <a:pt x="5048" y="0"/>
                          <a:pt x="5048" y="0"/>
                          <a:pt x="5048" y="0"/>
                        </a:cubicBezTo>
                        <a:cubicBezTo>
                          <a:pt x="5084" y="893"/>
                          <a:pt x="4737" y="1759"/>
                          <a:pt x="4096" y="2382"/>
                        </a:cubicBezTo>
                        <a:cubicBezTo>
                          <a:pt x="3439" y="2798"/>
                          <a:pt x="2682" y="3029"/>
                          <a:pt x="1905" y="3048"/>
                        </a:cubicBezTo>
                        <a:lnTo>
                          <a:pt x="0" y="3620"/>
                        </a:lnTo>
                        <a:cubicBezTo>
                          <a:pt x="0" y="3620"/>
                          <a:pt x="0" y="4572"/>
                          <a:pt x="0" y="4382"/>
                        </a:cubicBezTo>
                        <a:lnTo>
                          <a:pt x="3238" y="3620"/>
                        </a:lnTo>
                        <a:lnTo>
                          <a:pt x="4286" y="3143"/>
                        </a:lnTo>
                        <a:cubicBezTo>
                          <a:pt x="4711" y="2864"/>
                          <a:pt x="4991" y="2411"/>
                          <a:pt x="5048" y="1905"/>
                        </a:cubicBezTo>
                        <a:cubicBezTo>
                          <a:pt x="5133" y="1273"/>
                          <a:pt x="5133" y="632"/>
                          <a:pt x="5048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1048"/>
                  <p:cNvSpPr/>
                  <p:nvPr/>
                </p:nvSpPr>
                <p:spPr>
                  <a:xfrm>
                    <a:off x="4697190" y="4221099"/>
                    <a:ext cx="50673" cy="27946"/>
                  </a:xfrm>
                  <a:custGeom>
                    <a:avLst/>
                    <a:gdLst>
                      <a:gd name="connsiteX0" fmla="*/ 44005 w 50673"/>
                      <a:gd name="connsiteY0" fmla="*/ 0 h 27946"/>
                      <a:gd name="connsiteX1" fmla="*/ 43434 w 50673"/>
                      <a:gd name="connsiteY1" fmla="*/ 0 h 27946"/>
                      <a:gd name="connsiteX2" fmla="*/ 39434 w 50673"/>
                      <a:gd name="connsiteY2" fmla="*/ 0 h 27946"/>
                      <a:gd name="connsiteX3" fmla="*/ 38862 w 50673"/>
                      <a:gd name="connsiteY3" fmla="*/ 0 h 27946"/>
                      <a:gd name="connsiteX4" fmla="*/ 37719 w 50673"/>
                      <a:gd name="connsiteY4" fmla="*/ 5620 h 27946"/>
                      <a:gd name="connsiteX5" fmla="*/ 34195 w 50673"/>
                      <a:gd name="connsiteY5" fmla="*/ 5620 h 27946"/>
                      <a:gd name="connsiteX6" fmla="*/ 32385 w 50673"/>
                      <a:gd name="connsiteY6" fmla="*/ 8572 h 27946"/>
                      <a:gd name="connsiteX7" fmla="*/ 29432 w 50673"/>
                      <a:gd name="connsiteY7" fmla="*/ 10096 h 27946"/>
                      <a:gd name="connsiteX8" fmla="*/ 26289 w 50673"/>
                      <a:gd name="connsiteY8" fmla="*/ 11525 h 27946"/>
                      <a:gd name="connsiteX9" fmla="*/ 23717 w 50673"/>
                      <a:gd name="connsiteY9" fmla="*/ 9811 h 27946"/>
                      <a:gd name="connsiteX10" fmla="*/ 20098 w 50673"/>
                      <a:gd name="connsiteY10" fmla="*/ 13049 h 27946"/>
                      <a:gd name="connsiteX11" fmla="*/ 20098 w 50673"/>
                      <a:gd name="connsiteY11" fmla="*/ 13049 h 27946"/>
                      <a:gd name="connsiteX12" fmla="*/ 20098 w 50673"/>
                      <a:gd name="connsiteY12" fmla="*/ 12287 h 27946"/>
                      <a:gd name="connsiteX13" fmla="*/ 16057 w 50673"/>
                      <a:gd name="connsiteY13" fmla="*/ 12338 h 27946"/>
                      <a:gd name="connsiteX14" fmla="*/ 15335 w 50673"/>
                      <a:gd name="connsiteY14" fmla="*/ 13621 h 27946"/>
                      <a:gd name="connsiteX15" fmla="*/ 9715 w 50673"/>
                      <a:gd name="connsiteY15" fmla="*/ 19050 h 27946"/>
                      <a:gd name="connsiteX16" fmla="*/ 8954 w 50673"/>
                      <a:gd name="connsiteY16" fmla="*/ 19050 h 27946"/>
                      <a:gd name="connsiteX17" fmla="*/ 6668 w 50673"/>
                      <a:gd name="connsiteY17" fmla="*/ 21146 h 27946"/>
                      <a:gd name="connsiteX18" fmla="*/ 6001 w 50673"/>
                      <a:gd name="connsiteY18" fmla="*/ 21146 h 27946"/>
                      <a:gd name="connsiteX19" fmla="*/ 4001 w 50673"/>
                      <a:gd name="connsiteY19" fmla="*/ 24003 h 27946"/>
                      <a:gd name="connsiteX20" fmla="*/ 2000 w 50673"/>
                      <a:gd name="connsiteY20" fmla="*/ 20860 h 27946"/>
                      <a:gd name="connsiteX21" fmla="*/ 1429 w 50673"/>
                      <a:gd name="connsiteY21" fmla="*/ 20860 h 27946"/>
                      <a:gd name="connsiteX22" fmla="*/ 0 w 50673"/>
                      <a:gd name="connsiteY22" fmla="*/ 27337 h 27946"/>
                      <a:gd name="connsiteX23" fmla="*/ 0 w 50673"/>
                      <a:gd name="connsiteY23" fmla="*/ 27813 h 27946"/>
                      <a:gd name="connsiteX24" fmla="*/ 1810 w 50673"/>
                      <a:gd name="connsiteY24" fmla="*/ 22955 h 27946"/>
                      <a:gd name="connsiteX25" fmla="*/ 4763 w 50673"/>
                      <a:gd name="connsiteY25" fmla="*/ 25337 h 27946"/>
                      <a:gd name="connsiteX26" fmla="*/ 6477 w 50673"/>
                      <a:gd name="connsiteY26" fmla="*/ 22193 h 27946"/>
                      <a:gd name="connsiteX27" fmla="*/ 9430 w 50673"/>
                      <a:gd name="connsiteY27" fmla="*/ 19812 h 27946"/>
                      <a:gd name="connsiteX28" fmla="*/ 14002 w 50673"/>
                      <a:gd name="connsiteY28" fmla="*/ 19812 h 27946"/>
                      <a:gd name="connsiteX29" fmla="*/ 15145 w 50673"/>
                      <a:gd name="connsiteY29" fmla="*/ 16288 h 27946"/>
                      <a:gd name="connsiteX30" fmla="*/ 16192 w 50673"/>
                      <a:gd name="connsiteY30" fmla="*/ 18574 h 27946"/>
                      <a:gd name="connsiteX31" fmla="*/ 20288 w 50673"/>
                      <a:gd name="connsiteY31" fmla="*/ 14764 h 27946"/>
                      <a:gd name="connsiteX32" fmla="*/ 23241 w 50673"/>
                      <a:gd name="connsiteY32" fmla="*/ 14764 h 27946"/>
                      <a:gd name="connsiteX33" fmla="*/ 24479 w 50673"/>
                      <a:gd name="connsiteY33" fmla="*/ 11144 h 27946"/>
                      <a:gd name="connsiteX34" fmla="*/ 26670 w 50673"/>
                      <a:gd name="connsiteY34" fmla="*/ 12859 h 27946"/>
                      <a:gd name="connsiteX35" fmla="*/ 27432 w 50673"/>
                      <a:gd name="connsiteY35" fmla="*/ 12859 h 27946"/>
                      <a:gd name="connsiteX36" fmla="*/ 29718 w 50673"/>
                      <a:gd name="connsiteY36" fmla="*/ 11906 h 27946"/>
                      <a:gd name="connsiteX37" fmla="*/ 30354 w 50673"/>
                      <a:gd name="connsiteY37" fmla="*/ 12127 h 27946"/>
                      <a:gd name="connsiteX38" fmla="*/ 30575 w 50673"/>
                      <a:gd name="connsiteY38" fmla="*/ 11906 h 27946"/>
                      <a:gd name="connsiteX39" fmla="*/ 32766 w 50673"/>
                      <a:gd name="connsiteY39" fmla="*/ 10573 h 27946"/>
                      <a:gd name="connsiteX40" fmla="*/ 33814 w 50673"/>
                      <a:gd name="connsiteY40" fmla="*/ 10573 h 27946"/>
                      <a:gd name="connsiteX41" fmla="*/ 33814 w 50673"/>
                      <a:gd name="connsiteY41" fmla="*/ 8477 h 27946"/>
                      <a:gd name="connsiteX42" fmla="*/ 35909 w 50673"/>
                      <a:gd name="connsiteY42" fmla="*/ 8477 h 27946"/>
                      <a:gd name="connsiteX43" fmla="*/ 38290 w 50673"/>
                      <a:gd name="connsiteY43" fmla="*/ 7620 h 27946"/>
                      <a:gd name="connsiteX44" fmla="*/ 39624 w 50673"/>
                      <a:gd name="connsiteY44" fmla="*/ 1714 h 27946"/>
                      <a:gd name="connsiteX45" fmla="*/ 44005 w 50673"/>
                      <a:gd name="connsiteY45" fmla="*/ 1714 h 27946"/>
                      <a:gd name="connsiteX46" fmla="*/ 49816 w 50673"/>
                      <a:gd name="connsiteY46" fmla="*/ 11239 h 27946"/>
                      <a:gd name="connsiteX47" fmla="*/ 50673 w 50673"/>
                      <a:gd name="connsiteY47" fmla="*/ 11239 h 27946"/>
                      <a:gd name="connsiteX48" fmla="*/ 44005 w 50673"/>
                      <a:gd name="connsiteY48" fmla="*/ 0 h 27946"/>
                      <a:gd name="connsiteX49" fmla="*/ 17717 w 50673"/>
                      <a:gd name="connsiteY49" fmla="*/ 18002 h 27946"/>
                      <a:gd name="connsiteX50" fmla="*/ 16383 w 50673"/>
                      <a:gd name="connsiteY50" fmla="*/ 15049 h 27946"/>
                      <a:gd name="connsiteX51" fmla="*/ 19145 w 50673"/>
                      <a:gd name="connsiteY51" fmla="*/ 13716 h 27946"/>
                      <a:gd name="connsiteX52" fmla="*/ 19145 w 50673"/>
                      <a:gd name="connsiteY52" fmla="*/ 13716 h 27946"/>
                      <a:gd name="connsiteX53" fmla="*/ 17717 w 50673"/>
                      <a:gd name="connsiteY53" fmla="*/ 18002 h 27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50673" h="27946">
                        <a:moveTo>
                          <a:pt x="44005" y="0"/>
                        </a:moveTo>
                        <a:cubicBezTo>
                          <a:pt x="44005" y="0"/>
                          <a:pt x="43529" y="0"/>
                          <a:pt x="43434" y="0"/>
                        </a:cubicBezTo>
                        <a:cubicBezTo>
                          <a:pt x="42577" y="2477"/>
                          <a:pt x="40577" y="2191"/>
                          <a:pt x="39434" y="0"/>
                        </a:cubicBezTo>
                        <a:cubicBezTo>
                          <a:pt x="39434" y="0"/>
                          <a:pt x="38862" y="0"/>
                          <a:pt x="38862" y="0"/>
                        </a:cubicBezTo>
                        <a:cubicBezTo>
                          <a:pt x="39021" y="1944"/>
                          <a:pt x="38625" y="3893"/>
                          <a:pt x="37719" y="5620"/>
                        </a:cubicBezTo>
                        <a:cubicBezTo>
                          <a:pt x="36481" y="7525"/>
                          <a:pt x="35623" y="5620"/>
                          <a:pt x="34195" y="5620"/>
                        </a:cubicBezTo>
                        <a:cubicBezTo>
                          <a:pt x="32766" y="5620"/>
                          <a:pt x="32480" y="7239"/>
                          <a:pt x="32385" y="8572"/>
                        </a:cubicBezTo>
                        <a:cubicBezTo>
                          <a:pt x="31242" y="7811"/>
                          <a:pt x="30004" y="8572"/>
                          <a:pt x="29432" y="10096"/>
                        </a:cubicBezTo>
                        <a:cubicBezTo>
                          <a:pt x="28004" y="8858"/>
                          <a:pt x="26956" y="10096"/>
                          <a:pt x="26289" y="11525"/>
                        </a:cubicBezTo>
                        <a:cubicBezTo>
                          <a:pt x="25527" y="10858"/>
                          <a:pt x="24479" y="9620"/>
                          <a:pt x="23717" y="9811"/>
                        </a:cubicBezTo>
                        <a:cubicBezTo>
                          <a:pt x="22955" y="10001"/>
                          <a:pt x="22193" y="17336"/>
                          <a:pt x="20098" y="13049"/>
                        </a:cubicBezTo>
                        <a:cubicBezTo>
                          <a:pt x="20098" y="13049"/>
                          <a:pt x="20098" y="13049"/>
                          <a:pt x="20098" y="13049"/>
                        </a:cubicBezTo>
                        <a:cubicBezTo>
                          <a:pt x="20098" y="13049"/>
                          <a:pt x="20098" y="12382"/>
                          <a:pt x="20098" y="12287"/>
                        </a:cubicBezTo>
                        <a:cubicBezTo>
                          <a:pt x="18968" y="11185"/>
                          <a:pt x="17159" y="11208"/>
                          <a:pt x="16057" y="12338"/>
                        </a:cubicBezTo>
                        <a:cubicBezTo>
                          <a:pt x="15709" y="12695"/>
                          <a:pt x="15460" y="13138"/>
                          <a:pt x="15335" y="13621"/>
                        </a:cubicBezTo>
                        <a:cubicBezTo>
                          <a:pt x="14288" y="16002"/>
                          <a:pt x="13430" y="24479"/>
                          <a:pt x="9715" y="19050"/>
                        </a:cubicBezTo>
                        <a:cubicBezTo>
                          <a:pt x="9715" y="19050"/>
                          <a:pt x="9049" y="19050"/>
                          <a:pt x="8954" y="19050"/>
                        </a:cubicBezTo>
                        <a:cubicBezTo>
                          <a:pt x="8858" y="19050"/>
                          <a:pt x="8954" y="23336"/>
                          <a:pt x="6668" y="21146"/>
                        </a:cubicBezTo>
                        <a:cubicBezTo>
                          <a:pt x="6668" y="21146"/>
                          <a:pt x="6001" y="21146"/>
                          <a:pt x="6001" y="21146"/>
                        </a:cubicBezTo>
                        <a:cubicBezTo>
                          <a:pt x="6001" y="21146"/>
                          <a:pt x="6001" y="25432"/>
                          <a:pt x="4001" y="24003"/>
                        </a:cubicBezTo>
                        <a:cubicBezTo>
                          <a:pt x="2978" y="23230"/>
                          <a:pt x="2268" y="22114"/>
                          <a:pt x="2000" y="20860"/>
                        </a:cubicBezTo>
                        <a:cubicBezTo>
                          <a:pt x="2000" y="20288"/>
                          <a:pt x="1334" y="20860"/>
                          <a:pt x="1429" y="20860"/>
                        </a:cubicBezTo>
                        <a:cubicBezTo>
                          <a:pt x="1744" y="23120"/>
                          <a:pt x="1237" y="25419"/>
                          <a:pt x="0" y="27337"/>
                        </a:cubicBezTo>
                        <a:cubicBezTo>
                          <a:pt x="0" y="27337"/>
                          <a:pt x="0" y="28289"/>
                          <a:pt x="0" y="27813"/>
                        </a:cubicBezTo>
                        <a:cubicBezTo>
                          <a:pt x="1001" y="26371"/>
                          <a:pt x="1623" y="24700"/>
                          <a:pt x="1810" y="22955"/>
                        </a:cubicBezTo>
                        <a:cubicBezTo>
                          <a:pt x="2477" y="24289"/>
                          <a:pt x="3524" y="25527"/>
                          <a:pt x="4763" y="25337"/>
                        </a:cubicBezTo>
                        <a:cubicBezTo>
                          <a:pt x="6001" y="25146"/>
                          <a:pt x="6382" y="23527"/>
                          <a:pt x="6477" y="22193"/>
                        </a:cubicBezTo>
                        <a:cubicBezTo>
                          <a:pt x="8668" y="24003"/>
                          <a:pt x="9239" y="22193"/>
                          <a:pt x="9430" y="19812"/>
                        </a:cubicBezTo>
                        <a:cubicBezTo>
                          <a:pt x="10859" y="21336"/>
                          <a:pt x="12573" y="21717"/>
                          <a:pt x="14002" y="19812"/>
                        </a:cubicBezTo>
                        <a:cubicBezTo>
                          <a:pt x="14496" y="18677"/>
                          <a:pt x="14879" y="17497"/>
                          <a:pt x="15145" y="16288"/>
                        </a:cubicBezTo>
                        <a:cubicBezTo>
                          <a:pt x="15210" y="17150"/>
                          <a:pt x="15581" y="17961"/>
                          <a:pt x="16192" y="18574"/>
                        </a:cubicBezTo>
                        <a:cubicBezTo>
                          <a:pt x="18479" y="20669"/>
                          <a:pt x="19907" y="17240"/>
                          <a:pt x="20288" y="14764"/>
                        </a:cubicBezTo>
                        <a:cubicBezTo>
                          <a:pt x="21146" y="15812"/>
                          <a:pt x="22193" y="16288"/>
                          <a:pt x="23241" y="14764"/>
                        </a:cubicBezTo>
                        <a:cubicBezTo>
                          <a:pt x="24289" y="13240"/>
                          <a:pt x="24194" y="11144"/>
                          <a:pt x="24479" y="11144"/>
                        </a:cubicBezTo>
                        <a:cubicBezTo>
                          <a:pt x="24765" y="11144"/>
                          <a:pt x="26384" y="12668"/>
                          <a:pt x="26670" y="12859"/>
                        </a:cubicBezTo>
                        <a:cubicBezTo>
                          <a:pt x="26887" y="13053"/>
                          <a:pt x="27215" y="13053"/>
                          <a:pt x="27432" y="12859"/>
                        </a:cubicBezTo>
                        <a:cubicBezTo>
                          <a:pt x="27432" y="11430"/>
                          <a:pt x="28194" y="11144"/>
                          <a:pt x="29718" y="11906"/>
                        </a:cubicBezTo>
                        <a:cubicBezTo>
                          <a:pt x="29832" y="12143"/>
                          <a:pt x="30117" y="12242"/>
                          <a:pt x="30354" y="12127"/>
                        </a:cubicBezTo>
                        <a:cubicBezTo>
                          <a:pt x="30451" y="12080"/>
                          <a:pt x="30529" y="12002"/>
                          <a:pt x="30575" y="11906"/>
                        </a:cubicBezTo>
                        <a:cubicBezTo>
                          <a:pt x="30575" y="10668"/>
                          <a:pt x="31337" y="10192"/>
                          <a:pt x="32766" y="10573"/>
                        </a:cubicBezTo>
                        <a:cubicBezTo>
                          <a:pt x="34195" y="10954"/>
                          <a:pt x="33814" y="10573"/>
                          <a:pt x="33814" y="10573"/>
                        </a:cubicBezTo>
                        <a:cubicBezTo>
                          <a:pt x="33814" y="10573"/>
                          <a:pt x="33814" y="8858"/>
                          <a:pt x="33814" y="8477"/>
                        </a:cubicBezTo>
                        <a:cubicBezTo>
                          <a:pt x="33814" y="8096"/>
                          <a:pt x="35243" y="8477"/>
                          <a:pt x="35909" y="8477"/>
                        </a:cubicBezTo>
                        <a:cubicBezTo>
                          <a:pt x="36806" y="8794"/>
                          <a:pt x="37801" y="8435"/>
                          <a:pt x="38290" y="7620"/>
                        </a:cubicBezTo>
                        <a:cubicBezTo>
                          <a:pt x="39415" y="5869"/>
                          <a:pt x="39887" y="3779"/>
                          <a:pt x="39624" y="1714"/>
                        </a:cubicBezTo>
                        <a:cubicBezTo>
                          <a:pt x="41053" y="3715"/>
                          <a:pt x="43339" y="3905"/>
                          <a:pt x="44005" y="1714"/>
                        </a:cubicBezTo>
                        <a:cubicBezTo>
                          <a:pt x="46652" y="4398"/>
                          <a:pt x="48641" y="7658"/>
                          <a:pt x="49816" y="11239"/>
                        </a:cubicBezTo>
                        <a:cubicBezTo>
                          <a:pt x="49816" y="12002"/>
                          <a:pt x="50673" y="11239"/>
                          <a:pt x="50673" y="11239"/>
                        </a:cubicBezTo>
                        <a:cubicBezTo>
                          <a:pt x="50387" y="6191"/>
                          <a:pt x="46387" y="3334"/>
                          <a:pt x="44005" y="0"/>
                        </a:cubicBezTo>
                        <a:close/>
                        <a:moveTo>
                          <a:pt x="17717" y="18002"/>
                        </a:moveTo>
                        <a:cubicBezTo>
                          <a:pt x="16002" y="19336"/>
                          <a:pt x="15907" y="16002"/>
                          <a:pt x="16383" y="15049"/>
                        </a:cubicBezTo>
                        <a:cubicBezTo>
                          <a:pt x="16909" y="14044"/>
                          <a:pt x="18031" y="13503"/>
                          <a:pt x="19145" y="13716"/>
                        </a:cubicBezTo>
                        <a:lnTo>
                          <a:pt x="19145" y="13716"/>
                        </a:lnTo>
                        <a:cubicBezTo>
                          <a:pt x="19290" y="15282"/>
                          <a:pt x="18772" y="16836"/>
                          <a:pt x="17717" y="1800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1049"/>
                  <p:cNvSpPr/>
                  <p:nvPr/>
                </p:nvSpPr>
                <p:spPr>
                  <a:xfrm>
                    <a:off x="4645406" y="4273042"/>
                    <a:ext cx="48492" cy="30579"/>
                  </a:xfrm>
                  <a:custGeom>
                    <a:avLst/>
                    <a:gdLst>
                      <a:gd name="connsiteX0" fmla="*/ 48450 w 48492"/>
                      <a:gd name="connsiteY0" fmla="*/ 13208 h 30579"/>
                      <a:gd name="connsiteX1" fmla="*/ 41592 w 48492"/>
                      <a:gd name="connsiteY1" fmla="*/ 254 h 30579"/>
                      <a:gd name="connsiteX2" fmla="*/ 40545 w 48492"/>
                      <a:gd name="connsiteY2" fmla="*/ 254 h 30579"/>
                      <a:gd name="connsiteX3" fmla="*/ 38830 w 48492"/>
                      <a:gd name="connsiteY3" fmla="*/ 6350 h 30579"/>
                      <a:gd name="connsiteX4" fmla="*/ 35401 w 48492"/>
                      <a:gd name="connsiteY4" fmla="*/ 3493 h 30579"/>
                      <a:gd name="connsiteX5" fmla="*/ 34734 w 48492"/>
                      <a:gd name="connsiteY5" fmla="*/ 3493 h 30579"/>
                      <a:gd name="connsiteX6" fmla="*/ 32830 w 48492"/>
                      <a:gd name="connsiteY6" fmla="*/ 9874 h 30579"/>
                      <a:gd name="connsiteX7" fmla="*/ 30924 w 48492"/>
                      <a:gd name="connsiteY7" fmla="*/ 9017 h 30579"/>
                      <a:gd name="connsiteX8" fmla="*/ 29877 w 48492"/>
                      <a:gd name="connsiteY8" fmla="*/ 11494 h 30579"/>
                      <a:gd name="connsiteX9" fmla="*/ 26543 w 48492"/>
                      <a:gd name="connsiteY9" fmla="*/ 13494 h 30579"/>
                      <a:gd name="connsiteX10" fmla="*/ 22542 w 48492"/>
                      <a:gd name="connsiteY10" fmla="*/ 15113 h 30579"/>
                      <a:gd name="connsiteX11" fmla="*/ 20066 w 48492"/>
                      <a:gd name="connsiteY11" fmla="*/ 13494 h 30579"/>
                      <a:gd name="connsiteX12" fmla="*/ 19590 w 48492"/>
                      <a:gd name="connsiteY12" fmla="*/ 13494 h 30579"/>
                      <a:gd name="connsiteX13" fmla="*/ 18828 w 48492"/>
                      <a:gd name="connsiteY13" fmla="*/ 16637 h 30579"/>
                      <a:gd name="connsiteX14" fmla="*/ 15780 w 48492"/>
                      <a:gd name="connsiteY14" fmla="*/ 15399 h 30579"/>
                      <a:gd name="connsiteX15" fmla="*/ 14922 w 48492"/>
                      <a:gd name="connsiteY15" fmla="*/ 15399 h 30579"/>
                      <a:gd name="connsiteX16" fmla="*/ 14065 w 48492"/>
                      <a:gd name="connsiteY16" fmla="*/ 19399 h 30579"/>
                      <a:gd name="connsiteX17" fmla="*/ 14065 w 48492"/>
                      <a:gd name="connsiteY17" fmla="*/ 20733 h 30579"/>
                      <a:gd name="connsiteX18" fmla="*/ 11684 w 48492"/>
                      <a:gd name="connsiteY18" fmla="*/ 20733 h 30579"/>
                      <a:gd name="connsiteX19" fmla="*/ 10350 w 48492"/>
                      <a:gd name="connsiteY19" fmla="*/ 17970 h 30579"/>
                      <a:gd name="connsiteX20" fmla="*/ 9303 w 48492"/>
                      <a:gd name="connsiteY20" fmla="*/ 17970 h 30579"/>
                      <a:gd name="connsiteX21" fmla="*/ 7112 w 48492"/>
                      <a:gd name="connsiteY21" fmla="*/ 26257 h 30579"/>
                      <a:gd name="connsiteX22" fmla="*/ 5397 w 48492"/>
                      <a:gd name="connsiteY22" fmla="*/ 26257 h 30579"/>
                      <a:gd name="connsiteX23" fmla="*/ 5969 w 48492"/>
                      <a:gd name="connsiteY23" fmla="*/ 22352 h 30579"/>
                      <a:gd name="connsiteX24" fmla="*/ 2730 w 48492"/>
                      <a:gd name="connsiteY24" fmla="*/ 22828 h 30579"/>
                      <a:gd name="connsiteX25" fmla="*/ 3683 w 48492"/>
                      <a:gd name="connsiteY25" fmla="*/ 26353 h 30579"/>
                      <a:gd name="connsiteX26" fmla="*/ 254 w 48492"/>
                      <a:gd name="connsiteY26" fmla="*/ 29305 h 30579"/>
                      <a:gd name="connsiteX27" fmla="*/ 254 w 48492"/>
                      <a:gd name="connsiteY27" fmla="*/ 30544 h 30579"/>
                      <a:gd name="connsiteX28" fmla="*/ 4350 w 48492"/>
                      <a:gd name="connsiteY28" fmla="*/ 27400 h 30579"/>
                      <a:gd name="connsiteX29" fmla="*/ 7398 w 48492"/>
                      <a:gd name="connsiteY29" fmla="*/ 27400 h 30579"/>
                      <a:gd name="connsiteX30" fmla="*/ 10160 w 48492"/>
                      <a:gd name="connsiteY30" fmla="*/ 20447 h 30579"/>
                      <a:gd name="connsiteX31" fmla="*/ 13398 w 48492"/>
                      <a:gd name="connsiteY31" fmla="*/ 22162 h 30579"/>
                      <a:gd name="connsiteX32" fmla="*/ 15780 w 48492"/>
                      <a:gd name="connsiteY32" fmla="*/ 16446 h 30579"/>
                      <a:gd name="connsiteX33" fmla="*/ 18923 w 48492"/>
                      <a:gd name="connsiteY33" fmla="*/ 18447 h 30579"/>
                      <a:gd name="connsiteX34" fmla="*/ 20066 w 48492"/>
                      <a:gd name="connsiteY34" fmla="*/ 15970 h 30579"/>
                      <a:gd name="connsiteX35" fmla="*/ 20542 w 48492"/>
                      <a:gd name="connsiteY35" fmla="*/ 13970 h 30579"/>
                      <a:gd name="connsiteX36" fmla="*/ 22542 w 48492"/>
                      <a:gd name="connsiteY36" fmla="*/ 15589 h 30579"/>
                      <a:gd name="connsiteX37" fmla="*/ 23305 w 48492"/>
                      <a:gd name="connsiteY37" fmla="*/ 15589 h 30579"/>
                      <a:gd name="connsiteX38" fmla="*/ 26733 w 48492"/>
                      <a:gd name="connsiteY38" fmla="*/ 14161 h 30579"/>
                      <a:gd name="connsiteX39" fmla="*/ 27591 w 48492"/>
                      <a:gd name="connsiteY39" fmla="*/ 14161 h 30579"/>
                      <a:gd name="connsiteX40" fmla="*/ 30163 w 48492"/>
                      <a:gd name="connsiteY40" fmla="*/ 12446 h 30579"/>
                      <a:gd name="connsiteX41" fmla="*/ 31020 w 48492"/>
                      <a:gd name="connsiteY41" fmla="*/ 12446 h 30579"/>
                      <a:gd name="connsiteX42" fmla="*/ 32544 w 48492"/>
                      <a:gd name="connsiteY42" fmla="*/ 10827 h 30579"/>
                      <a:gd name="connsiteX43" fmla="*/ 33401 w 48492"/>
                      <a:gd name="connsiteY43" fmla="*/ 10827 h 30579"/>
                      <a:gd name="connsiteX44" fmla="*/ 35687 w 48492"/>
                      <a:gd name="connsiteY44" fmla="*/ 4254 h 30579"/>
                      <a:gd name="connsiteX45" fmla="*/ 39497 w 48492"/>
                      <a:gd name="connsiteY45" fmla="*/ 7017 h 30579"/>
                      <a:gd name="connsiteX46" fmla="*/ 41783 w 48492"/>
                      <a:gd name="connsiteY46" fmla="*/ 1397 h 30579"/>
                      <a:gd name="connsiteX47" fmla="*/ 47307 w 48492"/>
                      <a:gd name="connsiteY47" fmla="*/ 12351 h 30579"/>
                      <a:gd name="connsiteX48" fmla="*/ 48450 w 48492"/>
                      <a:gd name="connsiteY48" fmla="*/ 13208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48492" h="30579">
                        <a:moveTo>
                          <a:pt x="48450" y="13208"/>
                        </a:moveTo>
                        <a:cubicBezTo>
                          <a:pt x="47330" y="8367"/>
                          <a:pt x="44966" y="3902"/>
                          <a:pt x="41592" y="254"/>
                        </a:cubicBezTo>
                        <a:cubicBezTo>
                          <a:pt x="41592" y="254"/>
                          <a:pt x="40640" y="-318"/>
                          <a:pt x="40545" y="254"/>
                        </a:cubicBezTo>
                        <a:cubicBezTo>
                          <a:pt x="40449" y="826"/>
                          <a:pt x="40545" y="5778"/>
                          <a:pt x="38830" y="6350"/>
                        </a:cubicBezTo>
                        <a:cubicBezTo>
                          <a:pt x="37116" y="6921"/>
                          <a:pt x="36639" y="4254"/>
                          <a:pt x="35401" y="3493"/>
                        </a:cubicBezTo>
                        <a:lnTo>
                          <a:pt x="34734" y="3493"/>
                        </a:lnTo>
                        <a:cubicBezTo>
                          <a:pt x="33687" y="5397"/>
                          <a:pt x="33972" y="8064"/>
                          <a:pt x="32830" y="9874"/>
                        </a:cubicBezTo>
                        <a:cubicBezTo>
                          <a:pt x="32353" y="9207"/>
                          <a:pt x="31687" y="8541"/>
                          <a:pt x="30924" y="9017"/>
                        </a:cubicBezTo>
                        <a:cubicBezTo>
                          <a:pt x="30163" y="9493"/>
                          <a:pt x="29972" y="10541"/>
                          <a:pt x="29877" y="11494"/>
                        </a:cubicBezTo>
                        <a:cubicBezTo>
                          <a:pt x="28257" y="10446"/>
                          <a:pt x="27114" y="11494"/>
                          <a:pt x="26543" y="13494"/>
                        </a:cubicBezTo>
                        <a:cubicBezTo>
                          <a:pt x="24733" y="11779"/>
                          <a:pt x="23495" y="13018"/>
                          <a:pt x="22542" y="15113"/>
                        </a:cubicBezTo>
                        <a:cubicBezTo>
                          <a:pt x="21977" y="14254"/>
                          <a:pt x="21080" y="13667"/>
                          <a:pt x="20066" y="13494"/>
                        </a:cubicBezTo>
                        <a:cubicBezTo>
                          <a:pt x="19918" y="13409"/>
                          <a:pt x="19737" y="13409"/>
                          <a:pt x="19590" y="13494"/>
                        </a:cubicBezTo>
                        <a:cubicBezTo>
                          <a:pt x="19590" y="14542"/>
                          <a:pt x="19114" y="15589"/>
                          <a:pt x="18828" y="16637"/>
                        </a:cubicBezTo>
                        <a:cubicBezTo>
                          <a:pt x="18066" y="19399"/>
                          <a:pt x="16447" y="16637"/>
                          <a:pt x="15780" y="15399"/>
                        </a:cubicBezTo>
                        <a:cubicBezTo>
                          <a:pt x="15113" y="14161"/>
                          <a:pt x="15113" y="14922"/>
                          <a:pt x="14922" y="15399"/>
                        </a:cubicBezTo>
                        <a:cubicBezTo>
                          <a:pt x="14494" y="16698"/>
                          <a:pt x="14207" y="18039"/>
                          <a:pt x="14065" y="19399"/>
                        </a:cubicBezTo>
                        <a:cubicBezTo>
                          <a:pt x="14150" y="19840"/>
                          <a:pt x="14150" y="20292"/>
                          <a:pt x="14065" y="20733"/>
                        </a:cubicBezTo>
                        <a:cubicBezTo>
                          <a:pt x="13369" y="21290"/>
                          <a:pt x="12380" y="21290"/>
                          <a:pt x="11684" y="20733"/>
                        </a:cubicBezTo>
                        <a:cubicBezTo>
                          <a:pt x="10922" y="20733"/>
                          <a:pt x="10541" y="18732"/>
                          <a:pt x="10350" y="17970"/>
                        </a:cubicBezTo>
                        <a:cubicBezTo>
                          <a:pt x="10160" y="17209"/>
                          <a:pt x="9303" y="17399"/>
                          <a:pt x="9303" y="17970"/>
                        </a:cubicBezTo>
                        <a:cubicBezTo>
                          <a:pt x="9303" y="20352"/>
                          <a:pt x="9779" y="25019"/>
                          <a:pt x="7112" y="26257"/>
                        </a:cubicBezTo>
                        <a:cubicBezTo>
                          <a:pt x="6556" y="26446"/>
                          <a:pt x="5953" y="26446"/>
                          <a:pt x="5397" y="26257"/>
                        </a:cubicBezTo>
                        <a:cubicBezTo>
                          <a:pt x="6100" y="25083"/>
                          <a:pt x="6305" y="23678"/>
                          <a:pt x="5969" y="22352"/>
                        </a:cubicBezTo>
                        <a:cubicBezTo>
                          <a:pt x="5302" y="19971"/>
                          <a:pt x="3016" y="20447"/>
                          <a:pt x="2730" y="22828"/>
                        </a:cubicBezTo>
                        <a:cubicBezTo>
                          <a:pt x="2687" y="24072"/>
                          <a:pt x="3019" y="25300"/>
                          <a:pt x="3683" y="26353"/>
                        </a:cubicBezTo>
                        <a:cubicBezTo>
                          <a:pt x="2829" y="27629"/>
                          <a:pt x="1643" y="28650"/>
                          <a:pt x="254" y="29305"/>
                        </a:cubicBezTo>
                        <a:cubicBezTo>
                          <a:pt x="-318" y="29305"/>
                          <a:pt x="254" y="30829"/>
                          <a:pt x="254" y="30544"/>
                        </a:cubicBezTo>
                        <a:cubicBezTo>
                          <a:pt x="1858" y="29850"/>
                          <a:pt x="3265" y="28770"/>
                          <a:pt x="4350" y="27400"/>
                        </a:cubicBezTo>
                        <a:cubicBezTo>
                          <a:pt x="5274" y="28012"/>
                          <a:pt x="6474" y="28012"/>
                          <a:pt x="7398" y="27400"/>
                        </a:cubicBezTo>
                        <a:cubicBezTo>
                          <a:pt x="9684" y="26353"/>
                          <a:pt x="10160" y="23114"/>
                          <a:pt x="10160" y="20447"/>
                        </a:cubicBezTo>
                        <a:cubicBezTo>
                          <a:pt x="10922" y="21685"/>
                          <a:pt x="12065" y="22638"/>
                          <a:pt x="13398" y="22162"/>
                        </a:cubicBezTo>
                        <a:cubicBezTo>
                          <a:pt x="14732" y="21685"/>
                          <a:pt x="15399" y="18447"/>
                          <a:pt x="15780" y="16446"/>
                        </a:cubicBezTo>
                        <a:cubicBezTo>
                          <a:pt x="16447" y="17780"/>
                          <a:pt x="17589" y="19399"/>
                          <a:pt x="18923" y="18447"/>
                        </a:cubicBezTo>
                        <a:cubicBezTo>
                          <a:pt x="20256" y="17494"/>
                          <a:pt x="19875" y="16732"/>
                          <a:pt x="20066" y="15970"/>
                        </a:cubicBezTo>
                        <a:cubicBezTo>
                          <a:pt x="20256" y="15208"/>
                          <a:pt x="20066" y="14161"/>
                          <a:pt x="20542" y="13970"/>
                        </a:cubicBezTo>
                        <a:cubicBezTo>
                          <a:pt x="21018" y="13779"/>
                          <a:pt x="22257" y="15303"/>
                          <a:pt x="22542" y="15589"/>
                        </a:cubicBezTo>
                        <a:cubicBezTo>
                          <a:pt x="22828" y="15875"/>
                          <a:pt x="23209" y="15589"/>
                          <a:pt x="23305" y="15589"/>
                        </a:cubicBezTo>
                        <a:cubicBezTo>
                          <a:pt x="23400" y="15589"/>
                          <a:pt x="24924" y="11874"/>
                          <a:pt x="26733" y="14161"/>
                        </a:cubicBezTo>
                        <a:cubicBezTo>
                          <a:pt x="26733" y="14161"/>
                          <a:pt x="27496" y="14161"/>
                          <a:pt x="27591" y="14161"/>
                        </a:cubicBezTo>
                        <a:cubicBezTo>
                          <a:pt x="27686" y="14161"/>
                          <a:pt x="28257" y="10541"/>
                          <a:pt x="30163" y="12446"/>
                        </a:cubicBezTo>
                        <a:cubicBezTo>
                          <a:pt x="30163" y="12446"/>
                          <a:pt x="30924" y="12446"/>
                          <a:pt x="31020" y="12446"/>
                        </a:cubicBezTo>
                        <a:cubicBezTo>
                          <a:pt x="31115" y="12446"/>
                          <a:pt x="31020" y="8922"/>
                          <a:pt x="32544" y="10827"/>
                        </a:cubicBezTo>
                        <a:cubicBezTo>
                          <a:pt x="32544" y="10827"/>
                          <a:pt x="33115" y="10827"/>
                          <a:pt x="33401" y="10827"/>
                        </a:cubicBezTo>
                        <a:cubicBezTo>
                          <a:pt x="35115" y="9112"/>
                          <a:pt x="34830" y="6445"/>
                          <a:pt x="35687" y="4254"/>
                        </a:cubicBezTo>
                        <a:cubicBezTo>
                          <a:pt x="36925" y="5397"/>
                          <a:pt x="37401" y="7874"/>
                          <a:pt x="39497" y="7017"/>
                        </a:cubicBezTo>
                        <a:cubicBezTo>
                          <a:pt x="41592" y="6160"/>
                          <a:pt x="41592" y="3493"/>
                          <a:pt x="41783" y="1397"/>
                        </a:cubicBezTo>
                        <a:cubicBezTo>
                          <a:pt x="44275" y="4682"/>
                          <a:pt x="46147" y="8394"/>
                          <a:pt x="47307" y="12351"/>
                        </a:cubicBezTo>
                        <a:cubicBezTo>
                          <a:pt x="47498" y="14637"/>
                          <a:pt x="48736" y="14351"/>
                          <a:pt x="48450" y="132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1050"/>
                  <p:cNvSpPr/>
                  <p:nvPr/>
                </p:nvSpPr>
                <p:spPr>
                  <a:xfrm>
                    <a:off x="4699755" y="4259193"/>
                    <a:ext cx="18294" cy="11103"/>
                  </a:xfrm>
                  <a:custGeom>
                    <a:avLst/>
                    <a:gdLst>
                      <a:gd name="connsiteX0" fmla="*/ 18295 w 18294"/>
                      <a:gd name="connsiteY0" fmla="*/ 6 h 11103"/>
                      <a:gd name="connsiteX1" fmla="*/ 17056 w 18294"/>
                      <a:gd name="connsiteY1" fmla="*/ 2101 h 11103"/>
                      <a:gd name="connsiteX2" fmla="*/ 14390 w 18294"/>
                      <a:gd name="connsiteY2" fmla="*/ 958 h 11103"/>
                      <a:gd name="connsiteX3" fmla="*/ 13532 w 18294"/>
                      <a:gd name="connsiteY3" fmla="*/ 2863 h 11103"/>
                      <a:gd name="connsiteX4" fmla="*/ 10484 w 18294"/>
                      <a:gd name="connsiteY4" fmla="*/ 2863 h 11103"/>
                      <a:gd name="connsiteX5" fmla="*/ 9532 w 18294"/>
                      <a:gd name="connsiteY5" fmla="*/ 5721 h 11103"/>
                      <a:gd name="connsiteX6" fmla="*/ 8579 w 18294"/>
                      <a:gd name="connsiteY6" fmla="*/ 4959 h 11103"/>
                      <a:gd name="connsiteX7" fmla="*/ 7246 w 18294"/>
                      <a:gd name="connsiteY7" fmla="*/ 6006 h 11103"/>
                      <a:gd name="connsiteX8" fmla="*/ 6198 w 18294"/>
                      <a:gd name="connsiteY8" fmla="*/ 9435 h 11103"/>
                      <a:gd name="connsiteX9" fmla="*/ 2674 w 18294"/>
                      <a:gd name="connsiteY9" fmla="*/ 6578 h 11103"/>
                      <a:gd name="connsiteX10" fmla="*/ 7 w 18294"/>
                      <a:gd name="connsiteY10" fmla="*/ 10102 h 11103"/>
                      <a:gd name="connsiteX11" fmla="*/ 959 w 18294"/>
                      <a:gd name="connsiteY11" fmla="*/ 10102 h 11103"/>
                      <a:gd name="connsiteX12" fmla="*/ 3055 w 18294"/>
                      <a:gd name="connsiteY12" fmla="*/ 7911 h 11103"/>
                      <a:gd name="connsiteX13" fmla="*/ 6103 w 18294"/>
                      <a:gd name="connsiteY13" fmla="*/ 10769 h 11103"/>
                      <a:gd name="connsiteX14" fmla="*/ 6865 w 18294"/>
                      <a:gd name="connsiteY14" fmla="*/ 10769 h 11103"/>
                      <a:gd name="connsiteX15" fmla="*/ 7627 w 18294"/>
                      <a:gd name="connsiteY15" fmla="*/ 7626 h 11103"/>
                      <a:gd name="connsiteX16" fmla="*/ 8389 w 18294"/>
                      <a:gd name="connsiteY16" fmla="*/ 6292 h 11103"/>
                      <a:gd name="connsiteX17" fmla="*/ 9437 w 18294"/>
                      <a:gd name="connsiteY17" fmla="*/ 7340 h 11103"/>
                      <a:gd name="connsiteX18" fmla="*/ 10103 w 18294"/>
                      <a:gd name="connsiteY18" fmla="*/ 7340 h 11103"/>
                      <a:gd name="connsiteX19" fmla="*/ 10103 w 18294"/>
                      <a:gd name="connsiteY19" fmla="*/ 4482 h 11103"/>
                      <a:gd name="connsiteX20" fmla="*/ 11913 w 18294"/>
                      <a:gd name="connsiteY20" fmla="*/ 3816 h 11103"/>
                      <a:gd name="connsiteX21" fmla="*/ 13247 w 18294"/>
                      <a:gd name="connsiteY21" fmla="*/ 5244 h 11103"/>
                      <a:gd name="connsiteX22" fmla="*/ 13913 w 18294"/>
                      <a:gd name="connsiteY22" fmla="*/ 4578 h 11103"/>
                      <a:gd name="connsiteX23" fmla="*/ 14961 w 18294"/>
                      <a:gd name="connsiteY23" fmla="*/ 2387 h 11103"/>
                      <a:gd name="connsiteX24" fmla="*/ 16961 w 18294"/>
                      <a:gd name="connsiteY24" fmla="*/ 4197 h 11103"/>
                      <a:gd name="connsiteX25" fmla="*/ 17438 w 18294"/>
                      <a:gd name="connsiteY25" fmla="*/ 3530 h 11103"/>
                      <a:gd name="connsiteX26" fmla="*/ 18104 w 18294"/>
                      <a:gd name="connsiteY26" fmla="*/ 1053 h 11103"/>
                      <a:gd name="connsiteX27" fmla="*/ 18295 w 18294"/>
                      <a:gd name="connsiteY27" fmla="*/ 6 h 1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8294" h="11103">
                        <a:moveTo>
                          <a:pt x="18295" y="6"/>
                        </a:moveTo>
                        <a:cubicBezTo>
                          <a:pt x="17496" y="390"/>
                          <a:pt x="17008" y="1217"/>
                          <a:pt x="17056" y="2101"/>
                        </a:cubicBezTo>
                        <a:cubicBezTo>
                          <a:pt x="16295" y="1434"/>
                          <a:pt x="15437" y="291"/>
                          <a:pt x="14390" y="958"/>
                        </a:cubicBezTo>
                        <a:cubicBezTo>
                          <a:pt x="13813" y="1418"/>
                          <a:pt x="13494" y="2127"/>
                          <a:pt x="13532" y="2863"/>
                        </a:cubicBezTo>
                        <a:cubicBezTo>
                          <a:pt x="12675" y="2006"/>
                          <a:pt x="11627" y="1434"/>
                          <a:pt x="10484" y="2863"/>
                        </a:cubicBezTo>
                        <a:cubicBezTo>
                          <a:pt x="9341" y="4292"/>
                          <a:pt x="9627" y="4673"/>
                          <a:pt x="9532" y="5721"/>
                        </a:cubicBezTo>
                        <a:cubicBezTo>
                          <a:pt x="9356" y="5328"/>
                          <a:pt x="9001" y="5044"/>
                          <a:pt x="8579" y="4959"/>
                        </a:cubicBezTo>
                        <a:cubicBezTo>
                          <a:pt x="7913" y="4959"/>
                          <a:pt x="7531" y="5435"/>
                          <a:pt x="7246" y="6006"/>
                        </a:cubicBezTo>
                        <a:cubicBezTo>
                          <a:pt x="6754" y="7101"/>
                          <a:pt x="6402" y="8253"/>
                          <a:pt x="6198" y="9435"/>
                        </a:cubicBezTo>
                        <a:cubicBezTo>
                          <a:pt x="5301" y="8184"/>
                          <a:pt x="4084" y="7196"/>
                          <a:pt x="2674" y="6578"/>
                        </a:cubicBezTo>
                        <a:cubicBezTo>
                          <a:pt x="673" y="5911"/>
                          <a:pt x="102" y="8673"/>
                          <a:pt x="7" y="10102"/>
                        </a:cubicBezTo>
                        <a:cubicBezTo>
                          <a:pt x="-88" y="11531"/>
                          <a:pt x="864" y="11340"/>
                          <a:pt x="959" y="10102"/>
                        </a:cubicBezTo>
                        <a:cubicBezTo>
                          <a:pt x="1055" y="8864"/>
                          <a:pt x="959" y="7054"/>
                          <a:pt x="3055" y="7911"/>
                        </a:cubicBezTo>
                        <a:cubicBezTo>
                          <a:pt x="4183" y="8737"/>
                          <a:pt x="5206" y="9696"/>
                          <a:pt x="6103" y="10769"/>
                        </a:cubicBezTo>
                        <a:lnTo>
                          <a:pt x="6865" y="10769"/>
                        </a:lnTo>
                        <a:cubicBezTo>
                          <a:pt x="6865" y="9721"/>
                          <a:pt x="7341" y="8673"/>
                          <a:pt x="7627" y="7626"/>
                        </a:cubicBezTo>
                        <a:cubicBezTo>
                          <a:pt x="7913" y="6578"/>
                          <a:pt x="7627" y="6483"/>
                          <a:pt x="8389" y="6292"/>
                        </a:cubicBezTo>
                        <a:cubicBezTo>
                          <a:pt x="9151" y="6101"/>
                          <a:pt x="9246" y="6959"/>
                          <a:pt x="9437" y="7340"/>
                        </a:cubicBezTo>
                        <a:cubicBezTo>
                          <a:pt x="9627" y="7721"/>
                          <a:pt x="10008" y="7340"/>
                          <a:pt x="10103" y="7340"/>
                        </a:cubicBezTo>
                        <a:cubicBezTo>
                          <a:pt x="10198" y="7340"/>
                          <a:pt x="10103" y="5340"/>
                          <a:pt x="10103" y="4482"/>
                        </a:cubicBezTo>
                        <a:cubicBezTo>
                          <a:pt x="10471" y="3858"/>
                          <a:pt x="11228" y="3579"/>
                          <a:pt x="11913" y="3816"/>
                        </a:cubicBezTo>
                        <a:cubicBezTo>
                          <a:pt x="12472" y="4171"/>
                          <a:pt x="12931" y="4663"/>
                          <a:pt x="13247" y="5244"/>
                        </a:cubicBezTo>
                        <a:cubicBezTo>
                          <a:pt x="13723" y="5816"/>
                          <a:pt x="14008" y="5244"/>
                          <a:pt x="13913" y="4578"/>
                        </a:cubicBezTo>
                        <a:cubicBezTo>
                          <a:pt x="13818" y="3911"/>
                          <a:pt x="13913" y="1910"/>
                          <a:pt x="14961" y="2387"/>
                        </a:cubicBezTo>
                        <a:cubicBezTo>
                          <a:pt x="16009" y="2863"/>
                          <a:pt x="16199" y="3720"/>
                          <a:pt x="16961" y="4197"/>
                        </a:cubicBezTo>
                        <a:cubicBezTo>
                          <a:pt x="17723" y="4673"/>
                          <a:pt x="17438" y="3720"/>
                          <a:pt x="17438" y="3530"/>
                        </a:cubicBezTo>
                        <a:cubicBezTo>
                          <a:pt x="17331" y="2649"/>
                          <a:pt x="17570" y="1762"/>
                          <a:pt x="18104" y="1053"/>
                        </a:cubicBezTo>
                        <a:cubicBezTo>
                          <a:pt x="18104" y="1053"/>
                          <a:pt x="18295" y="-90"/>
                          <a:pt x="18295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1051"/>
                  <p:cNvSpPr/>
                  <p:nvPr/>
                </p:nvSpPr>
                <p:spPr>
                  <a:xfrm>
                    <a:off x="4725648" y="4224623"/>
                    <a:ext cx="50050" cy="32879"/>
                  </a:xfrm>
                  <a:custGeom>
                    <a:avLst/>
                    <a:gdLst>
                      <a:gd name="connsiteX0" fmla="*/ 43836 w 50050"/>
                      <a:gd name="connsiteY0" fmla="*/ 0 h 32879"/>
                      <a:gd name="connsiteX1" fmla="*/ 43265 w 50050"/>
                      <a:gd name="connsiteY1" fmla="*/ 0 h 32879"/>
                      <a:gd name="connsiteX2" fmla="*/ 42693 w 50050"/>
                      <a:gd name="connsiteY2" fmla="*/ 5524 h 32879"/>
                      <a:gd name="connsiteX3" fmla="*/ 40598 w 50050"/>
                      <a:gd name="connsiteY3" fmla="*/ 7715 h 32879"/>
                      <a:gd name="connsiteX4" fmla="*/ 37931 w 50050"/>
                      <a:gd name="connsiteY4" fmla="*/ 6477 h 32879"/>
                      <a:gd name="connsiteX5" fmla="*/ 34121 w 50050"/>
                      <a:gd name="connsiteY5" fmla="*/ 10954 h 32879"/>
                      <a:gd name="connsiteX6" fmla="*/ 31835 w 50050"/>
                      <a:gd name="connsiteY6" fmla="*/ 11716 h 32879"/>
                      <a:gd name="connsiteX7" fmla="*/ 28691 w 50050"/>
                      <a:gd name="connsiteY7" fmla="*/ 13811 h 32879"/>
                      <a:gd name="connsiteX8" fmla="*/ 25834 w 50050"/>
                      <a:gd name="connsiteY8" fmla="*/ 13335 h 32879"/>
                      <a:gd name="connsiteX9" fmla="*/ 24786 w 50050"/>
                      <a:gd name="connsiteY9" fmla="*/ 17240 h 32879"/>
                      <a:gd name="connsiteX10" fmla="*/ 20690 w 50050"/>
                      <a:gd name="connsiteY10" fmla="*/ 15907 h 32879"/>
                      <a:gd name="connsiteX11" fmla="*/ 18881 w 50050"/>
                      <a:gd name="connsiteY11" fmla="*/ 20860 h 32879"/>
                      <a:gd name="connsiteX12" fmla="*/ 16404 w 50050"/>
                      <a:gd name="connsiteY12" fmla="*/ 19240 h 32879"/>
                      <a:gd name="connsiteX13" fmla="*/ 16404 w 50050"/>
                      <a:gd name="connsiteY13" fmla="*/ 19240 h 32879"/>
                      <a:gd name="connsiteX14" fmla="*/ 15642 w 50050"/>
                      <a:gd name="connsiteY14" fmla="*/ 20669 h 32879"/>
                      <a:gd name="connsiteX15" fmla="*/ 14595 w 50050"/>
                      <a:gd name="connsiteY15" fmla="*/ 22288 h 32879"/>
                      <a:gd name="connsiteX16" fmla="*/ 12309 w 50050"/>
                      <a:gd name="connsiteY16" fmla="*/ 20479 h 32879"/>
                      <a:gd name="connsiteX17" fmla="*/ 11547 w 50050"/>
                      <a:gd name="connsiteY17" fmla="*/ 20479 h 32879"/>
                      <a:gd name="connsiteX18" fmla="*/ 10594 w 50050"/>
                      <a:gd name="connsiteY18" fmla="*/ 23051 h 32879"/>
                      <a:gd name="connsiteX19" fmla="*/ 7641 w 50050"/>
                      <a:gd name="connsiteY19" fmla="*/ 23051 h 32879"/>
                      <a:gd name="connsiteX20" fmla="*/ 6689 w 50050"/>
                      <a:gd name="connsiteY20" fmla="*/ 23527 h 32879"/>
                      <a:gd name="connsiteX21" fmla="*/ 6689 w 50050"/>
                      <a:gd name="connsiteY21" fmla="*/ 26765 h 32879"/>
                      <a:gd name="connsiteX22" fmla="*/ 2022 w 50050"/>
                      <a:gd name="connsiteY22" fmla="*/ 24955 h 32879"/>
                      <a:gd name="connsiteX23" fmla="*/ 1069 w 50050"/>
                      <a:gd name="connsiteY23" fmla="*/ 24955 h 32879"/>
                      <a:gd name="connsiteX24" fmla="*/ 212 w 50050"/>
                      <a:gd name="connsiteY24" fmla="*/ 31718 h 32879"/>
                      <a:gd name="connsiteX25" fmla="*/ 212 w 50050"/>
                      <a:gd name="connsiteY25" fmla="*/ 32861 h 32879"/>
                      <a:gd name="connsiteX26" fmla="*/ 2022 w 50050"/>
                      <a:gd name="connsiteY26" fmla="*/ 27242 h 32879"/>
                      <a:gd name="connsiteX27" fmla="*/ 6308 w 50050"/>
                      <a:gd name="connsiteY27" fmla="*/ 29337 h 32879"/>
                      <a:gd name="connsiteX28" fmla="*/ 8117 w 50050"/>
                      <a:gd name="connsiteY28" fmla="*/ 25051 h 32879"/>
                      <a:gd name="connsiteX29" fmla="*/ 11070 w 50050"/>
                      <a:gd name="connsiteY29" fmla="*/ 25527 h 32879"/>
                      <a:gd name="connsiteX30" fmla="*/ 12594 w 50050"/>
                      <a:gd name="connsiteY30" fmla="*/ 21812 h 32879"/>
                      <a:gd name="connsiteX31" fmla="*/ 15166 w 50050"/>
                      <a:gd name="connsiteY31" fmla="*/ 23336 h 32879"/>
                      <a:gd name="connsiteX32" fmla="*/ 15642 w 50050"/>
                      <a:gd name="connsiteY32" fmla="*/ 23336 h 32879"/>
                      <a:gd name="connsiteX33" fmla="*/ 16499 w 50050"/>
                      <a:gd name="connsiteY33" fmla="*/ 21336 h 32879"/>
                      <a:gd name="connsiteX34" fmla="*/ 19643 w 50050"/>
                      <a:gd name="connsiteY34" fmla="*/ 21336 h 32879"/>
                      <a:gd name="connsiteX35" fmla="*/ 19643 w 50050"/>
                      <a:gd name="connsiteY35" fmla="*/ 21336 h 32879"/>
                      <a:gd name="connsiteX36" fmla="*/ 21452 w 50050"/>
                      <a:gd name="connsiteY36" fmla="*/ 16573 h 32879"/>
                      <a:gd name="connsiteX37" fmla="*/ 24977 w 50050"/>
                      <a:gd name="connsiteY37" fmla="*/ 18669 h 32879"/>
                      <a:gd name="connsiteX38" fmla="*/ 25739 w 50050"/>
                      <a:gd name="connsiteY38" fmla="*/ 18669 h 32879"/>
                      <a:gd name="connsiteX39" fmla="*/ 25739 w 50050"/>
                      <a:gd name="connsiteY39" fmla="*/ 16478 h 32879"/>
                      <a:gd name="connsiteX40" fmla="*/ 27930 w 50050"/>
                      <a:gd name="connsiteY40" fmla="*/ 14859 h 32879"/>
                      <a:gd name="connsiteX41" fmla="*/ 28691 w 50050"/>
                      <a:gd name="connsiteY41" fmla="*/ 15621 h 32879"/>
                      <a:gd name="connsiteX42" fmla="*/ 29454 w 50050"/>
                      <a:gd name="connsiteY42" fmla="*/ 14954 h 32879"/>
                      <a:gd name="connsiteX43" fmla="*/ 31644 w 50050"/>
                      <a:gd name="connsiteY43" fmla="*/ 13049 h 32879"/>
                      <a:gd name="connsiteX44" fmla="*/ 32406 w 50050"/>
                      <a:gd name="connsiteY44" fmla="*/ 12573 h 32879"/>
                      <a:gd name="connsiteX45" fmla="*/ 34216 w 50050"/>
                      <a:gd name="connsiteY45" fmla="*/ 12573 h 32879"/>
                      <a:gd name="connsiteX46" fmla="*/ 34788 w 50050"/>
                      <a:gd name="connsiteY46" fmla="*/ 12573 h 32879"/>
                      <a:gd name="connsiteX47" fmla="*/ 35359 w 50050"/>
                      <a:gd name="connsiteY47" fmla="*/ 9430 h 32879"/>
                      <a:gd name="connsiteX48" fmla="*/ 37550 w 50050"/>
                      <a:gd name="connsiteY48" fmla="*/ 7906 h 32879"/>
                      <a:gd name="connsiteX49" fmla="*/ 38788 w 50050"/>
                      <a:gd name="connsiteY49" fmla="*/ 8954 h 32879"/>
                      <a:gd name="connsiteX50" fmla="*/ 42312 w 50050"/>
                      <a:gd name="connsiteY50" fmla="*/ 8954 h 32879"/>
                      <a:gd name="connsiteX51" fmla="*/ 43931 w 50050"/>
                      <a:gd name="connsiteY51" fmla="*/ 1810 h 32879"/>
                      <a:gd name="connsiteX52" fmla="*/ 49361 w 50050"/>
                      <a:gd name="connsiteY52" fmla="*/ 11335 h 32879"/>
                      <a:gd name="connsiteX53" fmla="*/ 50027 w 50050"/>
                      <a:gd name="connsiteY53" fmla="*/ 11335 h 32879"/>
                      <a:gd name="connsiteX54" fmla="*/ 43836 w 50050"/>
                      <a:gd name="connsiteY54" fmla="*/ 0 h 3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</a:cxnLst>
                    <a:rect l="l" t="t" r="r" b="b"/>
                    <a:pathLst>
                      <a:path w="50050" h="32879">
                        <a:moveTo>
                          <a:pt x="43836" y="0"/>
                        </a:moveTo>
                        <a:cubicBezTo>
                          <a:pt x="43836" y="0"/>
                          <a:pt x="43265" y="0"/>
                          <a:pt x="43265" y="0"/>
                        </a:cubicBezTo>
                        <a:cubicBezTo>
                          <a:pt x="43316" y="1859"/>
                          <a:pt x="43124" y="3716"/>
                          <a:pt x="42693" y="5524"/>
                        </a:cubicBezTo>
                        <a:cubicBezTo>
                          <a:pt x="42693" y="6572"/>
                          <a:pt x="41836" y="7620"/>
                          <a:pt x="40598" y="7715"/>
                        </a:cubicBezTo>
                        <a:cubicBezTo>
                          <a:pt x="39359" y="7811"/>
                          <a:pt x="38883" y="6858"/>
                          <a:pt x="37931" y="6477"/>
                        </a:cubicBezTo>
                        <a:cubicBezTo>
                          <a:pt x="35168" y="5239"/>
                          <a:pt x="34311" y="8763"/>
                          <a:pt x="34121" y="10954"/>
                        </a:cubicBezTo>
                        <a:cubicBezTo>
                          <a:pt x="33073" y="10954"/>
                          <a:pt x="32216" y="10954"/>
                          <a:pt x="31835" y="11716"/>
                        </a:cubicBezTo>
                        <a:cubicBezTo>
                          <a:pt x="30215" y="10192"/>
                          <a:pt x="28977" y="11716"/>
                          <a:pt x="28691" y="13811"/>
                        </a:cubicBezTo>
                        <a:cubicBezTo>
                          <a:pt x="27834" y="12954"/>
                          <a:pt x="26977" y="12192"/>
                          <a:pt x="25834" y="13335"/>
                        </a:cubicBezTo>
                        <a:cubicBezTo>
                          <a:pt x="24691" y="14478"/>
                          <a:pt x="24881" y="15812"/>
                          <a:pt x="24786" y="17240"/>
                        </a:cubicBezTo>
                        <a:cubicBezTo>
                          <a:pt x="23548" y="16097"/>
                          <a:pt x="22310" y="14669"/>
                          <a:pt x="20690" y="15907"/>
                        </a:cubicBezTo>
                        <a:cubicBezTo>
                          <a:pt x="19071" y="17145"/>
                          <a:pt x="19166" y="19050"/>
                          <a:pt x="18881" y="20860"/>
                        </a:cubicBezTo>
                        <a:lnTo>
                          <a:pt x="16404" y="19240"/>
                        </a:lnTo>
                        <a:cubicBezTo>
                          <a:pt x="16404" y="19240"/>
                          <a:pt x="16404" y="19240"/>
                          <a:pt x="16404" y="19240"/>
                        </a:cubicBezTo>
                        <a:cubicBezTo>
                          <a:pt x="16094" y="19684"/>
                          <a:pt x="15838" y="20164"/>
                          <a:pt x="15642" y="20669"/>
                        </a:cubicBezTo>
                        <a:cubicBezTo>
                          <a:pt x="15577" y="21347"/>
                          <a:pt x="15186" y="21951"/>
                          <a:pt x="14595" y="22288"/>
                        </a:cubicBezTo>
                        <a:cubicBezTo>
                          <a:pt x="13716" y="21849"/>
                          <a:pt x="12938" y="21233"/>
                          <a:pt x="12309" y="20479"/>
                        </a:cubicBezTo>
                        <a:cubicBezTo>
                          <a:pt x="12308" y="20479"/>
                          <a:pt x="11737" y="20479"/>
                          <a:pt x="11547" y="20479"/>
                        </a:cubicBezTo>
                        <a:cubicBezTo>
                          <a:pt x="11356" y="20479"/>
                          <a:pt x="10975" y="22193"/>
                          <a:pt x="10594" y="23051"/>
                        </a:cubicBezTo>
                        <a:cubicBezTo>
                          <a:pt x="10213" y="23908"/>
                          <a:pt x="8975" y="24194"/>
                          <a:pt x="7641" y="23051"/>
                        </a:cubicBezTo>
                        <a:cubicBezTo>
                          <a:pt x="6308" y="21907"/>
                          <a:pt x="6784" y="23051"/>
                          <a:pt x="6689" y="23527"/>
                        </a:cubicBezTo>
                        <a:cubicBezTo>
                          <a:pt x="6593" y="24003"/>
                          <a:pt x="6689" y="25718"/>
                          <a:pt x="6689" y="26765"/>
                        </a:cubicBezTo>
                        <a:cubicBezTo>
                          <a:pt x="5546" y="29813"/>
                          <a:pt x="2783" y="26765"/>
                          <a:pt x="2022" y="24955"/>
                        </a:cubicBezTo>
                        <a:cubicBezTo>
                          <a:pt x="1259" y="23146"/>
                          <a:pt x="1164" y="24955"/>
                          <a:pt x="1069" y="24955"/>
                        </a:cubicBezTo>
                        <a:cubicBezTo>
                          <a:pt x="974" y="24955"/>
                          <a:pt x="2212" y="31052"/>
                          <a:pt x="212" y="31718"/>
                        </a:cubicBezTo>
                        <a:cubicBezTo>
                          <a:pt x="-265" y="31718"/>
                          <a:pt x="212" y="33052"/>
                          <a:pt x="212" y="32861"/>
                        </a:cubicBezTo>
                        <a:cubicBezTo>
                          <a:pt x="2212" y="32290"/>
                          <a:pt x="2212" y="29528"/>
                          <a:pt x="2022" y="27242"/>
                        </a:cubicBezTo>
                        <a:cubicBezTo>
                          <a:pt x="3069" y="28765"/>
                          <a:pt x="4689" y="30099"/>
                          <a:pt x="6308" y="29337"/>
                        </a:cubicBezTo>
                        <a:cubicBezTo>
                          <a:pt x="7927" y="28575"/>
                          <a:pt x="7927" y="26670"/>
                          <a:pt x="8117" y="25051"/>
                        </a:cubicBezTo>
                        <a:cubicBezTo>
                          <a:pt x="8975" y="25718"/>
                          <a:pt x="10022" y="26289"/>
                          <a:pt x="11070" y="25527"/>
                        </a:cubicBezTo>
                        <a:cubicBezTo>
                          <a:pt x="11897" y="24445"/>
                          <a:pt x="12423" y="23163"/>
                          <a:pt x="12594" y="21812"/>
                        </a:cubicBezTo>
                        <a:cubicBezTo>
                          <a:pt x="13395" y="22410"/>
                          <a:pt x="14257" y="22921"/>
                          <a:pt x="15166" y="23336"/>
                        </a:cubicBezTo>
                        <a:lnTo>
                          <a:pt x="15642" y="23336"/>
                        </a:lnTo>
                        <a:cubicBezTo>
                          <a:pt x="15642" y="22670"/>
                          <a:pt x="16118" y="22003"/>
                          <a:pt x="16499" y="21336"/>
                        </a:cubicBezTo>
                        <a:cubicBezTo>
                          <a:pt x="16880" y="20669"/>
                          <a:pt x="18309" y="21336"/>
                          <a:pt x="19643" y="21336"/>
                        </a:cubicBezTo>
                        <a:cubicBezTo>
                          <a:pt x="20976" y="21336"/>
                          <a:pt x="19643" y="21336"/>
                          <a:pt x="19643" y="21336"/>
                        </a:cubicBezTo>
                        <a:cubicBezTo>
                          <a:pt x="19643" y="21336"/>
                          <a:pt x="19643" y="17145"/>
                          <a:pt x="21452" y="16573"/>
                        </a:cubicBezTo>
                        <a:cubicBezTo>
                          <a:pt x="23262" y="16002"/>
                          <a:pt x="24119" y="17812"/>
                          <a:pt x="24977" y="18669"/>
                        </a:cubicBezTo>
                        <a:lnTo>
                          <a:pt x="25739" y="18669"/>
                        </a:lnTo>
                        <a:cubicBezTo>
                          <a:pt x="25739" y="18002"/>
                          <a:pt x="25739" y="17145"/>
                          <a:pt x="25739" y="16478"/>
                        </a:cubicBezTo>
                        <a:cubicBezTo>
                          <a:pt x="25739" y="15812"/>
                          <a:pt x="27358" y="14669"/>
                          <a:pt x="27930" y="14859"/>
                        </a:cubicBezTo>
                        <a:lnTo>
                          <a:pt x="28691" y="15621"/>
                        </a:lnTo>
                        <a:cubicBezTo>
                          <a:pt x="29168" y="15621"/>
                          <a:pt x="29454" y="15621"/>
                          <a:pt x="29454" y="14954"/>
                        </a:cubicBezTo>
                        <a:cubicBezTo>
                          <a:pt x="29454" y="14288"/>
                          <a:pt x="29930" y="12859"/>
                          <a:pt x="31644" y="13049"/>
                        </a:cubicBezTo>
                        <a:cubicBezTo>
                          <a:pt x="33359" y="13240"/>
                          <a:pt x="32406" y="13049"/>
                          <a:pt x="32406" y="12573"/>
                        </a:cubicBezTo>
                        <a:cubicBezTo>
                          <a:pt x="32406" y="12097"/>
                          <a:pt x="33359" y="11335"/>
                          <a:pt x="34216" y="12573"/>
                        </a:cubicBezTo>
                        <a:cubicBezTo>
                          <a:pt x="35073" y="13811"/>
                          <a:pt x="34692" y="12573"/>
                          <a:pt x="34788" y="12573"/>
                        </a:cubicBezTo>
                        <a:cubicBezTo>
                          <a:pt x="34877" y="11509"/>
                          <a:pt x="35068" y="10457"/>
                          <a:pt x="35359" y="9430"/>
                        </a:cubicBezTo>
                        <a:cubicBezTo>
                          <a:pt x="35359" y="8572"/>
                          <a:pt x="36502" y="7620"/>
                          <a:pt x="37550" y="7906"/>
                        </a:cubicBezTo>
                        <a:cubicBezTo>
                          <a:pt x="38597" y="8192"/>
                          <a:pt x="38502" y="8763"/>
                          <a:pt x="38788" y="8954"/>
                        </a:cubicBezTo>
                        <a:cubicBezTo>
                          <a:pt x="39810" y="9800"/>
                          <a:pt x="41290" y="9800"/>
                          <a:pt x="42312" y="8954"/>
                        </a:cubicBezTo>
                        <a:cubicBezTo>
                          <a:pt x="44122" y="7429"/>
                          <a:pt x="44027" y="4286"/>
                          <a:pt x="43931" y="1810"/>
                        </a:cubicBezTo>
                        <a:cubicBezTo>
                          <a:pt x="46523" y="4471"/>
                          <a:pt x="48391" y="7749"/>
                          <a:pt x="49361" y="11335"/>
                        </a:cubicBezTo>
                        <a:cubicBezTo>
                          <a:pt x="49361" y="12002"/>
                          <a:pt x="50027" y="11335"/>
                          <a:pt x="50027" y="11335"/>
                        </a:cubicBezTo>
                        <a:cubicBezTo>
                          <a:pt x="50408" y="6477"/>
                          <a:pt x="46027" y="3048"/>
                          <a:pt x="43836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1052"/>
                  <p:cNvSpPr/>
                  <p:nvPr/>
                </p:nvSpPr>
                <p:spPr>
                  <a:xfrm>
                    <a:off x="4679547" y="4298118"/>
                    <a:ext cx="48027" cy="30839"/>
                  </a:xfrm>
                  <a:custGeom>
                    <a:avLst/>
                    <a:gdLst>
                      <a:gd name="connsiteX0" fmla="*/ 48027 w 48027"/>
                      <a:gd name="connsiteY0" fmla="*/ 13373 h 30839"/>
                      <a:gd name="connsiteX1" fmla="*/ 41169 w 48027"/>
                      <a:gd name="connsiteY1" fmla="*/ 323 h 30839"/>
                      <a:gd name="connsiteX2" fmla="*/ 40254 w 48027"/>
                      <a:gd name="connsiteY2" fmla="*/ 95 h 30839"/>
                      <a:gd name="connsiteX3" fmla="*/ 40026 w 48027"/>
                      <a:gd name="connsiteY3" fmla="*/ 323 h 30839"/>
                      <a:gd name="connsiteX4" fmla="*/ 38407 w 48027"/>
                      <a:gd name="connsiteY4" fmla="*/ 6515 h 30839"/>
                      <a:gd name="connsiteX5" fmla="*/ 34978 w 48027"/>
                      <a:gd name="connsiteY5" fmla="*/ 3562 h 30839"/>
                      <a:gd name="connsiteX6" fmla="*/ 34311 w 48027"/>
                      <a:gd name="connsiteY6" fmla="*/ 3562 h 30839"/>
                      <a:gd name="connsiteX7" fmla="*/ 32311 w 48027"/>
                      <a:gd name="connsiteY7" fmla="*/ 9944 h 30839"/>
                      <a:gd name="connsiteX8" fmla="*/ 30501 w 48027"/>
                      <a:gd name="connsiteY8" fmla="*/ 9087 h 30839"/>
                      <a:gd name="connsiteX9" fmla="*/ 29358 w 48027"/>
                      <a:gd name="connsiteY9" fmla="*/ 11658 h 30839"/>
                      <a:gd name="connsiteX10" fmla="*/ 26120 w 48027"/>
                      <a:gd name="connsiteY10" fmla="*/ 13563 h 30839"/>
                      <a:gd name="connsiteX11" fmla="*/ 22024 w 48027"/>
                      <a:gd name="connsiteY11" fmla="*/ 15182 h 30839"/>
                      <a:gd name="connsiteX12" fmla="*/ 19643 w 48027"/>
                      <a:gd name="connsiteY12" fmla="*/ 13563 h 30839"/>
                      <a:gd name="connsiteX13" fmla="*/ 18785 w 48027"/>
                      <a:gd name="connsiteY13" fmla="*/ 16706 h 30839"/>
                      <a:gd name="connsiteX14" fmla="*/ 15833 w 48027"/>
                      <a:gd name="connsiteY14" fmla="*/ 15468 h 30839"/>
                      <a:gd name="connsiteX15" fmla="*/ 14975 w 48027"/>
                      <a:gd name="connsiteY15" fmla="*/ 15468 h 30839"/>
                      <a:gd name="connsiteX16" fmla="*/ 14118 w 48027"/>
                      <a:gd name="connsiteY16" fmla="*/ 19469 h 30839"/>
                      <a:gd name="connsiteX17" fmla="*/ 14118 w 48027"/>
                      <a:gd name="connsiteY17" fmla="*/ 20802 h 30839"/>
                      <a:gd name="connsiteX18" fmla="*/ 11737 w 48027"/>
                      <a:gd name="connsiteY18" fmla="*/ 21279 h 30839"/>
                      <a:gd name="connsiteX19" fmla="*/ 10308 w 48027"/>
                      <a:gd name="connsiteY19" fmla="*/ 18612 h 30839"/>
                      <a:gd name="connsiteX20" fmla="*/ 9356 w 48027"/>
                      <a:gd name="connsiteY20" fmla="*/ 18612 h 30839"/>
                      <a:gd name="connsiteX21" fmla="*/ 7165 w 48027"/>
                      <a:gd name="connsiteY21" fmla="*/ 26898 h 30839"/>
                      <a:gd name="connsiteX22" fmla="*/ 5355 w 48027"/>
                      <a:gd name="connsiteY22" fmla="*/ 26898 h 30839"/>
                      <a:gd name="connsiteX23" fmla="*/ 6022 w 48027"/>
                      <a:gd name="connsiteY23" fmla="*/ 23088 h 30839"/>
                      <a:gd name="connsiteX24" fmla="*/ 2783 w 48027"/>
                      <a:gd name="connsiteY24" fmla="*/ 23088 h 30839"/>
                      <a:gd name="connsiteX25" fmla="*/ 3736 w 48027"/>
                      <a:gd name="connsiteY25" fmla="*/ 26708 h 30839"/>
                      <a:gd name="connsiteX26" fmla="*/ 212 w 48027"/>
                      <a:gd name="connsiteY26" fmla="*/ 29565 h 30839"/>
                      <a:gd name="connsiteX27" fmla="*/ 212 w 48027"/>
                      <a:gd name="connsiteY27" fmla="*/ 30804 h 30839"/>
                      <a:gd name="connsiteX28" fmla="*/ 4307 w 48027"/>
                      <a:gd name="connsiteY28" fmla="*/ 27660 h 30839"/>
                      <a:gd name="connsiteX29" fmla="*/ 7355 w 48027"/>
                      <a:gd name="connsiteY29" fmla="*/ 28137 h 30839"/>
                      <a:gd name="connsiteX30" fmla="*/ 10118 w 48027"/>
                      <a:gd name="connsiteY30" fmla="*/ 21088 h 30839"/>
                      <a:gd name="connsiteX31" fmla="*/ 13356 w 48027"/>
                      <a:gd name="connsiteY31" fmla="*/ 22803 h 30839"/>
                      <a:gd name="connsiteX32" fmla="*/ 15737 w 48027"/>
                      <a:gd name="connsiteY32" fmla="*/ 17088 h 30839"/>
                      <a:gd name="connsiteX33" fmla="*/ 18881 w 48027"/>
                      <a:gd name="connsiteY33" fmla="*/ 19088 h 30839"/>
                      <a:gd name="connsiteX34" fmla="*/ 20024 w 48027"/>
                      <a:gd name="connsiteY34" fmla="*/ 16611 h 30839"/>
                      <a:gd name="connsiteX35" fmla="*/ 20500 w 48027"/>
                      <a:gd name="connsiteY35" fmla="*/ 14611 h 30839"/>
                      <a:gd name="connsiteX36" fmla="*/ 22500 w 48027"/>
                      <a:gd name="connsiteY36" fmla="*/ 16230 h 30839"/>
                      <a:gd name="connsiteX37" fmla="*/ 23262 w 48027"/>
                      <a:gd name="connsiteY37" fmla="*/ 16230 h 30839"/>
                      <a:gd name="connsiteX38" fmla="*/ 26691 w 48027"/>
                      <a:gd name="connsiteY38" fmla="*/ 14801 h 30839"/>
                      <a:gd name="connsiteX39" fmla="*/ 27548 w 48027"/>
                      <a:gd name="connsiteY39" fmla="*/ 14801 h 30839"/>
                      <a:gd name="connsiteX40" fmla="*/ 30025 w 48027"/>
                      <a:gd name="connsiteY40" fmla="*/ 13087 h 30839"/>
                      <a:gd name="connsiteX41" fmla="*/ 30882 w 48027"/>
                      <a:gd name="connsiteY41" fmla="*/ 13087 h 30839"/>
                      <a:gd name="connsiteX42" fmla="*/ 32501 w 48027"/>
                      <a:gd name="connsiteY42" fmla="*/ 11563 h 30839"/>
                      <a:gd name="connsiteX43" fmla="*/ 33359 w 48027"/>
                      <a:gd name="connsiteY43" fmla="*/ 11563 h 30839"/>
                      <a:gd name="connsiteX44" fmla="*/ 35645 w 48027"/>
                      <a:gd name="connsiteY44" fmla="*/ 4896 h 30839"/>
                      <a:gd name="connsiteX45" fmla="*/ 39455 w 48027"/>
                      <a:gd name="connsiteY45" fmla="*/ 7658 h 30839"/>
                      <a:gd name="connsiteX46" fmla="*/ 41741 w 48027"/>
                      <a:gd name="connsiteY46" fmla="*/ 2038 h 30839"/>
                      <a:gd name="connsiteX47" fmla="*/ 47265 w 48027"/>
                      <a:gd name="connsiteY47" fmla="*/ 12992 h 30839"/>
                      <a:gd name="connsiteX48" fmla="*/ 48027 w 48027"/>
                      <a:gd name="connsiteY48" fmla="*/ 13373 h 30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48027" h="30839">
                        <a:moveTo>
                          <a:pt x="48027" y="13373"/>
                        </a:moveTo>
                        <a:cubicBezTo>
                          <a:pt x="46870" y="8517"/>
                          <a:pt x="44511" y="4030"/>
                          <a:pt x="41169" y="323"/>
                        </a:cubicBezTo>
                        <a:cubicBezTo>
                          <a:pt x="40979" y="8"/>
                          <a:pt x="40570" y="-94"/>
                          <a:pt x="40254" y="95"/>
                        </a:cubicBezTo>
                        <a:cubicBezTo>
                          <a:pt x="40160" y="151"/>
                          <a:pt x="40082" y="230"/>
                          <a:pt x="40026" y="323"/>
                        </a:cubicBezTo>
                        <a:cubicBezTo>
                          <a:pt x="40026" y="1943"/>
                          <a:pt x="40026" y="5848"/>
                          <a:pt x="38407" y="6515"/>
                        </a:cubicBezTo>
                        <a:cubicBezTo>
                          <a:pt x="36788" y="7181"/>
                          <a:pt x="36216" y="4324"/>
                          <a:pt x="34978" y="3562"/>
                        </a:cubicBezTo>
                        <a:cubicBezTo>
                          <a:pt x="34793" y="3381"/>
                          <a:pt x="34496" y="3381"/>
                          <a:pt x="34311" y="3562"/>
                        </a:cubicBezTo>
                        <a:cubicBezTo>
                          <a:pt x="33264" y="5467"/>
                          <a:pt x="33549" y="8229"/>
                          <a:pt x="32311" y="9944"/>
                        </a:cubicBezTo>
                        <a:cubicBezTo>
                          <a:pt x="32311" y="9277"/>
                          <a:pt x="31263" y="8610"/>
                          <a:pt x="30501" y="9087"/>
                        </a:cubicBezTo>
                        <a:cubicBezTo>
                          <a:pt x="29739" y="9563"/>
                          <a:pt x="29549" y="10610"/>
                          <a:pt x="29358" y="11658"/>
                        </a:cubicBezTo>
                        <a:cubicBezTo>
                          <a:pt x="27834" y="10515"/>
                          <a:pt x="26691" y="11658"/>
                          <a:pt x="26120" y="13563"/>
                        </a:cubicBezTo>
                        <a:cubicBezTo>
                          <a:pt x="24310" y="11849"/>
                          <a:pt x="23072" y="13563"/>
                          <a:pt x="22024" y="15182"/>
                        </a:cubicBezTo>
                        <a:cubicBezTo>
                          <a:pt x="21497" y="14328"/>
                          <a:pt x="20631" y="13739"/>
                          <a:pt x="19643" y="13563"/>
                        </a:cubicBezTo>
                        <a:cubicBezTo>
                          <a:pt x="19268" y="14584"/>
                          <a:pt x="18981" y="15636"/>
                          <a:pt x="18785" y="16706"/>
                        </a:cubicBezTo>
                        <a:cubicBezTo>
                          <a:pt x="18023" y="19469"/>
                          <a:pt x="16499" y="16706"/>
                          <a:pt x="15833" y="15468"/>
                        </a:cubicBezTo>
                        <a:cubicBezTo>
                          <a:pt x="15166" y="14230"/>
                          <a:pt x="15166" y="14992"/>
                          <a:pt x="14975" y="15468"/>
                        </a:cubicBezTo>
                        <a:cubicBezTo>
                          <a:pt x="14554" y="16769"/>
                          <a:pt x="14266" y="18109"/>
                          <a:pt x="14118" y="19469"/>
                        </a:cubicBezTo>
                        <a:cubicBezTo>
                          <a:pt x="14185" y="19911"/>
                          <a:pt x="14185" y="20360"/>
                          <a:pt x="14118" y="20802"/>
                        </a:cubicBezTo>
                        <a:cubicBezTo>
                          <a:pt x="13564" y="21549"/>
                          <a:pt x="12535" y="21755"/>
                          <a:pt x="11737" y="21279"/>
                        </a:cubicBezTo>
                        <a:cubicBezTo>
                          <a:pt x="10975" y="21279"/>
                          <a:pt x="10499" y="19373"/>
                          <a:pt x="10308" y="18612"/>
                        </a:cubicBezTo>
                        <a:cubicBezTo>
                          <a:pt x="10118" y="17849"/>
                          <a:pt x="9356" y="17945"/>
                          <a:pt x="9356" y="18612"/>
                        </a:cubicBezTo>
                        <a:cubicBezTo>
                          <a:pt x="9356" y="20993"/>
                          <a:pt x="9356" y="25755"/>
                          <a:pt x="7165" y="26898"/>
                        </a:cubicBezTo>
                        <a:cubicBezTo>
                          <a:pt x="6585" y="27136"/>
                          <a:pt x="5935" y="27136"/>
                          <a:pt x="5355" y="26898"/>
                        </a:cubicBezTo>
                        <a:cubicBezTo>
                          <a:pt x="6130" y="25789"/>
                          <a:pt x="6374" y="24394"/>
                          <a:pt x="6022" y="23088"/>
                        </a:cubicBezTo>
                        <a:cubicBezTo>
                          <a:pt x="5355" y="20612"/>
                          <a:pt x="3069" y="21183"/>
                          <a:pt x="2783" y="23088"/>
                        </a:cubicBezTo>
                        <a:cubicBezTo>
                          <a:pt x="2693" y="24367"/>
                          <a:pt x="3028" y="25639"/>
                          <a:pt x="3736" y="26708"/>
                        </a:cubicBezTo>
                        <a:cubicBezTo>
                          <a:pt x="2836" y="27956"/>
                          <a:pt x="1619" y="28943"/>
                          <a:pt x="212" y="29565"/>
                        </a:cubicBezTo>
                        <a:cubicBezTo>
                          <a:pt x="-265" y="29565"/>
                          <a:pt x="212" y="31089"/>
                          <a:pt x="212" y="30804"/>
                        </a:cubicBezTo>
                        <a:cubicBezTo>
                          <a:pt x="1802" y="30088"/>
                          <a:pt x="3205" y="29012"/>
                          <a:pt x="4307" y="27660"/>
                        </a:cubicBezTo>
                        <a:cubicBezTo>
                          <a:pt x="5119" y="28450"/>
                          <a:pt x="6341" y="28641"/>
                          <a:pt x="7355" y="28137"/>
                        </a:cubicBezTo>
                        <a:cubicBezTo>
                          <a:pt x="9641" y="26993"/>
                          <a:pt x="10118" y="23850"/>
                          <a:pt x="10118" y="21088"/>
                        </a:cubicBezTo>
                        <a:cubicBezTo>
                          <a:pt x="10880" y="22326"/>
                          <a:pt x="11927" y="23374"/>
                          <a:pt x="13356" y="22803"/>
                        </a:cubicBezTo>
                        <a:cubicBezTo>
                          <a:pt x="14785" y="22231"/>
                          <a:pt x="15261" y="19088"/>
                          <a:pt x="15737" y="17088"/>
                        </a:cubicBezTo>
                        <a:cubicBezTo>
                          <a:pt x="16404" y="18421"/>
                          <a:pt x="17547" y="20040"/>
                          <a:pt x="18881" y="19088"/>
                        </a:cubicBezTo>
                        <a:cubicBezTo>
                          <a:pt x="20214" y="18135"/>
                          <a:pt x="19833" y="17373"/>
                          <a:pt x="20024" y="16611"/>
                        </a:cubicBezTo>
                        <a:cubicBezTo>
                          <a:pt x="20214" y="15849"/>
                          <a:pt x="20024" y="14897"/>
                          <a:pt x="20500" y="14611"/>
                        </a:cubicBezTo>
                        <a:cubicBezTo>
                          <a:pt x="20976" y="14325"/>
                          <a:pt x="22214" y="15945"/>
                          <a:pt x="22500" y="16230"/>
                        </a:cubicBezTo>
                        <a:cubicBezTo>
                          <a:pt x="22786" y="16516"/>
                          <a:pt x="23167" y="16230"/>
                          <a:pt x="23262" y="16230"/>
                        </a:cubicBezTo>
                        <a:cubicBezTo>
                          <a:pt x="23357" y="16230"/>
                          <a:pt x="24881" y="12515"/>
                          <a:pt x="26691" y="14801"/>
                        </a:cubicBezTo>
                        <a:cubicBezTo>
                          <a:pt x="26691" y="14801"/>
                          <a:pt x="27453" y="14801"/>
                          <a:pt x="27548" y="14801"/>
                        </a:cubicBezTo>
                        <a:cubicBezTo>
                          <a:pt x="27644" y="14801"/>
                          <a:pt x="28215" y="11182"/>
                          <a:pt x="30025" y="13087"/>
                        </a:cubicBezTo>
                        <a:cubicBezTo>
                          <a:pt x="30025" y="13087"/>
                          <a:pt x="30787" y="13087"/>
                          <a:pt x="30882" y="13087"/>
                        </a:cubicBezTo>
                        <a:cubicBezTo>
                          <a:pt x="30977" y="13087"/>
                          <a:pt x="30882" y="9658"/>
                          <a:pt x="32501" y="11563"/>
                        </a:cubicBezTo>
                        <a:cubicBezTo>
                          <a:pt x="32501" y="11563"/>
                          <a:pt x="33073" y="12039"/>
                          <a:pt x="33359" y="11563"/>
                        </a:cubicBezTo>
                        <a:cubicBezTo>
                          <a:pt x="35073" y="9753"/>
                          <a:pt x="34787" y="7086"/>
                          <a:pt x="35645" y="4896"/>
                        </a:cubicBezTo>
                        <a:cubicBezTo>
                          <a:pt x="36788" y="6039"/>
                          <a:pt x="37359" y="8515"/>
                          <a:pt x="39455" y="7658"/>
                        </a:cubicBezTo>
                        <a:cubicBezTo>
                          <a:pt x="41550" y="6800"/>
                          <a:pt x="41550" y="4229"/>
                          <a:pt x="41741" y="2038"/>
                        </a:cubicBezTo>
                        <a:cubicBezTo>
                          <a:pt x="44233" y="5323"/>
                          <a:pt x="46105" y="9035"/>
                          <a:pt x="47265" y="12992"/>
                        </a:cubicBezTo>
                        <a:cubicBezTo>
                          <a:pt x="47075" y="14801"/>
                          <a:pt x="48027" y="14516"/>
                          <a:pt x="48027" y="133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1053"/>
                  <p:cNvSpPr/>
                  <p:nvPr/>
                </p:nvSpPr>
                <p:spPr>
                  <a:xfrm>
                    <a:off x="4733173" y="4284430"/>
                    <a:ext cx="18453" cy="10665"/>
                  </a:xfrm>
                  <a:custGeom>
                    <a:avLst/>
                    <a:gdLst>
                      <a:gd name="connsiteX0" fmla="*/ 18405 w 18453"/>
                      <a:gd name="connsiteY0" fmla="*/ 9 h 10665"/>
                      <a:gd name="connsiteX1" fmla="*/ 17071 w 18453"/>
                      <a:gd name="connsiteY1" fmla="*/ 2200 h 10665"/>
                      <a:gd name="connsiteX2" fmla="*/ 14499 w 18453"/>
                      <a:gd name="connsiteY2" fmla="*/ 962 h 10665"/>
                      <a:gd name="connsiteX3" fmla="*/ 13547 w 18453"/>
                      <a:gd name="connsiteY3" fmla="*/ 2867 h 10665"/>
                      <a:gd name="connsiteX4" fmla="*/ 10786 w 18453"/>
                      <a:gd name="connsiteY4" fmla="*/ 2253 h 10665"/>
                      <a:gd name="connsiteX5" fmla="*/ 10594 w 18453"/>
                      <a:gd name="connsiteY5" fmla="*/ 2391 h 10665"/>
                      <a:gd name="connsiteX6" fmla="*/ 9642 w 18453"/>
                      <a:gd name="connsiteY6" fmla="*/ 5248 h 10665"/>
                      <a:gd name="connsiteX7" fmla="*/ 8689 w 18453"/>
                      <a:gd name="connsiteY7" fmla="*/ 4486 h 10665"/>
                      <a:gd name="connsiteX8" fmla="*/ 7355 w 18453"/>
                      <a:gd name="connsiteY8" fmla="*/ 5534 h 10665"/>
                      <a:gd name="connsiteX9" fmla="*/ 6308 w 18453"/>
                      <a:gd name="connsiteY9" fmla="*/ 8963 h 10665"/>
                      <a:gd name="connsiteX10" fmla="*/ 2784 w 18453"/>
                      <a:gd name="connsiteY10" fmla="*/ 6105 h 10665"/>
                      <a:gd name="connsiteX11" fmla="*/ 21 w 18453"/>
                      <a:gd name="connsiteY11" fmla="*/ 9630 h 10665"/>
                      <a:gd name="connsiteX12" fmla="*/ 1069 w 18453"/>
                      <a:gd name="connsiteY12" fmla="*/ 9630 h 10665"/>
                      <a:gd name="connsiteX13" fmla="*/ 3069 w 18453"/>
                      <a:gd name="connsiteY13" fmla="*/ 7534 h 10665"/>
                      <a:gd name="connsiteX14" fmla="*/ 6213 w 18453"/>
                      <a:gd name="connsiteY14" fmla="*/ 10296 h 10665"/>
                      <a:gd name="connsiteX15" fmla="*/ 6975 w 18453"/>
                      <a:gd name="connsiteY15" fmla="*/ 10296 h 10665"/>
                      <a:gd name="connsiteX16" fmla="*/ 7737 w 18453"/>
                      <a:gd name="connsiteY16" fmla="*/ 7248 h 10665"/>
                      <a:gd name="connsiteX17" fmla="*/ 8403 w 18453"/>
                      <a:gd name="connsiteY17" fmla="*/ 5820 h 10665"/>
                      <a:gd name="connsiteX18" fmla="*/ 9451 w 18453"/>
                      <a:gd name="connsiteY18" fmla="*/ 6867 h 10665"/>
                      <a:gd name="connsiteX19" fmla="*/ 10213 w 18453"/>
                      <a:gd name="connsiteY19" fmla="*/ 6867 h 10665"/>
                      <a:gd name="connsiteX20" fmla="*/ 10213 w 18453"/>
                      <a:gd name="connsiteY20" fmla="*/ 4105 h 10665"/>
                      <a:gd name="connsiteX21" fmla="*/ 12023 w 18453"/>
                      <a:gd name="connsiteY21" fmla="*/ 3343 h 10665"/>
                      <a:gd name="connsiteX22" fmla="*/ 13357 w 18453"/>
                      <a:gd name="connsiteY22" fmla="*/ 4772 h 10665"/>
                      <a:gd name="connsiteX23" fmla="*/ 14023 w 18453"/>
                      <a:gd name="connsiteY23" fmla="*/ 4105 h 10665"/>
                      <a:gd name="connsiteX24" fmla="*/ 15071 w 18453"/>
                      <a:gd name="connsiteY24" fmla="*/ 1914 h 10665"/>
                      <a:gd name="connsiteX25" fmla="*/ 16976 w 18453"/>
                      <a:gd name="connsiteY25" fmla="*/ 3724 h 10665"/>
                      <a:gd name="connsiteX26" fmla="*/ 16976 w 18453"/>
                      <a:gd name="connsiteY26" fmla="*/ 3057 h 10665"/>
                      <a:gd name="connsiteX27" fmla="*/ 17643 w 18453"/>
                      <a:gd name="connsiteY27" fmla="*/ 581 h 10665"/>
                      <a:gd name="connsiteX28" fmla="*/ 18405 w 18453"/>
                      <a:gd name="connsiteY28" fmla="*/ 9 h 10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8453" h="10665">
                        <a:moveTo>
                          <a:pt x="18405" y="9"/>
                        </a:moveTo>
                        <a:cubicBezTo>
                          <a:pt x="17554" y="398"/>
                          <a:pt x="17026" y="1266"/>
                          <a:pt x="17071" y="2200"/>
                        </a:cubicBezTo>
                        <a:cubicBezTo>
                          <a:pt x="16309" y="1438"/>
                          <a:pt x="15547" y="295"/>
                          <a:pt x="14499" y="962"/>
                        </a:cubicBezTo>
                        <a:cubicBezTo>
                          <a:pt x="13931" y="1437"/>
                          <a:pt x="13586" y="2127"/>
                          <a:pt x="13547" y="2867"/>
                        </a:cubicBezTo>
                        <a:cubicBezTo>
                          <a:pt x="12954" y="1935"/>
                          <a:pt x="11718" y="1660"/>
                          <a:pt x="10786" y="2253"/>
                        </a:cubicBezTo>
                        <a:cubicBezTo>
                          <a:pt x="10719" y="2295"/>
                          <a:pt x="10655" y="2341"/>
                          <a:pt x="10594" y="2391"/>
                        </a:cubicBezTo>
                        <a:cubicBezTo>
                          <a:pt x="9642" y="3153"/>
                          <a:pt x="9737" y="4200"/>
                          <a:pt x="9642" y="5248"/>
                        </a:cubicBezTo>
                        <a:cubicBezTo>
                          <a:pt x="9416" y="4897"/>
                          <a:pt x="9082" y="4629"/>
                          <a:pt x="8689" y="4486"/>
                        </a:cubicBezTo>
                        <a:cubicBezTo>
                          <a:pt x="8022" y="4486"/>
                          <a:pt x="7642" y="5058"/>
                          <a:pt x="7355" y="5534"/>
                        </a:cubicBezTo>
                        <a:cubicBezTo>
                          <a:pt x="6864" y="6628"/>
                          <a:pt x="6512" y="7781"/>
                          <a:pt x="6308" y="8963"/>
                        </a:cubicBezTo>
                        <a:cubicBezTo>
                          <a:pt x="5411" y="7711"/>
                          <a:pt x="4194" y="6724"/>
                          <a:pt x="2784" y="6105"/>
                        </a:cubicBezTo>
                        <a:cubicBezTo>
                          <a:pt x="784" y="5439"/>
                          <a:pt x="212" y="8201"/>
                          <a:pt x="21" y="9630"/>
                        </a:cubicBezTo>
                        <a:cubicBezTo>
                          <a:pt x="-169" y="11058"/>
                          <a:pt x="974" y="10963"/>
                          <a:pt x="1069" y="9630"/>
                        </a:cubicBezTo>
                        <a:cubicBezTo>
                          <a:pt x="1164" y="8296"/>
                          <a:pt x="1545" y="6677"/>
                          <a:pt x="3069" y="7534"/>
                        </a:cubicBezTo>
                        <a:cubicBezTo>
                          <a:pt x="4245" y="8299"/>
                          <a:pt x="5303" y="9229"/>
                          <a:pt x="6213" y="10296"/>
                        </a:cubicBezTo>
                        <a:lnTo>
                          <a:pt x="6975" y="10296"/>
                        </a:lnTo>
                        <a:cubicBezTo>
                          <a:pt x="6975" y="9344"/>
                          <a:pt x="7451" y="8201"/>
                          <a:pt x="7737" y="7248"/>
                        </a:cubicBezTo>
                        <a:cubicBezTo>
                          <a:pt x="8022" y="6296"/>
                          <a:pt x="7737" y="6010"/>
                          <a:pt x="8403" y="5820"/>
                        </a:cubicBezTo>
                        <a:cubicBezTo>
                          <a:pt x="9070" y="5629"/>
                          <a:pt x="9356" y="6582"/>
                          <a:pt x="9451" y="6867"/>
                        </a:cubicBezTo>
                        <a:cubicBezTo>
                          <a:pt x="9546" y="7153"/>
                          <a:pt x="10118" y="6867"/>
                          <a:pt x="10213" y="6867"/>
                        </a:cubicBezTo>
                        <a:cubicBezTo>
                          <a:pt x="10309" y="6867"/>
                          <a:pt x="10213" y="4867"/>
                          <a:pt x="10213" y="4105"/>
                        </a:cubicBezTo>
                        <a:cubicBezTo>
                          <a:pt x="10551" y="3444"/>
                          <a:pt x="11315" y="3123"/>
                          <a:pt x="12023" y="3343"/>
                        </a:cubicBezTo>
                        <a:cubicBezTo>
                          <a:pt x="12562" y="3722"/>
                          <a:pt x="13016" y="4208"/>
                          <a:pt x="13357" y="4772"/>
                        </a:cubicBezTo>
                        <a:cubicBezTo>
                          <a:pt x="13356" y="5343"/>
                          <a:pt x="14118" y="4772"/>
                          <a:pt x="14023" y="4105"/>
                        </a:cubicBezTo>
                        <a:cubicBezTo>
                          <a:pt x="13928" y="3438"/>
                          <a:pt x="14023" y="1438"/>
                          <a:pt x="15071" y="1914"/>
                        </a:cubicBezTo>
                        <a:cubicBezTo>
                          <a:pt x="16119" y="2391"/>
                          <a:pt x="16309" y="3343"/>
                          <a:pt x="16976" y="3724"/>
                        </a:cubicBezTo>
                        <a:cubicBezTo>
                          <a:pt x="17643" y="4105"/>
                          <a:pt x="17547" y="3248"/>
                          <a:pt x="16976" y="3057"/>
                        </a:cubicBezTo>
                        <a:cubicBezTo>
                          <a:pt x="16957" y="2185"/>
                          <a:pt x="17189" y="1326"/>
                          <a:pt x="17643" y="581"/>
                        </a:cubicBezTo>
                        <a:cubicBezTo>
                          <a:pt x="17643" y="581"/>
                          <a:pt x="18690" y="-86"/>
                          <a:pt x="18405" y="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1054"/>
                  <p:cNvSpPr/>
                  <p:nvPr/>
                </p:nvSpPr>
                <p:spPr>
                  <a:xfrm>
                    <a:off x="4759198" y="4249864"/>
                    <a:ext cx="49977" cy="32404"/>
                  </a:xfrm>
                  <a:custGeom>
                    <a:avLst/>
                    <a:gdLst>
                      <a:gd name="connsiteX0" fmla="*/ 44005 w 49977"/>
                      <a:gd name="connsiteY0" fmla="*/ 0 h 32404"/>
                      <a:gd name="connsiteX1" fmla="*/ 43434 w 49977"/>
                      <a:gd name="connsiteY1" fmla="*/ 0 h 32404"/>
                      <a:gd name="connsiteX2" fmla="*/ 42863 w 49977"/>
                      <a:gd name="connsiteY2" fmla="*/ 5620 h 32404"/>
                      <a:gd name="connsiteX3" fmla="*/ 40767 w 49977"/>
                      <a:gd name="connsiteY3" fmla="*/ 7715 h 32404"/>
                      <a:gd name="connsiteX4" fmla="*/ 38100 w 49977"/>
                      <a:gd name="connsiteY4" fmla="*/ 6477 h 32404"/>
                      <a:gd name="connsiteX5" fmla="*/ 34290 w 49977"/>
                      <a:gd name="connsiteY5" fmla="*/ 11049 h 32404"/>
                      <a:gd name="connsiteX6" fmla="*/ 32004 w 49977"/>
                      <a:gd name="connsiteY6" fmla="*/ 11716 h 32404"/>
                      <a:gd name="connsiteX7" fmla="*/ 28765 w 49977"/>
                      <a:gd name="connsiteY7" fmla="*/ 13907 h 32404"/>
                      <a:gd name="connsiteX8" fmla="*/ 25908 w 49977"/>
                      <a:gd name="connsiteY8" fmla="*/ 13335 h 32404"/>
                      <a:gd name="connsiteX9" fmla="*/ 24860 w 49977"/>
                      <a:gd name="connsiteY9" fmla="*/ 17240 h 32404"/>
                      <a:gd name="connsiteX10" fmla="*/ 20764 w 49977"/>
                      <a:gd name="connsiteY10" fmla="*/ 15907 h 32404"/>
                      <a:gd name="connsiteX11" fmla="*/ 19050 w 49977"/>
                      <a:gd name="connsiteY11" fmla="*/ 20860 h 32404"/>
                      <a:gd name="connsiteX12" fmla="*/ 16573 w 49977"/>
                      <a:gd name="connsiteY12" fmla="*/ 19240 h 32404"/>
                      <a:gd name="connsiteX13" fmla="*/ 16573 w 49977"/>
                      <a:gd name="connsiteY13" fmla="*/ 19241 h 32404"/>
                      <a:gd name="connsiteX14" fmla="*/ 15812 w 49977"/>
                      <a:gd name="connsiteY14" fmla="*/ 20669 h 32404"/>
                      <a:gd name="connsiteX15" fmla="*/ 14669 w 49977"/>
                      <a:gd name="connsiteY15" fmla="*/ 22289 h 32404"/>
                      <a:gd name="connsiteX16" fmla="*/ 12478 w 49977"/>
                      <a:gd name="connsiteY16" fmla="*/ 20479 h 32404"/>
                      <a:gd name="connsiteX17" fmla="*/ 11811 w 49977"/>
                      <a:gd name="connsiteY17" fmla="*/ 20384 h 32404"/>
                      <a:gd name="connsiteX18" fmla="*/ 11716 w 49977"/>
                      <a:gd name="connsiteY18" fmla="*/ 20479 h 32404"/>
                      <a:gd name="connsiteX19" fmla="*/ 10763 w 49977"/>
                      <a:gd name="connsiteY19" fmla="*/ 23051 h 32404"/>
                      <a:gd name="connsiteX20" fmla="*/ 7811 w 49977"/>
                      <a:gd name="connsiteY20" fmla="*/ 23051 h 32404"/>
                      <a:gd name="connsiteX21" fmla="*/ 6858 w 49977"/>
                      <a:gd name="connsiteY21" fmla="*/ 23051 h 32404"/>
                      <a:gd name="connsiteX22" fmla="*/ 6382 w 49977"/>
                      <a:gd name="connsiteY22" fmla="*/ 26289 h 32404"/>
                      <a:gd name="connsiteX23" fmla="*/ 1810 w 49977"/>
                      <a:gd name="connsiteY23" fmla="*/ 24575 h 32404"/>
                      <a:gd name="connsiteX24" fmla="*/ 857 w 49977"/>
                      <a:gd name="connsiteY24" fmla="*/ 24575 h 32404"/>
                      <a:gd name="connsiteX25" fmla="*/ 0 w 49977"/>
                      <a:gd name="connsiteY25" fmla="*/ 31337 h 32404"/>
                      <a:gd name="connsiteX26" fmla="*/ 0 w 49977"/>
                      <a:gd name="connsiteY26" fmla="*/ 32385 h 32404"/>
                      <a:gd name="connsiteX27" fmla="*/ 1905 w 49977"/>
                      <a:gd name="connsiteY27" fmla="*/ 26861 h 32404"/>
                      <a:gd name="connsiteX28" fmla="*/ 6191 w 49977"/>
                      <a:gd name="connsiteY28" fmla="*/ 28861 h 32404"/>
                      <a:gd name="connsiteX29" fmla="*/ 7906 w 49977"/>
                      <a:gd name="connsiteY29" fmla="*/ 24575 h 32404"/>
                      <a:gd name="connsiteX30" fmla="*/ 10858 w 49977"/>
                      <a:gd name="connsiteY30" fmla="*/ 25051 h 32404"/>
                      <a:gd name="connsiteX31" fmla="*/ 12382 w 49977"/>
                      <a:gd name="connsiteY31" fmla="*/ 21336 h 32404"/>
                      <a:gd name="connsiteX32" fmla="*/ 15049 w 49977"/>
                      <a:gd name="connsiteY32" fmla="*/ 22955 h 32404"/>
                      <a:gd name="connsiteX33" fmla="*/ 15049 w 49977"/>
                      <a:gd name="connsiteY33" fmla="*/ 22955 h 32404"/>
                      <a:gd name="connsiteX34" fmla="*/ 15907 w 49977"/>
                      <a:gd name="connsiteY34" fmla="*/ 20955 h 32404"/>
                      <a:gd name="connsiteX35" fmla="*/ 19050 w 49977"/>
                      <a:gd name="connsiteY35" fmla="*/ 20955 h 32404"/>
                      <a:gd name="connsiteX36" fmla="*/ 19526 w 49977"/>
                      <a:gd name="connsiteY36" fmla="*/ 20955 h 32404"/>
                      <a:gd name="connsiteX37" fmla="*/ 21336 w 49977"/>
                      <a:gd name="connsiteY37" fmla="*/ 16097 h 32404"/>
                      <a:gd name="connsiteX38" fmla="*/ 24860 w 49977"/>
                      <a:gd name="connsiteY38" fmla="*/ 18193 h 32404"/>
                      <a:gd name="connsiteX39" fmla="*/ 25622 w 49977"/>
                      <a:gd name="connsiteY39" fmla="*/ 18193 h 32404"/>
                      <a:gd name="connsiteX40" fmla="*/ 25622 w 49977"/>
                      <a:gd name="connsiteY40" fmla="*/ 16097 h 32404"/>
                      <a:gd name="connsiteX41" fmla="*/ 27813 w 49977"/>
                      <a:gd name="connsiteY41" fmla="*/ 14383 h 32404"/>
                      <a:gd name="connsiteX42" fmla="*/ 28575 w 49977"/>
                      <a:gd name="connsiteY42" fmla="*/ 15145 h 32404"/>
                      <a:gd name="connsiteX43" fmla="*/ 29242 w 49977"/>
                      <a:gd name="connsiteY43" fmla="*/ 14478 h 32404"/>
                      <a:gd name="connsiteX44" fmla="*/ 31528 w 49977"/>
                      <a:gd name="connsiteY44" fmla="*/ 12573 h 32404"/>
                      <a:gd name="connsiteX45" fmla="*/ 32290 w 49977"/>
                      <a:gd name="connsiteY45" fmla="*/ 12573 h 32404"/>
                      <a:gd name="connsiteX46" fmla="*/ 34004 w 49977"/>
                      <a:gd name="connsiteY46" fmla="*/ 12573 h 32404"/>
                      <a:gd name="connsiteX47" fmla="*/ 34576 w 49977"/>
                      <a:gd name="connsiteY47" fmla="*/ 12573 h 32404"/>
                      <a:gd name="connsiteX48" fmla="*/ 35243 w 49977"/>
                      <a:gd name="connsiteY48" fmla="*/ 9430 h 32404"/>
                      <a:gd name="connsiteX49" fmla="*/ 37433 w 49977"/>
                      <a:gd name="connsiteY49" fmla="*/ 7906 h 32404"/>
                      <a:gd name="connsiteX50" fmla="*/ 38671 w 49977"/>
                      <a:gd name="connsiteY50" fmla="*/ 8954 h 32404"/>
                      <a:gd name="connsiteX51" fmla="*/ 42196 w 49977"/>
                      <a:gd name="connsiteY51" fmla="*/ 8954 h 32404"/>
                      <a:gd name="connsiteX52" fmla="*/ 43815 w 49977"/>
                      <a:gd name="connsiteY52" fmla="*/ 1714 h 32404"/>
                      <a:gd name="connsiteX53" fmla="*/ 49149 w 49977"/>
                      <a:gd name="connsiteY53" fmla="*/ 11239 h 32404"/>
                      <a:gd name="connsiteX54" fmla="*/ 49911 w 49977"/>
                      <a:gd name="connsiteY54" fmla="*/ 11239 h 32404"/>
                      <a:gd name="connsiteX55" fmla="*/ 44005 w 49977"/>
                      <a:gd name="connsiteY55" fmla="*/ 0 h 324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49977" h="32404">
                        <a:moveTo>
                          <a:pt x="44005" y="0"/>
                        </a:moveTo>
                        <a:cubicBezTo>
                          <a:pt x="44005" y="0"/>
                          <a:pt x="43434" y="0"/>
                          <a:pt x="43434" y="0"/>
                        </a:cubicBezTo>
                        <a:cubicBezTo>
                          <a:pt x="43430" y="1887"/>
                          <a:pt x="43238" y="3770"/>
                          <a:pt x="42863" y="5620"/>
                        </a:cubicBezTo>
                        <a:cubicBezTo>
                          <a:pt x="42863" y="6572"/>
                          <a:pt x="42005" y="7620"/>
                          <a:pt x="40767" y="7715"/>
                        </a:cubicBezTo>
                        <a:cubicBezTo>
                          <a:pt x="39529" y="7811"/>
                          <a:pt x="39053" y="6953"/>
                          <a:pt x="38100" y="6477"/>
                        </a:cubicBezTo>
                        <a:cubicBezTo>
                          <a:pt x="35338" y="5239"/>
                          <a:pt x="34480" y="8763"/>
                          <a:pt x="34290" y="11049"/>
                        </a:cubicBezTo>
                        <a:cubicBezTo>
                          <a:pt x="33242" y="10573"/>
                          <a:pt x="32385" y="11049"/>
                          <a:pt x="32004" y="11716"/>
                        </a:cubicBezTo>
                        <a:cubicBezTo>
                          <a:pt x="30385" y="10192"/>
                          <a:pt x="29146" y="11716"/>
                          <a:pt x="28765" y="13907"/>
                        </a:cubicBezTo>
                        <a:cubicBezTo>
                          <a:pt x="27908" y="12954"/>
                          <a:pt x="27146" y="12192"/>
                          <a:pt x="25908" y="13335"/>
                        </a:cubicBezTo>
                        <a:cubicBezTo>
                          <a:pt x="24670" y="14478"/>
                          <a:pt x="25051" y="15907"/>
                          <a:pt x="24860" y="17240"/>
                        </a:cubicBezTo>
                        <a:cubicBezTo>
                          <a:pt x="23717" y="16097"/>
                          <a:pt x="22479" y="14764"/>
                          <a:pt x="20764" y="15907"/>
                        </a:cubicBezTo>
                        <a:cubicBezTo>
                          <a:pt x="19050" y="17050"/>
                          <a:pt x="19336" y="19145"/>
                          <a:pt x="19050" y="20860"/>
                        </a:cubicBezTo>
                        <a:cubicBezTo>
                          <a:pt x="18156" y="20432"/>
                          <a:pt x="17323" y="19888"/>
                          <a:pt x="16573" y="19240"/>
                        </a:cubicBezTo>
                        <a:cubicBezTo>
                          <a:pt x="16573" y="19241"/>
                          <a:pt x="16573" y="19241"/>
                          <a:pt x="16573" y="19241"/>
                        </a:cubicBezTo>
                        <a:cubicBezTo>
                          <a:pt x="16573" y="19241"/>
                          <a:pt x="16573" y="20193"/>
                          <a:pt x="15812" y="20669"/>
                        </a:cubicBezTo>
                        <a:cubicBezTo>
                          <a:pt x="15710" y="21361"/>
                          <a:pt x="15286" y="21962"/>
                          <a:pt x="14669" y="22289"/>
                        </a:cubicBezTo>
                        <a:cubicBezTo>
                          <a:pt x="13818" y="21848"/>
                          <a:pt x="13072" y="21231"/>
                          <a:pt x="12478" y="20479"/>
                        </a:cubicBezTo>
                        <a:cubicBezTo>
                          <a:pt x="12320" y="20269"/>
                          <a:pt x="12021" y="20226"/>
                          <a:pt x="11811" y="20384"/>
                        </a:cubicBezTo>
                        <a:cubicBezTo>
                          <a:pt x="11775" y="20411"/>
                          <a:pt x="11743" y="20443"/>
                          <a:pt x="11716" y="20479"/>
                        </a:cubicBezTo>
                        <a:cubicBezTo>
                          <a:pt x="11239" y="21336"/>
                          <a:pt x="11144" y="22193"/>
                          <a:pt x="10763" y="23051"/>
                        </a:cubicBezTo>
                        <a:cubicBezTo>
                          <a:pt x="10382" y="23908"/>
                          <a:pt x="9049" y="24194"/>
                          <a:pt x="7811" y="23051"/>
                        </a:cubicBezTo>
                        <a:cubicBezTo>
                          <a:pt x="6572" y="21908"/>
                          <a:pt x="6953" y="23051"/>
                          <a:pt x="6858" y="23051"/>
                        </a:cubicBezTo>
                        <a:cubicBezTo>
                          <a:pt x="6763" y="23051"/>
                          <a:pt x="6858" y="25241"/>
                          <a:pt x="6382" y="26289"/>
                        </a:cubicBezTo>
                        <a:cubicBezTo>
                          <a:pt x="5334" y="29432"/>
                          <a:pt x="2476" y="26289"/>
                          <a:pt x="1810" y="24575"/>
                        </a:cubicBezTo>
                        <a:cubicBezTo>
                          <a:pt x="1143" y="22860"/>
                          <a:pt x="857" y="24575"/>
                          <a:pt x="857" y="24575"/>
                        </a:cubicBezTo>
                        <a:cubicBezTo>
                          <a:pt x="857" y="24575"/>
                          <a:pt x="1905" y="30575"/>
                          <a:pt x="0" y="31337"/>
                        </a:cubicBezTo>
                        <a:cubicBezTo>
                          <a:pt x="0" y="31337"/>
                          <a:pt x="0" y="32576"/>
                          <a:pt x="0" y="32385"/>
                        </a:cubicBezTo>
                        <a:cubicBezTo>
                          <a:pt x="2096" y="31813"/>
                          <a:pt x="2000" y="29051"/>
                          <a:pt x="1905" y="26861"/>
                        </a:cubicBezTo>
                        <a:cubicBezTo>
                          <a:pt x="2953" y="28289"/>
                          <a:pt x="4572" y="29623"/>
                          <a:pt x="6191" y="28861"/>
                        </a:cubicBezTo>
                        <a:cubicBezTo>
                          <a:pt x="7811" y="28099"/>
                          <a:pt x="7811" y="26194"/>
                          <a:pt x="7906" y="24575"/>
                        </a:cubicBezTo>
                        <a:cubicBezTo>
                          <a:pt x="8858" y="25241"/>
                          <a:pt x="9906" y="25813"/>
                          <a:pt x="10858" y="25051"/>
                        </a:cubicBezTo>
                        <a:cubicBezTo>
                          <a:pt x="11778" y="24024"/>
                          <a:pt x="12316" y="22713"/>
                          <a:pt x="12382" y="21336"/>
                        </a:cubicBezTo>
                        <a:cubicBezTo>
                          <a:pt x="13237" y="21931"/>
                          <a:pt x="14127" y="22472"/>
                          <a:pt x="15049" y="22955"/>
                        </a:cubicBezTo>
                        <a:cubicBezTo>
                          <a:pt x="15049" y="22955"/>
                          <a:pt x="15049" y="22955"/>
                          <a:pt x="15049" y="22955"/>
                        </a:cubicBezTo>
                        <a:cubicBezTo>
                          <a:pt x="15411" y="22323"/>
                          <a:pt x="15698" y="21652"/>
                          <a:pt x="15907" y="20955"/>
                        </a:cubicBezTo>
                        <a:cubicBezTo>
                          <a:pt x="16859" y="19241"/>
                          <a:pt x="17716" y="20955"/>
                          <a:pt x="19050" y="20955"/>
                        </a:cubicBezTo>
                        <a:lnTo>
                          <a:pt x="19526" y="20955"/>
                        </a:lnTo>
                        <a:cubicBezTo>
                          <a:pt x="19526" y="19621"/>
                          <a:pt x="19526" y="16669"/>
                          <a:pt x="21336" y="16097"/>
                        </a:cubicBezTo>
                        <a:cubicBezTo>
                          <a:pt x="23146" y="15526"/>
                          <a:pt x="24003" y="17336"/>
                          <a:pt x="24860" y="18193"/>
                        </a:cubicBezTo>
                        <a:lnTo>
                          <a:pt x="25622" y="18193"/>
                        </a:lnTo>
                        <a:cubicBezTo>
                          <a:pt x="25622" y="17526"/>
                          <a:pt x="25622" y="16669"/>
                          <a:pt x="25622" y="16097"/>
                        </a:cubicBezTo>
                        <a:cubicBezTo>
                          <a:pt x="25622" y="15526"/>
                          <a:pt x="27146" y="14192"/>
                          <a:pt x="27813" y="14383"/>
                        </a:cubicBezTo>
                        <a:lnTo>
                          <a:pt x="28575" y="15145"/>
                        </a:lnTo>
                        <a:cubicBezTo>
                          <a:pt x="29051" y="15145"/>
                          <a:pt x="29337" y="15145"/>
                          <a:pt x="29242" y="14478"/>
                        </a:cubicBezTo>
                        <a:cubicBezTo>
                          <a:pt x="29146" y="13811"/>
                          <a:pt x="29813" y="12383"/>
                          <a:pt x="31528" y="12573"/>
                        </a:cubicBezTo>
                        <a:cubicBezTo>
                          <a:pt x="33242" y="12763"/>
                          <a:pt x="32290" y="12573"/>
                          <a:pt x="32290" y="12573"/>
                        </a:cubicBezTo>
                        <a:cubicBezTo>
                          <a:pt x="32290" y="12573"/>
                          <a:pt x="33242" y="11430"/>
                          <a:pt x="34004" y="12573"/>
                        </a:cubicBezTo>
                        <a:cubicBezTo>
                          <a:pt x="34766" y="13716"/>
                          <a:pt x="34576" y="12573"/>
                          <a:pt x="34576" y="12573"/>
                        </a:cubicBezTo>
                        <a:cubicBezTo>
                          <a:pt x="34706" y="11508"/>
                          <a:pt x="34930" y="10456"/>
                          <a:pt x="35243" y="9430"/>
                        </a:cubicBezTo>
                        <a:cubicBezTo>
                          <a:pt x="35242" y="8572"/>
                          <a:pt x="36386" y="7620"/>
                          <a:pt x="37433" y="7906"/>
                        </a:cubicBezTo>
                        <a:cubicBezTo>
                          <a:pt x="38481" y="8192"/>
                          <a:pt x="38386" y="8763"/>
                          <a:pt x="38671" y="8954"/>
                        </a:cubicBezTo>
                        <a:cubicBezTo>
                          <a:pt x="39706" y="9764"/>
                          <a:pt x="41161" y="9764"/>
                          <a:pt x="42196" y="8954"/>
                        </a:cubicBezTo>
                        <a:cubicBezTo>
                          <a:pt x="44005" y="7429"/>
                          <a:pt x="43910" y="4191"/>
                          <a:pt x="43815" y="1714"/>
                        </a:cubicBezTo>
                        <a:cubicBezTo>
                          <a:pt x="46415" y="4354"/>
                          <a:pt x="48257" y="7644"/>
                          <a:pt x="49149" y="11239"/>
                        </a:cubicBezTo>
                        <a:cubicBezTo>
                          <a:pt x="49149" y="11906"/>
                          <a:pt x="49911" y="11239"/>
                          <a:pt x="49911" y="11239"/>
                        </a:cubicBezTo>
                        <a:cubicBezTo>
                          <a:pt x="50578" y="6477"/>
                          <a:pt x="46101" y="3048"/>
                          <a:pt x="440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14" name="Freeform: Shape 1055"/>
                <p:cNvSpPr/>
                <p:nvPr/>
              </p:nvSpPr>
              <p:spPr>
                <a:xfrm>
                  <a:off x="4429840" y="4406550"/>
                  <a:ext cx="16040" cy="8191"/>
                </a:xfrm>
                <a:custGeom>
                  <a:avLst/>
                  <a:gdLst>
                    <a:gd name="connsiteX0" fmla="*/ 79 w 16040"/>
                    <a:gd name="connsiteY0" fmla="*/ 0 h 8191"/>
                    <a:gd name="connsiteX1" fmla="*/ 2269 w 16040"/>
                    <a:gd name="connsiteY1" fmla="*/ 2000 h 8191"/>
                    <a:gd name="connsiteX2" fmla="*/ 5889 w 16040"/>
                    <a:gd name="connsiteY2" fmla="*/ 4191 h 8191"/>
                    <a:gd name="connsiteX3" fmla="*/ 9508 w 16040"/>
                    <a:gd name="connsiteY3" fmla="*/ 6191 h 8191"/>
                    <a:gd name="connsiteX4" fmla="*/ 11318 w 16040"/>
                    <a:gd name="connsiteY4" fmla="*/ 7239 h 8191"/>
                    <a:gd name="connsiteX5" fmla="*/ 13032 w 16040"/>
                    <a:gd name="connsiteY5" fmla="*/ 8192 h 8191"/>
                    <a:gd name="connsiteX6" fmla="*/ 15985 w 16040"/>
                    <a:gd name="connsiteY6" fmla="*/ 8191 h 8191"/>
                    <a:gd name="connsiteX7" fmla="*/ 14461 w 16040"/>
                    <a:gd name="connsiteY7" fmla="*/ 7239 h 8191"/>
                    <a:gd name="connsiteX8" fmla="*/ 12747 w 16040"/>
                    <a:gd name="connsiteY8" fmla="*/ 6287 h 8191"/>
                    <a:gd name="connsiteX9" fmla="*/ 9032 w 16040"/>
                    <a:gd name="connsiteY9" fmla="*/ 4096 h 8191"/>
                    <a:gd name="connsiteX10" fmla="*/ 5222 w 16040"/>
                    <a:gd name="connsiteY10" fmla="*/ 2000 h 8191"/>
                    <a:gd name="connsiteX11" fmla="*/ 1221 w 16040"/>
                    <a:gd name="connsiteY11" fmla="*/ 286 h 8191"/>
                    <a:gd name="connsiteX12" fmla="*/ 79 w 16040"/>
                    <a:gd name="connsiteY12" fmla="*/ 286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40" h="8191">
                      <a:moveTo>
                        <a:pt x="79" y="0"/>
                      </a:moveTo>
                      <a:cubicBezTo>
                        <a:pt x="-398" y="762"/>
                        <a:pt x="1412" y="1429"/>
                        <a:pt x="2269" y="2000"/>
                      </a:cubicBezTo>
                      <a:lnTo>
                        <a:pt x="5889" y="4191"/>
                      </a:lnTo>
                      <a:lnTo>
                        <a:pt x="9508" y="6191"/>
                      </a:lnTo>
                      <a:lnTo>
                        <a:pt x="11318" y="7239"/>
                      </a:lnTo>
                      <a:cubicBezTo>
                        <a:pt x="11866" y="7597"/>
                        <a:pt x="12439" y="7915"/>
                        <a:pt x="13032" y="8192"/>
                      </a:cubicBezTo>
                      <a:cubicBezTo>
                        <a:pt x="13699" y="8191"/>
                        <a:pt x="16462" y="8191"/>
                        <a:pt x="15985" y="8191"/>
                      </a:cubicBezTo>
                      <a:cubicBezTo>
                        <a:pt x="15520" y="7810"/>
                        <a:pt x="15008" y="7490"/>
                        <a:pt x="14461" y="7239"/>
                      </a:cubicBezTo>
                      <a:lnTo>
                        <a:pt x="12747" y="6287"/>
                      </a:lnTo>
                      <a:lnTo>
                        <a:pt x="9032" y="4096"/>
                      </a:lnTo>
                      <a:lnTo>
                        <a:pt x="5222" y="2000"/>
                      </a:lnTo>
                      <a:cubicBezTo>
                        <a:pt x="4013" y="1173"/>
                        <a:pt x="2654" y="591"/>
                        <a:pt x="1221" y="286"/>
                      </a:cubicBezTo>
                      <a:cubicBezTo>
                        <a:pt x="1221" y="286"/>
                        <a:pt x="174" y="286"/>
                        <a:pt x="79" y="286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1056"/>
                <p:cNvSpPr/>
                <p:nvPr/>
              </p:nvSpPr>
              <p:spPr>
                <a:xfrm>
                  <a:off x="4434395" y="4403959"/>
                  <a:ext cx="16347" cy="8215"/>
                </a:xfrm>
                <a:custGeom>
                  <a:avLst/>
                  <a:gdLst>
                    <a:gd name="connsiteX0" fmla="*/ 0 w 16347"/>
                    <a:gd name="connsiteY0" fmla="*/ 210 h 8215"/>
                    <a:gd name="connsiteX1" fmla="*/ 762 w 16347"/>
                    <a:gd name="connsiteY1" fmla="*/ 1257 h 8215"/>
                    <a:gd name="connsiteX2" fmla="*/ 2191 w 16347"/>
                    <a:gd name="connsiteY2" fmla="*/ 2115 h 8215"/>
                    <a:gd name="connsiteX3" fmla="*/ 5810 w 16347"/>
                    <a:gd name="connsiteY3" fmla="*/ 4210 h 8215"/>
                    <a:gd name="connsiteX4" fmla="*/ 12668 w 16347"/>
                    <a:gd name="connsiteY4" fmla="*/ 8020 h 8215"/>
                    <a:gd name="connsiteX5" fmla="*/ 16098 w 16347"/>
                    <a:gd name="connsiteY5" fmla="*/ 7449 h 8215"/>
                    <a:gd name="connsiteX6" fmla="*/ 9525 w 16347"/>
                    <a:gd name="connsiteY6" fmla="*/ 3829 h 8215"/>
                    <a:gd name="connsiteX7" fmla="*/ 6191 w 16347"/>
                    <a:gd name="connsiteY7" fmla="*/ 2020 h 8215"/>
                    <a:gd name="connsiteX8" fmla="*/ 1334 w 16347"/>
                    <a:gd name="connsiteY8" fmla="*/ 114 h 8215"/>
                    <a:gd name="connsiteX9" fmla="*/ 0 w 16347"/>
                    <a:gd name="connsiteY9" fmla="*/ 114 h 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47" h="8215">
                      <a:moveTo>
                        <a:pt x="0" y="210"/>
                      </a:moveTo>
                      <a:cubicBezTo>
                        <a:pt x="0" y="210"/>
                        <a:pt x="0" y="972"/>
                        <a:pt x="762" y="1257"/>
                      </a:cubicBezTo>
                      <a:lnTo>
                        <a:pt x="2191" y="2115"/>
                      </a:lnTo>
                      <a:lnTo>
                        <a:pt x="5810" y="4210"/>
                      </a:lnTo>
                      <a:lnTo>
                        <a:pt x="12668" y="8020"/>
                      </a:lnTo>
                      <a:cubicBezTo>
                        <a:pt x="13621" y="8497"/>
                        <a:pt x="17336" y="8020"/>
                        <a:pt x="16098" y="7449"/>
                      </a:cubicBezTo>
                      <a:cubicBezTo>
                        <a:pt x="14859" y="6877"/>
                        <a:pt x="11811" y="4972"/>
                        <a:pt x="9525" y="3829"/>
                      </a:cubicBezTo>
                      <a:lnTo>
                        <a:pt x="6191" y="2020"/>
                      </a:lnTo>
                      <a:cubicBezTo>
                        <a:pt x="4690" y="1117"/>
                        <a:pt x="3048" y="473"/>
                        <a:pt x="1334" y="114"/>
                      </a:cubicBezTo>
                      <a:cubicBezTo>
                        <a:pt x="902" y="-38"/>
                        <a:pt x="432" y="-38"/>
                        <a:pt x="0" y="11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1057"/>
                <p:cNvSpPr/>
                <p:nvPr/>
              </p:nvSpPr>
              <p:spPr>
                <a:xfrm>
                  <a:off x="4442044" y="4410354"/>
                  <a:ext cx="26737" cy="13246"/>
                </a:xfrm>
                <a:custGeom>
                  <a:avLst/>
                  <a:gdLst>
                    <a:gd name="connsiteX0" fmla="*/ 1304 w 26737"/>
                    <a:gd name="connsiteY0" fmla="*/ 13246 h 13246"/>
                    <a:gd name="connsiteX1" fmla="*/ 4733 w 26737"/>
                    <a:gd name="connsiteY1" fmla="*/ 3721 h 13246"/>
                    <a:gd name="connsiteX2" fmla="*/ 14258 w 26737"/>
                    <a:gd name="connsiteY2" fmla="*/ 1530 h 13246"/>
                    <a:gd name="connsiteX3" fmla="*/ 19973 w 26737"/>
                    <a:gd name="connsiteY3" fmla="*/ 1530 h 13246"/>
                    <a:gd name="connsiteX4" fmla="*/ 25784 w 26737"/>
                    <a:gd name="connsiteY4" fmla="*/ 1054 h 13246"/>
                    <a:gd name="connsiteX5" fmla="*/ 25117 w 26737"/>
                    <a:gd name="connsiteY5" fmla="*/ 102 h 13246"/>
                    <a:gd name="connsiteX6" fmla="*/ 17497 w 26737"/>
                    <a:gd name="connsiteY6" fmla="*/ 102 h 13246"/>
                    <a:gd name="connsiteX7" fmla="*/ 11305 w 26737"/>
                    <a:gd name="connsiteY7" fmla="*/ 102 h 13246"/>
                    <a:gd name="connsiteX8" fmla="*/ 1209 w 26737"/>
                    <a:gd name="connsiteY8" fmla="*/ 2578 h 13246"/>
                    <a:gd name="connsiteX9" fmla="*/ 352 w 26737"/>
                    <a:gd name="connsiteY9" fmla="*/ 4769 h 13246"/>
                    <a:gd name="connsiteX10" fmla="*/ 352 w 26737"/>
                    <a:gd name="connsiteY10" fmla="*/ 7626 h 13246"/>
                    <a:gd name="connsiteX11" fmla="*/ 352 w 26737"/>
                    <a:gd name="connsiteY11" fmla="*/ 12960 h 13246"/>
                    <a:gd name="connsiteX12" fmla="*/ 2543 w 26737"/>
                    <a:gd name="connsiteY12" fmla="*/ 12960 h 13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737" h="13246">
                      <a:moveTo>
                        <a:pt x="1304" y="13246"/>
                      </a:moveTo>
                      <a:cubicBezTo>
                        <a:pt x="4067" y="10007"/>
                        <a:pt x="3114" y="6674"/>
                        <a:pt x="4733" y="3721"/>
                      </a:cubicBezTo>
                      <a:cubicBezTo>
                        <a:pt x="5495" y="2102"/>
                        <a:pt x="9972" y="1721"/>
                        <a:pt x="14258" y="1530"/>
                      </a:cubicBezTo>
                      <a:lnTo>
                        <a:pt x="19973" y="1530"/>
                      </a:lnTo>
                      <a:cubicBezTo>
                        <a:pt x="21878" y="1530"/>
                        <a:pt x="23878" y="1530"/>
                        <a:pt x="25784" y="1054"/>
                      </a:cubicBezTo>
                      <a:cubicBezTo>
                        <a:pt x="27688" y="578"/>
                        <a:pt x="26355" y="197"/>
                        <a:pt x="25117" y="102"/>
                      </a:cubicBezTo>
                      <a:cubicBezTo>
                        <a:pt x="22578" y="-34"/>
                        <a:pt x="20035" y="-34"/>
                        <a:pt x="17497" y="102"/>
                      </a:cubicBezTo>
                      <a:lnTo>
                        <a:pt x="11305" y="102"/>
                      </a:lnTo>
                      <a:cubicBezTo>
                        <a:pt x="7779" y="9"/>
                        <a:pt x="4292" y="864"/>
                        <a:pt x="1209" y="2578"/>
                      </a:cubicBezTo>
                      <a:cubicBezTo>
                        <a:pt x="737" y="3221"/>
                        <a:pt x="441" y="3976"/>
                        <a:pt x="352" y="4769"/>
                      </a:cubicBezTo>
                      <a:cubicBezTo>
                        <a:pt x="352" y="5721"/>
                        <a:pt x="352" y="6674"/>
                        <a:pt x="352" y="7626"/>
                      </a:cubicBezTo>
                      <a:cubicBezTo>
                        <a:pt x="-117" y="9373"/>
                        <a:pt x="-117" y="11213"/>
                        <a:pt x="352" y="12960"/>
                      </a:cubicBezTo>
                      <a:cubicBezTo>
                        <a:pt x="1042" y="13301"/>
                        <a:pt x="1852" y="13301"/>
                        <a:pt x="2543" y="1296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7" name="Freeform: Shape 1058"/>
                <p:cNvSpPr/>
                <p:nvPr/>
              </p:nvSpPr>
              <p:spPr>
                <a:xfrm>
                  <a:off x="4467083" y="4384928"/>
                  <a:ext cx="16117" cy="8096"/>
                </a:xfrm>
                <a:custGeom>
                  <a:avLst/>
                  <a:gdLst>
                    <a:gd name="connsiteX0" fmla="*/ 78 w 16117"/>
                    <a:gd name="connsiteY0" fmla="*/ 0 h 8096"/>
                    <a:gd name="connsiteX1" fmla="*/ 2364 w 16117"/>
                    <a:gd name="connsiteY1" fmla="*/ 2000 h 8096"/>
                    <a:gd name="connsiteX2" fmla="*/ 5984 w 16117"/>
                    <a:gd name="connsiteY2" fmla="*/ 4096 h 8096"/>
                    <a:gd name="connsiteX3" fmla="*/ 9508 w 16117"/>
                    <a:gd name="connsiteY3" fmla="*/ 6191 h 8096"/>
                    <a:gd name="connsiteX4" fmla="*/ 11318 w 16117"/>
                    <a:gd name="connsiteY4" fmla="*/ 7239 h 8096"/>
                    <a:gd name="connsiteX5" fmla="*/ 13128 w 16117"/>
                    <a:gd name="connsiteY5" fmla="*/ 8096 h 8096"/>
                    <a:gd name="connsiteX6" fmla="*/ 16080 w 16117"/>
                    <a:gd name="connsiteY6" fmla="*/ 8096 h 8096"/>
                    <a:gd name="connsiteX7" fmla="*/ 14461 w 16117"/>
                    <a:gd name="connsiteY7" fmla="*/ 7144 h 8096"/>
                    <a:gd name="connsiteX8" fmla="*/ 12842 w 16117"/>
                    <a:gd name="connsiteY8" fmla="*/ 6096 h 8096"/>
                    <a:gd name="connsiteX9" fmla="*/ 9032 w 16117"/>
                    <a:gd name="connsiteY9" fmla="*/ 3905 h 8096"/>
                    <a:gd name="connsiteX10" fmla="*/ 5317 w 16117"/>
                    <a:gd name="connsiteY10" fmla="*/ 1810 h 8096"/>
                    <a:gd name="connsiteX11" fmla="*/ 1221 w 16117"/>
                    <a:gd name="connsiteY11" fmla="*/ 190 h 8096"/>
                    <a:gd name="connsiteX12" fmla="*/ 78 w 16117"/>
                    <a:gd name="connsiteY12" fmla="*/ 191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117" h="8096">
                      <a:moveTo>
                        <a:pt x="78" y="0"/>
                      </a:moveTo>
                      <a:cubicBezTo>
                        <a:pt x="-398" y="667"/>
                        <a:pt x="1412" y="1429"/>
                        <a:pt x="2364" y="2000"/>
                      </a:cubicBezTo>
                      <a:lnTo>
                        <a:pt x="5984" y="4096"/>
                      </a:lnTo>
                      <a:lnTo>
                        <a:pt x="9508" y="6191"/>
                      </a:lnTo>
                      <a:lnTo>
                        <a:pt x="11318" y="7239"/>
                      </a:lnTo>
                      <a:cubicBezTo>
                        <a:pt x="11883" y="7600"/>
                        <a:pt x="12491" y="7888"/>
                        <a:pt x="13128" y="8096"/>
                      </a:cubicBezTo>
                      <a:cubicBezTo>
                        <a:pt x="13794" y="8096"/>
                        <a:pt x="16461" y="8096"/>
                        <a:pt x="16080" y="8096"/>
                      </a:cubicBezTo>
                      <a:cubicBezTo>
                        <a:pt x="15603" y="7684"/>
                        <a:pt x="15054" y="7361"/>
                        <a:pt x="14461" y="7144"/>
                      </a:cubicBezTo>
                      <a:lnTo>
                        <a:pt x="12842" y="6096"/>
                      </a:lnTo>
                      <a:cubicBezTo>
                        <a:pt x="11508" y="5429"/>
                        <a:pt x="10270" y="4667"/>
                        <a:pt x="9032" y="3905"/>
                      </a:cubicBezTo>
                      <a:lnTo>
                        <a:pt x="5317" y="1810"/>
                      </a:lnTo>
                      <a:cubicBezTo>
                        <a:pt x="4045" y="1059"/>
                        <a:pt x="2663" y="512"/>
                        <a:pt x="1221" y="190"/>
                      </a:cubicBezTo>
                      <a:cubicBezTo>
                        <a:pt x="1221" y="191"/>
                        <a:pt x="269" y="191"/>
                        <a:pt x="78" y="191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1059"/>
                <p:cNvSpPr/>
                <p:nvPr/>
              </p:nvSpPr>
              <p:spPr>
                <a:xfrm>
                  <a:off x="4471733" y="4382357"/>
                  <a:ext cx="16257" cy="8142"/>
                </a:xfrm>
                <a:custGeom>
                  <a:avLst/>
                  <a:gdLst>
                    <a:gd name="connsiteX0" fmla="*/ 0 w 16257"/>
                    <a:gd name="connsiteY0" fmla="*/ 190 h 8142"/>
                    <a:gd name="connsiteX1" fmla="*/ 667 w 16257"/>
                    <a:gd name="connsiteY1" fmla="*/ 1143 h 8142"/>
                    <a:gd name="connsiteX2" fmla="*/ 2191 w 16257"/>
                    <a:gd name="connsiteY2" fmla="*/ 2096 h 8142"/>
                    <a:gd name="connsiteX3" fmla="*/ 5715 w 16257"/>
                    <a:gd name="connsiteY3" fmla="*/ 4096 h 8142"/>
                    <a:gd name="connsiteX4" fmla="*/ 12668 w 16257"/>
                    <a:gd name="connsiteY4" fmla="*/ 7906 h 8142"/>
                    <a:gd name="connsiteX5" fmla="*/ 16002 w 16257"/>
                    <a:gd name="connsiteY5" fmla="*/ 7334 h 8142"/>
                    <a:gd name="connsiteX6" fmla="*/ 9430 w 16257"/>
                    <a:gd name="connsiteY6" fmla="*/ 3715 h 8142"/>
                    <a:gd name="connsiteX7" fmla="*/ 6096 w 16257"/>
                    <a:gd name="connsiteY7" fmla="*/ 2000 h 8142"/>
                    <a:gd name="connsiteX8" fmla="*/ 1333 w 16257"/>
                    <a:gd name="connsiteY8" fmla="*/ 0 h 8142"/>
                    <a:gd name="connsiteX9" fmla="*/ 0 w 16257"/>
                    <a:gd name="connsiteY9" fmla="*/ 0 h 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57" h="8142">
                      <a:moveTo>
                        <a:pt x="0" y="190"/>
                      </a:moveTo>
                      <a:cubicBezTo>
                        <a:pt x="0" y="190"/>
                        <a:pt x="0" y="857"/>
                        <a:pt x="667" y="1143"/>
                      </a:cubicBezTo>
                      <a:lnTo>
                        <a:pt x="2191" y="2096"/>
                      </a:lnTo>
                      <a:lnTo>
                        <a:pt x="5715" y="4096"/>
                      </a:lnTo>
                      <a:cubicBezTo>
                        <a:pt x="7906" y="5429"/>
                        <a:pt x="10287" y="6668"/>
                        <a:pt x="12668" y="7906"/>
                      </a:cubicBezTo>
                      <a:cubicBezTo>
                        <a:pt x="13621" y="8477"/>
                        <a:pt x="17240" y="7906"/>
                        <a:pt x="16002" y="7334"/>
                      </a:cubicBezTo>
                      <a:lnTo>
                        <a:pt x="9430" y="3715"/>
                      </a:lnTo>
                      <a:lnTo>
                        <a:pt x="6096" y="2000"/>
                      </a:lnTo>
                      <a:cubicBezTo>
                        <a:pt x="4626" y="1083"/>
                        <a:pt x="3018" y="408"/>
                        <a:pt x="1333" y="0"/>
                      </a:cubicBezTo>
                      <a:cubicBezTo>
                        <a:pt x="1333" y="0"/>
                        <a:pt x="9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1060"/>
                <p:cNvSpPr/>
                <p:nvPr/>
              </p:nvSpPr>
              <p:spPr>
                <a:xfrm>
                  <a:off x="4478210" y="4389194"/>
                  <a:ext cx="27819" cy="12784"/>
                </a:xfrm>
                <a:custGeom>
                  <a:avLst/>
                  <a:gdLst>
                    <a:gd name="connsiteX0" fmla="*/ 2382 w 27819"/>
                    <a:gd name="connsiteY0" fmla="*/ 12784 h 12784"/>
                    <a:gd name="connsiteX1" fmla="*/ 5810 w 27819"/>
                    <a:gd name="connsiteY1" fmla="*/ 3259 h 12784"/>
                    <a:gd name="connsiteX2" fmla="*/ 15335 w 27819"/>
                    <a:gd name="connsiteY2" fmla="*/ 1069 h 12784"/>
                    <a:gd name="connsiteX3" fmla="*/ 21050 w 27819"/>
                    <a:gd name="connsiteY3" fmla="*/ 1069 h 12784"/>
                    <a:gd name="connsiteX4" fmla="*/ 26861 w 27819"/>
                    <a:gd name="connsiteY4" fmla="*/ 1069 h 12784"/>
                    <a:gd name="connsiteX5" fmla="*/ 26289 w 27819"/>
                    <a:gd name="connsiteY5" fmla="*/ 116 h 12784"/>
                    <a:gd name="connsiteX6" fmla="*/ 18669 w 27819"/>
                    <a:gd name="connsiteY6" fmla="*/ 116 h 12784"/>
                    <a:gd name="connsiteX7" fmla="*/ 12383 w 27819"/>
                    <a:gd name="connsiteY7" fmla="*/ 116 h 12784"/>
                    <a:gd name="connsiteX8" fmla="*/ 1715 w 27819"/>
                    <a:gd name="connsiteY8" fmla="*/ 1831 h 12784"/>
                    <a:gd name="connsiteX9" fmla="*/ 953 w 27819"/>
                    <a:gd name="connsiteY9" fmla="*/ 4022 h 12784"/>
                    <a:gd name="connsiteX10" fmla="*/ 381 w 27819"/>
                    <a:gd name="connsiteY10" fmla="*/ 6879 h 12784"/>
                    <a:gd name="connsiteX11" fmla="*/ 381 w 27819"/>
                    <a:gd name="connsiteY11" fmla="*/ 12213 h 12784"/>
                    <a:gd name="connsiteX12" fmla="*/ 2477 w 27819"/>
                    <a:gd name="connsiteY12" fmla="*/ 12213 h 12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819" h="12784">
                      <a:moveTo>
                        <a:pt x="2382" y="12784"/>
                      </a:moveTo>
                      <a:cubicBezTo>
                        <a:pt x="5144" y="9451"/>
                        <a:pt x="4191" y="6117"/>
                        <a:pt x="5810" y="3259"/>
                      </a:cubicBezTo>
                      <a:cubicBezTo>
                        <a:pt x="6573" y="1640"/>
                        <a:pt x="11049" y="1259"/>
                        <a:pt x="15335" y="1069"/>
                      </a:cubicBezTo>
                      <a:lnTo>
                        <a:pt x="21050" y="1069"/>
                      </a:lnTo>
                      <a:cubicBezTo>
                        <a:pt x="22986" y="1167"/>
                        <a:pt x="24925" y="1167"/>
                        <a:pt x="26861" y="1069"/>
                      </a:cubicBezTo>
                      <a:cubicBezTo>
                        <a:pt x="28766" y="1069"/>
                        <a:pt x="27432" y="211"/>
                        <a:pt x="26289" y="116"/>
                      </a:cubicBezTo>
                      <a:cubicBezTo>
                        <a:pt x="25146" y="21"/>
                        <a:pt x="20955" y="116"/>
                        <a:pt x="18669" y="116"/>
                      </a:cubicBezTo>
                      <a:lnTo>
                        <a:pt x="12383" y="116"/>
                      </a:lnTo>
                      <a:cubicBezTo>
                        <a:pt x="8738" y="-273"/>
                        <a:pt x="5054" y="319"/>
                        <a:pt x="1715" y="1831"/>
                      </a:cubicBezTo>
                      <a:cubicBezTo>
                        <a:pt x="1199" y="2442"/>
                        <a:pt x="928" y="3222"/>
                        <a:pt x="953" y="4022"/>
                      </a:cubicBezTo>
                      <a:lnTo>
                        <a:pt x="381" y="6879"/>
                      </a:lnTo>
                      <a:cubicBezTo>
                        <a:pt x="-127" y="8621"/>
                        <a:pt x="-127" y="10471"/>
                        <a:pt x="381" y="12213"/>
                      </a:cubicBezTo>
                      <a:cubicBezTo>
                        <a:pt x="381" y="12213"/>
                        <a:pt x="2191" y="12784"/>
                        <a:pt x="2477" y="12213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1061"/>
                <p:cNvSpPr/>
                <p:nvPr/>
              </p:nvSpPr>
              <p:spPr>
                <a:xfrm>
                  <a:off x="4513288" y="4368644"/>
                  <a:ext cx="4546" cy="9341"/>
                </a:xfrm>
                <a:custGeom>
                  <a:avLst/>
                  <a:gdLst>
                    <a:gd name="connsiteX0" fmla="*/ 1498 w 4546"/>
                    <a:gd name="connsiteY0" fmla="*/ 92 h 9341"/>
                    <a:gd name="connsiteX1" fmla="*/ 831 w 4546"/>
                    <a:gd name="connsiteY1" fmla="*/ 1616 h 9341"/>
                    <a:gd name="connsiteX2" fmla="*/ 831 w 4546"/>
                    <a:gd name="connsiteY2" fmla="*/ 3711 h 9341"/>
                    <a:gd name="connsiteX3" fmla="*/ 69 w 4546"/>
                    <a:gd name="connsiteY3" fmla="*/ 7711 h 9341"/>
                    <a:gd name="connsiteX4" fmla="*/ 69 w 4546"/>
                    <a:gd name="connsiteY4" fmla="*/ 9045 h 9341"/>
                    <a:gd name="connsiteX5" fmla="*/ 3022 w 4546"/>
                    <a:gd name="connsiteY5" fmla="*/ 9045 h 9341"/>
                    <a:gd name="connsiteX6" fmla="*/ 3784 w 4546"/>
                    <a:gd name="connsiteY6" fmla="*/ 6187 h 9341"/>
                    <a:gd name="connsiteX7" fmla="*/ 4451 w 4546"/>
                    <a:gd name="connsiteY7" fmla="*/ 1806 h 9341"/>
                    <a:gd name="connsiteX8" fmla="*/ 3784 w 4546"/>
                    <a:gd name="connsiteY8" fmla="*/ 187 h 9341"/>
                    <a:gd name="connsiteX9" fmla="*/ 1974 w 4546"/>
                    <a:gd name="connsiteY9" fmla="*/ 187 h 9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46" h="9341">
                      <a:moveTo>
                        <a:pt x="1498" y="92"/>
                      </a:moveTo>
                      <a:cubicBezTo>
                        <a:pt x="1100" y="503"/>
                        <a:pt x="863" y="1044"/>
                        <a:pt x="831" y="1616"/>
                      </a:cubicBezTo>
                      <a:cubicBezTo>
                        <a:pt x="831" y="2282"/>
                        <a:pt x="831" y="2949"/>
                        <a:pt x="831" y="3711"/>
                      </a:cubicBezTo>
                      <a:cubicBezTo>
                        <a:pt x="831" y="4473"/>
                        <a:pt x="260" y="6378"/>
                        <a:pt x="69" y="7711"/>
                      </a:cubicBezTo>
                      <a:cubicBezTo>
                        <a:pt x="-23" y="8151"/>
                        <a:pt x="-23" y="8605"/>
                        <a:pt x="69" y="9045"/>
                      </a:cubicBezTo>
                      <a:cubicBezTo>
                        <a:pt x="69" y="9045"/>
                        <a:pt x="2927" y="9712"/>
                        <a:pt x="3022" y="9045"/>
                      </a:cubicBezTo>
                      <a:cubicBezTo>
                        <a:pt x="3117" y="8378"/>
                        <a:pt x="3594" y="7140"/>
                        <a:pt x="3784" y="6187"/>
                      </a:cubicBezTo>
                      <a:cubicBezTo>
                        <a:pt x="4153" y="4753"/>
                        <a:pt x="4376" y="3285"/>
                        <a:pt x="4451" y="1806"/>
                      </a:cubicBezTo>
                      <a:cubicBezTo>
                        <a:pt x="4714" y="1175"/>
                        <a:pt x="4415" y="450"/>
                        <a:pt x="3784" y="187"/>
                      </a:cubicBezTo>
                      <a:cubicBezTo>
                        <a:pt x="3206" y="-62"/>
                        <a:pt x="2552" y="-62"/>
                        <a:pt x="1974" y="18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1" name="Freeform: Shape 1062"/>
                <p:cNvSpPr/>
                <p:nvPr/>
              </p:nvSpPr>
              <p:spPr>
                <a:xfrm>
                  <a:off x="4406487" y="4395025"/>
                  <a:ext cx="20097" cy="12409"/>
                </a:xfrm>
                <a:custGeom>
                  <a:avLst/>
                  <a:gdLst>
                    <a:gd name="connsiteX0" fmla="*/ 9144 w 20097"/>
                    <a:gd name="connsiteY0" fmla="*/ 191 h 12409"/>
                    <a:gd name="connsiteX1" fmla="*/ 10192 w 20097"/>
                    <a:gd name="connsiteY1" fmla="*/ 762 h 12409"/>
                    <a:gd name="connsiteX2" fmla="*/ 13430 w 20097"/>
                    <a:gd name="connsiteY2" fmla="*/ 2763 h 12409"/>
                    <a:gd name="connsiteX3" fmla="*/ 18288 w 20097"/>
                    <a:gd name="connsiteY3" fmla="*/ 5715 h 12409"/>
                    <a:gd name="connsiteX4" fmla="*/ 19526 w 20097"/>
                    <a:gd name="connsiteY4" fmla="*/ 6382 h 12409"/>
                    <a:gd name="connsiteX5" fmla="*/ 20098 w 20097"/>
                    <a:gd name="connsiteY5" fmla="*/ 6858 h 12409"/>
                    <a:gd name="connsiteX6" fmla="*/ 20098 w 20097"/>
                    <a:gd name="connsiteY6" fmla="*/ 7620 h 12409"/>
                    <a:gd name="connsiteX7" fmla="*/ 18383 w 20097"/>
                    <a:gd name="connsiteY7" fmla="*/ 7620 h 12409"/>
                    <a:gd name="connsiteX8" fmla="*/ 14859 w 20097"/>
                    <a:gd name="connsiteY8" fmla="*/ 7144 h 12409"/>
                    <a:gd name="connsiteX9" fmla="*/ 3905 w 20097"/>
                    <a:gd name="connsiteY9" fmla="*/ 6096 h 12409"/>
                    <a:gd name="connsiteX10" fmla="*/ 11716 w 20097"/>
                    <a:gd name="connsiteY10" fmla="*/ 10763 h 12409"/>
                    <a:gd name="connsiteX11" fmla="*/ 12573 w 20097"/>
                    <a:gd name="connsiteY11" fmla="*/ 11240 h 12409"/>
                    <a:gd name="connsiteX12" fmla="*/ 13049 w 20097"/>
                    <a:gd name="connsiteY12" fmla="*/ 11716 h 12409"/>
                    <a:gd name="connsiteX13" fmla="*/ 12573 w 20097"/>
                    <a:gd name="connsiteY13" fmla="*/ 12192 h 12409"/>
                    <a:gd name="connsiteX14" fmla="*/ 10953 w 20097"/>
                    <a:gd name="connsiteY14" fmla="*/ 12192 h 12409"/>
                    <a:gd name="connsiteX15" fmla="*/ 9144 w 20097"/>
                    <a:gd name="connsiteY15" fmla="*/ 11049 h 12409"/>
                    <a:gd name="connsiteX16" fmla="*/ 6001 w 20097"/>
                    <a:gd name="connsiteY16" fmla="*/ 9144 h 12409"/>
                    <a:gd name="connsiteX17" fmla="*/ 2762 w 20097"/>
                    <a:gd name="connsiteY17" fmla="*/ 7335 h 12409"/>
                    <a:gd name="connsiteX18" fmla="*/ 571 w 20097"/>
                    <a:gd name="connsiteY18" fmla="*/ 6096 h 12409"/>
                    <a:gd name="connsiteX19" fmla="*/ 0 w 20097"/>
                    <a:gd name="connsiteY19" fmla="*/ 5620 h 12409"/>
                    <a:gd name="connsiteX20" fmla="*/ 0 w 20097"/>
                    <a:gd name="connsiteY20" fmla="*/ 5620 h 12409"/>
                    <a:gd name="connsiteX21" fmla="*/ 0 w 20097"/>
                    <a:gd name="connsiteY21" fmla="*/ 4953 h 12409"/>
                    <a:gd name="connsiteX22" fmla="*/ 1143 w 20097"/>
                    <a:gd name="connsiteY22" fmla="*/ 4953 h 12409"/>
                    <a:gd name="connsiteX23" fmla="*/ 16002 w 20097"/>
                    <a:gd name="connsiteY23" fmla="*/ 6382 h 12409"/>
                    <a:gd name="connsiteX24" fmla="*/ 9525 w 20097"/>
                    <a:gd name="connsiteY24" fmla="*/ 2382 h 12409"/>
                    <a:gd name="connsiteX25" fmla="*/ 7525 w 20097"/>
                    <a:gd name="connsiteY25" fmla="*/ 1334 h 12409"/>
                    <a:gd name="connsiteX26" fmla="*/ 6953 w 20097"/>
                    <a:gd name="connsiteY26" fmla="*/ 1334 h 12409"/>
                    <a:gd name="connsiteX27" fmla="*/ 6953 w 20097"/>
                    <a:gd name="connsiteY27" fmla="*/ 858 h 12409"/>
                    <a:gd name="connsiteX28" fmla="*/ 9144 w 20097"/>
                    <a:gd name="connsiteY28" fmla="*/ 191 h 12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0097" h="12409">
                      <a:moveTo>
                        <a:pt x="9144" y="191"/>
                      </a:moveTo>
                      <a:lnTo>
                        <a:pt x="10192" y="762"/>
                      </a:lnTo>
                      <a:lnTo>
                        <a:pt x="13430" y="2763"/>
                      </a:lnTo>
                      <a:lnTo>
                        <a:pt x="18288" y="5715"/>
                      </a:lnTo>
                      <a:lnTo>
                        <a:pt x="19526" y="6382"/>
                      </a:lnTo>
                      <a:lnTo>
                        <a:pt x="20098" y="6858"/>
                      </a:lnTo>
                      <a:lnTo>
                        <a:pt x="20098" y="7620"/>
                      </a:lnTo>
                      <a:cubicBezTo>
                        <a:pt x="19530" y="7722"/>
                        <a:pt x="18950" y="7722"/>
                        <a:pt x="18383" y="7620"/>
                      </a:cubicBezTo>
                      <a:lnTo>
                        <a:pt x="14859" y="7144"/>
                      </a:lnTo>
                      <a:lnTo>
                        <a:pt x="3905" y="6096"/>
                      </a:lnTo>
                      <a:lnTo>
                        <a:pt x="11716" y="10763"/>
                      </a:lnTo>
                      <a:lnTo>
                        <a:pt x="12573" y="11240"/>
                      </a:lnTo>
                      <a:cubicBezTo>
                        <a:pt x="12836" y="11240"/>
                        <a:pt x="13049" y="11453"/>
                        <a:pt x="13049" y="11716"/>
                      </a:cubicBezTo>
                      <a:cubicBezTo>
                        <a:pt x="13049" y="11979"/>
                        <a:pt x="12836" y="12192"/>
                        <a:pt x="12573" y="12192"/>
                      </a:cubicBezTo>
                      <a:cubicBezTo>
                        <a:pt x="12072" y="12481"/>
                        <a:pt x="11455" y="12481"/>
                        <a:pt x="10953" y="12192"/>
                      </a:cubicBezTo>
                      <a:lnTo>
                        <a:pt x="9144" y="11049"/>
                      </a:lnTo>
                      <a:lnTo>
                        <a:pt x="6001" y="9144"/>
                      </a:lnTo>
                      <a:lnTo>
                        <a:pt x="2762" y="7335"/>
                      </a:lnTo>
                      <a:lnTo>
                        <a:pt x="571" y="6096"/>
                      </a:lnTo>
                      <a:cubicBezTo>
                        <a:pt x="571" y="6096"/>
                        <a:pt x="571" y="6096"/>
                        <a:pt x="0" y="5620"/>
                      </a:cubicBezTo>
                      <a:lnTo>
                        <a:pt x="0" y="5620"/>
                      </a:lnTo>
                      <a:cubicBezTo>
                        <a:pt x="0" y="5620"/>
                        <a:pt x="0" y="5144"/>
                        <a:pt x="0" y="4953"/>
                      </a:cubicBezTo>
                      <a:cubicBezTo>
                        <a:pt x="365" y="4794"/>
                        <a:pt x="779" y="4794"/>
                        <a:pt x="1143" y="4953"/>
                      </a:cubicBezTo>
                      <a:cubicBezTo>
                        <a:pt x="3905" y="4953"/>
                        <a:pt x="10668" y="6001"/>
                        <a:pt x="16002" y="6382"/>
                      </a:cubicBezTo>
                      <a:lnTo>
                        <a:pt x="9525" y="2382"/>
                      </a:lnTo>
                      <a:lnTo>
                        <a:pt x="7525" y="1334"/>
                      </a:lnTo>
                      <a:cubicBezTo>
                        <a:pt x="7339" y="1392"/>
                        <a:pt x="7139" y="1392"/>
                        <a:pt x="6953" y="1334"/>
                      </a:cubicBezTo>
                      <a:cubicBezTo>
                        <a:pt x="6953" y="1334"/>
                        <a:pt x="6953" y="1334"/>
                        <a:pt x="6953" y="858"/>
                      </a:cubicBezTo>
                      <a:cubicBezTo>
                        <a:pt x="7374" y="68"/>
                        <a:pt x="8355" y="-230"/>
                        <a:pt x="9144" y="191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1063"/>
                <p:cNvSpPr/>
                <p:nvPr/>
              </p:nvSpPr>
              <p:spPr>
                <a:xfrm>
                  <a:off x="4417107" y="4390148"/>
                  <a:ext cx="20158" cy="10762"/>
                </a:xfrm>
                <a:custGeom>
                  <a:avLst/>
                  <a:gdLst>
                    <a:gd name="connsiteX0" fmla="*/ 13382 w 20158"/>
                    <a:gd name="connsiteY0" fmla="*/ 1829 h 10762"/>
                    <a:gd name="connsiteX1" fmla="*/ 18907 w 20158"/>
                    <a:gd name="connsiteY1" fmla="*/ 4877 h 10762"/>
                    <a:gd name="connsiteX2" fmla="*/ 19764 w 20158"/>
                    <a:gd name="connsiteY2" fmla="*/ 5353 h 10762"/>
                    <a:gd name="connsiteX3" fmla="*/ 19764 w 20158"/>
                    <a:gd name="connsiteY3" fmla="*/ 5353 h 10762"/>
                    <a:gd name="connsiteX4" fmla="*/ 19764 w 20158"/>
                    <a:gd name="connsiteY4" fmla="*/ 6115 h 10762"/>
                    <a:gd name="connsiteX5" fmla="*/ 17955 w 20158"/>
                    <a:gd name="connsiteY5" fmla="*/ 6115 h 10762"/>
                    <a:gd name="connsiteX6" fmla="*/ 17955 w 20158"/>
                    <a:gd name="connsiteY6" fmla="*/ 6115 h 10762"/>
                    <a:gd name="connsiteX7" fmla="*/ 15383 w 20158"/>
                    <a:gd name="connsiteY7" fmla="*/ 4686 h 10762"/>
                    <a:gd name="connsiteX8" fmla="*/ 14240 w 20158"/>
                    <a:gd name="connsiteY8" fmla="*/ 4019 h 10762"/>
                    <a:gd name="connsiteX9" fmla="*/ 11477 w 20158"/>
                    <a:gd name="connsiteY9" fmla="*/ 2496 h 10762"/>
                    <a:gd name="connsiteX10" fmla="*/ 6429 w 20158"/>
                    <a:gd name="connsiteY10" fmla="*/ 5829 h 10762"/>
                    <a:gd name="connsiteX11" fmla="*/ 9954 w 20158"/>
                    <a:gd name="connsiteY11" fmla="*/ 7925 h 10762"/>
                    <a:gd name="connsiteX12" fmla="*/ 12811 w 20158"/>
                    <a:gd name="connsiteY12" fmla="*/ 9544 h 10762"/>
                    <a:gd name="connsiteX13" fmla="*/ 12811 w 20158"/>
                    <a:gd name="connsiteY13" fmla="*/ 10592 h 10762"/>
                    <a:gd name="connsiteX14" fmla="*/ 11192 w 20158"/>
                    <a:gd name="connsiteY14" fmla="*/ 10592 h 10762"/>
                    <a:gd name="connsiteX15" fmla="*/ 4715 w 20158"/>
                    <a:gd name="connsiteY15" fmla="*/ 6686 h 10762"/>
                    <a:gd name="connsiteX16" fmla="*/ 3667 w 20158"/>
                    <a:gd name="connsiteY16" fmla="*/ 6686 h 10762"/>
                    <a:gd name="connsiteX17" fmla="*/ 3667 w 20158"/>
                    <a:gd name="connsiteY17" fmla="*/ 6115 h 10762"/>
                    <a:gd name="connsiteX18" fmla="*/ 2810 w 20158"/>
                    <a:gd name="connsiteY18" fmla="*/ 5543 h 10762"/>
                    <a:gd name="connsiteX19" fmla="*/ 429 w 20158"/>
                    <a:gd name="connsiteY19" fmla="*/ 4305 h 10762"/>
                    <a:gd name="connsiteX20" fmla="*/ 429 w 20158"/>
                    <a:gd name="connsiteY20" fmla="*/ 4305 h 10762"/>
                    <a:gd name="connsiteX21" fmla="*/ 429 w 20158"/>
                    <a:gd name="connsiteY21" fmla="*/ 3448 h 10762"/>
                    <a:gd name="connsiteX22" fmla="*/ 429 w 20158"/>
                    <a:gd name="connsiteY22" fmla="*/ 3448 h 10762"/>
                    <a:gd name="connsiteX23" fmla="*/ 2905 w 20158"/>
                    <a:gd name="connsiteY23" fmla="*/ 4019 h 10762"/>
                    <a:gd name="connsiteX24" fmla="*/ 3762 w 20158"/>
                    <a:gd name="connsiteY24" fmla="*/ 4496 h 10762"/>
                    <a:gd name="connsiteX25" fmla="*/ 5382 w 20158"/>
                    <a:gd name="connsiteY25" fmla="*/ 5448 h 10762"/>
                    <a:gd name="connsiteX26" fmla="*/ 6429 w 20158"/>
                    <a:gd name="connsiteY26" fmla="*/ 4782 h 10762"/>
                    <a:gd name="connsiteX27" fmla="*/ 10334 w 20158"/>
                    <a:gd name="connsiteY27" fmla="*/ 2210 h 10762"/>
                    <a:gd name="connsiteX28" fmla="*/ 7572 w 20158"/>
                    <a:gd name="connsiteY28" fmla="*/ 781 h 10762"/>
                    <a:gd name="connsiteX29" fmla="*/ 7001 w 20158"/>
                    <a:gd name="connsiteY29" fmla="*/ 781 h 10762"/>
                    <a:gd name="connsiteX30" fmla="*/ 6524 w 20158"/>
                    <a:gd name="connsiteY30" fmla="*/ 305 h 10762"/>
                    <a:gd name="connsiteX31" fmla="*/ 6524 w 20158"/>
                    <a:gd name="connsiteY31" fmla="*/ 305 h 10762"/>
                    <a:gd name="connsiteX32" fmla="*/ 9001 w 20158"/>
                    <a:gd name="connsiteY32" fmla="*/ 305 h 10762"/>
                    <a:gd name="connsiteX33" fmla="*/ 9763 w 20158"/>
                    <a:gd name="connsiteY33" fmla="*/ 781 h 10762"/>
                    <a:gd name="connsiteX34" fmla="*/ 11382 w 20158"/>
                    <a:gd name="connsiteY34" fmla="*/ 1733 h 10762"/>
                    <a:gd name="connsiteX35" fmla="*/ 12525 w 20158"/>
                    <a:gd name="connsiteY35" fmla="*/ 1733 h 10762"/>
                    <a:gd name="connsiteX36" fmla="*/ 13001 w 20158"/>
                    <a:gd name="connsiteY36" fmla="*/ 2400 h 1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158" h="10762">
                      <a:moveTo>
                        <a:pt x="13382" y="1829"/>
                      </a:moveTo>
                      <a:cubicBezTo>
                        <a:pt x="15192" y="2876"/>
                        <a:pt x="16907" y="3924"/>
                        <a:pt x="18907" y="4877"/>
                      </a:cubicBezTo>
                      <a:lnTo>
                        <a:pt x="19764" y="5353"/>
                      </a:lnTo>
                      <a:lnTo>
                        <a:pt x="19764" y="5353"/>
                      </a:lnTo>
                      <a:cubicBezTo>
                        <a:pt x="20336" y="5353"/>
                        <a:pt x="20240" y="5924"/>
                        <a:pt x="19764" y="6115"/>
                      </a:cubicBezTo>
                      <a:cubicBezTo>
                        <a:pt x="19195" y="6404"/>
                        <a:pt x="18523" y="6404"/>
                        <a:pt x="17955" y="6115"/>
                      </a:cubicBezTo>
                      <a:lnTo>
                        <a:pt x="17955" y="6115"/>
                      </a:lnTo>
                      <a:lnTo>
                        <a:pt x="15383" y="4686"/>
                      </a:lnTo>
                      <a:lnTo>
                        <a:pt x="14240" y="4019"/>
                      </a:lnTo>
                      <a:lnTo>
                        <a:pt x="11477" y="2496"/>
                      </a:lnTo>
                      <a:lnTo>
                        <a:pt x="6429" y="5829"/>
                      </a:lnTo>
                      <a:lnTo>
                        <a:pt x="9954" y="7925"/>
                      </a:lnTo>
                      <a:lnTo>
                        <a:pt x="12811" y="9544"/>
                      </a:lnTo>
                      <a:cubicBezTo>
                        <a:pt x="13382" y="9544"/>
                        <a:pt x="13573" y="10211"/>
                        <a:pt x="12811" y="10592"/>
                      </a:cubicBezTo>
                      <a:cubicBezTo>
                        <a:pt x="12295" y="10820"/>
                        <a:pt x="11707" y="10820"/>
                        <a:pt x="11192" y="10592"/>
                      </a:cubicBezTo>
                      <a:lnTo>
                        <a:pt x="4715" y="6686"/>
                      </a:lnTo>
                      <a:lnTo>
                        <a:pt x="3667" y="6686"/>
                      </a:lnTo>
                      <a:cubicBezTo>
                        <a:pt x="3667" y="6686"/>
                        <a:pt x="3667" y="6686"/>
                        <a:pt x="3667" y="6115"/>
                      </a:cubicBezTo>
                      <a:lnTo>
                        <a:pt x="2810" y="5543"/>
                      </a:lnTo>
                      <a:lnTo>
                        <a:pt x="429" y="4305"/>
                      </a:lnTo>
                      <a:lnTo>
                        <a:pt x="429" y="4305"/>
                      </a:lnTo>
                      <a:cubicBezTo>
                        <a:pt x="-143" y="4305"/>
                        <a:pt x="-143" y="3734"/>
                        <a:pt x="429" y="3448"/>
                      </a:cubicBezTo>
                      <a:lnTo>
                        <a:pt x="429" y="3448"/>
                      </a:lnTo>
                      <a:cubicBezTo>
                        <a:pt x="1286" y="2972"/>
                        <a:pt x="2143" y="3448"/>
                        <a:pt x="2905" y="4019"/>
                      </a:cubicBezTo>
                      <a:lnTo>
                        <a:pt x="3762" y="4496"/>
                      </a:lnTo>
                      <a:lnTo>
                        <a:pt x="5382" y="5448"/>
                      </a:lnTo>
                      <a:lnTo>
                        <a:pt x="6429" y="4782"/>
                      </a:lnTo>
                      <a:lnTo>
                        <a:pt x="10334" y="2210"/>
                      </a:lnTo>
                      <a:lnTo>
                        <a:pt x="7572" y="781"/>
                      </a:lnTo>
                      <a:lnTo>
                        <a:pt x="7001" y="781"/>
                      </a:lnTo>
                      <a:cubicBezTo>
                        <a:pt x="7001" y="781"/>
                        <a:pt x="6524" y="781"/>
                        <a:pt x="6524" y="305"/>
                      </a:cubicBezTo>
                      <a:cubicBezTo>
                        <a:pt x="6524" y="-171"/>
                        <a:pt x="6524" y="305"/>
                        <a:pt x="6524" y="305"/>
                      </a:cubicBezTo>
                      <a:cubicBezTo>
                        <a:pt x="7300" y="-102"/>
                        <a:pt x="8226" y="-102"/>
                        <a:pt x="9001" y="305"/>
                      </a:cubicBezTo>
                      <a:lnTo>
                        <a:pt x="9763" y="781"/>
                      </a:lnTo>
                      <a:lnTo>
                        <a:pt x="11382" y="1733"/>
                      </a:lnTo>
                      <a:cubicBezTo>
                        <a:pt x="11749" y="1585"/>
                        <a:pt x="12159" y="1585"/>
                        <a:pt x="12525" y="1733"/>
                      </a:cubicBezTo>
                      <a:cubicBezTo>
                        <a:pt x="12800" y="1844"/>
                        <a:pt x="12986" y="2104"/>
                        <a:pt x="13001" y="240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1064"/>
                <p:cNvSpPr/>
                <p:nvPr/>
              </p:nvSpPr>
              <p:spPr>
                <a:xfrm>
                  <a:off x="4472431" y="4403213"/>
                  <a:ext cx="20161" cy="12411"/>
                </a:xfrm>
                <a:custGeom>
                  <a:avLst/>
                  <a:gdLst>
                    <a:gd name="connsiteX0" fmla="*/ 9113 w 20161"/>
                    <a:gd name="connsiteY0" fmla="*/ 289 h 12411"/>
                    <a:gd name="connsiteX1" fmla="*/ 10161 w 20161"/>
                    <a:gd name="connsiteY1" fmla="*/ 956 h 12411"/>
                    <a:gd name="connsiteX2" fmla="*/ 13399 w 20161"/>
                    <a:gd name="connsiteY2" fmla="*/ 2956 h 12411"/>
                    <a:gd name="connsiteX3" fmla="*/ 18352 w 20161"/>
                    <a:gd name="connsiteY3" fmla="*/ 5813 h 12411"/>
                    <a:gd name="connsiteX4" fmla="*/ 19590 w 20161"/>
                    <a:gd name="connsiteY4" fmla="*/ 6575 h 12411"/>
                    <a:gd name="connsiteX5" fmla="*/ 20162 w 20161"/>
                    <a:gd name="connsiteY5" fmla="*/ 6575 h 12411"/>
                    <a:gd name="connsiteX6" fmla="*/ 20162 w 20161"/>
                    <a:gd name="connsiteY6" fmla="*/ 7242 h 12411"/>
                    <a:gd name="connsiteX7" fmla="*/ 18447 w 20161"/>
                    <a:gd name="connsiteY7" fmla="*/ 7242 h 12411"/>
                    <a:gd name="connsiteX8" fmla="*/ 14828 w 20161"/>
                    <a:gd name="connsiteY8" fmla="*/ 7242 h 12411"/>
                    <a:gd name="connsiteX9" fmla="*/ 3970 w 20161"/>
                    <a:gd name="connsiteY9" fmla="*/ 6099 h 12411"/>
                    <a:gd name="connsiteX10" fmla="*/ 11780 w 20161"/>
                    <a:gd name="connsiteY10" fmla="*/ 10766 h 12411"/>
                    <a:gd name="connsiteX11" fmla="*/ 12637 w 20161"/>
                    <a:gd name="connsiteY11" fmla="*/ 11242 h 12411"/>
                    <a:gd name="connsiteX12" fmla="*/ 12798 w 20161"/>
                    <a:gd name="connsiteY12" fmla="*/ 12035 h 12411"/>
                    <a:gd name="connsiteX13" fmla="*/ 12637 w 20161"/>
                    <a:gd name="connsiteY13" fmla="*/ 12195 h 12411"/>
                    <a:gd name="connsiteX14" fmla="*/ 11018 w 20161"/>
                    <a:gd name="connsiteY14" fmla="*/ 12195 h 12411"/>
                    <a:gd name="connsiteX15" fmla="*/ 9208 w 20161"/>
                    <a:gd name="connsiteY15" fmla="*/ 11147 h 12411"/>
                    <a:gd name="connsiteX16" fmla="*/ 6065 w 20161"/>
                    <a:gd name="connsiteY16" fmla="*/ 9242 h 12411"/>
                    <a:gd name="connsiteX17" fmla="*/ 2827 w 20161"/>
                    <a:gd name="connsiteY17" fmla="*/ 7337 h 12411"/>
                    <a:gd name="connsiteX18" fmla="*/ 540 w 20161"/>
                    <a:gd name="connsiteY18" fmla="*/ 6099 h 12411"/>
                    <a:gd name="connsiteX19" fmla="*/ 64 w 20161"/>
                    <a:gd name="connsiteY19" fmla="*/ 5623 h 12411"/>
                    <a:gd name="connsiteX20" fmla="*/ 64 w 20161"/>
                    <a:gd name="connsiteY20" fmla="*/ 5623 h 12411"/>
                    <a:gd name="connsiteX21" fmla="*/ 64 w 20161"/>
                    <a:gd name="connsiteY21" fmla="*/ 5051 h 12411"/>
                    <a:gd name="connsiteX22" fmla="*/ 1207 w 20161"/>
                    <a:gd name="connsiteY22" fmla="*/ 5051 h 12411"/>
                    <a:gd name="connsiteX23" fmla="*/ 16162 w 20161"/>
                    <a:gd name="connsiteY23" fmla="*/ 6480 h 12411"/>
                    <a:gd name="connsiteX24" fmla="*/ 9589 w 20161"/>
                    <a:gd name="connsiteY24" fmla="*/ 2480 h 12411"/>
                    <a:gd name="connsiteX25" fmla="*/ 7684 w 20161"/>
                    <a:gd name="connsiteY25" fmla="*/ 1432 h 12411"/>
                    <a:gd name="connsiteX26" fmla="*/ 7018 w 20161"/>
                    <a:gd name="connsiteY26" fmla="*/ 956 h 12411"/>
                    <a:gd name="connsiteX27" fmla="*/ 7018 w 20161"/>
                    <a:gd name="connsiteY27" fmla="*/ 384 h 12411"/>
                    <a:gd name="connsiteX28" fmla="*/ 9113 w 20161"/>
                    <a:gd name="connsiteY28" fmla="*/ 289 h 1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0161" h="12411">
                      <a:moveTo>
                        <a:pt x="9113" y="289"/>
                      </a:moveTo>
                      <a:cubicBezTo>
                        <a:pt x="9496" y="454"/>
                        <a:pt x="9849" y="679"/>
                        <a:pt x="10161" y="956"/>
                      </a:cubicBezTo>
                      <a:lnTo>
                        <a:pt x="13399" y="2956"/>
                      </a:lnTo>
                      <a:lnTo>
                        <a:pt x="18352" y="5813"/>
                      </a:lnTo>
                      <a:lnTo>
                        <a:pt x="19590" y="6575"/>
                      </a:lnTo>
                      <a:cubicBezTo>
                        <a:pt x="19776" y="6517"/>
                        <a:pt x="19976" y="6517"/>
                        <a:pt x="20162" y="6575"/>
                      </a:cubicBezTo>
                      <a:cubicBezTo>
                        <a:pt x="20162" y="6575"/>
                        <a:pt x="20162" y="7051"/>
                        <a:pt x="20162" y="7242"/>
                      </a:cubicBezTo>
                      <a:cubicBezTo>
                        <a:pt x="19607" y="7438"/>
                        <a:pt x="19002" y="7438"/>
                        <a:pt x="18447" y="7242"/>
                      </a:cubicBezTo>
                      <a:lnTo>
                        <a:pt x="14828" y="7242"/>
                      </a:lnTo>
                      <a:lnTo>
                        <a:pt x="3970" y="6099"/>
                      </a:lnTo>
                      <a:lnTo>
                        <a:pt x="11780" y="10766"/>
                      </a:lnTo>
                      <a:lnTo>
                        <a:pt x="12637" y="11242"/>
                      </a:lnTo>
                      <a:cubicBezTo>
                        <a:pt x="12900" y="11417"/>
                        <a:pt x="12972" y="11771"/>
                        <a:pt x="12798" y="12035"/>
                      </a:cubicBezTo>
                      <a:cubicBezTo>
                        <a:pt x="12756" y="12098"/>
                        <a:pt x="12701" y="12153"/>
                        <a:pt x="12637" y="12195"/>
                      </a:cubicBezTo>
                      <a:cubicBezTo>
                        <a:pt x="12136" y="12484"/>
                        <a:pt x="11519" y="12484"/>
                        <a:pt x="11018" y="12195"/>
                      </a:cubicBezTo>
                      <a:lnTo>
                        <a:pt x="9208" y="11147"/>
                      </a:lnTo>
                      <a:lnTo>
                        <a:pt x="6065" y="9242"/>
                      </a:lnTo>
                      <a:lnTo>
                        <a:pt x="2827" y="7337"/>
                      </a:lnTo>
                      <a:lnTo>
                        <a:pt x="540" y="6099"/>
                      </a:lnTo>
                      <a:lnTo>
                        <a:pt x="64" y="5623"/>
                      </a:lnTo>
                      <a:lnTo>
                        <a:pt x="64" y="5623"/>
                      </a:lnTo>
                      <a:cubicBezTo>
                        <a:pt x="-21" y="5442"/>
                        <a:pt x="-21" y="5232"/>
                        <a:pt x="64" y="5051"/>
                      </a:cubicBezTo>
                      <a:cubicBezTo>
                        <a:pt x="431" y="4903"/>
                        <a:pt x="841" y="4903"/>
                        <a:pt x="1207" y="5051"/>
                      </a:cubicBezTo>
                      <a:lnTo>
                        <a:pt x="16162" y="6480"/>
                      </a:lnTo>
                      <a:lnTo>
                        <a:pt x="9589" y="2480"/>
                      </a:lnTo>
                      <a:lnTo>
                        <a:pt x="7684" y="1432"/>
                      </a:lnTo>
                      <a:lnTo>
                        <a:pt x="7018" y="956"/>
                      </a:lnTo>
                      <a:cubicBezTo>
                        <a:pt x="7018" y="956"/>
                        <a:pt x="7018" y="956"/>
                        <a:pt x="7018" y="384"/>
                      </a:cubicBezTo>
                      <a:cubicBezTo>
                        <a:pt x="7625" y="-91"/>
                        <a:pt x="8466" y="-129"/>
                        <a:pt x="9113" y="289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1065"/>
                <p:cNvSpPr/>
                <p:nvPr/>
              </p:nvSpPr>
              <p:spPr>
                <a:xfrm>
                  <a:off x="4489402" y="4414621"/>
                  <a:ext cx="20158" cy="10674"/>
                </a:xfrm>
                <a:custGeom>
                  <a:avLst/>
                  <a:gdLst>
                    <a:gd name="connsiteX0" fmla="*/ 13382 w 20158"/>
                    <a:gd name="connsiteY0" fmla="*/ 1836 h 10674"/>
                    <a:gd name="connsiteX1" fmla="*/ 18907 w 20158"/>
                    <a:gd name="connsiteY1" fmla="*/ 4884 h 10674"/>
                    <a:gd name="connsiteX2" fmla="*/ 19764 w 20158"/>
                    <a:gd name="connsiteY2" fmla="*/ 5360 h 10674"/>
                    <a:gd name="connsiteX3" fmla="*/ 19764 w 20158"/>
                    <a:gd name="connsiteY3" fmla="*/ 5360 h 10674"/>
                    <a:gd name="connsiteX4" fmla="*/ 19764 w 20158"/>
                    <a:gd name="connsiteY4" fmla="*/ 6122 h 10674"/>
                    <a:gd name="connsiteX5" fmla="*/ 17955 w 20158"/>
                    <a:gd name="connsiteY5" fmla="*/ 6122 h 10674"/>
                    <a:gd name="connsiteX6" fmla="*/ 17955 w 20158"/>
                    <a:gd name="connsiteY6" fmla="*/ 6122 h 10674"/>
                    <a:gd name="connsiteX7" fmla="*/ 15288 w 20158"/>
                    <a:gd name="connsiteY7" fmla="*/ 4598 h 10674"/>
                    <a:gd name="connsiteX8" fmla="*/ 14145 w 20158"/>
                    <a:gd name="connsiteY8" fmla="*/ 3931 h 10674"/>
                    <a:gd name="connsiteX9" fmla="*/ 11382 w 20158"/>
                    <a:gd name="connsiteY9" fmla="*/ 2407 h 10674"/>
                    <a:gd name="connsiteX10" fmla="*/ 6334 w 20158"/>
                    <a:gd name="connsiteY10" fmla="*/ 5741 h 10674"/>
                    <a:gd name="connsiteX11" fmla="*/ 9954 w 20158"/>
                    <a:gd name="connsiteY11" fmla="*/ 7836 h 10674"/>
                    <a:gd name="connsiteX12" fmla="*/ 12811 w 20158"/>
                    <a:gd name="connsiteY12" fmla="*/ 9455 h 10674"/>
                    <a:gd name="connsiteX13" fmla="*/ 12811 w 20158"/>
                    <a:gd name="connsiteY13" fmla="*/ 10503 h 10674"/>
                    <a:gd name="connsiteX14" fmla="*/ 11192 w 20158"/>
                    <a:gd name="connsiteY14" fmla="*/ 10503 h 10674"/>
                    <a:gd name="connsiteX15" fmla="*/ 4715 w 20158"/>
                    <a:gd name="connsiteY15" fmla="*/ 6598 h 10674"/>
                    <a:gd name="connsiteX16" fmla="*/ 3667 w 20158"/>
                    <a:gd name="connsiteY16" fmla="*/ 6598 h 10674"/>
                    <a:gd name="connsiteX17" fmla="*/ 3667 w 20158"/>
                    <a:gd name="connsiteY17" fmla="*/ 6026 h 10674"/>
                    <a:gd name="connsiteX18" fmla="*/ 2810 w 20158"/>
                    <a:gd name="connsiteY18" fmla="*/ 5455 h 10674"/>
                    <a:gd name="connsiteX19" fmla="*/ 429 w 20158"/>
                    <a:gd name="connsiteY19" fmla="*/ 4217 h 10674"/>
                    <a:gd name="connsiteX20" fmla="*/ 429 w 20158"/>
                    <a:gd name="connsiteY20" fmla="*/ 4217 h 10674"/>
                    <a:gd name="connsiteX21" fmla="*/ 429 w 20158"/>
                    <a:gd name="connsiteY21" fmla="*/ 3359 h 10674"/>
                    <a:gd name="connsiteX22" fmla="*/ 429 w 20158"/>
                    <a:gd name="connsiteY22" fmla="*/ 3359 h 10674"/>
                    <a:gd name="connsiteX23" fmla="*/ 2810 w 20158"/>
                    <a:gd name="connsiteY23" fmla="*/ 3836 h 10674"/>
                    <a:gd name="connsiteX24" fmla="*/ 3667 w 20158"/>
                    <a:gd name="connsiteY24" fmla="*/ 4312 h 10674"/>
                    <a:gd name="connsiteX25" fmla="*/ 5286 w 20158"/>
                    <a:gd name="connsiteY25" fmla="*/ 5264 h 10674"/>
                    <a:gd name="connsiteX26" fmla="*/ 6334 w 20158"/>
                    <a:gd name="connsiteY26" fmla="*/ 4598 h 10674"/>
                    <a:gd name="connsiteX27" fmla="*/ 10239 w 20158"/>
                    <a:gd name="connsiteY27" fmla="*/ 2026 h 10674"/>
                    <a:gd name="connsiteX28" fmla="*/ 7477 w 20158"/>
                    <a:gd name="connsiteY28" fmla="*/ 597 h 10674"/>
                    <a:gd name="connsiteX29" fmla="*/ 6906 w 20158"/>
                    <a:gd name="connsiteY29" fmla="*/ 597 h 10674"/>
                    <a:gd name="connsiteX30" fmla="*/ 6429 w 20158"/>
                    <a:gd name="connsiteY30" fmla="*/ 597 h 10674"/>
                    <a:gd name="connsiteX31" fmla="*/ 6429 w 20158"/>
                    <a:gd name="connsiteY31" fmla="*/ 121 h 10674"/>
                    <a:gd name="connsiteX32" fmla="*/ 8906 w 20158"/>
                    <a:gd name="connsiteY32" fmla="*/ 597 h 10674"/>
                    <a:gd name="connsiteX33" fmla="*/ 9668 w 20158"/>
                    <a:gd name="connsiteY33" fmla="*/ 597 h 10674"/>
                    <a:gd name="connsiteX34" fmla="*/ 11382 w 20158"/>
                    <a:gd name="connsiteY34" fmla="*/ 1550 h 10674"/>
                    <a:gd name="connsiteX35" fmla="*/ 12525 w 20158"/>
                    <a:gd name="connsiteY35" fmla="*/ 1550 h 10674"/>
                    <a:gd name="connsiteX36" fmla="*/ 12525 w 20158"/>
                    <a:gd name="connsiteY36" fmla="*/ 2217 h 10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158" h="10674">
                      <a:moveTo>
                        <a:pt x="13382" y="1836"/>
                      </a:moveTo>
                      <a:cubicBezTo>
                        <a:pt x="15160" y="2964"/>
                        <a:pt x="17005" y="3982"/>
                        <a:pt x="18907" y="4884"/>
                      </a:cubicBezTo>
                      <a:lnTo>
                        <a:pt x="19764" y="5360"/>
                      </a:lnTo>
                      <a:lnTo>
                        <a:pt x="19764" y="5360"/>
                      </a:lnTo>
                      <a:cubicBezTo>
                        <a:pt x="20336" y="5360"/>
                        <a:pt x="20240" y="5931"/>
                        <a:pt x="19764" y="6122"/>
                      </a:cubicBezTo>
                      <a:cubicBezTo>
                        <a:pt x="19195" y="6410"/>
                        <a:pt x="18523" y="6410"/>
                        <a:pt x="17955" y="6122"/>
                      </a:cubicBezTo>
                      <a:lnTo>
                        <a:pt x="17955" y="6122"/>
                      </a:lnTo>
                      <a:lnTo>
                        <a:pt x="15288" y="4598"/>
                      </a:lnTo>
                      <a:lnTo>
                        <a:pt x="14145" y="3931"/>
                      </a:lnTo>
                      <a:lnTo>
                        <a:pt x="11382" y="2407"/>
                      </a:lnTo>
                      <a:lnTo>
                        <a:pt x="6334" y="5741"/>
                      </a:lnTo>
                      <a:lnTo>
                        <a:pt x="9954" y="7836"/>
                      </a:lnTo>
                      <a:lnTo>
                        <a:pt x="12811" y="9455"/>
                      </a:lnTo>
                      <a:cubicBezTo>
                        <a:pt x="13287" y="9455"/>
                        <a:pt x="13573" y="10122"/>
                        <a:pt x="12811" y="10503"/>
                      </a:cubicBezTo>
                      <a:cubicBezTo>
                        <a:pt x="12295" y="10731"/>
                        <a:pt x="11707" y="10731"/>
                        <a:pt x="11192" y="10503"/>
                      </a:cubicBezTo>
                      <a:lnTo>
                        <a:pt x="4715" y="6598"/>
                      </a:lnTo>
                      <a:lnTo>
                        <a:pt x="3667" y="6598"/>
                      </a:lnTo>
                      <a:cubicBezTo>
                        <a:pt x="3667" y="6598"/>
                        <a:pt x="3667" y="6598"/>
                        <a:pt x="3667" y="6026"/>
                      </a:cubicBezTo>
                      <a:lnTo>
                        <a:pt x="2810" y="5455"/>
                      </a:lnTo>
                      <a:lnTo>
                        <a:pt x="429" y="4217"/>
                      </a:lnTo>
                      <a:lnTo>
                        <a:pt x="429" y="4217"/>
                      </a:lnTo>
                      <a:cubicBezTo>
                        <a:pt x="-143" y="4217"/>
                        <a:pt x="-143" y="3645"/>
                        <a:pt x="429" y="3359"/>
                      </a:cubicBezTo>
                      <a:lnTo>
                        <a:pt x="429" y="3359"/>
                      </a:lnTo>
                      <a:cubicBezTo>
                        <a:pt x="1190" y="3359"/>
                        <a:pt x="2048" y="3359"/>
                        <a:pt x="2810" y="3836"/>
                      </a:cubicBezTo>
                      <a:lnTo>
                        <a:pt x="3667" y="4312"/>
                      </a:lnTo>
                      <a:lnTo>
                        <a:pt x="5286" y="5264"/>
                      </a:lnTo>
                      <a:lnTo>
                        <a:pt x="6334" y="4598"/>
                      </a:lnTo>
                      <a:lnTo>
                        <a:pt x="10239" y="2026"/>
                      </a:lnTo>
                      <a:lnTo>
                        <a:pt x="7477" y="597"/>
                      </a:lnTo>
                      <a:lnTo>
                        <a:pt x="6906" y="597"/>
                      </a:lnTo>
                      <a:cubicBezTo>
                        <a:pt x="6906" y="597"/>
                        <a:pt x="6429" y="597"/>
                        <a:pt x="6429" y="597"/>
                      </a:cubicBezTo>
                      <a:cubicBezTo>
                        <a:pt x="6344" y="450"/>
                        <a:pt x="6344" y="269"/>
                        <a:pt x="6429" y="121"/>
                      </a:cubicBezTo>
                      <a:cubicBezTo>
                        <a:pt x="7283" y="-145"/>
                        <a:pt x="8212" y="34"/>
                        <a:pt x="8906" y="597"/>
                      </a:cubicBezTo>
                      <a:lnTo>
                        <a:pt x="9668" y="597"/>
                      </a:lnTo>
                      <a:lnTo>
                        <a:pt x="11382" y="1550"/>
                      </a:lnTo>
                      <a:cubicBezTo>
                        <a:pt x="11752" y="1419"/>
                        <a:pt x="12156" y="1419"/>
                        <a:pt x="12525" y="1550"/>
                      </a:cubicBezTo>
                      <a:cubicBezTo>
                        <a:pt x="12615" y="1763"/>
                        <a:pt x="12615" y="2003"/>
                        <a:pt x="12525" y="221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" name="Freeform: Shape 1066"/>
                <p:cNvSpPr/>
                <p:nvPr/>
              </p:nvSpPr>
              <p:spPr>
                <a:xfrm>
                  <a:off x="4506023" y="4379259"/>
                  <a:ext cx="20097" cy="11982"/>
                </a:xfrm>
                <a:custGeom>
                  <a:avLst/>
                  <a:gdLst>
                    <a:gd name="connsiteX0" fmla="*/ 9144 w 20097"/>
                    <a:gd name="connsiteY0" fmla="*/ 240 h 11982"/>
                    <a:gd name="connsiteX1" fmla="*/ 10192 w 20097"/>
                    <a:gd name="connsiteY1" fmla="*/ 907 h 11982"/>
                    <a:gd name="connsiteX2" fmla="*/ 13430 w 20097"/>
                    <a:gd name="connsiteY2" fmla="*/ 2812 h 11982"/>
                    <a:gd name="connsiteX3" fmla="*/ 18288 w 20097"/>
                    <a:gd name="connsiteY3" fmla="*/ 5765 h 11982"/>
                    <a:gd name="connsiteX4" fmla="*/ 19621 w 20097"/>
                    <a:gd name="connsiteY4" fmla="*/ 6527 h 11982"/>
                    <a:gd name="connsiteX5" fmla="*/ 20098 w 20097"/>
                    <a:gd name="connsiteY5" fmla="*/ 6527 h 11982"/>
                    <a:gd name="connsiteX6" fmla="*/ 20098 w 20097"/>
                    <a:gd name="connsiteY6" fmla="*/ 7289 h 11982"/>
                    <a:gd name="connsiteX7" fmla="*/ 18288 w 20097"/>
                    <a:gd name="connsiteY7" fmla="*/ 7289 h 11982"/>
                    <a:gd name="connsiteX8" fmla="*/ 14764 w 20097"/>
                    <a:gd name="connsiteY8" fmla="*/ 7289 h 11982"/>
                    <a:gd name="connsiteX9" fmla="*/ 3810 w 20097"/>
                    <a:gd name="connsiteY9" fmla="*/ 6146 h 11982"/>
                    <a:gd name="connsiteX10" fmla="*/ 11716 w 20097"/>
                    <a:gd name="connsiteY10" fmla="*/ 10813 h 11982"/>
                    <a:gd name="connsiteX11" fmla="*/ 12478 w 20097"/>
                    <a:gd name="connsiteY11" fmla="*/ 10813 h 11982"/>
                    <a:gd name="connsiteX12" fmla="*/ 12478 w 20097"/>
                    <a:gd name="connsiteY12" fmla="*/ 11766 h 11982"/>
                    <a:gd name="connsiteX13" fmla="*/ 10858 w 20097"/>
                    <a:gd name="connsiteY13" fmla="*/ 11766 h 11982"/>
                    <a:gd name="connsiteX14" fmla="*/ 9049 w 20097"/>
                    <a:gd name="connsiteY14" fmla="*/ 10718 h 11982"/>
                    <a:gd name="connsiteX15" fmla="*/ 5906 w 20097"/>
                    <a:gd name="connsiteY15" fmla="*/ 8813 h 11982"/>
                    <a:gd name="connsiteX16" fmla="*/ 2667 w 20097"/>
                    <a:gd name="connsiteY16" fmla="*/ 6908 h 11982"/>
                    <a:gd name="connsiteX17" fmla="*/ 476 w 20097"/>
                    <a:gd name="connsiteY17" fmla="*/ 5669 h 11982"/>
                    <a:gd name="connsiteX18" fmla="*/ 0 w 20097"/>
                    <a:gd name="connsiteY18" fmla="*/ 5669 h 11982"/>
                    <a:gd name="connsiteX19" fmla="*/ 0 w 20097"/>
                    <a:gd name="connsiteY19" fmla="*/ 5669 h 11982"/>
                    <a:gd name="connsiteX20" fmla="*/ 0 w 20097"/>
                    <a:gd name="connsiteY20" fmla="*/ 5003 h 11982"/>
                    <a:gd name="connsiteX21" fmla="*/ 1143 w 20097"/>
                    <a:gd name="connsiteY21" fmla="*/ 5003 h 11982"/>
                    <a:gd name="connsiteX22" fmla="*/ 16097 w 20097"/>
                    <a:gd name="connsiteY22" fmla="*/ 6527 h 11982"/>
                    <a:gd name="connsiteX23" fmla="*/ 9525 w 20097"/>
                    <a:gd name="connsiteY23" fmla="*/ 2526 h 11982"/>
                    <a:gd name="connsiteX24" fmla="*/ 7525 w 20097"/>
                    <a:gd name="connsiteY24" fmla="*/ 1479 h 11982"/>
                    <a:gd name="connsiteX25" fmla="*/ 6953 w 20097"/>
                    <a:gd name="connsiteY25" fmla="*/ 1002 h 11982"/>
                    <a:gd name="connsiteX26" fmla="*/ 6953 w 20097"/>
                    <a:gd name="connsiteY26" fmla="*/ 431 h 11982"/>
                    <a:gd name="connsiteX27" fmla="*/ 9144 w 20097"/>
                    <a:gd name="connsiteY27" fmla="*/ 240 h 1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097" h="11982">
                      <a:moveTo>
                        <a:pt x="9144" y="240"/>
                      </a:moveTo>
                      <a:lnTo>
                        <a:pt x="10192" y="907"/>
                      </a:lnTo>
                      <a:lnTo>
                        <a:pt x="13430" y="2812"/>
                      </a:lnTo>
                      <a:lnTo>
                        <a:pt x="18288" y="5765"/>
                      </a:lnTo>
                      <a:lnTo>
                        <a:pt x="19621" y="6527"/>
                      </a:lnTo>
                      <a:lnTo>
                        <a:pt x="20098" y="6527"/>
                      </a:lnTo>
                      <a:cubicBezTo>
                        <a:pt x="20098" y="6527"/>
                        <a:pt x="20098" y="7098"/>
                        <a:pt x="20098" y="7289"/>
                      </a:cubicBezTo>
                      <a:cubicBezTo>
                        <a:pt x="19511" y="7485"/>
                        <a:pt x="18876" y="7485"/>
                        <a:pt x="18288" y="7289"/>
                      </a:cubicBezTo>
                      <a:lnTo>
                        <a:pt x="14764" y="7289"/>
                      </a:lnTo>
                      <a:cubicBezTo>
                        <a:pt x="11144" y="6813"/>
                        <a:pt x="7429" y="6527"/>
                        <a:pt x="3810" y="6146"/>
                      </a:cubicBezTo>
                      <a:cubicBezTo>
                        <a:pt x="5905" y="7479"/>
                        <a:pt x="9525" y="9575"/>
                        <a:pt x="11716" y="10813"/>
                      </a:cubicBezTo>
                      <a:lnTo>
                        <a:pt x="12478" y="10813"/>
                      </a:lnTo>
                      <a:cubicBezTo>
                        <a:pt x="12954" y="10813"/>
                        <a:pt x="12478" y="11575"/>
                        <a:pt x="12478" y="11766"/>
                      </a:cubicBezTo>
                      <a:cubicBezTo>
                        <a:pt x="11977" y="12055"/>
                        <a:pt x="11359" y="12055"/>
                        <a:pt x="10858" y="11766"/>
                      </a:cubicBezTo>
                      <a:lnTo>
                        <a:pt x="9049" y="10718"/>
                      </a:lnTo>
                      <a:cubicBezTo>
                        <a:pt x="8049" y="10007"/>
                        <a:pt x="6999" y="9370"/>
                        <a:pt x="5906" y="8813"/>
                      </a:cubicBezTo>
                      <a:lnTo>
                        <a:pt x="2667" y="6908"/>
                      </a:lnTo>
                      <a:lnTo>
                        <a:pt x="476" y="5669"/>
                      </a:lnTo>
                      <a:lnTo>
                        <a:pt x="0" y="5669"/>
                      </a:lnTo>
                      <a:lnTo>
                        <a:pt x="0" y="5669"/>
                      </a:lnTo>
                      <a:cubicBezTo>
                        <a:pt x="0" y="5669"/>
                        <a:pt x="0" y="5669"/>
                        <a:pt x="0" y="5003"/>
                      </a:cubicBezTo>
                      <a:cubicBezTo>
                        <a:pt x="375" y="4906"/>
                        <a:pt x="768" y="4906"/>
                        <a:pt x="1143" y="5003"/>
                      </a:cubicBezTo>
                      <a:cubicBezTo>
                        <a:pt x="3905" y="5003"/>
                        <a:pt x="10668" y="6051"/>
                        <a:pt x="16097" y="6527"/>
                      </a:cubicBezTo>
                      <a:lnTo>
                        <a:pt x="9525" y="2526"/>
                      </a:lnTo>
                      <a:lnTo>
                        <a:pt x="7525" y="1479"/>
                      </a:lnTo>
                      <a:lnTo>
                        <a:pt x="6953" y="1002"/>
                      </a:lnTo>
                      <a:lnTo>
                        <a:pt x="6953" y="431"/>
                      </a:lnTo>
                      <a:cubicBezTo>
                        <a:pt x="7580" y="-65"/>
                        <a:pt x="8441" y="-139"/>
                        <a:pt x="9144" y="24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1067"/>
                <p:cNvSpPr/>
                <p:nvPr/>
              </p:nvSpPr>
              <p:spPr>
                <a:xfrm>
                  <a:off x="4531847" y="4395745"/>
                  <a:ext cx="16943" cy="10641"/>
                </a:xfrm>
                <a:custGeom>
                  <a:avLst/>
                  <a:gdLst>
                    <a:gd name="connsiteX0" fmla="*/ 6561 w 16943"/>
                    <a:gd name="connsiteY0" fmla="*/ 232 h 10641"/>
                    <a:gd name="connsiteX1" fmla="*/ 6561 w 16943"/>
                    <a:gd name="connsiteY1" fmla="*/ 1185 h 10641"/>
                    <a:gd name="connsiteX2" fmla="*/ 5894 w 16943"/>
                    <a:gd name="connsiteY2" fmla="*/ 1185 h 10641"/>
                    <a:gd name="connsiteX3" fmla="*/ 4275 w 16943"/>
                    <a:gd name="connsiteY3" fmla="*/ 1851 h 10641"/>
                    <a:gd name="connsiteX4" fmla="*/ 5132 w 16943"/>
                    <a:gd name="connsiteY4" fmla="*/ 8043 h 10641"/>
                    <a:gd name="connsiteX5" fmla="*/ 13038 w 16943"/>
                    <a:gd name="connsiteY5" fmla="*/ 8614 h 10641"/>
                    <a:gd name="connsiteX6" fmla="*/ 14848 w 16943"/>
                    <a:gd name="connsiteY6" fmla="*/ 6328 h 10641"/>
                    <a:gd name="connsiteX7" fmla="*/ 14848 w 16943"/>
                    <a:gd name="connsiteY7" fmla="*/ 5471 h 10641"/>
                    <a:gd name="connsiteX8" fmla="*/ 16467 w 16943"/>
                    <a:gd name="connsiteY8" fmla="*/ 5471 h 10641"/>
                    <a:gd name="connsiteX9" fmla="*/ 16943 w 16943"/>
                    <a:gd name="connsiteY9" fmla="*/ 6233 h 10641"/>
                    <a:gd name="connsiteX10" fmla="*/ 14657 w 16943"/>
                    <a:gd name="connsiteY10" fmla="*/ 9567 h 10641"/>
                    <a:gd name="connsiteX11" fmla="*/ 3703 w 16943"/>
                    <a:gd name="connsiteY11" fmla="*/ 8900 h 10641"/>
                    <a:gd name="connsiteX12" fmla="*/ 369 w 16943"/>
                    <a:gd name="connsiteY12" fmla="*/ 2804 h 10641"/>
                    <a:gd name="connsiteX13" fmla="*/ 2370 w 16943"/>
                    <a:gd name="connsiteY13" fmla="*/ 804 h 10641"/>
                    <a:gd name="connsiteX14" fmla="*/ 6561 w 16943"/>
                    <a:gd name="connsiteY14" fmla="*/ 232 h 10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943" h="10641">
                      <a:moveTo>
                        <a:pt x="6561" y="232"/>
                      </a:moveTo>
                      <a:cubicBezTo>
                        <a:pt x="7037" y="232"/>
                        <a:pt x="7132" y="899"/>
                        <a:pt x="6561" y="1185"/>
                      </a:cubicBezTo>
                      <a:cubicBezTo>
                        <a:pt x="6351" y="1287"/>
                        <a:pt x="6105" y="1287"/>
                        <a:pt x="5894" y="1185"/>
                      </a:cubicBezTo>
                      <a:cubicBezTo>
                        <a:pt x="5308" y="1271"/>
                        <a:pt x="4752" y="1500"/>
                        <a:pt x="4275" y="1851"/>
                      </a:cubicBezTo>
                      <a:cubicBezTo>
                        <a:pt x="1322" y="3471"/>
                        <a:pt x="1989" y="6233"/>
                        <a:pt x="5132" y="8043"/>
                      </a:cubicBezTo>
                      <a:cubicBezTo>
                        <a:pt x="7493" y="9580"/>
                        <a:pt x="10480" y="9796"/>
                        <a:pt x="13038" y="8614"/>
                      </a:cubicBezTo>
                      <a:cubicBezTo>
                        <a:pt x="14086" y="8043"/>
                        <a:pt x="14943" y="7185"/>
                        <a:pt x="14848" y="6328"/>
                      </a:cubicBezTo>
                      <a:cubicBezTo>
                        <a:pt x="14752" y="5471"/>
                        <a:pt x="14848" y="5757"/>
                        <a:pt x="14848" y="5471"/>
                      </a:cubicBezTo>
                      <a:cubicBezTo>
                        <a:pt x="15360" y="5230"/>
                        <a:pt x="15954" y="5230"/>
                        <a:pt x="16467" y="5471"/>
                      </a:cubicBezTo>
                      <a:cubicBezTo>
                        <a:pt x="16709" y="5662"/>
                        <a:pt x="16877" y="5931"/>
                        <a:pt x="16943" y="6233"/>
                      </a:cubicBezTo>
                      <a:cubicBezTo>
                        <a:pt x="16943" y="7471"/>
                        <a:pt x="16181" y="8614"/>
                        <a:pt x="14657" y="9567"/>
                      </a:cubicBezTo>
                      <a:cubicBezTo>
                        <a:pt x="11128" y="11208"/>
                        <a:pt x="7007" y="10958"/>
                        <a:pt x="3703" y="8900"/>
                      </a:cubicBezTo>
                      <a:cubicBezTo>
                        <a:pt x="846" y="7281"/>
                        <a:pt x="-773" y="4900"/>
                        <a:pt x="369" y="2804"/>
                      </a:cubicBezTo>
                      <a:cubicBezTo>
                        <a:pt x="832" y="1960"/>
                        <a:pt x="1526" y="1266"/>
                        <a:pt x="2370" y="804"/>
                      </a:cubicBezTo>
                      <a:cubicBezTo>
                        <a:pt x="3322" y="518"/>
                        <a:pt x="5227" y="-434"/>
                        <a:pt x="6561" y="23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1068"/>
                <p:cNvSpPr/>
                <p:nvPr/>
              </p:nvSpPr>
              <p:spPr>
                <a:xfrm>
                  <a:off x="4539943" y="4390160"/>
                  <a:ext cx="20012" cy="11102"/>
                </a:xfrm>
                <a:custGeom>
                  <a:avLst/>
                  <a:gdLst>
                    <a:gd name="connsiteX0" fmla="*/ 13324 w 20012"/>
                    <a:gd name="connsiteY0" fmla="*/ 2674 h 11102"/>
                    <a:gd name="connsiteX1" fmla="*/ 18848 w 20012"/>
                    <a:gd name="connsiteY1" fmla="*/ 5722 h 11102"/>
                    <a:gd name="connsiteX2" fmla="*/ 19801 w 20012"/>
                    <a:gd name="connsiteY2" fmla="*/ 5722 h 11102"/>
                    <a:gd name="connsiteX3" fmla="*/ 19801 w 20012"/>
                    <a:gd name="connsiteY3" fmla="*/ 5722 h 11102"/>
                    <a:gd name="connsiteX4" fmla="*/ 19801 w 20012"/>
                    <a:gd name="connsiteY4" fmla="*/ 6579 h 11102"/>
                    <a:gd name="connsiteX5" fmla="*/ 17991 w 20012"/>
                    <a:gd name="connsiteY5" fmla="*/ 6579 h 11102"/>
                    <a:gd name="connsiteX6" fmla="*/ 17991 w 20012"/>
                    <a:gd name="connsiteY6" fmla="*/ 6579 h 11102"/>
                    <a:gd name="connsiteX7" fmla="*/ 15419 w 20012"/>
                    <a:gd name="connsiteY7" fmla="*/ 5150 h 11102"/>
                    <a:gd name="connsiteX8" fmla="*/ 14181 w 20012"/>
                    <a:gd name="connsiteY8" fmla="*/ 4388 h 11102"/>
                    <a:gd name="connsiteX9" fmla="*/ 11514 w 20012"/>
                    <a:gd name="connsiteY9" fmla="*/ 2864 h 11102"/>
                    <a:gd name="connsiteX10" fmla="*/ 6371 w 20012"/>
                    <a:gd name="connsiteY10" fmla="*/ 6198 h 11102"/>
                    <a:gd name="connsiteX11" fmla="*/ 9990 w 20012"/>
                    <a:gd name="connsiteY11" fmla="*/ 8294 h 11102"/>
                    <a:gd name="connsiteX12" fmla="*/ 12847 w 20012"/>
                    <a:gd name="connsiteY12" fmla="*/ 9913 h 11102"/>
                    <a:gd name="connsiteX13" fmla="*/ 12847 w 20012"/>
                    <a:gd name="connsiteY13" fmla="*/ 10961 h 11102"/>
                    <a:gd name="connsiteX14" fmla="*/ 11228 w 20012"/>
                    <a:gd name="connsiteY14" fmla="*/ 10961 h 11102"/>
                    <a:gd name="connsiteX15" fmla="*/ 4846 w 20012"/>
                    <a:gd name="connsiteY15" fmla="*/ 7055 h 11102"/>
                    <a:gd name="connsiteX16" fmla="*/ 3704 w 20012"/>
                    <a:gd name="connsiteY16" fmla="*/ 7055 h 11102"/>
                    <a:gd name="connsiteX17" fmla="*/ 3704 w 20012"/>
                    <a:gd name="connsiteY17" fmla="*/ 6484 h 11102"/>
                    <a:gd name="connsiteX18" fmla="*/ 2751 w 20012"/>
                    <a:gd name="connsiteY18" fmla="*/ 6484 h 11102"/>
                    <a:gd name="connsiteX19" fmla="*/ 465 w 20012"/>
                    <a:gd name="connsiteY19" fmla="*/ 5245 h 11102"/>
                    <a:gd name="connsiteX20" fmla="*/ 465 w 20012"/>
                    <a:gd name="connsiteY20" fmla="*/ 5245 h 11102"/>
                    <a:gd name="connsiteX21" fmla="*/ 465 w 20012"/>
                    <a:gd name="connsiteY21" fmla="*/ 4388 h 11102"/>
                    <a:gd name="connsiteX22" fmla="*/ 465 w 20012"/>
                    <a:gd name="connsiteY22" fmla="*/ 4388 h 11102"/>
                    <a:gd name="connsiteX23" fmla="*/ 2846 w 20012"/>
                    <a:gd name="connsiteY23" fmla="*/ 4388 h 11102"/>
                    <a:gd name="connsiteX24" fmla="*/ 3799 w 20012"/>
                    <a:gd name="connsiteY24" fmla="*/ 4960 h 11102"/>
                    <a:gd name="connsiteX25" fmla="*/ 5323 w 20012"/>
                    <a:gd name="connsiteY25" fmla="*/ 5912 h 11102"/>
                    <a:gd name="connsiteX26" fmla="*/ 6466 w 20012"/>
                    <a:gd name="connsiteY26" fmla="*/ 5150 h 11102"/>
                    <a:gd name="connsiteX27" fmla="*/ 10276 w 20012"/>
                    <a:gd name="connsiteY27" fmla="*/ 2578 h 11102"/>
                    <a:gd name="connsiteX28" fmla="*/ 7609 w 20012"/>
                    <a:gd name="connsiteY28" fmla="*/ 1150 h 11102"/>
                    <a:gd name="connsiteX29" fmla="*/ 6942 w 20012"/>
                    <a:gd name="connsiteY29" fmla="*/ 1150 h 11102"/>
                    <a:gd name="connsiteX30" fmla="*/ 6466 w 20012"/>
                    <a:gd name="connsiteY30" fmla="*/ 674 h 11102"/>
                    <a:gd name="connsiteX31" fmla="*/ 6466 w 20012"/>
                    <a:gd name="connsiteY31" fmla="*/ 197 h 11102"/>
                    <a:gd name="connsiteX32" fmla="*/ 8847 w 20012"/>
                    <a:gd name="connsiteY32" fmla="*/ 674 h 11102"/>
                    <a:gd name="connsiteX33" fmla="*/ 9609 w 20012"/>
                    <a:gd name="connsiteY33" fmla="*/ 1150 h 11102"/>
                    <a:gd name="connsiteX34" fmla="*/ 11323 w 20012"/>
                    <a:gd name="connsiteY34" fmla="*/ 2102 h 11102"/>
                    <a:gd name="connsiteX35" fmla="*/ 12466 w 20012"/>
                    <a:gd name="connsiteY35" fmla="*/ 2102 h 11102"/>
                    <a:gd name="connsiteX36" fmla="*/ 12466 w 20012"/>
                    <a:gd name="connsiteY36" fmla="*/ 2769 h 11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012" h="11102">
                      <a:moveTo>
                        <a:pt x="13324" y="2674"/>
                      </a:moveTo>
                      <a:cubicBezTo>
                        <a:pt x="15229" y="3626"/>
                        <a:pt x="16943" y="4769"/>
                        <a:pt x="18848" y="5722"/>
                      </a:cubicBezTo>
                      <a:lnTo>
                        <a:pt x="19801" y="5722"/>
                      </a:lnTo>
                      <a:lnTo>
                        <a:pt x="19801" y="5722"/>
                      </a:lnTo>
                      <a:cubicBezTo>
                        <a:pt x="20277" y="5722"/>
                        <a:pt x="19801" y="6293"/>
                        <a:pt x="19801" y="6579"/>
                      </a:cubicBezTo>
                      <a:cubicBezTo>
                        <a:pt x="19223" y="6828"/>
                        <a:pt x="18569" y="6828"/>
                        <a:pt x="17991" y="6579"/>
                      </a:cubicBezTo>
                      <a:lnTo>
                        <a:pt x="17991" y="6579"/>
                      </a:lnTo>
                      <a:lnTo>
                        <a:pt x="15419" y="5150"/>
                      </a:lnTo>
                      <a:lnTo>
                        <a:pt x="14181" y="4388"/>
                      </a:lnTo>
                      <a:lnTo>
                        <a:pt x="11514" y="2864"/>
                      </a:lnTo>
                      <a:lnTo>
                        <a:pt x="6371" y="6198"/>
                      </a:lnTo>
                      <a:cubicBezTo>
                        <a:pt x="7513" y="6960"/>
                        <a:pt x="8752" y="7627"/>
                        <a:pt x="9990" y="8294"/>
                      </a:cubicBezTo>
                      <a:lnTo>
                        <a:pt x="12847" y="9913"/>
                      </a:lnTo>
                      <a:cubicBezTo>
                        <a:pt x="13324" y="9913"/>
                        <a:pt x="13610" y="10579"/>
                        <a:pt x="12847" y="10961"/>
                      </a:cubicBezTo>
                      <a:cubicBezTo>
                        <a:pt x="12324" y="11150"/>
                        <a:pt x="11751" y="11150"/>
                        <a:pt x="11228" y="10961"/>
                      </a:cubicBezTo>
                      <a:lnTo>
                        <a:pt x="4846" y="7055"/>
                      </a:lnTo>
                      <a:lnTo>
                        <a:pt x="3704" y="7055"/>
                      </a:lnTo>
                      <a:cubicBezTo>
                        <a:pt x="3704" y="7055"/>
                        <a:pt x="3704" y="7055"/>
                        <a:pt x="3704" y="6484"/>
                      </a:cubicBezTo>
                      <a:lnTo>
                        <a:pt x="2751" y="6484"/>
                      </a:lnTo>
                      <a:lnTo>
                        <a:pt x="465" y="5245"/>
                      </a:lnTo>
                      <a:lnTo>
                        <a:pt x="465" y="5245"/>
                      </a:lnTo>
                      <a:cubicBezTo>
                        <a:pt x="-106" y="5245"/>
                        <a:pt x="-202" y="4674"/>
                        <a:pt x="465" y="4388"/>
                      </a:cubicBezTo>
                      <a:lnTo>
                        <a:pt x="465" y="4388"/>
                      </a:lnTo>
                      <a:cubicBezTo>
                        <a:pt x="1322" y="3912"/>
                        <a:pt x="2084" y="4388"/>
                        <a:pt x="2846" y="4388"/>
                      </a:cubicBezTo>
                      <a:lnTo>
                        <a:pt x="3799" y="4960"/>
                      </a:lnTo>
                      <a:lnTo>
                        <a:pt x="5323" y="5912"/>
                      </a:lnTo>
                      <a:lnTo>
                        <a:pt x="6466" y="5150"/>
                      </a:lnTo>
                      <a:cubicBezTo>
                        <a:pt x="7799" y="4388"/>
                        <a:pt x="8942" y="3436"/>
                        <a:pt x="10276" y="2578"/>
                      </a:cubicBezTo>
                      <a:lnTo>
                        <a:pt x="7609" y="1150"/>
                      </a:lnTo>
                      <a:lnTo>
                        <a:pt x="6942" y="1150"/>
                      </a:lnTo>
                      <a:cubicBezTo>
                        <a:pt x="6942" y="1150"/>
                        <a:pt x="6466" y="1150"/>
                        <a:pt x="6466" y="674"/>
                      </a:cubicBezTo>
                      <a:cubicBezTo>
                        <a:pt x="6466" y="197"/>
                        <a:pt x="6466" y="674"/>
                        <a:pt x="6466" y="197"/>
                      </a:cubicBezTo>
                      <a:cubicBezTo>
                        <a:pt x="6466" y="-279"/>
                        <a:pt x="7990" y="197"/>
                        <a:pt x="8847" y="674"/>
                      </a:cubicBezTo>
                      <a:lnTo>
                        <a:pt x="9609" y="1150"/>
                      </a:lnTo>
                      <a:lnTo>
                        <a:pt x="11323" y="2102"/>
                      </a:lnTo>
                      <a:cubicBezTo>
                        <a:pt x="11692" y="1963"/>
                        <a:pt x="12098" y="1963"/>
                        <a:pt x="12466" y="2102"/>
                      </a:cubicBezTo>
                      <a:cubicBezTo>
                        <a:pt x="12466" y="2102"/>
                        <a:pt x="12943" y="2578"/>
                        <a:pt x="12466" y="2769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1069"/>
                <p:cNvSpPr/>
                <p:nvPr/>
              </p:nvSpPr>
              <p:spPr>
                <a:xfrm>
                  <a:off x="4561681" y="4392916"/>
                  <a:ext cx="9806" cy="6109"/>
                </a:xfrm>
                <a:custGeom>
                  <a:avLst/>
                  <a:gdLst>
                    <a:gd name="connsiteX0" fmla="*/ 8541 w 9806"/>
                    <a:gd name="connsiteY0" fmla="*/ 1918 h 6109"/>
                    <a:gd name="connsiteX1" fmla="*/ 9589 w 9806"/>
                    <a:gd name="connsiteY1" fmla="*/ 4299 h 6109"/>
                    <a:gd name="connsiteX2" fmla="*/ 8446 w 9806"/>
                    <a:gd name="connsiteY2" fmla="*/ 5347 h 6109"/>
                    <a:gd name="connsiteX3" fmla="*/ 5874 w 9806"/>
                    <a:gd name="connsiteY3" fmla="*/ 6109 h 6109"/>
                    <a:gd name="connsiteX4" fmla="*/ 5207 w 9806"/>
                    <a:gd name="connsiteY4" fmla="*/ 6109 h 6109"/>
                    <a:gd name="connsiteX5" fmla="*/ 5207 w 9806"/>
                    <a:gd name="connsiteY5" fmla="*/ 5538 h 6109"/>
                    <a:gd name="connsiteX6" fmla="*/ 5683 w 9806"/>
                    <a:gd name="connsiteY6" fmla="*/ 5538 h 6109"/>
                    <a:gd name="connsiteX7" fmla="*/ 7493 w 9806"/>
                    <a:gd name="connsiteY7" fmla="*/ 5061 h 6109"/>
                    <a:gd name="connsiteX8" fmla="*/ 7493 w 9806"/>
                    <a:gd name="connsiteY8" fmla="*/ 2585 h 6109"/>
                    <a:gd name="connsiteX9" fmla="*/ 4636 w 9806"/>
                    <a:gd name="connsiteY9" fmla="*/ 2585 h 6109"/>
                    <a:gd name="connsiteX10" fmla="*/ 3397 w 9806"/>
                    <a:gd name="connsiteY10" fmla="*/ 3442 h 6109"/>
                    <a:gd name="connsiteX11" fmla="*/ 3397 w 9806"/>
                    <a:gd name="connsiteY11" fmla="*/ 3442 h 6109"/>
                    <a:gd name="connsiteX12" fmla="*/ 2636 w 9806"/>
                    <a:gd name="connsiteY12" fmla="*/ 3442 h 6109"/>
                    <a:gd name="connsiteX13" fmla="*/ 2635 w 9806"/>
                    <a:gd name="connsiteY13" fmla="*/ 2775 h 6109"/>
                    <a:gd name="connsiteX14" fmla="*/ 2635 w 9806"/>
                    <a:gd name="connsiteY14" fmla="*/ 2775 h 6109"/>
                    <a:gd name="connsiteX15" fmla="*/ 3778 w 9806"/>
                    <a:gd name="connsiteY15" fmla="*/ 1728 h 6109"/>
                    <a:gd name="connsiteX16" fmla="*/ 3778 w 9806"/>
                    <a:gd name="connsiteY16" fmla="*/ 870 h 6109"/>
                    <a:gd name="connsiteX17" fmla="*/ 2254 w 9806"/>
                    <a:gd name="connsiteY17" fmla="*/ 870 h 6109"/>
                    <a:gd name="connsiteX18" fmla="*/ 1207 w 9806"/>
                    <a:gd name="connsiteY18" fmla="*/ 2013 h 6109"/>
                    <a:gd name="connsiteX19" fmla="*/ 1207 w 9806"/>
                    <a:gd name="connsiteY19" fmla="*/ 2489 h 6109"/>
                    <a:gd name="connsiteX20" fmla="*/ 254 w 9806"/>
                    <a:gd name="connsiteY20" fmla="*/ 2489 h 6109"/>
                    <a:gd name="connsiteX21" fmla="*/ 254 w 9806"/>
                    <a:gd name="connsiteY21" fmla="*/ 1061 h 6109"/>
                    <a:gd name="connsiteX22" fmla="*/ 1111 w 9806"/>
                    <a:gd name="connsiteY22" fmla="*/ 394 h 6109"/>
                    <a:gd name="connsiteX23" fmla="*/ 4350 w 9806"/>
                    <a:gd name="connsiteY23" fmla="*/ 394 h 6109"/>
                    <a:gd name="connsiteX24" fmla="*/ 5016 w 9806"/>
                    <a:gd name="connsiteY24" fmla="*/ 1442 h 6109"/>
                    <a:gd name="connsiteX25" fmla="*/ 6350 w 9806"/>
                    <a:gd name="connsiteY25" fmla="*/ 1442 h 6109"/>
                    <a:gd name="connsiteX26" fmla="*/ 8541 w 9806"/>
                    <a:gd name="connsiteY26" fmla="*/ 1918 h 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806" h="6109">
                      <a:moveTo>
                        <a:pt x="8541" y="1918"/>
                      </a:moveTo>
                      <a:cubicBezTo>
                        <a:pt x="9779" y="2680"/>
                        <a:pt x="10065" y="3537"/>
                        <a:pt x="9589" y="4299"/>
                      </a:cubicBezTo>
                      <a:cubicBezTo>
                        <a:pt x="9355" y="4782"/>
                        <a:pt x="8946" y="5157"/>
                        <a:pt x="8446" y="5347"/>
                      </a:cubicBezTo>
                      <a:cubicBezTo>
                        <a:pt x="7677" y="5837"/>
                        <a:pt x="6786" y="6101"/>
                        <a:pt x="5874" y="6109"/>
                      </a:cubicBezTo>
                      <a:lnTo>
                        <a:pt x="5207" y="6109"/>
                      </a:lnTo>
                      <a:lnTo>
                        <a:pt x="5207" y="5538"/>
                      </a:lnTo>
                      <a:lnTo>
                        <a:pt x="5683" y="5538"/>
                      </a:lnTo>
                      <a:cubicBezTo>
                        <a:pt x="6317" y="5532"/>
                        <a:pt x="6939" y="5368"/>
                        <a:pt x="7493" y="5061"/>
                      </a:cubicBezTo>
                      <a:cubicBezTo>
                        <a:pt x="8541" y="4490"/>
                        <a:pt x="9112" y="3442"/>
                        <a:pt x="7493" y="2585"/>
                      </a:cubicBezTo>
                      <a:cubicBezTo>
                        <a:pt x="6621" y="2031"/>
                        <a:pt x="5508" y="2031"/>
                        <a:pt x="4636" y="2585"/>
                      </a:cubicBezTo>
                      <a:lnTo>
                        <a:pt x="3397" y="3442"/>
                      </a:lnTo>
                      <a:lnTo>
                        <a:pt x="3397" y="3442"/>
                      </a:lnTo>
                      <a:cubicBezTo>
                        <a:pt x="3151" y="3529"/>
                        <a:pt x="2882" y="3529"/>
                        <a:pt x="2636" y="3442"/>
                      </a:cubicBezTo>
                      <a:cubicBezTo>
                        <a:pt x="2635" y="3442"/>
                        <a:pt x="2635" y="3442"/>
                        <a:pt x="2635" y="2775"/>
                      </a:cubicBezTo>
                      <a:lnTo>
                        <a:pt x="2635" y="2775"/>
                      </a:lnTo>
                      <a:cubicBezTo>
                        <a:pt x="3038" y="2450"/>
                        <a:pt x="3419" y="2100"/>
                        <a:pt x="3778" y="1728"/>
                      </a:cubicBezTo>
                      <a:cubicBezTo>
                        <a:pt x="3778" y="1728"/>
                        <a:pt x="3778" y="1061"/>
                        <a:pt x="3778" y="870"/>
                      </a:cubicBezTo>
                      <a:cubicBezTo>
                        <a:pt x="3287" y="688"/>
                        <a:pt x="2746" y="688"/>
                        <a:pt x="2254" y="870"/>
                      </a:cubicBezTo>
                      <a:cubicBezTo>
                        <a:pt x="1787" y="1124"/>
                        <a:pt x="1419" y="1526"/>
                        <a:pt x="1207" y="2013"/>
                      </a:cubicBezTo>
                      <a:cubicBezTo>
                        <a:pt x="1207" y="2013"/>
                        <a:pt x="1207" y="2013"/>
                        <a:pt x="1207" y="2489"/>
                      </a:cubicBezTo>
                      <a:cubicBezTo>
                        <a:pt x="904" y="2628"/>
                        <a:pt x="556" y="2628"/>
                        <a:pt x="254" y="2489"/>
                      </a:cubicBezTo>
                      <a:cubicBezTo>
                        <a:pt x="-317" y="2489"/>
                        <a:pt x="254" y="1537"/>
                        <a:pt x="254" y="1061"/>
                      </a:cubicBezTo>
                      <a:cubicBezTo>
                        <a:pt x="476" y="767"/>
                        <a:pt x="772" y="537"/>
                        <a:pt x="1111" y="394"/>
                      </a:cubicBezTo>
                      <a:cubicBezTo>
                        <a:pt x="2127" y="-131"/>
                        <a:pt x="3334" y="-131"/>
                        <a:pt x="4350" y="394"/>
                      </a:cubicBezTo>
                      <a:cubicBezTo>
                        <a:pt x="4921" y="394"/>
                        <a:pt x="5112" y="1061"/>
                        <a:pt x="5016" y="1442"/>
                      </a:cubicBezTo>
                      <a:lnTo>
                        <a:pt x="6350" y="1442"/>
                      </a:lnTo>
                      <a:cubicBezTo>
                        <a:pt x="7109" y="1416"/>
                        <a:pt x="7861" y="1580"/>
                        <a:pt x="8541" y="191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9" name="Freeform: Shape 1070"/>
                <p:cNvSpPr/>
                <p:nvPr/>
              </p:nvSpPr>
              <p:spPr>
                <a:xfrm>
                  <a:off x="4517452" y="4360312"/>
                  <a:ext cx="16859" cy="10604"/>
                </a:xfrm>
                <a:custGeom>
                  <a:avLst/>
                  <a:gdLst>
                    <a:gd name="connsiteX0" fmla="*/ 6573 w 16859"/>
                    <a:gd name="connsiteY0" fmla="*/ 232 h 10604"/>
                    <a:gd name="connsiteX1" fmla="*/ 6573 w 16859"/>
                    <a:gd name="connsiteY1" fmla="*/ 1185 h 10604"/>
                    <a:gd name="connsiteX2" fmla="*/ 5906 w 16859"/>
                    <a:gd name="connsiteY2" fmla="*/ 1185 h 10604"/>
                    <a:gd name="connsiteX3" fmla="*/ 4192 w 16859"/>
                    <a:gd name="connsiteY3" fmla="*/ 1851 h 10604"/>
                    <a:gd name="connsiteX4" fmla="*/ 5049 w 16859"/>
                    <a:gd name="connsiteY4" fmla="*/ 8043 h 10604"/>
                    <a:gd name="connsiteX5" fmla="*/ 13050 w 16859"/>
                    <a:gd name="connsiteY5" fmla="*/ 8614 h 10604"/>
                    <a:gd name="connsiteX6" fmla="*/ 14764 w 16859"/>
                    <a:gd name="connsiteY6" fmla="*/ 6328 h 10604"/>
                    <a:gd name="connsiteX7" fmla="*/ 14764 w 16859"/>
                    <a:gd name="connsiteY7" fmla="*/ 5471 h 10604"/>
                    <a:gd name="connsiteX8" fmla="*/ 16384 w 16859"/>
                    <a:gd name="connsiteY8" fmla="*/ 5471 h 10604"/>
                    <a:gd name="connsiteX9" fmla="*/ 16860 w 16859"/>
                    <a:gd name="connsiteY9" fmla="*/ 6233 h 10604"/>
                    <a:gd name="connsiteX10" fmla="*/ 14574 w 16859"/>
                    <a:gd name="connsiteY10" fmla="*/ 9567 h 10604"/>
                    <a:gd name="connsiteX11" fmla="*/ 3620 w 16859"/>
                    <a:gd name="connsiteY11" fmla="*/ 8900 h 10604"/>
                    <a:gd name="connsiteX12" fmla="*/ 382 w 16859"/>
                    <a:gd name="connsiteY12" fmla="*/ 2804 h 10604"/>
                    <a:gd name="connsiteX13" fmla="*/ 2287 w 16859"/>
                    <a:gd name="connsiteY13" fmla="*/ 804 h 10604"/>
                    <a:gd name="connsiteX14" fmla="*/ 6573 w 16859"/>
                    <a:gd name="connsiteY14" fmla="*/ 232 h 10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859" h="10604">
                      <a:moveTo>
                        <a:pt x="6573" y="232"/>
                      </a:moveTo>
                      <a:cubicBezTo>
                        <a:pt x="7144" y="232"/>
                        <a:pt x="7144" y="899"/>
                        <a:pt x="6573" y="1185"/>
                      </a:cubicBezTo>
                      <a:cubicBezTo>
                        <a:pt x="6002" y="1470"/>
                        <a:pt x="6573" y="1185"/>
                        <a:pt x="5906" y="1185"/>
                      </a:cubicBezTo>
                      <a:cubicBezTo>
                        <a:pt x="5291" y="1271"/>
                        <a:pt x="4704" y="1499"/>
                        <a:pt x="4192" y="1851"/>
                      </a:cubicBezTo>
                      <a:cubicBezTo>
                        <a:pt x="1334" y="3471"/>
                        <a:pt x="1906" y="6233"/>
                        <a:pt x="5049" y="8043"/>
                      </a:cubicBezTo>
                      <a:cubicBezTo>
                        <a:pt x="7446" y="9580"/>
                        <a:pt x="10459" y="9795"/>
                        <a:pt x="13050" y="8614"/>
                      </a:cubicBezTo>
                      <a:cubicBezTo>
                        <a:pt x="14003" y="8043"/>
                        <a:pt x="14860" y="7185"/>
                        <a:pt x="14764" y="6328"/>
                      </a:cubicBezTo>
                      <a:cubicBezTo>
                        <a:pt x="14669" y="5471"/>
                        <a:pt x="14764" y="5757"/>
                        <a:pt x="14764" y="5471"/>
                      </a:cubicBezTo>
                      <a:cubicBezTo>
                        <a:pt x="15277" y="5230"/>
                        <a:pt x="15871" y="5230"/>
                        <a:pt x="16384" y="5471"/>
                      </a:cubicBezTo>
                      <a:cubicBezTo>
                        <a:pt x="16649" y="5640"/>
                        <a:pt x="16824" y="5920"/>
                        <a:pt x="16860" y="6233"/>
                      </a:cubicBezTo>
                      <a:cubicBezTo>
                        <a:pt x="16860" y="7471"/>
                        <a:pt x="16193" y="8614"/>
                        <a:pt x="14574" y="9567"/>
                      </a:cubicBezTo>
                      <a:cubicBezTo>
                        <a:pt x="11035" y="11157"/>
                        <a:pt x="6940" y="10908"/>
                        <a:pt x="3620" y="8900"/>
                      </a:cubicBezTo>
                      <a:cubicBezTo>
                        <a:pt x="763" y="7281"/>
                        <a:pt x="-761" y="4900"/>
                        <a:pt x="382" y="2804"/>
                      </a:cubicBezTo>
                      <a:cubicBezTo>
                        <a:pt x="834" y="1984"/>
                        <a:pt x="1490" y="1295"/>
                        <a:pt x="2287" y="804"/>
                      </a:cubicBezTo>
                      <a:cubicBezTo>
                        <a:pt x="3430" y="518"/>
                        <a:pt x="5525" y="-434"/>
                        <a:pt x="6573" y="23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1071"/>
                <p:cNvSpPr/>
                <p:nvPr/>
              </p:nvSpPr>
              <p:spPr>
                <a:xfrm>
                  <a:off x="4525560" y="4354994"/>
                  <a:ext cx="20158" cy="11154"/>
                </a:xfrm>
                <a:custGeom>
                  <a:avLst/>
                  <a:gdLst>
                    <a:gd name="connsiteX0" fmla="*/ 13324 w 20158"/>
                    <a:gd name="connsiteY0" fmla="*/ 2312 h 11154"/>
                    <a:gd name="connsiteX1" fmla="*/ 18944 w 20158"/>
                    <a:gd name="connsiteY1" fmla="*/ 5360 h 11154"/>
                    <a:gd name="connsiteX2" fmla="*/ 19801 w 20158"/>
                    <a:gd name="connsiteY2" fmla="*/ 5836 h 11154"/>
                    <a:gd name="connsiteX3" fmla="*/ 19801 w 20158"/>
                    <a:gd name="connsiteY3" fmla="*/ 5836 h 11154"/>
                    <a:gd name="connsiteX4" fmla="*/ 19801 w 20158"/>
                    <a:gd name="connsiteY4" fmla="*/ 6598 h 11154"/>
                    <a:gd name="connsiteX5" fmla="*/ 17991 w 20158"/>
                    <a:gd name="connsiteY5" fmla="*/ 6598 h 11154"/>
                    <a:gd name="connsiteX6" fmla="*/ 17991 w 20158"/>
                    <a:gd name="connsiteY6" fmla="*/ 6598 h 11154"/>
                    <a:gd name="connsiteX7" fmla="*/ 15419 w 20158"/>
                    <a:gd name="connsiteY7" fmla="*/ 5074 h 11154"/>
                    <a:gd name="connsiteX8" fmla="*/ 14276 w 20158"/>
                    <a:gd name="connsiteY8" fmla="*/ 4407 h 11154"/>
                    <a:gd name="connsiteX9" fmla="*/ 11514 w 20158"/>
                    <a:gd name="connsiteY9" fmla="*/ 2883 h 11154"/>
                    <a:gd name="connsiteX10" fmla="*/ 6466 w 20158"/>
                    <a:gd name="connsiteY10" fmla="*/ 6217 h 11154"/>
                    <a:gd name="connsiteX11" fmla="*/ 9990 w 20158"/>
                    <a:gd name="connsiteY11" fmla="*/ 8313 h 11154"/>
                    <a:gd name="connsiteX12" fmla="*/ 12848 w 20158"/>
                    <a:gd name="connsiteY12" fmla="*/ 9932 h 11154"/>
                    <a:gd name="connsiteX13" fmla="*/ 12848 w 20158"/>
                    <a:gd name="connsiteY13" fmla="*/ 10979 h 11154"/>
                    <a:gd name="connsiteX14" fmla="*/ 11133 w 20158"/>
                    <a:gd name="connsiteY14" fmla="*/ 10979 h 11154"/>
                    <a:gd name="connsiteX15" fmla="*/ 4751 w 20158"/>
                    <a:gd name="connsiteY15" fmla="*/ 7074 h 11154"/>
                    <a:gd name="connsiteX16" fmla="*/ 3704 w 20158"/>
                    <a:gd name="connsiteY16" fmla="*/ 7074 h 11154"/>
                    <a:gd name="connsiteX17" fmla="*/ 3704 w 20158"/>
                    <a:gd name="connsiteY17" fmla="*/ 6503 h 11154"/>
                    <a:gd name="connsiteX18" fmla="*/ 2846 w 20158"/>
                    <a:gd name="connsiteY18" fmla="*/ 5931 h 11154"/>
                    <a:gd name="connsiteX19" fmla="*/ 465 w 20158"/>
                    <a:gd name="connsiteY19" fmla="*/ 4693 h 11154"/>
                    <a:gd name="connsiteX20" fmla="*/ 465 w 20158"/>
                    <a:gd name="connsiteY20" fmla="*/ 4693 h 11154"/>
                    <a:gd name="connsiteX21" fmla="*/ 465 w 20158"/>
                    <a:gd name="connsiteY21" fmla="*/ 3836 h 11154"/>
                    <a:gd name="connsiteX22" fmla="*/ 465 w 20158"/>
                    <a:gd name="connsiteY22" fmla="*/ 3836 h 11154"/>
                    <a:gd name="connsiteX23" fmla="*/ 2846 w 20158"/>
                    <a:gd name="connsiteY23" fmla="*/ 4312 h 11154"/>
                    <a:gd name="connsiteX24" fmla="*/ 3799 w 20158"/>
                    <a:gd name="connsiteY24" fmla="*/ 4788 h 11154"/>
                    <a:gd name="connsiteX25" fmla="*/ 5323 w 20158"/>
                    <a:gd name="connsiteY25" fmla="*/ 5741 h 11154"/>
                    <a:gd name="connsiteX26" fmla="*/ 6466 w 20158"/>
                    <a:gd name="connsiteY26" fmla="*/ 5074 h 11154"/>
                    <a:gd name="connsiteX27" fmla="*/ 10371 w 20158"/>
                    <a:gd name="connsiteY27" fmla="*/ 2502 h 11154"/>
                    <a:gd name="connsiteX28" fmla="*/ 7609 w 20158"/>
                    <a:gd name="connsiteY28" fmla="*/ 1073 h 11154"/>
                    <a:gd name="connsiteX29" fmla="*/ 7037 w 20158"/>
                    <a:gd name="connsiteY29" fmla="*/ 1073 h 11154"/>
                    <a:gd name="connsiteX30" fmla="*/ 6561 w 20158"/>
                    <a:gd name="connsiteY30" fmla="*/ 597 h 11154"/>
                    <a:gd name="connsiteX31" fmla="*/ 6561 w 20158"/>
                    <a:gd name="connsiteY31" fmla="*/ 121 h 11154"/>
                    <a:gd name="connsiteX32" fmla="*/ 9038 w 20158"/>
                    <a:gd name="connsiteY32" fmla="*/ 597 h 11154"/>
                    <a:gd name="connsiteX33" fmla="*/ 9800 w 20158"/>
                    <a:gd name="connsiteY33" fmla="*/ 1073 h 11154"/>
                    <a:gd name="connsiteX34" fmla="*/ 11419 w 20158"/>
                    <a:gd name="connsiteY34" fmla="*/ 2026 h 11154"/>
                    <a:gd name="connsiteX35" fmla="*/ 12562 w 20158"/>
                    <a:gd name="connsiteY35" fmla="*/ 2026 h 11154"/>
                    <a:gd name="connsiteX36" fmla="*/ 12562 w 20158"/>
                    <a:gd name="connsiteY36" fmla="*/ 2693 h 1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158" h="11154">
                      <a:moveTo>
                        <a:pt x="13324" y="2312"/>
                      </a:moveTo>
                      <a:cubicBezTo>
                        <a:pt x="15229" y="3360"/>
                        <a:pt x="16943" y="4503"/>
                        <a:pt x="18944" y="5360"/>
                      </a:cubicBezTo>
                      <a:lnTo>
                        <a:pt x="19801" y="5836"/>
                      </a:lnTo>
                      <a:lnTo>
                        <a:pt x="19801" y="5836"/>
                      </a:lnTo>
                      <a:cubicBezTo>
                        <a:pt x="20277" y="5836"/>
                        <a:pt x="20277" y="6408"/>
                        <a:pt x="19801" y="6598"/>
                      </a:cubicBezTo>
                      <a:cubicBezTo>
                        <a:pt x="19232" y="6887"/>
                        <a:pt x="18560" y="6887"/>
                        <a:pt x="17991" y="6598"/>
                      </a:cubicBezTo>
                      <a:lnTo>
                        <a:pt x="17991" y="6598"/>
                      </a:lnTo>
                      <a:lnTo>
                        <a:pt x="15419" y="5074"/>
                      </a:lnTo>
                      <a:lnTo>
                        <a:pt x="14276" y="4407"/>
                      </a:lnTo>
                      <a:lnTo>
                        <a:pt x="11514" y="2883"/>
                      </a:lnTo>
                      <a:lnTo>
                        <a:pt x="6466" y="6217"/>
                      </a:lnTo>
                      <a:lnTo>
                        <a:pt x="9990" y="8313"/>
                      </a:lnTo>
                      <a:lnTo>
                        <a:pt x="12848" y="9932"/>
                      </a:lnTo>
                      <a:cubicBezTo>
                        <a:pt x="13419" y="9932"/>
                        <a:pt x="13610" y="10598"/>
                        <a:pt x="12848" y="10979"/>
                      </a:cubicBezTo>
                      <a:cubicBezTo>
                        <a:pt x="12300" y="11212"/>
                        <a:pt x="11681" y="11212"/>
                        <a:pt x="11133" y="10979"/>
                      </a:cubicBezTo>
                      <a:lnTo>
                        <a:pt x="4751" y="7074"/>
                      </a:lnTo>
                      <a:lnTo>
                        <a:pt x="3704" y="7074"/>
                      </a:lnTo>
                      <a:cubicBezTo>
                        <a:pt x="3704" y="7074"/>
                        <a:pt x="3704" y="7074"/>
                        <a:pt x="3704" y="6503"/>
                      </a:cubicBezTo>
                      <a:lnTo>
                        <a:pt x="2846" y="5931"/>
                      </a:lnTo>
                      <a:lnTo>
                        <a:pt x="465" y="4693"/>
                      </a:lnTo>
                      <a:lnTo>
                        <a:pt x="465" y="4693"/>
                      </a:lnTo>
                      <a:cubicBezTo>
                        <a:pt x="-106" y="4693"/>
                        <a:pt x="-202" y="4121"/>
                        <a:pt x="465" y="3836"/>
                      </a:cubicBezTo>
                      <a:lnTo>
                        <a:pt x="465" y="3836"/>
                      </a:lnTo>
                      <a:cubicBezTo>
                        <a:pt x="1322" y="3360"/>
                        <a:pt x="2179" y="3836"/>
                        <a:pt x="2846" y="4312"/>
                      </a:cubicBezTo>
                      <a:lnTo>
                        <a:pt x="3799" y="4788"/>
                      </a:lnTo>
                      <a:lnTo>
                        <a:pt x="5323" y="5741"/>
                      </a:lnTo>
                      <a:lnTo>
                        <a:pt x="6466" y="5074"/>
                      </a:lnTo>
                      <a:lnTo>
                        <a:pt x="10371" y="2502"/>
                      </a:lnTo>
                      <a:lnTo>
                        <a:pt x="7609" y="1073"/>
                      </a:lnTo>
                      <a:lnTo>
                        <a:pt x="7037" y="1073"/>
                      </a:lnTo>
                      <a:cubicBezTo>
                        <a:pt x="7037" y="1073"/>
                        <a:pt x="6561" y="1073"/>
                        <a:pt x="6561" y="597"/>
                      </a:cubicBezTo>
                      <a:cubicBezTo>
                        <a:pt x="6561" y="121"/>
                        <a:pt x="6561" y="597"/>
                        <a:pt x="6561" y="121"/>
                      </a:cubicBezTo>
                      <a:cubicBezTo>
                        <a:pt x="7414" y="-145"/>
                        <a:pt x="8344" y="34"/>
                        <a:pt x="9038" y="597"/>
                      </a:cubicBezTo>
                      <a:lnTo>
                        <a:pt x="9800" y="1073"/>
                      </a:lnTo>
                      <a:lnTo>
                        <a:pt x="11419" y="2026"/>
                      </a:lnTo>
                      <a:cubicBezTo>
                        <a:pt x="11787" y="1887"/>
                        <a:pt x="12193" y="1887"/>
                        <a:pt x="12562" y="2026"/>
                      </a:cubicBezTo>
                      <a:cubicBezTo>
                        <a:pt x="12664" y="2236"/>
                        <a:pt x="12664" y="2482"/>
                        <a:pt x="12562" y="2693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1072"/>
                <p:cNvSpPr/>
                <p:nvPr/>
              </p:nvSpPr>
              <p:spPr>
                <a:xfrm>
                  <a:off x="4547721" y="4357197"/>
                  <a:ext cx="9703" cy="6395"/>
                </a:xfrm>
                <a:custGeom>
                  <a:avLst/>
                  <a:gdLst>
                    <a:gd name="connsiteX0" fmla="*/ 8403 w 9703"/>
                    <a:gd name="connsiteY0" fmla="*/ 2205 h 6395"/>
                    <a:gd name="connsiteX1" fmla="*/ 9546 w 9703"/>
                    <a:gd name="connsiteY1" fmla="*/ 4586 h 6395"/>
                    <a:gd name="connsiteX2" fmla="*/ 8403 w 9703"/>
                    <a:gd name="connsiteY2" fmla="*/ 5634 h 6395"/>
                    <a:gd name="connsiteX3" fmla="*/ 5736 w 9703"/>
                    <a:gd name="connsiteY3" fmla="*/ 6396 h 6395"/>
                    <a:gd name="connsiteX4" fmla="*/ 5069 w 9703"/>
                    <a:gd name="connsiteY4" fmla="*/ 6396 h 6395"/>
                    <a:gd name="connsiteX5" fmla="*/ 5069 w 9703"/>
                    <a:gd name="connsiteY5" fmla="*/ 5824 h 6395"/>
                    <a:gd name="connsiteX6" fmla="*/ 5546 w 9703"/>
                    <a:gd name="connsiteY6" fmla="*/ 5824 h 6395"/>
                    <a:gd name="connsiteX7" fmla="*/ 7451 w 9703"/>
                    <a:gd name="connsiteY7" fmla="*/ 5348 h 6395"/>
                    <a:gd name="connsiteX8" fmla="*/ 7451 w 9703"/>
                    <a:gd name="connsiteY8" fmla="*/ 2872 h 6395"/>
                    <a:gd name="connsiteX9" fmla="*/ 4498 w 9703"/>
                    <a:gd name="connsiteY9" fmla="*/ 2872 h 6395"/>
                    <a:gd name="connsiteX10" fmla="*/ 3260 w 9703"/>
                    <a:gd name="connsiteY10" fmla="*/ 3729 h 6395"/>
                    <a:gd name="connsiteX11" fmla="*/ 3260 w 9703"/>
                    <a:gd name="connsiteY11" fmla="*/ 3729 h 6395"/>
                    <a:gd name="connsiteX12" fmla="*/ 2498 w 9703"/>
                    <a:gd name="connsiteY12" fmla="*/ 3729 h 6395"/>
                    <a:gd name="connsiteX13" fmla="*/ 2498 w 9703"/>
                    <a:gd name="connsiteY13" fmla="*/ 3062 h 6395"/>
                    <a:gd name="connsiteX14" fmla="*/ 2498 w 9703"/>
                    <a:gd name="connsiteY14" fmla="*/ 3062 h 6395"/>
                    <a:gd name="connsiteX15" fmla="*/ 3641 w 9703"/>
                    <a:gd name="connsiteY15" fmla="*/ 2109 h 6395"/>
                    <a:gd name="connsiteX16" fmla="*/ 3641 w 9703"/>
                    <a:gd name="connsiteY16" fmla="*/ 1252 h 6395"/>
                    <a:gd name="connsiteX17" fmla="*/ 2117 w 9703"/>
                    <a:gd name="connsiteY17" fmla="*/ 1252 h 6395"/>
                    <a:gd name="connsiteX18" fmla="*/ 1164 w 9703"/>
                    <a:gd name="connsiteY18" fmla="*/ 2395 h 6395"/>
                    <a:gd name="connsiteX19" fmla="*/ 1164 w 9703"/>
                    <a:gd name="connsiteY19" fmla="*/ 2395 h 6395"/>
                    <a:gd name="connsiteX20" fmla="*/ 212 w 9703"/>
                    <a:gd name="connsiteY20" fmla="*/ 2395 h 6395"/>
                    <a:gd name="connsiteX21" fmla="*/ 212 w 9703"/>
                    <a:gd name="connsiteY21" fmla="*/ 1062 h 6395"/>
                    <a:gd name="connsiteX22" fmla="*/ 1069 w 9703"/>
                    <a:gd name="connsiteY22" fmla="*/ 395 h 6395"/>
                    <a:gd name="connsiteX23" fmla="*/ 4403 w 9703"/>
                    <a:gd name="connsiteY23" fmla="*/ 395 h 6395"/>
                    <a:gd name="connsiteX24" fmla="*/ 5070 w 9703"/>
                    <a:gd name="connsiteY24" fmla="*/ 1443 h 6395"/>
                    <a:gd name="connsiteX25" fmla="*/ 6403 w 9703"/>
                    <a:gd name="connsiteY25" fmla="*/ 1443 h 6395"/>
                    <a:gd name="connsiteX26" fmla="*/ 8403 w 9703"/>
                    <a:gd name="connsiteY26" fmla="*/ 2205 h 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703" h="6395">
                      <a:moveTo>
                        <a:pt x="8403" y="2205"/>
                      </a:moveTo>
                      <a:cubicBezTo>
                        <a:pt x="9641" y="2967"/>
                        <a:pt x="9927" y="3824"/>
                        <a:pt x="9546" y="4586"/>
                      </a:cubicBezTo>
                      <a:cubicBezTo>
                        <a:pt x="9293" y="5053"/>
                        <a:pt x="8890" y="5422"/>
                        <a:pt x="8403" y="5634"/>
                      </a:cubicBezTo>
                      <a:cubicBezTo>
                        <a:pt x="7605" y="6137"/>
                        <a:pt x="6680" y="6401"/>
                        <a:pt x="5736" y="6396"/>
                      </a:cubicBezTo>
                      <a:lnTo>
                        <a:pt x="5069" y="6396"/>
                      </a:lnTo>
                      <a:cubicBezTo>
                        <a:pt x="5069" y="6396"/>
                        <a:pt x="5069" y="5920"/>
                        <a:pt x="5069" y="5824"/>
                      </a:cubicBezTo>
                      <a:lnTo>
                        <a:pt x="5546" y="5824"/>
                      </a:lnTo>
                      <a:cubicBezTo>
                        <a:pt x="6211" y="5830"/>
                        <a:pt x="6867" y="5667"/>
                        <a:pt x="7451" y="5348"/>
                      </a:cubicBezTo>
                      <a:cubicBezTo>
                        <a:pt x="8499" y="4777"/>
                        <a:pt x="8975" y="3633"/>
                        <a:pt x="7451" y="2872"/>
                      </a:cubicBezTo>
                      <a:cubicBezTo>
                        <a:pt x="6564" y="2250"/>
                        <a:pt x="5384" y="2250"/>
                        <a:pt x="4498" y="2872"/>
                      </a:cubicBezTo>
                      <a:cubicBezTo>
                        <a:pt x="4125" y="3211"/>
                        <a:pt x="3708" y="3499"/>
                        <a:pt x="3260" y="3729"/>
                      </a:cubicBezTo>
                      <a:lnTo>
                        <a:pt x="3260" y="3729"/>
                      </a:lnTo>
                      <a:cubicBezTo>
                        <a:pt x="3013" y="3816"/>
                        <a:pt x="2744" y="3816"/>
                        <a:pt x="2498" y="3729"/>
                      </a:cubicBezTo>
                      <a:cubicBezTo>
                        <a:pt x="2498" y="3729"/>
                        <a:pt x="2021" y="3253"/>
                        <a:pt x="2498" y="3062"/>
                      </a:cubicBezTo>
                      <a:lnTo>
                        <a:pt x="2498" y="3062"/>
                      </a:lnTo>
                      <a:cubicBezTo>
                        <a:pt x="2954" y="2847"/>
                        <a:pt x="3347" y="2519"/>
                        <a:pt x="3641" y="2109"/>
                      </a:cubicBezTo>
                      <a:cubicBezTo>
                        <a:pt x="3641" y="2110"/>
                        <a:pt x="3641" y="1443"/>
                        <a:pt x="3641" y="1252"/>
                      </a:cubicBezTo>
                      <a:cubicBezTo>
                        <a:pt x="3641" y="1062"/>
                        <a:pt x="2593" y="1252"/>
                        <a:pt x="2117" y="1252"/>
                      </a:cubicBezTo>
                      <a:cubicBezTo>
                        <a:pt x="1670" y="1504"/>
                        <a:pt x="1331" y="1911"/>
                        <a:pt x="1164" y="2395"/>
                      </a:cubicBezTo>
                      <a:cubicBezTo>
                        <a:pt x="1164" y="2395"/>
                        <a:pt x="1164" y="2395"/>
                        <a:pt x="1164" y="2395"/>
                      </a:cubicBezTo>
                      <a:cubicBezTo>
                        <a:pt x="852" y="2481"/>
                        <a:pt x="523" y="2481"/>
                        <a:pt x="212" y="2395"/>
                      </a:cubicBezTo>
                      <a:cubicBezTo>
                        <a:pt x="-265" y="2395"/>
                        <a:pt x="212" y="1538"/>
                        <a:pt x="212" y="1062"/>
                      </a:cubicBezTo>
                      <a:lnTo>
                        <a:pt x="1069" y="395"/>
                      </a:lnTo>
                      <a:cubicBezTo>
                        <a:pt x="2118" y="-132"/>
                        <a:pt x="3354" y="-132"/>
                        <a:pt x="4403" y="395"/>
                      </a:cubicBezTo>
                      <a:cubicBezTo>
                        <a:pt x="4797" y="600"/>
                        <a:pt x="5051" y="999"/>
                        <a:pt x="5070" y="1443"/>
                      </a:cubicBezTo>
                      <a:cubicBezTo>
                        <a:pt x="5509" y="1344"/>
                        <a:pt x="5964" y="1344"/>
                        <a:pt x="6403" y="1443"/>
                      </a:cubicBezTo>
                      <a:cubicBezTo>
                        <a:pt x="7122" y="1531"/>
                        <a:pt x="7808" y="1793"/>
                        <a:pt x="8403" y="2205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1073"/>
                <p:cNvSpPr/>
                <p:nvPr/>
              </p:nvSpPr>
              <p:spPr>
                <a:xfrm>
                  <a:off x="4427188" y="4432268"/>
                  <a:ext cx="19589" cy="10504"/>
                </a:xfrm>
                <a:custGeom>
                  <a:avLst/>
                  <a:gdLst>
                    <a:gd name="connsiteX0" fmla="*/ 13113 w 19589"/>
                    <a:gd name="connsiteY0" fmla="*/ 1619 h 10504"/>
                    <a:gd name="connsiteX1" fmla="*/ 18637 w 19589"/>
                    <a:gd name="connsiteY1" fmla="*/ 4667 h 10504"/>
                    <a:gd name="connsiteX2" fmla="*/ 19590 w 19589"/>
                    <a:gd name="connsiteY2" fmla="*/ 5144 h 10504"/>
                    <a:gd name="connsiteX3" fmla="*/ 19590 w 19589"/>
                    <a:gd name="connsiteY3" fmla="*/ 5144 h 10504"/>
                    <a:gd name="connsiteX4" fmla="*/ 19590 w 19589"/>
                    <a:gd name="connsiteY4" fmla="*/ 5906 h 10504"/>
                    <a:gd name="connsiteX5" fmla="*/ 17780 w 19589"/>
                    <a:gd name="connsiteY5" fmla="*/ 5906 h 10504"/>
                    <a:gd name="connsiteX6" fmla="*/ 17780 w 19589"/>
                    <a:gd name="connsiteY6" fmla="*/ 5906 h 10504"/>
                    <a:gd name="connsiteX7" fmla="*/ 15208 w 19589"/>
                    <a:gd name="connsiteY7" fmla="*/ 4477 h 10504"/>
                    <a:gd name="connsiteX8" fmla="*/ 13970 w 19589"/>
                    <a:gd name="connsiteY8" fmla="*/ 3810 h 10504"/>
                    <a:gd name="connsiteX9" fmla="*/ 11303 w 19589"/>
                    <a:gd name="connsiteY9" fmla="*/ 2286 h 10504"/>
                    <a:gd name="connsiteX10" fmla="*/ 6159 w 19589"/>
                    <a:gd name="connsiteY10" fmla="*/ 5620 h 10504"/>
                    <a:gd name="connsiteX11" fmla="*/ 9779 w 19589"/>
                    <a:gd name="connsiteY11" fmla="*/ 7716 h 10504"/>
                    <a:gd name="connsiteX12" fmla="*/ 12637 w 19589"/>
                    <a:gd name="connsiteY12" fmla="*/ 9335 h 10504"/>
                    <a:gd name="connsiteX13" fmla="*/ 12637 w 19589"/>
                    <a:gd name="connsiteY13" fmla="*/ 10287 h 10504"/>
                    <a:gd name="connsiteX14" fmla="*/ 11017 w 19589"/>
                    <a:gd name="connsiteY14" fmla="*/ 10287 h 10504"/>
                    <a:gd name="connsiteX15" fmla="*/ 4636 w 19589"/>
                    <a:gd name="connsiteY15" fmla="*/ 6382 h 10504"/>
                    <a:gd name="connsiteX16" fmla="*/ 3493 w 19589"/>
                    <a:gd name="connsiteY16" fmla="*/ 6382 h 10504"/>
                    <a:gd name="connsiteX17" fmla="*/ 3492 w 19589"/>
                    <a:gd name="connsiteY17" fmla="*/ 6382 h 10504"/>
                    <a:gd name="connsiteX18" fmla="*/ 2540 w 19589"/>
                    <a:gd name="connsiteY18" fmla="*/ 5810 h 10504"/>
                    <a:gd name="connsiteX19" fmla="*/ 254 w 19589"/>
                    <a:gd name="connsiteY19" fmla="*/ 4572 h 10504"/>
                    <a:gd name="connsiteX20" fmla="*/ 254 w 19589"/>
                    <a:gd name="connsiteY20" fmla="*/ 4572 h 10504"/>
                    <a:gd name="connsiteX21" fmla="*/ 254 w 19589"/>
                    <a:gd name="connsiteY21" fmla="*/ 3715 h 10504"/>
                    <a:gd name="connsiteX22" fmla="*/ 254 w 19589"/>
                    <a:gd name="connsiteY22" fmla="*/ 3715 h 10504"/>
                    <a:gd name="connsiteX23" fmla="*/ 2635 w 19589"/>
                    <a:gd name="connsiteY23" fmla="*/ 4286 h 10504"/>
                    <a:gd name="connsiteX24" fmla="*/ 3492 w 19589"/>
                    <a:gd name="connsiteY24" fmla="*/ 4286 h 10504"/>
                    <a:gd name="connsiteX25" fmla="*/ 5112 w 19589"/>
                    <a:gd name="connsiteY25" fmla="*/ 5239 h 10504"/>
                    <a:gd name="connsiteX26" fmla="*/ 6255 w 19589"/>
                    <a:gd name="connsiteY26" fmla="*/ 4572 h 10504"/>
                    <a:gd name="connsiteX27" fmla="*/ 10065 w 19589"/>
                    <a:gd name="connsiteY27" fmla="*/ 2000 h 10504"/>
                    <a:gd name="connsiteX28" fmla="*/ 7398 w 19589"/>
                    <a:gd name="connsiteY28" fmla="*/ 572 h 10504"/>
                    <a:gd name="connsiteX29" fmla="*/ 6731 w 19589"/>
                    <a:gd name="connsiteY29" fmla="*/ 572 h 10504"/>
                    <a:gd name="connsiteX30" fmla="*/ 6255 w 19589"/>
                    <a:gd name="connsiteY30" fmla="*/ 0 h 10504"/>
                    <a:gd name="connsiteX31" fmla="*/ 6255 w 19589"/>
                    <a:gd name="connsiteY31" fmla="*/ 0 h 10504"/>
                    <a:gd name="connsiteX32" fmla="*/ 8636 w 19589"/>
                    <a:gd name="connsiteY32" fmla="*/ 476 h 10504"/>
                    <a:gd name="connsiteX33" fmla="*/ 9398 w 19589"/>
                    <a:gd name="connsiteY33" fmla="*/ 953 h 10504"/>
                    <a:gd name="connsiteX34" fmla="*/ 11113 w 19589"/>
                    <a:gd name="connsiteY34" fmla="*/ 1905 h 10504"/>
                    <a:gd name="connsiteX35" fmla="*/ 12256 w 19589"/>
                    <a:gd name="connsiteY35" fmla="*/ 1905 h 10504"/>
                    <a:gd name="connsiteX36" fmla="*/ 12256 w 19589"/>
                    <a:gd name="connsiteY36" fmla="*/ 2572 h 10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9589" h="10504">
                      <a:moveTo>
                        <a:pt x="13113" y="1619"/>
                      </a:moveTo>
                      <a:cubicBezTo>
                        <a:pt x="14923" y="2667"/>
                        <a:pt x="16732" y="3715"/>
                        <a:pt x="18637" y="4667"/>
                      </a:cubicBezTo>
                      <a:lnTo>
                        <a:pt x="19590" y="5144"/>
                      </a:lnTo>
                      <a:lnTo>
                        <a:pt x="19590" y="5144"/>
                      </a:lnTo>
                      <a:cubicBezTo>
                        <a:pt x="19590" y="5144"/>
                        <a:pt x="19590" y="5715"/>
                        <a:pt x="19590" y="5906"/>
                      </a:cubicBezTo>
                      <a:cubicBezTo>
                        <a:pt x="19021" y="6194"/>
                        <a:pt x="18349" y="6194"/>
                        <a:pt x="17780" y="5906"/>
                      </a:cubicBezTo>
                      <a:lnTo>
                        <a:pt x="17780" y="5906"/>
                      </a:lnTo>
                      <a:lnTo>
                        <a:pt x="15208" y="4477"/>
                      </a:lnTo>
                      <a:lnTo>
                        <a:pt x="13970" y="3810"/>
                      </a:lnTo>
                      <a:lnTo>
                        <a:pt x="11303" y="2286"/>
                      </a:lnTo>
                      <a:lnTo>
                        <a:pt x="6159" y="5620"/>
                      </a:lnTo>
                      <a:lnTo>
                        <a:pt x="9779" y="7716"/>
                      </a:lnTo>
                      <a:lnTo>
                        <a:pt x="12637" y="9335"/>
                      </a:lnTo>
                      <a:cubicBezTo>
                        <a:pt x="13113" y="9335"/>
                        <a:pt x="13399" y="10001"/>
                        <a:pt x="12637" y="10287"/>
                      </a:cubicBezTo>
                      <a:cubicBezTo>
                        <a:pt x="12136" y="10576"/>
                        <a:pt x="11518" y="10576"/>
                        <a:pt x="11017" y="10287"/>
                      </a:cubicBezTo>
                      <a:cubicBezTo>
                        <a:pt x="8827" y="9049"/>
                        <a:pt x="6731" y="7716"/>
                        <a:pt x="4636" y="6382"/>
                      </a:cubicBezTo>
                      <a:cubicBezTo>
                        <a:pt x="4261" y="6479"/>
                        <a:pt x="3867" y="6479"/>
                        <a:pt x="3493" y="6382"/>
                      </a:cubicBezTo>
                      <a:cubicBezTo>
                        <a:pt x="3492" y="6382"/>
                        <a:pt x="3492" y="6382"/>
                        <a:pt x="3492" y="6382"/>
                      </a:cubicBezTo>
                      <a:lnTo>
                        <a:pt x="2540" y="5810"/>
                      </a:lnTo>
                      <a:lnTo>
                        <a:pt x="254" y="4572"/>
                      </a:lnTo>
                      <a:lnTo>
                        <a:pt x="254" y="4572"/>
                      </a:lnTo>
                      <a:cubicBezTo>
                        <a:pt x="254" y="4572"/>
                        <a:pt x="-317" y="3905"/>
                        <a:pt x="254" y="3715"/>
                      </a:cubicBezTo>
                      <a:lnTo>
                        <a:pt x="254" y="3715"/>
                      </a:lnTo>
                      <a:cubicBezTo>
                        <a:pt x="1111" y="3239"/>
                        <a:pt x="1873" y="3715"/>
                        <a:pt x="2635" y="4286"/>
                      </a:cubicBezTo>
                      <a:lnTo>
                        <a:pt x="3492" y="4286"/>
                      </a:lnTo>
                      <a:lnTo>
                        <a:pt x="5112" y="5239"/>
                      </a:lnTo>
                      <a:lnTo>
                        <a:pt x="6255" y="4572"/>
                      </a:lnTo>
                      <a:lnTo>
                        <a:pt x="10065" y="2000"/>
                      </a:lnTo>
                      <a:lnTo>
                        <a:pt x="7398" y="572"/>
                      </a:lnTo>
                      <a:lnTo>
                        <a:pt x="6731" y="572"/>
                      </a:lnTo>
                      <a:cubicBezTo>
                        <a:pt x="6731" y="572"/>
                        <a:pt x="6255" y="572"/>
                        <a:pt x="6255" y="0"/>
                      </a:cubicBezTo>
                      <a:lnTo>
                        <a:pt x="6255" y="0"/>
                      </a:lnTo>
                      <a:cubicBezTo>
                        <a:pt x="6922" y="0"/>
                        <a:pt x="7779" y="0"/>
                        <a:pt x="8636" y="476"/>
                      </a:cubicBezTo>
                      <a:lnTo>
                        <a:pt x="9398" y="953"/>
                      </a:lnTo>
                      <a:lnTo>
                        <a:pt x="11113" y="1905"/>
                      </a:lnTo>
                      <a:cubicBezTo>
                        <a:pt x="11481" y="1766"/>
                        <a:pt x="11887" y="1766"/>
                        <a:pt x="12256" y="1905"/>
                      </a:cubicBezTo>
                      <a:cubicBezTo>
                        <a:pt x="12256" y="1905"/>
                        <a:pt x="12732" y="1905"/>
                        <a:pt x="12256" y="257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" name="Freeform: Shape 1074"/>
                <p:cNvSpPr/>
                <p:nvPr/>
              </p:nvSpPr>
              <p:spPr>
                <a:xfrm>
                  <a:off x="4449609" y="4433543"/>
                  <a:ext cx="9478" cy="5785"/>
                </a:xfrm>
                <a:custGeom>
                  <a:avLst/>
                  <a:gdLst>
                    <a:gd name="connsiteX0" fmla="*/ 9360 w 9478"/>
                    <a:gd name="connsiteY0" fmla="*/ 3868 h 5785"/>
                    <a:gd name="connsiteX1" fmla="*/ 9360 w 9478"/>
                    <a:gd name="connsiteY1" fmla="*/ 4535 h 5785"/>
                    <a:gd name="connsiteX2" fmla="*/ 9360 w 9478"/>
                    <a:gd name="connsiteY2" fmla="*/ 4535 h 5785"/>
                    <a:gd name="connsiteX3" fmla="*/ 8503 w 9478"/>
                    <a:gd name="connsiteY3" fmla="*/ 4535 h 5785"/>
                    <a:gd name="connsiteX4" fmla="*/ 6884 w 9478"/>
                    <a:gd name="connsiteY4" fmla="*/ 5678 h 5785"/>
                    <a:gd name="connsiteX5" fmla="*/ 6407 w 9478"/>
                    <a:gd name="connsiteY5" fmla="*/ 5678 h 5785"/>
                    <a:gd name="connsiteX6" fmla="*/ 6407 w 9478"/>
                    <a:gd name="connsiteY6" fmla="*/ 5678 h 5785"/>
                    <a:gd name="connsiteX7" fmla="*/ 5360 w 9478"/>
                    <a:gd name="connsiteY7" fmla="*/ 5678 h 5785"/>
                    <a:gd name="connsiteX8" fmla="*/ 5360 w 9478"/>
                    <a:gd name="connsiteY8" fmla="*/ 5678 h 5785"/>
                    <a:gd name="connsiteX9" fmla="*/ 5360 w 9478"/>
                    <a:gd name="connsiteY9" fmla="*/ 5678 h 5785"/>
                    <a:gd name="connsiteX10" fmla="*/ 4502 w 9478"/>
                    <a:gd name="connsiteY10" fmla="*/ 3487 h 5785"/>
                    <a:gd name="connsiteX11" fmla="*/ 4502 w 9478"/>
                    <a:gd name="connsiteY11" fmla="*/ 1106 h 5785"/>
                    <a:gd name="connsiteX12" fmla="*/ 2216 w 9478"/>
                    <a:gd name="connsiteY12" fmla="*/ 1106 h 5785"/>
                    <a:gd name="connsiteX13" fmla="*/ 1454 w 9478"/>
                    <a:gd name="connsiteY13" fmla="*/ 2344 h 5785"/>
                    <a:gd name="connsiteX14" fmla="*/ 1454 w 9478"/>
                    <a:gd name="connsiteY14" fmla="*/ 2916 h 5785"/>
                    <a:gd name="connsiteX15" fmla="*/ 597 w 9478"/>
                    <a:gd name="connsiteY15" fmla="*/ 2916 h 5785"/>
                    <a:gd name="connsiteX16" fmla="*/ 121 w 9478"/>
                    <a:gd name="connsiteY16" fmla="*/ 2439 h 5785"/>
                    <a:gd name="connsiteX17" fmla="*/ 1264 w 9478"/>
                    <a:gd name="connsiteY17" fmla="*/ 534 h 5785"/>
                    <a:gd name="connsiteX18" fmla="*/ 5360 w 9478"/>
                    <a:gd name="connsiteY18" fmla="*/ 534 h 5785"/>
                    <a:gd name="connsiteX19" fmla="*/ 6121 w 9478"/>
                    <a:gd name="connsiteY19" fmla="*/ 3392 h 5785"/>
                    <a:gd name="connsiteX20" fmla="*/ 6598 w 9478"/>
                    <a:gd name="connsiteY20" fmla="*/ 5106 h 5785"/>
                    <a:gd name="connsiteX21" fmla="*/ 9455 w 9478"/>
                    <a:gd name="connsiteY21" fmla="*/ 3201 h 5785"/>
                    <a:gd name="connsiteX22" fmla="*/ 9455 w 9478"/>
                    <a:gd name="connsiteY22" fmla="*/ 3201 h 5785"/>
                    <a:gd name="connsiteX23" fmla="*/ 9360 w 9478"/>
                    <a:gd name="connsiteY23" fmla="*/ 3868 h 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478" h="5785">
                      <a:moveTo>
                        <a:pt x="9360" y="3868"/>
                      </a:moveTo>
                      <a:cubicBezTo>
                        <a:pt x="9360" y="3868"/>
                        <a:pt x="9360" y="4345"/>
                        <a:pt x="9360" y="4535"/>
                      </a:cubicBezTo>
                      <a:lnTo>
                        <a:pt x="9360" y="4535"/>
                      </a:lnTo>
                      <a:lnTo>
                        <a:pt x="8503" y="4535"/>
                      </a:lnTo>
                      <a:lnTo>
                        <a:pt x="6884" y="5678"/>
                      </a:lnTo>
                      <a:lnTo>
                        <a:pt x="6407" y="5678"/>
                      </a:lnTo>
                      <a:lnTo>
                        <a:pt x="6407" y="5678"/>
                      </a:lnTo>
                      <a:cubicBezTo>
                        <a:pt x="6073" y="5821"/>
                        <a:pt x="5694" y="5821"/>
                        <a:pt x="5360" y="5678"/>
                      </a:cubicBezTo>
                      <a:cubicBezTo>
                        <a:pt x="5360" y="5678"/>
                        <a:pt x="5360" y="5678"/>
                        <a:pt x="5360" y="5678"/>
                      </a:cubicBezTo>
                      <a:lnTo>
                        <a:pt x="5360" y="5678"/>
                      </a:lnTo>
                      <a:cubicBezTo>
                        <a:pt x="4691" y="5162"/>
                        <a:pt x="4362" y="4320"/>
                        <a:pt x="4502" y="3487"/>
                      </a:cubicBezTo>
                      <a:cubicBezTo>
                        <a:pt x="4502" y="2630"/>
                        <a:pt x="5264" y="1678"/>
                        <a:pt x="4502" y="1106"/>
                      </a:cubicBezTo>
                      <a:cubicBezTo>
                        <a:pt x="3801" y="677"/>
                        <a:pt x="2918" y="677"/>
                        <a:pt x="2216" y="1106"/>
                      </a:cubicBezTo>
                      <a:cubicBezTo>
                        <a:pt x="2216" y="1106"/>
                        <a:pt x="1169" y="1868"/>
                        <a:pt x="1454" y="2344"/>
                      </a:cubicBezTo>
                      <a:cubicBezTo>
                        <a:pt x="1740" y="2821"/>
                        <a:pt x="1454" y="2344"/>
                        <a:pt x="1454" y="2916"/>
                      </a:cubicBezTo>
                      <a:cubicBezTo>
                        <a:pt x="1206" y="3124"/>
                        <a:pt x="845" y="3124"/>
                        <a:pt x="597" y="2916"/>
                      </a:cubicBezTo>
                      <a:cubicBezTo>
                        <a:pt x="597" y="2916"/>
                        <a:pt x="597" y="2916"/>
                        <a:pt x="121" y="2439"/>
                      </a:cubicBezTo>
                      <a:cubicBezTo>
                        <a:pt x="-355" y="1963"/>
                        <a:pt x="692" y="915"/>
                        <a:pt x="1264" y="534"/>
                      </a:cubicBezTo>
                      <a:cubicBezTo>
                        <a:pt x="2536" y="-178"/>
                        <a:pt x="4087" y="-178"/>
                        <a:pt x="5360" y="534"/>
                      </a:cubicBezTo>
                      <a:cubicBezTo>
                        <a:pt x="6693" y="1297"/>
                        <a:pt x="6312" y="2344"/>
                        <a:pt x="6121" y="3392"/>
                      </a:cubicBezTo>
                      <a:cubicBezTo>
                        <a:pt x="5924" y="4007"/>
                        <a:pt x="6111" y="4681"/>
                        <a:pt x="6598" y="5106"/>
                      </a:cubicBezTo>
                      <a:lnTo>
                        <a:pt x="9455" y="3201"/>
                      </a:lnTo>
                      <a:lnTo>
                        <a:pt x="9455" y="3201"/>
                      </a:lnTo>
                      <a:cubicBezTo>
                        <a:pt x="9506" y="3428"/>
                        <a:pt x="9472" y="3665"/>
                        <a:pt x="9360" y="386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1075"/>
                <p:cNvSpPr/>
                <p:nvPr/>
              </p:nvSpPr>
              <p:spPr>
                <a:xfrm>
                  <a:off x="4443539" y="4421282"/>
                  <a:ext cx="20097" cy="12250"/>
                </a:xfrm>
                <a:custGeom>
                  <a:avLst/>
                  <a:gdLst>
                    <a:gd name="connsiteX0" fmla="*/ 9049 w 20097"/>
                    <a:gd name="connsiteY0" fmla="*/ 127 h 12250"/>
                    <a:gd name="connsiteX1" fmla="*/ 10096 w 20097"/>
                    <a:gd name="connsiteY1" fmla="*/ 794 h 12250"/>
                    <a:gd name="connsiteX2" fmla="*/ 13335 w 20097"/>
                    <a:gd name="connsiteY2" fmla="*/ 2794 h 12250"/>
                    <a:gd name="connsiteX3" fmla="*/ 18288 w 20097"/>
                    <a:gd name="connsiteY3" fmla="*/ 5652 h 12250"/>
                    <a:gd name="connsiteX4" fmla="*/ 19526 w 20097"/>
                    <a:gd name="connsiteY4" fmla="*/ 6414 h 12250"/>
                    <a:gd name="connsiteX5" fmla="*/ 20098 w 20097"/>
                    <a:gd name="connsiteY5" fmla="*/ 6414 h 12250"/>
                    <a:gd name="connsiteX6" fmla="*/ 20098 w 20097"/>
                    <a:gd name="connsiteY6" fmla="*/ 7081 h 12250"/>
                    <a:gd name="connsiteX7" fmla="*/ 18288 w 20097"/>
                    <a:gd name="connsiteY7" fmla="*/ 7081 h 12250"/>
                    <a:gd name="connsiteX8" fmla="*/ 14764 w 20097"/>
                    <a:gd name="connsiteY8" fmla="*/ 7081 h 12250"/>
                    <a:gd name="connsiteX9" fmla="*/ 3810 w 20097"/>
                    <a:gd name="connsiteY9" fmla="*/ 6033 h 12250"/>
                    <a:gd name="connsiteX10" fmla="*/ 11716 w 20097"/>
                    <a:gd name="connsiteY10" fmla="*/ 10605 h 12250"/>
                    <a:gd name="connsiteX11" fmla="*/ 12478 w 20097"/>
                    <a:gd name="connsiteY11" fmla="*/ 11081 h 12250"/>
                    <a:gd name="connsiteX12" fmla="*/ 12478 w 20097"/>
                    <a:gd name="connsiteY12" fmla="*/ 12034 h 12250"/>
                    <a:gd name="connsiteX13" fmla="*/ 10858 w 20097"/>
                    <a:gd name="connsiteY13" fmla="*/ 12034 h 12250"/>
                    <a:gd name="connsiteX14" fmla="*/ 9144 w 20097"/>
                    <a:gd name="connsiteY14" fmla="*/ 10986 h 12250"/>
                    <a:gd name="connsiteX15" fmla="*/ 6001 w 20097"/>
                    <a:gd name="connsiteY15" fmla="*/ 9081 h 12250"/>
                    <a:gd name="connsiteX16" fmla="*/ 2667 w 20097"/>
                    <a:gd name="connsiteY16" fmla="*/ 7176 h 12250"/>
                    <a:gd name="connsiteX17" fmla="*/ 476 w 20097"/>
                    <a:gd name="connsiteY17" fmla="*/ 5938 h 12250"/>
                    <a:gd name="connsiteX18" fmla="*/ 0 w 20097"/>
                    <a:gd name="connsiteY18" fmla="*/ 5938 h 12250"/>
                    <a:gd name="connsiteX19" fmla="*/ 0 w 20097"/>
                    <a:gd name="connsiteY19" fmla="*/ 5938 h 12250"/>
                    <a:gd name="connsiteX20" fmla="*/ 0 w 20097"/>
                    <a:gd name="connsiteY20" fmla="*/ 5366 h 12250"/>
                    <a:gd name="connsiteX21" fmla="*/ 1143 w 20097"/>
                    <a:gd name="connsiteY21" fmla="*/ 5366 h 12250"/>
                    <a:gd name="connsiteX22" fmla="*/ 16097 w 20097"/>
                    <a:gd name="connsiteY22" fmla="*/ 6795 h 12250"/>
                    <a:gd name="connsiteX23" fmla="*/ 9525 w 20097"/>
                    <a:gd name="connsiteY23" fmla="*/ 2794 h 12250"/>
                    <a:gd name="connsiteX24" fmla="*/ 7525 w 20097"/>
                    <a:gd name="connsiteY24" fmla="*/ 1747 h 12250"/>
                    <a:gd name="connsiteX25" fmla="*/ 6953 w 20097"/>
                    <a:gd name="connsiteY25" fmla="*/ 1270 h 12250"/>
                    <a:gd name="connsiteX26" fmla="*/ 6953 w 20097"/>
                    <a:gd name="connsiteY26" fmla="*/ 699 h 12250"/>
                    <a:gd name="connsiteX27" fmla="*/ 9049 w 20097"/>
                    <a:gd name="connsiteY27" fmla="*/ 127 h 1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097" h="12250">
                      <a:moveTo>
                        <a:pt x="9049" y="127"/>
                      </a:moveTo>
                      <a:lnTo>
                        <a:pt x="10096" y="794"/>
                      </a:lnTo>
                      <a:lnTo>
                        <a:pt x="13335" y="2794"/>
                      </a:lnTo>
                      <a:lnTo>
                        <a:pt x="18288" y="5652"/>
                      </a:lnTo>
                      <a:lnTo>
                        <a:pt x="19526" y="6414"/>
                      </a:lnTo>
                      <a:cubicBezTo>
                        <a:pt x="19526" y="6414"/>
                        <a:pt x="19526" y="6414"/>
                        <a:pt x="20098" y="6414"/>
                      </a:cubicBezTo>
                      <a:lnTo>
                        <a:pt x="20098" y="7081"/>
                      </a:lnTo>
                      <a:cubicBezTo>
                        <a:pt x="19511" y="7277"/>
                        <a:pt x="18876" y="7277"/>
                        <a:pt x="18288" y="7081"/>
                      </a:cubicBezTo>
                      <a:lnTo>
                        <a:pt x="14764" y="7081"/>
                      </a:lnTo>
                      <a:lnTo>
                        <a:pt x="3810" y="6033"/>
                      </a:lnTo>
                      <a:lnTo>
                        <a:pt x="11716" y="10605"/>
                      </a:lnTo>
                      <a:lnTo>
                        <a:pt x="12478" y="11081"/>
                      </a:lnTo>
                      <a:cubicBezTo>
                        <a:pt x="13049" y="11081"/>
                        <a:pt x="12478" y="11843"/>
                        <a:pt x="12478" y="12034"/>
                      </a:cubicBezTo>
                      <a:cubicBezTo>
                        <a:pt x="11977" y="12323"/>
                        <a:pt x="11359" y="12323"/>
                        <a:pt x="10858" y="12034"/>
                      </a:cubicBezTo>
                      <a:lnTo>
                        <a:pt x="9144" y="10986"/>
                      </a:lnTo>
                      <a:lnTo>
                        <a:pt x="6001" y="9081"/>
                      </a:lnTo>
                      <a:lnTo>
                        <a:pt x="2667" y="7176"/>
                      </a:lnTo>
                      <a:lnTo>
                        <a:pt x="476" y="5938"/>
                      </a:lnTo>
                      <a:lnTo>
                        <a:pt x="0" y="5938"/>
                      </a:lnTo>
                      <a:lnTo>
                        <a:pt x="0" y="5938"/>
                      </a:lnTo>
                      <a:lnTo>
                        <a:pt x="0" y="5366"/>
                      </a:lnTo>
                      <a:cubicBezTo>
                        <a:pt x="367" y="5218"/>
                        <a:pt x="776" y="5218"/>
                        <a:pt x="1143" y="5366"/>
                      </a:cubicBezTo>
                      <a:lnTo>
                        <a:pt x="16097" y="6795"/>
                      </a:lnTo>
                      <a:lnTo>
                        <a:pt x="9525" y="2794"/>
                      </a:lnTo>
                      <a:lnTo>
                        <a:pt x="7525" y="1747"/>
                      </a:lnTo>
                      <a:cubicBezTo>
                        <a:pt x="7525" y="1747"/>
                        <a:pt x="7049" y="1747"/>
                        <a:pt x="6953" y="1270"/>
                      </a:cubicBezTo>
                      <a:cubicBezTo>
                        <a:pt x="6858" y="794"/>
                        <a:pt x="6953" y="1270"/>
                        <a:pt x="6953" y="699"/>
                      </a:cubicBezTo>
                      <a:cubicBezTo>
                        <a:pt x="7447" y="64"/>
                        <a:pt x="8301" y="-169"/>
                        <a:pt x="9049" y="12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1076"/>
                <p:cNvSpPr/>
                <p:nvPr/>
              </p:nvSpPr>
              <p:spPr>
                <a:xfrm>
                  <a:off x="4442206" y="4374211"/>
                  <a:ext cx="20097" cy="12458"/>
                </a:xfrm>
                <a:custGeom>
                  <a:avLst/>
                  <a:gdLst>
                    <a:gd name="connsiteX0" fmla="*/ 9144 w 20097"/>
                    <a:gd name="connsiteY0" fmla="*/ 240 h 12458"/>
                    <a:gd name="connsiteX1" fmla="*/ 10192 w 20097"/>
                    <a:gd name="connsiteY1" fmla="*/ 907 h 12458"/>
                    <a:gd name="connsiteX2" fmla="*/ 13430 w 20097"/>
                    <a:gd name="connsiteY2" fmla="*/ 2812 h 12458"/>
                    <a:gd name="connsiteX3" fmla="*/ 18288 w 20097"/>
                    <a:gd name="connsiteY3" fmla="*/ 5765 h 12458"/>
                    <a:gd name="connsiteX4" fmla="*/ 19526 w 20097"/>
                    <a:gd name="connsiteY4" fmla="*/ 6527 h 12458"/>
                    <a:gd name="connsiteX5" fmla="*/ 20098 w 20097"/>
                    <a:gd name="connsiteY5" fmla="*/ 6527 h 12458"/>
                    <a:gd name="connsiteX6" fmla="*/ 20098 w 20097"/>
                    <a:gd name="connsiteY6" fmla="*/ 7289 h 12458"/>
                    <a:gd name="connsiteX7" fmla="*/ 18383 w 20097"/>
                    <a:gd name="connsiteY7" fmla="*/ 7289 h 12458"/>
                    <a:gd name="connsiteX8" fmla="*/ 14859 w 20097"/>
                    <a:gd name="connsiteY8" fmla="*/ 7289 h 12458"/>
                    <a:gd name="connsiteX9" fmla="*/ 3905 w 20097"/>
                    <a:gd name="connsiteY9" fmla="*/ 6146 h 12458"/>
                    <a:gd name="connsiteX10" fmla="*/ 11716 w 20097"/>
                    <a:gd name="connsiteY10" fmla="*/ 10813 h 12458"/>
                    <a:gd name="connsiteX11" fmla="*/ 12573 w 20097"/>
                    <a:gd name="connsiteY11" fmla="*/ 11289 h 12458"/>
                    <a:gd name="connsiteX12" fmla="*/ 13049 w 20097"/>
                    <a:gd name="connsiteY12" fmla="*/ 11766 h 12458"/>
                    <a:gd name="connsiteX13" fmla="*/ 12573 w 20097"/>
                    <a:gd name="connsiteY13" fmla="*/ 12242 h 12458"/>
                    <a:gd name="connsiteX14" fmla="*/ 10953 w 20097"/>
                    <a:gd name="connsiteY14" fmla="*/ 12242 h 12458"/>
                    <a:gd name="connsiteX15" fmla="*/ 9144 w 20097"/>
                    <a:gd name="connsiteY15" fmla="*/ 11099 h 12458"/>
                    <a:gd name="connsiteX16" fmla="*/ 6001 w 20097"/>
                    <a:gd name="connsiteY16" fmla="*/ 9194 h 12458"/>
                    <a:gd name="connsiteX17" fmla="*/ 2762 w 20097"/>
                    <a:gd name="connsiteY17" fmla="*/ 7384 h 12458"/>
                    <a:gd name="connsiteX18" fmla="*/ 571 w 20097"/>
                    <a:gd name="connsiteY18" fmla="*/ 6146 h 12458"/>
                    <a:gd name="connsiteX19" fmla="*/ 0 w 20097"/>
                    <a:gd name="connsiteY19" fmla="*/ 5669 h 12458"/>
                    <a:gd name="connsiteX20" fmla="*/ 0 w 20097"/>
                    <a:gd name="connsiteY20" fmla="*/ 5669 h 12458"/>
                    <a:gd name="connsiteX21" fmla="*/ 0 w 20097"/>
                    <a:gd name="connsiteY21" fmla="*/ 5003 h 12458"/>
                    <a:gd name="connsiteX22" fmla="*/ 1143 w 20097"/>
                    <a:gd name="connsiteY22" fmla="*/ 5003 h 12458"/>
                    <a:gd name="connsiteX23" fmla="*/ 16002 w 20097"/>
                    <a:gd name="connsiteY23" fmla="*/ 6527 h 12458"/>
                    <a:gd name="connsiteX24" fmla="*/ 9430 w 20097"/>
                    <a:gd name="connsiteY24" fmla="*/ 2526 h 12458"/>
                    <a:gd name="connsiteX25" fmla="*/ 7525 w 20097"/>
                    <a:gd name="connsiteY25" fmla="*/ 1383 h 12458"/>
                    <a:gd name="connsiteX26" fmla="*/ 6953 w 20097"/>
                    <a:gd name="connsiteY26" fmla="*/ 907 h 12458"/>
                    <a:gd name="connsiteX27" fmla="*/ 6953 w 20097"/>
                    <a:gd name="connsiteY27" fmla="*/ 431 h 12458"/>
                    <a:gd name="connsiteX28" fmla="*/ 9144 w 20097"/>
                    <a:gd name="connsiteY28" fmla="*/ 240 h 12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0097" h="12458">
                      <a:moveTo>
                        <a:pt x="9144" y="240"/>
                      </a:moveTo>
                      <a:lnTo>
                        <a:pt x="10192" y="907"/>
                      </a:lnTo>
                      <a:lnTo>
                        <a:pt x="13430" y="2812"/>
                      </a:lnTo>
                      <a:lnTo>
                        <a:pt x="18288" y="5765"/>
                      </a:lnTo>
                      <a:lnTo>
                        <a:pt x="19526" y="6527"/>
                      </a:lnTo>
                      <a:lnTo>
                        <a:pt x="20098" y="6527"/>
                      </a:lnTo>
                      <a:lnTo>
                        <a:pt x="20098" y="7289"/>
                      </a:lnTo>
                      <a:cubicBezTo>
                        <a:pt x="19535" y="7434"/>
                        <a:pt x="18945" y="7434"/>
                        <a:pt x="18383" y="7289"/>
                      </a:cubicBezTo>
                      <a:lnTo>
                        <a:pt x="14859" y="7289"/>
                      </a:lnTo>
                      <a:lnTo>
                        <a:pt x="3905" y="6146"/>
                      </a:lnTo>
                      <a:lnTo>
                        <a:pt x="11716" y="10813"/>
                      </a:lnTo>
                      <a:lnTo>
                        <a:pt x="12573" y="11289"/>
                      </a:lnTo>
                      <a:cubicBezTo>
                        <a:pt x="12836" y="11289"/>
                        <a:pt x="13049" y="11503"/>
                        <a:pt x="13049" y="11766"/>
                      </a:cubicBezTo>
                      <a:cubicBezTo>
                        <a:pt x="13049" y="12029"/>
                        <a:pt x="12836" y="12242"/>
                        <a:pt x="12573" y="12242"/>
                      </a:cubicBezTo>
                      <a:cubicBezTo>
                        <a:pt x="12072" y="12531"/>
                        <a:pt x="11455" y="12531"/>
                        <a:pt x="10953" y="12242"/>
                      </a:cubicBezTo>
                      <a:lnTo>
                        <a:pt x="9144" y="11099"/>
                      </a:lnTo>
                      <a:lnTo>
                        <a:pt x="6001" y="9194"/>
                      </a:lnTo>
                      <a:lnTo>
                        <a:pt x="2762" y="7384"/>
                      </a:lnTo>
                      <a:lnTo>
                        <a:pt x="571" y="6146"/>
                      </a:lnTo>
                      <a:cubicBezTo>
                        <a:pt x="571" y="6146"/>
                        <a:pt x="571" y="6146"/>
                        <a:pt x="0" y="5669"/>
                      </a:cubicBezTo>
                      <a:lnTo>
                        <a:pt x="0" y="5669"/>
                      </a:lnTo>
                      <a:cubicBezTo>
                        <a:pt x="0" y="5669"/>
                        <a:pt x="0" y="5193"/>
                        <a:pt x="0" y="5003"/>
                      </a:cubicBezTo>
                      <a:cubicBezTo>
                        <a:pt x="373" y="4892"/>
                        <a:pt x="770" y="4892"/>
                        <a:pt x="1143" y="5003"/>
                      </a:cubicBezTo>
                      <a:cubicBezTo>
                        <a:pt x="3905" y="5003"/>
                        <a:pt x="10668" y="6051"/>
                        <a:pt x="16002" y="6527"/>
                      </a:cubicBezTo>
                      <a:cubicBezTo>
                        <a:pt x="13881" y="5083"/>
                        <a:pt x="11687" y="3747"/>
                        <a:pt x="9430" y="2526"/>
                      </a:cubicBezTo>
                      <a:lnTo>
                        <a:pt x="7525" y="1383"/>
                      </a:lnTo>
                      <a:cubicBezTo>
                        <a:pt x="7277" y="1309"/>
                        <a:pt x="7071" y="1137"/>
                        <a:pt x="6953" y="907"/>
                      </a:cubicBezTo>
                      <a:cubicBezTo>
                        <a:pt x="6953" y="907"/>
                        <a:pt x="6953" y="907"/>
                        <a:pt x="6953" y="431"/>
                      </a:cubicBezTo>
                      <a:cubicBezTo>
                        <a:pt x="7580" y="-65"/>
                        <a:pt x="8441" y="-139"/>
                        <a:pt x="9144" y="24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1077"/>
                <p:cNvSpPr/>
                <p:nvPr/>
              </p:nvSpPr>
              <p:spPr>
                <a:xfrm>
                  <a:off x="4452826" y="4369472"/>
                  <a:ext cx="20158" cy="10674"/>
                </a:xfrm>
                <a:custGeom>
                  <a:avLst/>
                  <a:gdLst>
                    <a:gd name="connsiteX0" fmla="*/ 13287 w 20158"/>
                    <a:gd name="connsiteY0" fmla="*/ 1741 h 10674"/>
                    <a:gd name="connsiteX1" fmla="*/ 18907 w 20158"/>
                    <a:gd name="connsiteY1" fmla="*/ 4788 h 10674"/>
                    <a:gd name="connsiteX2" fmla="*/ 19764 w 20158"/>
                    <a:gd name="connsiteY2" fmla="*/ 5265 h 10674"/>
                    <a:gd name="connsiteX3" fmla="*/ 19764 w 20158"/>
                    <a:gd name="connsiteY3" fmla="*/ 5265 h 10674"/>
                    <a:gd name="connsiteX4" fmla="*/ 19764 w 20158"/>
                    <a:gd name="connsiteY4" fmla="*/ 6122 h 10674"/>
                    <a:gd name="connsiteX5" fmla="*/ 17955 w 20158"/>
                    <a:gd name="connsiteY5" fmla="*/ 6122 h 10674"/>
                    <a:gd name="connsiteX6" fmla="*/ 17955 w 20158"/>
                    <a:gd name="connsiteY6" fmla="*/ 6122 h 10674"/>
                    <a:gd name="connsiteX7" fmla="*/ 15383 w 20158"/>
                    <a:gd name="connsiteY7" fmla="*/ 4693 h 10674"/>
                    <a:gd name="connsiteX8" fmla="*/ 14240 w 20158"/>
                    <a:gd name="connsiteY8" fmla="*/ 3931 h 10674"/>
                    <a:gd name="connsiteX9" fmla="*/ 11477 w 20158"/>
                    <a:gd name="connsiteY9" fmla="*/ 2407 h 10674"/>
                    <a:gd name="connsiteX10" fmla="*/ 6429 w 20158"/>
                    <a:gd name="connsiteY10" fmla="*/ 5741 h 10674"/>
                    <a:gd name="connsiteX11" fmla="*/ 9954 w 20158"/>
                    <a:gd name="connsiteY11" fmla="*/ 7836 h 10674"/>
                    <a:gd name="connsiteX12" fmla="*/ 12811 w 20158"/>
                    <a:gd name="connsiteY12" fmla="*/ 9456 h 10674"/>
                    <a:gd name="connsiteX13" fmla="*/ 12811 w 20158"/>
                    <a:gd name="connsiteY13" fmla="*/ 10503 h 10674"/>
                    <a:gd name="connsiteX14" fmla="*/ 11192 w 20158"/>
                    <a:gd name="connsiteY14" fmla="*/ 10503 h 10674"/>
                    <a:gd name="connsiteX15" fmla="*/ 4715 w 20158"/>
                    <a:gd name="connsiteY15" fmla="*/ 6598 h 10674"/>
                    <a:gd name="connsiteX16" fmla="*/ 3667 w 20158"/>
                    <a:gd name="connsiteY16" fmla="*/ 6598 h 10674"/>
                    <a:gd name="connsiteX17" fmla="*/ 3667 w 20158"/>
                    <a:gd name="connsiteY17" fmla="*/ 6027 h 10674"/>
                    <a:gd name="connsiteX18" fmla="*/ 2810 w 20158"/>
                    <a:gd name="connsiteY18" fmla="*/ 5550 h 10674"/>
                    <a:gd name="connsiteX19" fmla="*/ 429 w 20158"/>
                    <a:gd name="connsiteY19" fmla="*/ 4217 h 10674"/>
                    <a:gd name="connsiteX20" fmla="*/ 429 w 20158"/>
                    <a:gd name="connsiteY20" fmla="*/ 4217 h 10674"/>
                    <a:gd name="connsiteX21" fmla="*/ 429 w 20158"/>
                    <a:gd name="connsiteY21" fmla="*/ 3360 h 10674"/>
                    <a:gd name="connsiteX22" fmla="*/ 429 w 20158"/>
                    <a:gd name="connsiteY22" fmla="*/ 3360 h 10674"/>
                    <a:gd name="connsiteX23" fmla="*/ 2810 w 20158"/>
                    <a:gd name="connsiteY23" fmla="*/ 3836 h 10674"/>
                    <a:gd name="connsiteX24" fmla="*/ 3762 w 20158"/>
                    <a:gd name="connsiteY24" fmla="*/ 4312 h 10674"/>
                    <a:gd name="connsiteX25" fmla="*/ 5382 w 20158"/>
                    <a:gd name="connsiteY25" fmla="*/ 5265 h 10674"/>
                    <a:gd name="connsiteX26" fmla="*/ 6429 w 20158"/>
                    <a:gd name="connsiteY26" fmla="*/ 4598 h 10674"/>
                    <a:gd name="connsiteX27" fmla="*/ 10334 w 20158"/>
                    <a:gd name="connsiteY27" fmla="*/ 2026 h 10674"/>
                    <a:gd name="connsiteX28" fmla="*/ 7572 w 20158"/>
                    <a:gd name="connsiteY28" fmla="*/ 597 h 10674"/>
                    <a:gd name="connsiteX29" fmla="*/ 7001 w 20158"/>
                    <a:gd name="connsiteY29" fmla="*/ 597 h 10674"/>
                    <a:gd name="connsiteX30" fmla="*/ 6524 w 20158"/>
                    <a:gd name="connsiteY30" fmla="*/ 597 h 10674"/>
                    <a:gd name="connsiteX31" fmla="*/ 6524 w 20158"/>
                    <a:gd name="connsiteY31" fmla="*/ 121 h 10674"/>
                    <a:gd name="connsiteX32" fmla="*/ 9001 w 20158"/>
                    <a:gd name="connsiteY32" fmla="*/ 597 h 10674"/>
                    <a:gd name="connsiteX33" fmla="*/ 9763 w 20158"/>
                    <a:gd name="connsiteY33" fmla="*/ 597 h 10674"/>
                    <a:gd name="connsiteX34" fmla="*/ 11382 w 20158"/>
                    <a:gd name="connsiteY34" fmla="*/ 1550 h 10674"/>
                    <a:gd name="connsiteX35" fmla="*/ 12525 w 20158"/>
                    <a:gd name="connsiteY35" fmla="*/ 1550 h 10674"/>
                    <a:gd name="connsiteX36" fmla="*/ 13001 w 20158"/>
                    <a:gd name="connsiteY36" fmla="*/ 2217 h 10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158" h="10674">
                      <a:moveTo>
                        <a:pt x="13287" y="1741"/>
                      </a:moveTo>
                      <a:cubicBezTo>
                        <a:pt x="15192" y="2788"/>
                        <a:pt x="16907" y="3931"/>
                        <a:pt x="18907" y="4788"/>
                      </a:cubicBezTo>
                      <a:lnTo>
                        <a:pt x="19764" y="5265"/>
                      </a:lnTo>
                      <a:lnTo>
                        <a:pt x="19764" y="5265"/>
                      </a:lnTo>
                      <a:cubicBezTo>
                        <a:pt x="20336" y="5265"/>
                        <a:pt x="20240" y="5836"/>
                        <a:pt x="19764" y="6122"/>
                      </a:cubicBezTo>
                      <a:cubicBezTo>
                        <a:pt x="19187" y="6371"/>
                        <a:pt x="18532" y="6371"/>
                        <a:pt x="17955" y="6122"/>
                      </a:cubicBezTo>
                      <a:lnTo>
                        <a:pt x="17955" y="6122"/>
                      </a:lnTo>
                      <a:lnTo>
                        <a:pt x="15383" y="4693"/>
                      </a:lnTo>
                      <a:lnTo>
                        <a:pt x="14240" y="3931"/>
                      </a:lnTo>
                      <a:lnTo>
                        <a:pt x="11477" y="2407"/>
                      </a:lnTo>
                      <a:lnTo>
                        <a:pt x="6429" y="5741"/>
                      </a:lnTo>
                      <a:lnTo>
                        <a:pt x="9954" y="7836"/>
                      </a:lnTo>
                      <a:lnTo>
                        <a:pt x="12811" y="9456"/>
                      </a:lnTo>
                      <a:cubicBezTo>
                        <a:pt x="13382" y="9456"/>
                        <a:pt x="13573" y="10122"/>
                        <a:pt x="12811" y="10503"/>
                      </a:cubicBezTo>
                      <a:cubicBezTo>
                        <a:pt x="12295" y="10732"/>
                        <a:pt x="11707" y="10732"/>
                        <a:pt x="11192" y="10503"/>
                      </a:cubicBezTo>
                      <a:lnTo>
                        <a:pt x="4715" y="6598"/>
                      </a:lnTo>
                      <a:lnTo>
                        <a:pt x="3667" y="6598"/>
                      </a:lnTo>
                      <a:cubicBezTo>
                        <a:pt x="3667" y="6598"/>
                        <a:pt x="3667" y="6598"/>
                        <a:pt x="3667" y="6027"/>
                      </a:cubicBezTo>
                      <a:lnTo>
                        <a:pt x="2810" y="5550"/>
                      </a:lnTo>
                      <a:lnTo>
                        <a:pt x="429" y="4217"/>
                      </a:lnTo>
                      <a:lnTo>
                        <a:pt x="429" y="4217"/>
                      </a:lnTo>
                      <a:cubicBezTo>
                        <a:pt x="-143" y="4217"/>
                        <a:pt x="-143" y="3645"/>
                        <a:pt x="429" y="3360"/>
                      </a:cubicBezTo>
                      <a:lnTo>
                        <a:pt x="429" y="3360"/>
                      </a:lnTo>
                      <a:cubicBezTo>
                        <a:pt x="1286" y="3360"/>
                        <a:pt x="2143" y="3360"/>
                        <a:pt x="2810" y="3836"/>
                      </a:cubicBezTo>
                      <a:lnTo>
                        <a:pt x="3762" y="4312"/>
                      </a:lnTo>
                      <a:lnTo>
                        <a:pt x="5382" y="5265"/>
                      </a:lnTo>
                      <a:lnTo>
                        <a:pt x="6429" y="4598"/>
                      </a:lnTo>
                      <a:lnTo>
                        <a:pt x="10334" y="2026"/>
                      </a:lnTo>
                      <a:lnTo>
                        <a:pt x="7572" y="597"/>
                      </a:lnTo>
                      <a:lnTo>
                        <a:pt x="7001" y="597"/>
                      </a:lnTo>
                      <a:cubicBezTo>
                        <a:pt x="7001" y="597"/>
                        <a:pt x="6524" y="597"/>
                        <a:pt x="6524" y="597"/>
                      </a:cubicBezTo>
                      <a:cubicBezTo>
                        <a:pt x="6524" y="597"/>
                        <a:pt x="6524" y="597"/>
                        <a:pt x="6524" y="121"/>
                      </a:cubicBezTo>
                      <a:cubicBezTo>
                        <a:pt x="7378" y="-145"/>
                        <a:pt x="8307" y="34"/>
                        <a:pt x="9001" y="597"/>
                      </a:cubicBezTo>
                      <a:lnTo>
                        <a:pt x="9763" y="597"/>
                      </a:lnTo>
                      <a:lnTo>
                        <a:pt x="11382" y="1550"/>
                      </a:lnTo>
                      <a:cubicBezTo>
                        <a:pt x="11751" y="1411"/>
                        <a:pt x="12157" y="1411"/>
                        <a:pt x="12525" y="1550"/>
                      </a:cubicBezTo>
                      <a:cubicBezTo>
                        <a:pt x="12525" y="1550"/>
                        <a:pt x="13001" y="2026"/>
                        <a:pt x="13001" y="221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" name="Freeform: Shape 1078"/>
                <p:cNvSpPr/>
                <p:nvPr/>
              </p:nvSpPr>
              <p:spPr>
                <a:xfrm>
                  <a:off x="4484032" y="4349591"/>
                  <a:ext cx="20157" cy="11029"/>
                </a:xfrm>
                <a:custGeom>
                  <a:avLst/>
                  <a:gdLst>
                    <a:gd name="connsiteX0" fmla="*/ 13324 w 20157"/>
                    <a:gd name="connsiteY0" fmla="*/ 2095 h 11029"/>
                    <a:gd name="connsiteX1" fmla="*/ 18848 w 20157"/>
                    <a:gd name="connsiteY1" fmla="*/ 5143 h 11029"/>
                    <a:gd name="connsiteX2" fmla="*/ 19801 w 20157"/>
                    <a:gd name="connsiteY2" fmla="*/ 5619 h 11029"/>
                    <a:gd name="connsiteX3" fmla="*/ 19801 w 20157"/>
                    <a:gd name="connsiteY3" fmla="*/ 5619 h 11029"/>
                    <a:gd name="connsiteX4" fmla="*/ 19801 w 20157"/>
                    <a:gd name="connsiteY4" fmla="*/ 6477 h 11029"/>
                    <a:gd name="connsiteX5" fmla="*/ 17991 w 20157"/>
                    <a:gd name="connsiteY5" fmla="*/ 6477 h 11029"/>
                    <a:gd name="connsiteX6" fmla="*/ 17991 w 20157"/>
                    <a:gd name="connsiteY6" fmla="*/ 6477 h 11029"/>
                    <a:gd name="connsiteX7" fmla="*/ 15419 w 20157"/>
                    <a:gd name="connsiteY7" fmla="*/ 5048 h 11029"/>
                    <a:gd name="connsiteX8" fmla="*/ 14181 w 20157"/>
                    <a:gd name="connsiteY8" fmla="*/ 4286 h 11029"/>
                    <a:gd name="connsiteX9" fmla="*/ 11514 w 20157"/>
                    <a:gd name="connsiteY9" fmla="*/ 2762 h 11029"/>
                    <a:gd name="connsiteX10" fmla="*/ 6371 w 20157"/>
                    <a:gd name="connsiteY10" fmla="*/ 6096 h 11029"/>
                    <a:gd name="connsiteX11" fmla="*/ 9990 w 20157"/>
                    <a:gd name="connsiteY11" fmla="*/ 8191 h 11029"/>
                    <a:gd name="connsiteX12" fmla="*/ 12847 w 20157"/>
                    <a:gd name="connsiteY12" fmla="*/ 9810 h 11029"/>
                    <a:gd name="connsiteX13" fmla="*/ 12847 w 20157"/>
                    <a:gd name="connsiteY13" fmla="*/ 10858 h 11029"/>
                    <a:gd name="connsiteX14" fmla="*/ 11228 w 20157"/>
                    <a:gd name="connsiteY14" fmla="*/ 10858 h 11029"/>
                    <a:gd name="connsiteX15" fmla="*/ 4846 w 20157"/>
                    <a:gd name="connsiteY15" fmla="*/ 6953 h 11029"/>
                    <a:gd name="connsiteX16" fmla="*/ 3704 w 20157"/>
                    <a:gd name="connsiteY16" fmla="*/ 6953 h 11029"/>
                    <a:gd name="connsiteX17" fmla="*/ 3704 w 20157"/>
                    <a:gd name="connsiteY17" fmla="*/ 6382 h 11029"/>
                    <a:gd name="connsiteX18" fmla="*/ 2751 w 20157"/>
                    <a:gd name="connsiteY18" fmla="*/ 6382 h 11029"/>
                    <a:gd name="connsiteX19" fmla="*/ 465 w 20157"/>
                    <a:gd name="connsiteY19" fmla="*/ 5048 h 11029"/>
                    <a:gd name="connsiteX20" fmla="*/ 465 w 20157"/>
                    <a:gd name="connsiteY20" fmla="*/ 5048 h 11029"/>
                    <a:gd name="connsiteX21" fmla="*/ 465 w 20157"/>
                    <a:gd name="connsiteY21" fmla="*/ 4191 h 11029"/>
                    <a:gd name="connsiteX22" fmla="*/ 465 w 20157"/>
                    <a:gd name="connsiteY22" fmla="*/ 4191 h 11029"/>
                    <a:gd name="connsiteX23" fmla="*/ 2846 w 20157"/>
                    <a:gd name="connsiteY23" fmla="*/ 4191 h 11029"/>
                    <a:gd name="connsiteX24" fmla="*/ 3799 w 20157"/>
                    <a:gd name="connsiteY24" fmla="*/ 4667 h 11029"/>
                    <a:gd name="connsiteX25" fmla="*/ 5323 w 20157"/>
                    <a:gd name="connsiteY25" fmla="*/ 5619 h 11029"/>
                    <a:gd name="connsiteX26" fmla="*/ 6466 w 20157"/>
                    <a:gd name="connsiteY26" fmla="*/ 4953 h 11029"/>
                    <a:gd name="connsiteX27" fmla="*/ 10371 w 20157"/>
                    <a:gd name="connsiteY27" fmla="*/ 2381 h 11029"/>
                    <a:gd name="connsiteX28" fmla="*/ 7609 w 20157"/>
                    <a:gd name="connsiteY28" fmla="*/ 952 h 11029"/>
                    <a:gd name="connsiteX29" fmla="*/ 6942 w 20157"/>
                    <a:gd name="connsiteY29" fmla="*/ 952 h 11029"/>
                    <a:gd name="connsiteX30" fmla="*/ 6466 w 20157"/>
                    <a:gd name="connsiteY30" fmla="*/ 476 h 11029"/>
                    <a:gd name="connsiteX31" fmla="*/ 6466 w 20157"/>
                    <a:gd name="connsiteY31" fmla="*/ 0 h 11029"/>
                    <a:gd name="connsiteX32" fmla="*/ 8847 w 20157"/>
                    <a:gd name="connsiteY32" fmla="*/ 476 h 11029"/>
                    <a:gd name="connsiteX33" fmla="*/ 9609 w 20157"/>
                    <a:gd name="connsiteY33" fmla="*/ 952 h 11029"/>
                    <a:gd name="connsiteX34" fmla="*/ 11323 w 20157"/>
                    <a:gd name="connsiteY34" fmla="*/ 1905 h 11029"/>
                    <a:gd name="connsiteX35" fmla="*/ 12466 w 20157"/>
                    <a:gd name="connsiteY35" fmla="*/ 1905 h 11029"/>
                    <a:gd name="connsiteX36" fmla="*/ 12466 w 20157"/>
                    <a:gd name="connsiteY36" fmla="*/ 2572 h 1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0157" h="11029">
                      <a:moveTo>
                        <a:pt x="13324" y="2095"/>
                      </a:moveTo>
                      <a:cubicBezTo>
                        <a:pt x="15229" y="3143"/>
                        <a:pt x="16943" y="4286"/>
                        <a:pt x="18848" y="5143"/>
                      </a:cubicBezTo>
                      <a:lnTo>
                        <a:pt x="19801" y="5619"/>
                      </a:lnTo>
                      <a:lnTo>
                        <a:pt x="19801" y="5619"/>
                      </a:lnTo>
                      <a:cubicBezTo>
                        <a:pt x="20277" y="5619"/>
                        <a:pt x="20277" y="6191"/>
                        <a:pt x="19801" y="6477"/>
                      </a:cubicBezTo>
                      <a:cubicBezTo>
                        <a:pt x="19223" y="6725"/>
                        <a:pt x="18569" y="6725"/>
                        <a:pt x="17991" y="6477"/>
                      </a:cubicBezTo>
                      <a:lnTo>
                        <a:pt x="17991" y="6477"/>
                      </a:lnTo>
                      <a:lnTo>
                        <a:pt x="15419" y="5048"/>
                      </a:lnTo>
                      <a:lnTo>
                        <a:pt x="14181" y="4286"/>
                      </a:lnTo>
                      <a:lnTo>
                        <a:pt x="11514" y="2762"/>
                      </a:lnTo>
                      <a:lnTo>
                        <a:pt x="6371" y="6096"/>
                      </a:lnTo>
                      <a:lnTo>
                        <a:pt x="9990" y="8191"/>
                      </a:lnTo>
                      <a:lnTo>
                        <a:pt x="12847" y="9810"/>
                      </a:lnTo>
                      <a:cubicBezTo>
                        <a:pt x="13324" y="9810"/>
                        <a:pt x="13609" y="10477"/>
                        <a:pt x="12847" y="10858"/>
                      </a:cubicBezTo>
                      <a:cubicBezTo>
                        <a:pt x="12332" y="11087"/>
                        <a:pt x="11744" y="11087"/>
                        <a:pt x="11228" y="10858"/>
                      </a:cubicBezTo>
                      <a:cubicBezTo>
                        <a:pt x="9037" y="9620"/>
                        <a:pt x="6942" y="8286"/>
                        <a:pt x="4846" y="6953"/>
                      </a:cubicBezTo>
                      <a:lnTo>
                        <a:pt x="3704" y="6953"/>
                      </a:lnTo>
                      <a:cubicBezTo>
                        <a:pt x="3704" y="6953"/>
                        <a:pt x="3704" y="6953"/>
                        <a:pt x="3704" y="6382"/>
                      </a:cubicBezTo>
                      <a:lnTo>
                        <a:pt x="2751" y="6382"/>
                      </a:lnTo>
                      <a:lnTo>
                        <a:pt x="465" y="5048"/>
                      </a:lnTo>
                      <a:lnTo>
                        <a:pt x="465" y="5048"/>
                      </a:lnTo>
                      <a:cubicBezTo>
                        <a:pt x="-106" y="5048"/>
                        <a:pt x="-202" y="4476"/>
                        <a:pt x="465" y="4191"/>
                      </a:cubicBezTo>
                      <a:lnTo>
                        <a:pt x="465" y="4191"/>
                      </a:lnTo>
                      <a:cubicBezTo>
                        <a:pt x="1322" y="3715"/>
                        <a:pt x="2084" y="4191"/>
                        <a:pt x="2846" y="4191"/>
                      </a:cubicBezTo>
                      <a:lnTo>
                        <a:pt x="3799" y="4667"/>
                      </a:lnTo>
                      <a:lnTo>
                        <a:pt x="5323" y="5619"/>
                      </a:lnTo>
                      <a:lnTo>
                        <a:pt x="6466" y="4953"/>
                      </a:lnTo>
                      <a:lnTo>
                        <a:pt x="10371" y="2381"/>
                      </a:lnTo>
                      <a:lnTo>
                        <a:pt x="7609" y="952"/>
                      </a:lnTo>
                      <a:lnTo>
                        <a:pt x="6942" y="952"/>
                      </a:lnTo>
                      <a:cubicBezTo>
                        <a:pt x="6942" y="952"/>
                        <a:pt x="6466" y="952"/>
                        <a:pt x="6466" y="476"/>
                      </a:cubicBezTo>
                      <a:cubicBezTo>
                        <a:pt x="6407" y="323"/>
                        <a:pt x="6407" y="153"/>
                        <a:pt x="6466" y="0"/>
                      </a:cubicBezTo>
                      <a:cubicBezTo>
                        <a:pt x="7132" y="0"/>
                        <a:pt x="7990" y="0"/>
                        <a:pt x="8847" y="476"/>
                      </a:cubicBezTo>
                      <a:lnTo>
                        <a:pt x="9609" y="952"/>
                      </a:lnTo>
                      <a:lnTo>
                        <a:pt x="11323" y="1905"/>
                      </a:lnTo>
                      <a:cubicBezTo>
                        <a:pt x="11692" y="1766"/>
                        <a:pt x="12098" y="1766"/>
                        <a:pt x="12466" y="1905"/>
                      </a:cubicBezTo>
                      <a:cubicBezTo>
                        <a:pt x="12466" y="1905"/>
                        <a:pt x="12943" y="2381"/>
                        <a:pt x="12466" y="257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1079"/>
                <p:cNvSpPr/>
                <p:nvPr/>
              </p:nvSpPr>
              <p:spPr>
                <a:xfrm>
                  <a:off x="4496833" y="4342631"/>
                  <a:ext cx="16904" cy="10569"/>
                </a:xfrm>
                <a:custGeom>
                  <a:avLst/>
                  <a:gdLst>
                    <a:gd name="connsiteX0" fmla="*/ 6618 w 16904"/>
                    <a:gd name="connsiteY0" fmla="*/ 197 h 10569"/>
                    <a:gd name="connsiteX1" fmla="*/ 6618 w 16904"/>
                    <a:gd name="connsiteY1" fmla="*/ 1150 h 10569"/>
                    <a:gd name="connsiteX2" fmla="*/ 5856 w 16904"/>
                    <a:gd name="connsiteY2" fmla="*/ 1150 h 10569"/>
                    <a:gd name="connsiteX3" fmla="*/ 4237 w 16904"/>
                    <a:gd name="connsiteY3" fmla="*/ 1721 h 10569"/>
                    <a:gd name="connsiteX4" fmla="*/ 5094 w 16904"/>
                    <a:gd name="connsiteY4" fmla="*/ 8008 h 10569"/>
                    <a:gd name="connsiteX5" fmla="*/ 13000 w 16904"/>
                    <a:gd name="connsiteY5" fmla="*/ 8579 h 10569"/>
                    <a:gd name="connsiteX6" fmla="*/ 14809 w 16904"/>
                    <a:gd name="connsiteY6" fmla="*/ 6198 h 10569"/>
                    <a:gd name="connsiteX7" fmla="*/ 14809 w 16904"/>
                    <a:gd name="connsiteY7" fmla="*/ 5436 h 10569"/>
                    <a:gd name="connsiteX8" fmla="*/ 16429 w 16904"/>
                    <a:gd name="connsiteY8" fmla="*/ 5436 h 10569"/>
                    <a:gd name="connsiteX9" fmla="*/ 16905 w 16904"/>
                    <a:gd name="connsiteY9" fmla="*/ 6198 h 10569"/>
                    <a:gd name="connsiteX10" fmla="*/ 14619 w 16904"/>
                    <a:gd name="connsiteY10" fmla="*/ 9532 h 10569"/>
                    <a:gd name="connsiteX11" fmla="*/ 3665 w 16904"/>
                    <a:gd name="connsiteY11" fmla="*/ 8865 h 10569"/>
                    <a:gd name="connsiteX12" fmla="*/ 331 w 16904"/>
                    <a:gd name="connsiteY12" fmla="*/ 2769 h 10569"/>
                    <a:gd name="connsiteX13" fmla="*/ 2332 w 16904"/>
                    <a:gd name="connsiteY13" fmla="*/ 769 h 10569"/>
                    <a:gd name="connsiteX14" fmla="*/ 6618 w 16904"/>
                    <a:gd name="connsiteY14" fmla="*/ 197 h 10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904" h="10569">
                      <a:moveTo>
                        <a:pt x="6618" y="197"/>
                      </a:moveTo>
                      <a:cubicBezTo>
                        <a:pt x="7189" y="197"/>
                        <a:pt x="7189" y="864"/>
                        <a:pt x="6618" y="1150"/>
                      </a:cubicBezTo>
                      <a:cubicBezTo>
                        <a:pt x="6046" y="1435"/>
                        <a:pt x="6142" y="1150"/>
                        <a:pt x="5856" y="1150"/>
                      </a:cubicBezTo>
                      <a:cubicBezTo>
                        <a:pt x="5293" y="1266"/>
                        <a:pt x="4748" y="1459"/>
                        <a:pt x="4237" y="1721"/>
                      </a:cubicBezTo>
                      <a:cubicBezTo>
                        <a:pt x="1379" y="3436"/>
                        <a:pt x="1951" y="6198"/>
                        <a:pt x="5094" y="8008"/>
                      </a:cubicBezTo>
                      <a:cubicBezTo>
                        <a:pt x="7455" y="9545"/>
                        <a:pt x="10442" y="9761"/>
                        <a:pt x="13000" y="8579"/>
                      </a:cubicBezTo>
                      <a:cubicBezTo>
                        <a:pt x="14047" y="8008"/>
                        <a:pt x="14905" y="7151"/>
                        <a:pt x="14809" y="6198"/>
                      </a:cubicBezTo>
                      <a:cubicBezTo>
                        <a:pt x="14714" y="5245"/>
                        <a:pt x="14809" y="6198"/>
                        <a:pt x="14809" y="5436"/>
                      </a:cubicBezTo>
                      <a:cubicBezTo>
                        <a:pt x="15310" y="5147"/>
                        <a:pt x="15928" y="5147"/>
                        <a:pt x="16429" y="5436"/>
                      </a:cubicBezTo>
                      <a:cubicBezTo>
                        <a:pt x="16694" y="5605"/>
                        <a:pt x="16869" y="5885"/>
                        <a:pt x="16905" y="6198"/>
                      </a:cubicBezTo>
                      <a:cubicBezTo>
                        <a:pt x="16905" y="7436"/>
                        <a:pt x="16238" y="8579"/>
                        <a:pt x="14619" y="9532"/>
                      </a:cubicBezTo>
                      <a:cubicBezTo>
                        <a:pt x="11080" y="11122"/>
                        <a:pt x="6985" y="10873"/>
                        <a:pt x="3665" y="8865"/>
                      </a:cubicBezTo>
                      <a:cubicBezTo>
                        <a:pt x="808" y="7246"/>
                        <a:pt x="-716" y="4864"/>
                        <a:pt x="331" y="2769"/>
                      </a:cubicBezTo>
                      <a:cubicBezTo>
                        <a:pt x="820" y="1945"/>
                        <a:pt x="1508" y="1257"/>
                        <a:pt x="2332" y="769"/>
                      </a:cubicBezTo>
                      <a:cubicBezTo>
                        <a:pt x="3475" y="769"/>
                        <a:pt x="5570" y="-470"/>
                        <a:pt x="6618" y="19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1080"/>
                <p:cNvSpPr/>
                <p:nvPr/>
              </p:nvSpPr>
              <p:spPr>
                <a:xfrm>
                  <a:off x="4504554" y="4340351"/>
                  <a:ext cx="13959" cy="8077"/>
                </a:xfrm>
                <a:custGeom>
                  <a:avLst/>
                  <a:gdLst>
                    <a:gd name="connsiteX0" fmla="*/ 1279 w 13959"/>
                    <a:gd name="connsiteY0" fmla="*/ 0 h 8077"/>
                    <a:gd name="connsiteX1" fmla="*/ 4136 w 13959"/>
                    <a:gd name="connsiteY1" fmla="*/ 1619 h 8077"/>
                    <a:gd name="connsiteX2" fmla="*/ 6518 w 13959"/>
                    <a:gd name="connsiteY2" fmla="*/ 3048 h 8077"/>
                    <a:gd name="connsiteX3" fmla="*/ 10614 w 13959"/>
                    <a:gd name="connsiteY3" fmla="*/ 5334 h 8077"/>
                    <a:gd name="connsiteX4" fmla="*/ 12423 w 13959"/>
                    <a:gd name="connsiteY4" fmla="*/ 6382 h 8077"/>
                    <a:gd name="connsiteX5" fmla="*/ 13566 w 13959"/>
                    <a:gd name="connsiteY5" fmla="*/ 6953 h 8077"/>
                    <a:gd name="connsiteX6" fmla="*/ 13566 w 13959"/>
                    <a:gd name="connsiteY6" fmla="*/ 7906 h 8077"/>
                    <a:gd name="connsiteX7" fmla="*/ 11947 w 13959"/>
                    <a:gd name="connsiteY7" fmla="*/ 7906 h 8077"/>
                    <a:gd name="connsiteX8" fmla="*/ 11947 w 13959"/>
                    <a:gd name="connsiteY8" fmla="*/ 7906 h 8077"/>
                    <a:gd name="connsiteX9" fmla="*/ 11090 w 13959"/>
                    <a:gd name="connsiteY9" fmla="*/ 7429 h 8077"/>
                    <a:gd name="connsiteX10" fmla="*/ 7089 w 13959"/>
                    <a:gd name="connsiteY10" fmla="*/ 5048 h 8077"/>
                    <a:gd name="connsiteX11" fmla="*/ 1089 w 13959"/>
                    <a:gd name="connsiteY11" fmla="*/ 1714 h 8077"/>
                    <a:gd name="connsiteX12" fmla="*/ 136 w 13959"/>
                    <a:gd name="connsiteY12" fmla="*/ 1238 h 8077"/>
                    <a:gd name="connsiteX13" fmla="*/ 136 w 13959"/>
                    <a:gd name="connsiteY13" fmla="*/ 1238 h 8077"/>
                    <a:gd name="connsiteX14" fmla="*/ 136 w 13959"/>
                    <a:gd name="connsiteY14" fmla="*/ 1238 h 8077"/>
                    <a:gd name="connsiteX15" fmla="*/ 136 w 13959"/>
                    <a:gd name="connsiteY15" fmla="*/ 571 h 8077"/>
                    <a:gd name="connsiteX16" fmla="*/ 1279 w 13959"/>
                    <a:gd name="connsiteY16" fmla="*/ 0 h 8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59" h="8077">
                      <a:moveTo>
                        <a:pt x="1279" y="0"/>
                      </a:moveTo>
                      <a:lnTo>
                        <a:pt x="4136" y="1619"/>
                      </a:lnTo>
                      <a:lnTo>
                        <a:pt x="6518" y="3048"/>
                      </a:lnTo>
                      <a:lnTo>
                        <a:pt x="10614" y="5334"/>
                      </a:lnTo>
                      <a:lnTo>
                        <a:pt x="12423" y="6382"/>
                      </a:lnTo>
                      <a:lnTo>
                        <a:pt x="13566" y="6953"/>
                      </a:lnTo>
                      <a:cubicBezTo>
                        <a:pt x="14042" y="6953"/>
                        <a:pt x="14138" y="7620"/>
                        <a:pt x="13566" y="7906"/>
                      </a:cubicBezTo>
                      <a:cubicBezTo>
                        <a:pt x="13051" y="8134"/>
                        <a:pt x="12463" y="8134"/>
                        <a:pt x="11947" y="7906"/>
                      </a:cubicBezTo>
                      <a:lnTo>
                        <a:pt x="11947" y="7906"/>
                      </a:lnTo>
                      <a:lnTo>
                        <a:pt x="11090" y="7429"/>
                      </a:lnTo>
                      <a:lnTo>
                        <a:pt x="7089" y="5048"/>
                      </a:lnTo>
                      <a:lnTo>
                        <a:pt x="1089" y="1714"/>
                      </a:lnTo>
                      <a:lnTo>
                        <a:pt x="136" y="1238"/>
                      </a:lnTo>
                      <a:lnTo>
                        <a:pt x="136" y="1238"/>
                      </a:lnTo>
                      <a:lnTo>
                        <a:pt x="136" y="1238"/>
                      </a:lnTo>
                      <a:cubicBezTo>
                        <a:pt x="-45" y="1053"/>
                        <a:pt x="-45" y="757"/>
                        <a:pt x="136" y="571"/>
                      </a:cubicBezTo>
                      <a:cubicBezTo>
                        <a:pt x="429" y="241"/>
                        <a:pt x="839" y="36"/>
                        <a:pt x="1279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1081"/>
                <p:cNvSpPr/>
                <p:nvPr/>
              </p:nvSpPr>
              <p:spPr>
                <a:xfrm>
                  <a:off x="4524639" y="4389024"/>
                  <a:ext cx="9439" cy="4920"/>
                </a:xfrm>
                <a:custGeom>
                  <a:avLst/>
                  <a:gdLst>
                    <a:gd name="connsiteX0" fmla="*/ 339 w 9439"/>
                    <a:gd name="connsiteY0" fmla="*/ 857 h 4920"/>
                    <a:gd name="connsiteX1" fmla="*/ 339 w 9439"/>
                    <a:gd name="connsiteY1" fmla="*/ 1714 h 4920"/>
                    <a:gd name="connsiteX2" fmla="*/ 1005 w 9439"/>
                    <a:gd name="connsiteY2" fmla="*/ 1714 h 4920"/>
                    <a:gd name="connsiteX3" fmla="*/ 2720 w 9439"/>
                    <a:gd name="connsiteY3" fmla="*/ 2762 h 4920"/>
                    <a:gd name="connsiteX4" fmla="*/ 6054 w 9439"/>
                    <a:gd name="connsiteY4" fmla="*/ 4763 h 4920"/>
                    <a:gd name="connsiteX5" fmla="*/ 8435 w 9439"/>
                    <a:gd name="connsiteY5" fmla="*/ 4763 h 4920"/>
                    <a:gd name="connsiteX6" fmla="*/ 9292 w 9439"/>
                    <a:gd name="connsiteY6" fmla="*/ 4096 h 4920"/>
                    <a:gd name="connsiteX7" fmla="*/ 5863 w 9439"/>
                    <a:gd name="connsiteY7" fmla="*/ 2000 h 4920"/>
                    <a:gd name="connsiteX8" fmla="*/ 4053 w 9439"/>
                    <a:gd name="connsiteY8" fmla="*/ 1048 h 4920"/>
                    <a:gd name="connsiteX9" fmla="*/ 1196 w 9439"/>
                    <a:gd name="connsiteY9" fmla="*/ 0 h 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39" h="4920">
                      <a:moveTo>
                        <a:pt x="339" y="857"/>
                      </a:moveTo>
                      <a:cubicBezTo>
                        <a:pt x="-423" y="857"/>
                        <a:pt x="339" y="1429"/>
                        <a:pt x="339" y="1714"/>
                      </a:cubicBezTo>
                      <a:lnTo>
                        <a:pt x="1005" y="1714"/>
                      </a:lnTo>
                      <a:lnTo>
                        <a:pt x="2720" y="2762"/>
                      </a:lnTo>
                      <a:lnTo>
                        <a:pt x="6054" y="4763"/>
                      </a:lnTo>
                      <a:cubicBezTo>
                        <a:pt x="6833" y="4973"/>
                        <a:pt x="7655" y="4973"/>
                        <a:pt x="8435" y="4763"/>
                      </a:cubicBezTo>
                      <a:cubicBezTo>
                        <a:pt x="9292" y="4763"/>
                        <a:pt x="9673" y="4763"/>
                        <a:pt x="9292" y="4096"/>
                      </a:cubicBezTo>
                      <a:lnTo>
                        <a:pt x="5863" y="2000"/>
                      </a:lnTo>
                      <a:lnTo>
                        <a:pt x="4053" y="1048"/>
                      </a:lnTo>
                      <a:cubicBezTo>
                        <a:pt x="3211" y="451"/>
                        <a:pt x="2224" y="89"/>
                        <a:pt x="1196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1" name="Freeform: Shape 1082"/>
                <p:cNvSpPr/>
                <p:nvPr/>
              </p:nvSpPr>
              <p:spPr>
                <a:xfrm>
                  <a:off x="4476972" y="4358730"/>
                  <a:ext cx="10924" cy="4259"/>
                </a:xfrm>
                <a:custGeom>
                  <a:avLst/>
                  <a:gdLst>
                    <a:gd name="connsiteX0" fmla="*/ 2953 w 10924"/>
                    <a:gd name="connsiteY0" fmla="*/ 1720 h 4259"/>
                    <a:gd name="connsiteX1" fmla="*/ 1429 w 10924"/>
                    <a:gd name="connsiteY1" fmla="*/ 1720 h 4259"/>
                    <a:gd name="connsiteX2" fmla="*/ 857 w 10924"/>
                    <a:gd name="connsiteY2" fmla="*/ 1720 h 4259"/>
                    <a:gd name="connsiteX3" fmla="*/ 0 w 10924"/>
                    <a:gd name="connsiteY3" fmla="*/ 2291 h 4259"/>
                    <a:gd name="connsiteX4" fmla="*/ 0 w 10924"/>
                    <a:gd name="connsiteY4" fmla="*/ 3625 h 4259"/>
                    <a:gd name="connsiteX5" fmla="*/ 8191 w 10924"/>
                    <a:gd name="connsiteY5" fmla="*/ 3625 h 4259"/>
                    <a:gd name="connsiteX6" fmla="*/ 10858 w 10924"/>
                    <a:gd name="connsiteY6" fmla="*/ 2196 h 4259"/>
                    <a:gd name="connsiteX7" fmla="*/ 9906 w 10924"/>
                    <a:gd name="connsiteY7" fmla="*/ 862 h 4259"/>
                    <a:gd name="connsiteX8" fmla="*/ 5810 w 10924"/>
                    <a:gd name="connsiteY8" fmla="*/ 5 h 4259"/>
                    <a:gd name="connsiteX9" fmla="*/ 762 w 10924"/>
                    <a:gd name="connsiteY9" fmla="*/ 1053 h 4259"/>
                    <a:gd name="connsiteX10" fmla="*/ 762 w 10924"/>
                    <a:gd name="connsiteY10" fmla="*/ 2577 h 4259"/>
                    <a:gd name="connsiteX11" fmla="*/ 2762 w 10924"/>
                    <a:gd name="connsiteY11" fmla="*/ 3244 h 4259"/>
                    <a:gd name="connsiteX12" fmla="*/ 4953 w 10924"/>
                    <a:gd name="connsiteY12" fmla="*/ 3244 h 4259"/>
                    <a:gd name="connsiteX13" fmla="*/ 6763 w 10924"/>
                    <a:gd name="connsiteY13" fmla="*/ 3244 h 4259"/>
                    <a:gd name="connsiteX14" fmla="*/ 7906 w 10924"/>
                    <a:gd name="connsiteY14" fmla="*/ 2672 h 4259"/>
                    <a:gd name="connsiteX15" fmla="*/ 7906 w 10924"/>
                    <a:gd name="connsiteY15" fmla="*/ 2672 h 4259"/>
                    <a:gd name="connsiteX16" fmla="*/ 6953 w 10924"/>
                    <a:gd name="connsiteY16" fmla="*/ 2672 h 4259"/>
                    <a:gd name="connsiteX17" fmla="*/ 4001 w 10924"/>
                    <a:gd name="connsiteY17" fmla="*/ 2672 h 4259"/>
                    <a:gd name="connsiteX18" fmla="*/ 4000 w 10924"/>
                    <a:gd name="connsiteY18" fmla="*/ 2672 h 4259"/>
                    <a:gd name="connsiteX19" fmla="*/ 6572 w 10924"/>
                    <a:gd name="connsiteY19" fmla="*/ 2672 h 4259"/>
                    <a:gd name="connsiteX20" fmla="*/ 6572 w 10924"/>
                    <a:gd name="connsiteY20" fmla="*/ 2672 h 4259"/>
                    <a:gd name="connsiteX21" fmla="*/ 6572 w 10924"/>
                    <a:gd name="connsiteY21" fmla="*/ 2672 h 4259"/>
                    <a:gd name="connsiteX22" fmla="*/ 6572 w 10924"/>
                    <a:gd name="connsiteY22" fmla="*/ 2672 h 4259"/>
                    <a:gd name="connsiteX23" fmla="*/ 6572 w 10924"/>
                    <a:gd name="connsiteY23" fmla="*/ 2672 h 4259"/>
                    <a:gd name="connsiteX24" fmla="*/ 6572 w 10924"/>
                    <a:gd name="connsiteY24" fmla="*/ 2672 h 4259"/>
                    <a:gd name="connsiteX25" fmla="*/ 6572 w 10924"/>
                    <a:gd name="connsiteY25" fmla="*/ 2672 h 4259"/>
                    <a:gd name="connsiteX26" fmla="*/ 6572 w 10924"/>
                    <a:gd name="connsiteY26" fmla="*/ 2672 h 4259"/>
                    <a:gd name="connsiteX27" fmla="*/ 6572 w 10924"/>
                    <a:gd name="connsiteY27" fmla="*/ 2672 h 4259"/>
                    <a:gd name="connsiteX28" fmla="*/ 5334 w 10924"/>
                    <a:gd name="connsiteY28" fmla="*/ 2672 h 4259"/>
                    <a:gd name="connsiteX29" fmla="*/ 6096 w 10924"/>
                    <a:gd name="connsiteY29" fmla="*/ 2672 h 4259"/>
                    <a:gd name="connsiteX30" fmla="*/ 6096 w 10924"/>
                    <a:gd name="connsiteY30" fmla="*/ 2672 h 4259"/>
                    <a:gd name="connsiteX31" fmla="*/ 6953 w 10924"/>
                    <a:gd name="connsiteY31" fmla="*/ 3244 h 4259"/>
                    <a:gd name="connsiteX32" fmla="*/ 6953 w 10924"/>
                    <a:gd name="connsiteY32" fmla="*/ 3244 h 4259"/>
                    <a:gd name="connsiteX33" fmla="*/ 6953 w 10924"/>
                    <a:gd name="connsiteY33" fmla="*/ 3720 h 4259"/>
                    <a:gd name="connsiteX34" fmla="*/ 6953 w 10924"/>
                    <a:gd name="connsiteY34" fmla="*/ 3720 h 4259"/>
                    <a:gd name="connsiteX35" fmla="*/ 6953 w 10924"/>
                    <a:gd name="connsiteY35" fmla="*/ 3720 h 4259"/>
                    <a:gd name="connsiteX36" fmla="*/ 6953 w 10924"/>
                    <a:gd name="connsiteY36" fmla="*/ 3720 h 4259"/>
                    <a:gd name="connsiteX37" fmla="*/ 6382 w 10924"/>
                    <a:gd name="connsiteY37" fmla="*/ 3720 h 4259"/>
                    <a:gd name="connsiteX38" fmla="*/ 6382 w 10924"/>
                    <a:gd name="connsiteY38" fmla="*/ 3720 h 4259"/>
                    <a:gd name="connsiteX39" fmla="*/ 6382 w 10924"/>
                    <a:gd name="connsiteY39" fmla="*/ 3720 h 4259"/>
                    <a:gd name="connsiteX40" fmla="*/ 6382 w 10924"/>
                    <a:gd name="connsiteY40" fmla="*/ 3720 h 4259"/>
                    <a:gd name="connsiteX41" fmla="*/ 6382 w 10924"/>
                    <a:gd name="connsiteY41" fmla="*/ 3720 h 4259"/>
                    <a:gd name="connsiteX42" fmla="*/ 5715 w 10924"/>
                    <a:gd name="connsiteY42" fmla="*/ 3720 h 4259"/>
                    <a:gd name="connsiteX43" fmla="*/ 5715 w 10924"/>
                    <a:gd name="connsiteY43" fmla="*/ 3720 h 4259"/>
                    <a:gd name="connsiteX44" fmla="*/ 5239 w 10924"/>
                    <a:gd name="connsiteY44" fmla="*/ 3720 h 4259"/>
                    <a:gd name="connsiteX45" fmla="*/ 5239 w 10924"/>
                    <a:gd name="connsiteY45" fmla="*/ 3720 h 4259"/>
                    <a:gd name="connsiteX46" fmla="*/ 5239 w 10924"/>
                    <a:gd name="connsiteY46" fmla="*/ 3244 h 4259"/>
                    <a:gd name="connsiteX47" fmla="*/ 5239 w 10924"/>
                    <a:gd name="connsiteY47" fmla="*/ 3244 h 4259"/>
                    <a:gd name="connsiteX48" fmla="*/ 6001 w 10924"/>
                    <a:gd name="connsiteY48" fmla="*/ 2577 h 4259"/>
                    <a:gd name="connsiteX49" fmla="*/ 6001 w 10924"/>
                    <a:gd name="connsiteY49" fmla="*/ 2577 h 4259"/>
                    <a:gd name="connsiteX50" fmla="*/ 6858 w 10924"/>
                    <a:gd name="connsiteY50" fmla="*/ 2005 h 4259"/>
                    <a:gd name="connsiteX51" fmla="*/ 5905 w 10924"/>
                    <a:gd name="connsiteY51" fmla="*/ 1434 h 4259"/>
                    <a:gd name="connsiteX52" fmla="*/ 3524 w 10924"/>
                    <a:gd name="connsiteY52" fmla="*/ 1434 h 4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0924" h="4259">
                      <a:moveTo>
                        <a:pt x="2953" y="1720"/>
                      </a:moveTo>
                      <a:lnTo>
                        <a:pt x="1429" y="1720"/>
                      </a:lnTo>
                      <a:cubicBezTo>
                        <a:pt x="1244" y="1654"/>
                        <a:pt x="1042" y="1654"/>
                        <a:pt x="857" y="1720"/>
                      </a:cubicBezTo>
                      <a:lnTo>
                        <a:pt x="0" y="2291"/>
                      </a:lnTo>
                      <a:cubicBezTo>
                        <a:pt x="0" y="2767"/>
                        <a:pt x="0" y="3244"/>
                        <a:pt x="0" y="3625"/>
                      </a:cubicBezTo>
                      <a:cubicBezTo>
                        <a:pt x="2665" y="4471"/>
                        <a:pt x="5527" y="4471"/>
                        <a:pt x="8191" y="3625"/>
                      </a:cubicBezTo>
                      <a:cubicBezTo>
                        <a:pt x="9620" y="3625"/>
                        <a:pt x="10668" y="2767"/>
                        <a:pt x="10858" y="2196"/>
                      </a:cubicBezTo>
                      <a:cubicBezTo>
                        <a:pt x="11049" y="1624"/>
                        <a:pt x="10858" y="1243"/>
                        <a:pt x="9906" y="862"/>
                      </a:cubicBezTo>
                      <a:cubicBezTo>
                        <a:pt x="8612" y="307"/>
                        <a:pt x="7219" y="15"/>
                        <a:pt x="5810" y="5"/>
                      </a:cubicBezTo>
                      <a:cubicBezTo>
                        <a:pt x="4069" y="-49"/>
                        <a:pt x="2339" y="310"/>
                        <a:pt x="762" y="1053"/>
                      </a:cubicBezTo>
                      <a:cubicBezTo>
                        <a:pt x="-95" y="1053"/>
                        <a:pt x="-286" y="2196"/>
                        <a:pt x="762" y="2577"/>
                      </a:cubicBezTo>
                      <a:cubicBezTo>
                        <a:pt x="1359" y="2970"/>
                        <a:pt x="2049" y="3200"/>
                        <a:pt x="2762" y="3244"/>
                      </a:cubicBezTo>
                      <a:lnTo>
                        <a:pt x="4953" y="3244"/>
                      </a:lnTo>
                      <a:lnTo>
                        <a:pt x="6763" y="3244"/>
                      </a:lnTo>
                      <a:lnTo>
                        <a:pt x="7906" y="2672"/>
                      </a:lnTo>
                      <a:cubicBezTo>
                        <a:pt x="7906" y="2672"/>
                        <a:pt x="7906" y="2672"/>
                        <a:pt x="7906" y="2672"/>
                      </a:cubicBezTo>
                      <a:lnTo>
                        <a:pt x="6953" y="2672"/>
                      </a:lnTo>
                      <a:cubicBezTo>
                        <a:pt x="5974" y="2530"/>
                        <a:pt x="4980" y="2530"/>
                        <a:pt x="4001" y="2672"/>
                      </a:cubicBezTo>
                      <a:lnTo>
                        <a:pt x="4000" y="2672"/>
                      </a:lnTo>
                      <a:lnTo>
                        <a:pt x="6572" y="2672"/>
                      </a:lnTo>
                      <a:lnTo>
                        <a:pt x="6572" y="2672"/>
                      </a:lnTo>
                      <a:lnTo>
                        <a:pt x="6572" y="2672"/>
                      </a:lnTo>
                      <a:lnTo>
                        <a:pt x="6572" y="2672"/>
                      </a:lnTo>
                      <a:lnTo>
                        <a:pt x="6572" y="2672"/>
                      </a:lnTo>
                      <a:cubicBezTo>
                        <a:pt x="6572" y="2672"/>
                        <a:pt x="6572" y="2672"/>
                        <a:pt x="6572" y="2672"/>
                      </a:cubicBezTo>
                      <a:lnTo>
                        <a:pt x="6572" y="2672"/>
                      </a:lnTo>
                      <a:lnTo>
                        <a:pt x="6572" y="2672"/>
                      </a:lnTo>
                      <a:lnTo>
                        <a:pt x="6572" y="2672"/>
                      </a:lnTo>
                      <a:lnTo>
                        <a:pt x="5334" y="2672"/>
                      </a:lnTo>
                      <a:lnTo>
                        <a:pt x="6096" y="2672"/>
                      </a:lnTo>
                      <a:lnTo>
                        <a:pt x="6096" y="2672"/>
                      </a:lnTo>
                      <a:lnTo>
                        <a:pt x="6953" y="3244"/>
                      </a:lnTo>
                      <a:lnTo>
                        <a:pt x="6953" y="3244"/>
                      </a:lnTo>
                      <a:cubicBezTo>
                        <a:pt x="6953" y="3244"/>
                        <a:pt x="6953" y="3244"/>
                        <a:pt x="6953" y="3720"/>
                      </a:cubicBezTo>
                      <a:lnTo>
                        <a:pt x="6953" y="3720"/>
                      </a:lnTo>
                      <a:lnTo>
                        <a:pt x="6953" y="3720"/>
                      </a:lnTo>
                      <a:lnTo>
                        <a:pt x="6953" y="3720"/>
                      </a:lnTo>
                      <a:lnTo>
                        <a:pt x="6382" y="3720"/>
                      </a:lnTo>
                      <a:lnTo>
                        <a:pt x="6382" y="3720"/>
                      </a:lnTo>
                      <a:lnTo>
                        <a:pt x="6382" y="3720"/>
                      </a:lnTo>
                      <a:cubicBezTo>
                        <a:pt x="6382" y="3720"/>
                        <a:pt x="6382" y="3720"/>
                        <a:pt x="6382" y="3720"/>
                      </a:cubicBezTo>
                      <a:lnTo>
                        <a:pt x="6382" y="3720"/>
                      </a:lnTo>
                      <a:lnTo>
                        <a:pt x="5715" y="3720"/>
                      </a:lnTo>
                      <a:lnTo>
                        <a:pt x="5715" y="3720"/>
                      </a:lnTo>
                      <a:lnTo>
                        <a:pt x="5239" y="3720"/>
                      </a:lnTo>
                      <a:lnTo>
                        <a:pt x="5239" y="3720"/>
                      </a:lnTo>
                      <a:cubicBezTo>
                        <a:pt x="5239" y="3720"/>
                        <a:pt x="5239" y="3720"/>
                        <a:pt x="5239" y="3244"/>
                      </a:cubicBezTo>
                      <a:lnTo>
                        <a:pt x="5239" y="3244"/>
                      </a:lnTo>
                      <a:cubicBezTo>
                        <a:pt x="5239" y="3244"/>
                        <a:pt x="5239" y="3244"/>
                        <a:pt x="6001" y="2577"/>
                      </a:cubicBezTo>
                      <a:lnTo>
                        <a:pt x="6001" y="2577"/>
                      </a:lnTo>
                      <a:lnTo>
                        <a:pt x="6858" y="2005"/>
                      </a:lnTo>
                      <a:cubicBezTo>
                        <a:pt x="6858" y="2005"/>
                        <a:pt x="6858" y="2005"/>
                        <a:pt x="5905" y="1434"/>
                      </a:cubicBezTo>
                      <a:cubicBezTo>
                        <a:pt x="5118" y="1293"/>
                        <a:pt x="4312" y="1293"/>
                        <a:pt x="3524" y="143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1083"/>
                <p:cNvSpPr/>
                <p:nvPr/>
              </p:nvSpPr>
              <p:spPr>
                <a:xfrm>
                  <a:off x="4718650" y="4332039"/>
                  <a:ext cx="15125" cy="6140"/>
                </a:xfrm>
                <a:custGeom>
                  <a:avLst/>
                  <a:gdLst>
                    <a:gd name="connsiteX0" fmla="*/ 5686 w 15125"/>
                    <a:gd name="connsiteY0" fmla="*/ 1264 h 6140"/>
                    <a:gd name="connsiteX1" fmla="*/ 3876 w 15125"/>
                    <a:gd name="connsiteY1" fmla="*/ 1264 h 6140"/>
                    <a:gd name="connsiteX2" fmla="*/ 2924 w 15125"/>
                    <a:gd name="connsiteY2" fmla="*/ 1264 h 6140"/>
                    <a:gd name="connsiteX3" fmla="*/ 1590 w 15125"/>
                    <a:gd name="connsiteY3" fmla="*/ 2121 h 6140"/>
                    <a:gd name="connsiteX4" fmla="*/ 1018 w 15125"/>
                    <a:gd name="connsiteY4" fmla="*/ 3931 h 6140"/>
                    <a:gd name="connsiteX5" fmla="*/ 2924 w 15125"/>
                    <a:gd name="connsiteY5" fmla="*/ 5836 h 6140"/>
                    <a:gd name="connsiteX6" fmla="*/ 8829 w 15125"/>
                    <a:gd name="connsiteY6" fmla="*/ 5836 h 6140"/>
                    <a:gd name="connsiteX7" fmla="*/ 15116 w 15125"/>
                    <a:gd name="connsiteY7" fmla="*/ 2693 h 6140"/>
                    <a:gd name="connsiteX8" fmla="*/ 9782 w 15125"/>
                    <a:gd name="connsiteY8" fmla="*/ 216 h 6140"/>
                    <a:gd name="connsiteX9" fmla="*/ 3590 w 15125"/>
                    <a:gd name="connsiteY9" fmla="*/ 216 h 6140"/>
                    <a:gd name="connsiteX10" fmla="*/ 66 w 15125"/>
                    <a:gd name="connsiteY10" fmla="*/ 1645 h 6140"/>
                    <a:gd name="connsiteX11" fmla="*/ 2924 w 15125"/>
                    <a:gd name="connsiteY11" fmla="*/ 1645 h 6140"/>
                    <a:gd name="connsiteX12" fmla="*/ 4162 w 15125"/>
                    <a:gd name="connsiteY12" fmla="*/ 1169 h 6140"/>
                    <a:gd name="connsiteX13" fmla="*/ 6924 w 15125"/>
                    <a:gd name="connsiteY13" fmla="*/ 1169 h 6140"/>
                    <a:gd name="connsiteX14" fmla="*/ 6924 w 15125"/>
                    <a:gd name="connsiteY14" fmla="*/ 1169 h 6140"/>
                    <a:gd name="connsiteX15" fmla="*/ 7972 w 15125"/>
                    <a:gd name="connsiteY15" fmla="*/ 1169 h 6140"/>
                    <a:gd name="connsiteX16" fmla="*/ 10163 w 15125"/>
                    <a:gd name="connsiteY16" fmla="*/ 1835 h 6140"/>
                    <a:gd name="connsiteX17" fmla="*/ 10734 w 15125"/>
                    <a:gd name="connsiteY17" fmla="*/ 2978 h 6140"/>
                    <a:gd name="connsiteX18" fmla="*/ 7210 w 15125"/>
                    <a:gd name="connsiteY18" fmla="*/ 4883 h 6140"/>
                    <a:gd name="connsiteX19" fmla="*/ 7210 w 15125"/>
                    <a:gd name="connsiteY19" fmla="*/ 4883 h 6140"/>
                    <a:gd name="connsiteX20" fmla="*/ 6448 w 15125"/>
                    <a:gd name="connsiteY20" fmla="*/ 4883 h 6140"/>
                    <a:gd name="connsiteX21" fmla="*/ 5876 w 15125"/>
                    <a:gd name="connsiteY21" fmla="*/ 4883 h 6140"/>
                    <a:gd name="connsiteX22" fmla="*/ 5019 w 15125"/>
                    <a:gd name="connsiteY22" fmla="*/ 3550 h 6140"/>
                    <a:gd name="connsiteX23" fmla="*/ 5591 w 15125"/>
                    <a:gd name="connsiteY23" fmla="*/ 2216 h 6140"/>
                    <a:gd name="connsiteX24" fmla="*/ 6257 w 15125"/>
                    <a:gd name="connsiteY24" fmla="*/ 1549 h 6140"/>
                    <a:gd name="connsiteX25" fmla="*/ 6257 w 15125"/>
                    <a:gd name="connsiteY25" fmla="*/ 1550 h 6140"/>
                    <a:gd name="connsiteX26" fmla="*/ 6257 w 15125"/>
                    <a:gd name="connsiteY26" fmla="*/ 1550 h 6140"/>
                    <a:gd name="connsiteX27" fmla="*/ 4829 w 15125"/>
                    <a:gd name="connsiteY27" fmla="*/ 1074 h 6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125" h="6140">
                      <a:moveTo>
                        <a:pt x="5686" y="1264"/>
                      </a:moveTo>
                      <a:lnTo>
                        <a:pt x="3876" y="1264"/>
                      </a:lnTo>
                      <a:lnTo>
                        <a:pt x="2924" y="1264"/>
                      </a:lnTo>
                      <a:cubicBezTo>
                        <a:pt x="2439" y="1482"/>
                        <a:pt x="1989" y="1771"/>
                        <a:pt x="1590" y="2121"/>
                      </a:cubicBezTo>
                      <a:cubicBezTo>
                        <a:pt x="1122" y="2599"/>
                        <a:pt x="909" y="3271"/>
                        <a:pt x="1018" y="3931"/>
                      </a:cubicBezTo>
                      <a:cubicBezTo>
                        <a:pt x="1019" y="4598"/>
                        <a:pt x="1495" y="5360"/>
                        <a:pt x="2924" y="5836"/>
                      </a:cubicBezTo>
                      <a:cubicBezTo>
                        <a:pt x="4871" y="6242"/>
                        <a:pt x="6881" y="6242"/>
                        <a:pt x="8829" y="5836"/>
                      </a:cubicBezTo>
                      <a:cubicBezTo>
                        <a:pt x="12544" y="5360"/>
                        <a:pt x="14925" y="3931"/>
                        <a:pt x="15116" y="2693"/>
                      </a:cubicBezTo>
                      <a:cubicBezTo>
                        <a:pt x="15306" y="1454"/>
                        <a:pt x="12830" y="502"/>
                        <a:pt x="9782" y="216"/>
                      </a:cubicBezTo>
                      <a:cubicBezTo>
                        <a:pt x="7728" y="-72"/>
                        <a:pt x="5644" y="-72"/>
                        <a:pt x="3590" y="216"/>
                      </a:cubicBezTo>
                      <a:cubicBezTo>
                        <a:pt x="1781" y="216"/>
                        <a:pt x="-410" y="978"/>
                        <a:pt x="66" y="1645"/>
                      </a:cubicBezTo>
                      <a:cubicBezTo>
                        <a:pt x="960" y="2119"/>
                        <a:pt x="2030" y="2119"/>
                        <a:pt x="2924" y="1645"/>
                      </a:cubicBezTo>
                      <a:cubicBezTo>
                        <a:pt x="3296" y="1397"/>
                        <a:pt x="3719" y="1235"/>
                        <a:pt x="4162" y="1169"/>
                      </a:cubicBezTo>
                      <a:lnTo>
                        <a:pt x="6924" y="1169"/>
                      </a:lnTo>
                      <a:cubicBezTo>
                        <a:pt x="6924" y="1169"/>
                        <a:pt x="6924" y="1169"/>
                        <a:pt x="6924" y="1169"/>
                      </a:cubicBezTo>
                      <a:lnTo>
                        <a:pt x="7972" y="1169"/>
                      </a:lnTo>
                      <a:cubicBezTo>
                        <a:pt x="8738" y="1248"/>
                        <a:pt x="9482" y="1474"/>
                        <a:pt x="10163" y="1835"/>
                      </a:cubicBezTo>
                      <a:cubicBezTo>
                        <a:pt x="10590" y="2043"/>
                        <a:pt x="10825" y="2512"/>
                        <a:pt x="10734" y="2978"/>
                      </a:cubicBezTo>
                      <a:cubicBezTo>
                        <a:pt x="10734" y="3645"/>
                        <a:pt x="9305" y="4502"/>
                        <a:pt x="7210" y="4883"/>
                      </a:cubicBezTo>
                      <a:cubicBezTo>
                        <a:pt x="7210" y="4883"/>
                        <a:pt x="7210" y="4883"/>
                        <a:pt x="7210" y="4883"/>
                      </a:cubicBezTo>
                      <a:lnTo>
                        <a:pt x="6448" y="4883"/>
                      </a:lnTo>
                      <a:lnTo>
                        <a:pt x="5876" y="4883"/>
                      </a:lnTo>
                      <a:cubicBezTo>
                        <a:pt x="5410" y="4585"/>
                        <a:pt x="5098" y="4098"/>
                        <a:pt x="5019" y="3550"/>
                      </a:cubicBezTo>
                      <a:cubicBezTo>
                        <a:pt x="5015" y="3045"/>
                        <a:pt x="5223" y="2562"/>
                        <a:pt x="5591" y="2216"/>
                      </a:cubicBezTo>
                      <a:cubicBezTo>
                        <a:pt x="5788" y="1971"/>
                        <a:pt x="6012" y="1747"/>
                        <a:pt x="6257" y="1549"/>
                      </a:cubicBezTo>
                      <a:lnTo>
                        <a:pt x="6257" y="1550"/>
                      </a:lnTo>
                      <a:lnTo>
                        <a:pt x="6257" y="1550"/>
                      </a:lnTo>
                      <a:cubicBezTo>
                        <a:pt x="6734" y="1550"/>
                        <a:pt x="5591" y="978"/>
                        <a:pt x="4829" y="107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1084"/>
                <p:cNvSpPr/>
                <p:nvPr/>
              </p:nvSpPr>
              <p:spPr>
                <a:xfrm>
                  <a:off x="4752083" y="4313217"/>
                  <a:ext cx="15126" cy="6198"/>
                </a:xfrm>
                <a:custGeom>
                  <a:avLst/>
                  <a:gdLst>
                    <a:gd name="connsiteX0" fmla="*/ 5686 w 15126"/>
                    <a:gd name="connsiteY0" fmla="*/ 846 h 6198"/>
                    <a:gd name="connsiteX1" fmla="*/ 3876 w 15126"/>
                    <a:gd name="connsiteY1" fmla="*/ 846 h 6198"/>
                    <a:gd name="connsiteX2" fmla="*/ 2924 w 15126"/>
                    <a:gd name="connsiteY2" fmla="*/ 1322 h 6198"/>
                    <a:gd name="connsiteX3" fmla="*/ 1590 w 15126"/>
                    <a:gd name="connsiteY3" fmla="*/ 2179 h 6198"/>
                    <a:gd name="connsiteX4" fmla="*/ 923 w 15126"/>
                    <a:gd name="connsiteY4" fmla="*/ 3989 h 6198"/>
                    <a:gd name="connsiteX5" fmla="*/ 2923 w 15126"/>
                    <a:gd name="connsiteY5" fmla="*/ 5894 h 6198"/>
                    <a:gd name="connsiteX6" fmla="*/ 8829 w 15126"/>
                    <a:gd name="connsiteY6" fmla="*/ 5894 h 6198"/>
                    <a:gd name="connsiteX7" fmla="*/ 15116 w 15126"/>
                    <a:gd name="connsiteY7" fmla="*/ 2751 h 6198"/>
                    <a:gd name="connsiteX8" fmla="*/ 9782 w 15126"/>
                    <a:gd name="connsiteY8" fmla="*/ 179 h 6198"/>
                    <a:gd name="connsiteX9" fmla="*/ 3591 w 15126"/>
                    <a:gd name="connsiteY9" fmla="*/ 179 h 6198"/>
                    <a:gd name="connsiteX10" fmla="*/ 66 w 15126"/>
                    <a:gd name="connsiteY10" fmla="*/ 1608 h 6198"/>
                    <a:gd name="connsiteX11" fmla="*/ 2923 w 15126"/>
                    <a:gd name="connsiteY11" fmla="*/ 1608 h 6198"/>
                    <a:gd name="connsiteX12" fmla="*/ 4162 w 15126"/>
                    <a:gd name="connsiteY12" fmla="*/ 1608 h 6198"/>
                    <a:gd name="connsiteX13" fmla="*/ 8162 w 15126"/>
                    <a:gd name="connsiteY13" fmla="*/ 1608 h 6198"/>
                    <a:gd name="connsiteX14" fmla="*/ 10353 w 15126"/>
                    <a:gd name="connsiteY14" fmla="*/ 2274 h 6198"/>
                    <a:gd name="connsiteX15" fmla="*/ 10925 w 15126"/>
                    <a:gd name="connsiteY15" fmla="*/ 3322 h 6198"/>
                    <a:gd name="connsiteX16" fmla="*/ 7401 w 15126"/>
                    <a:gd name="connsiteY16" fmla="*/ 5323 h 6198"/>
                    <a:gd name="connsiteX17" fmla="*/ 7401 w 15126"/>
                    <a:gd name="connsiteY17" fmla="*/ 5323 h 6198"/>
                    <a:gd name="connsiteX18" fmla="*/ 6638 w 15126"/>
                    <a:gd name="connsiteY18" fmla="*/ 5323 h 6198"/>
                    <a:gd name="connsiteX19" fmla="*/ 6067 w 15126"/>
                    <a:gd name="connsiteY19" fmla="*/ 5323 h 6198"/>
                    <a:gd name="connsiteX20" fmla="*/ 5210 w 15126"/>
                    <a:gd name="connsiteY20" fmla="*/ 3989 h 6198"/>
                    <a:gd name="connsiteX21" fmla="*/ 5781 w 15126"/>
                    <a:gd name="connsiteY21" fmla="*/ 2655 h 6198"/>
                    <a:gd name="connsiteX22" fmla="*/ 6448 w 15126"/>
                    <a:gd name="connsiteY22" fmla="*/ 1988 h 6198"/>
                    <a:gd name="connsiteX23" fmla="*/ 6448 w 15126"/>
                    <a:gd name="connsiteY23" fmla="*/ 1989 h 6198"/>
                    <a:gd name="connsiteX24" fmla="*/ 6448 w 15126"/>
                    <a:gd name="connsiteY24" fmla="*/ 1989 h 6198"/>
                    <a:gd name="connsiteX25" fmla="*/ 5019 w 15126"/>
                    <a:gd name="connsiteY25" fmla="*/ 1512 h 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5126" h="6198">
                      <a:moveTo>
                        <a:pt x="5686" y="846"/>
                      </a:moveTo>
                      <a:lnTo>
                        <a:pt x="3876" y="846"/>
                      </a:lnTo>
                      <a:lnTo>
                        <a:pt x="2924" y="1322"/>
                      </a:lnTo>
                      <a:cubicBezTo>
                        <a:pt x="2439" y="1540"/>
                        <a:pt x="1990" y="1829"/>
                        <a:pt x="1590" y="2179"/>
                      </a:cubicBezTo>
                      <a:cubicBezTo>
                        <a:pt x="1087" y="2638"/>
                        <a:pt x="838" y="3313"/>
                        <a:pt x="923" y="3989"/>
                      </a:cubicBezTo>
                      <a:cubicBezTo>
                        <a:pt x="1184" y="4947"/>
                        <a:pt x="1954" y="5681"/>
                        <a:pt x="2923" y="5894"/>
                      </a:cubicBezTo>
                      <a:cubicBezTo>
                        <a:pt x="4871" y="6300"/>
                        <a:pt x="6881" y="6300"/>
                        <a:pt x="8829" y="5894"/>
                      </a:cubicBezTo>
                      <a:cubicBezTo>
                        <a:pt x="12544" y="5894"/>
                        <a:pt x="14925" y="3989"/>
                        <a:pt x="15116" y="2751"/>
                      </a:cubicBezTo>
                      <a:cubicBezTo>
                        <a:pt x="15306" y="1512"/>
                        <a:pt x="12830" y="560"/>
                        <a:pt x="9782" y="179"/>
                      </a:cubicBezTo>
                      <a:cubicBezTo>
                        <a:pt x="7725" y="-60"/>
                        <a:pt x="5647" y="-60"/>
                        <a:pt x="3591" y="179"/>
                      </a:cubicBezTo>
                      <a:cubicBezTo>
                        <a:pt x="1781" y="179"/>
                        <a:pt x="-410" y="941"/>
                        <a:pt x="66" y="1608"/>
                      </a:cubicBezTo>
                      <a:cubicBezTo>
                        <a:pt x="955" y="2099"/>
                        <a:pt x="2035" y="2099"/>
                        <a:pt x="2923" y="1608"/>
                      </a:cubicBezTo>
                      <a:cubicBezTo>
                        <a:pt x="3332" y="1523"/>
                        <a:pt x="3753" y="1523"/>
                        <a:pt x="4162" y="1608"/>
                      </a:cubicBezTo>
                      <a:lnTo>
                        <a:pt x="8162" y="1608"/>
                      </a:lnTo>
                      <a:cubicBezTo>
                        <a:pt x="8926" y="1700"/>
                        <a:pt x="9668" y="1926"/>
                        <a:pt x="10353" y="2274"/>
                      </a:cubicBezTo>
                      <a:cubicBezTo>
                        <a:pt x="10766" y="2446"/>
                        <a:pt x="11004" y="2882"/>
                        <a:pt x="10925" y="3322"/>
                      </a:cubicBezTo>
                      <a:cubicBezTo>
                        <a:pt x="10925" y="4084"/>
                        <a:pt x="9401" y="4941"/>
                        <a:pt x="7401" y="5323"/>
                      </a:cubicBezTo>
                      <a:cubicBezTo>
                        <a:pt x="7401" y="5323"/>
                        <a:pt x="6924" y="5323"/>
                        <a:pt x="7401" y="5323"/>
                      </a:cubicBezTo>
                      <a:lnTo>
                        <a:pt x="6638" y="5323"/>
                      </a:lnTo>
                      <a:lnTo>
                        <a:pt x="6067" y="5323"/>
                      </a:lnTo>
                      <a:cubicBezTo>
                        <a:pt x="5601" y="5024"/>
                        <a:pt x="5288" y="4537"/>
                        <a:pt x="5210" y="3989"/>
                      </a:cubicBezTo>
                      <a:cubicBezTo>
                        <a:pt x="5163" y="3476"/>
                        <a:pt x="5378" y="2975"/>
                        <a:pt x="5781" y="2655"/>
                      </a:cubicBezTo>
                      <a:cubicBezTo>
                        <a:pt x="5952" y="2387"/>
                        <a:pt x="6180" y="2160"/>
                        <a:pt x="6448" y="1988"/>
                      </a:cubicBezTo>
                      <a:lnTo>
                        <a:pt x="6448" y="1989"/>
                      </a:lnTo>
                      <a:cubicBezTo>
                        <a:pt x="6448" y="1989"/>
                        <a:pt x="6448" y="1989"/>
                        <a:pt x="6448" y="1989"/>
                      </a:cubicBezTo>
                      <a:cubicBezTo>
                        <a:pt x="6448" y="1989"/>
                        <a:pt x="5781" y="1322"/>
                        <a:pt x="5019" y="151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1085"/>
                <p:cNvSpPr/>
                <p:nvPr/>
              </p:nvSpPr>
              <p:spPr>
                <a:xfrm>
                  <a:off x="4800851" y="4318074"/>
                  <a:ext cx="15126" cy="6103"/>
                </a:xfrm>
                <a:custGeom>
                  <a:avLst/>
                  <a:gdLst>
                    <a:gd name="connsiteX0" fmla="*/ 5686 w 15126"/>
                    <a:gd name="connsiteY0" fmla="*/ 1227 h 6103"/>
                    <a:gd name="connsiteX1" fmla="*/ 3876 w 15126"/>
                    <a:gd name="connsiteY1" fmla="*/ 1227 h 6103"/>
                    <a:gd name="connsiteX2" fmla="*/ 2924 w 15126"/>
                    <a:gd name="connsiteY2" fmla="*/ 1227 h 6103"/>
                    <a:gd name="connsiteX3" fmla="*/ 1590 w 15126"/>
                    <a:gd name="connsiteY3" fmla="*/ 2179 h 6103"/>
                    <a:gd name="connsiteX4" fmla="*/ 1018 w 15126"/>
                    <a:gd name="connsiteY4" fmla="*/ 3989 h 6103"/>
                    <a:gd name="connsiteX5" fmla="*/ 2924 w 15126"/>
                    <a:gd name="connsiteY5" fmla="*/ 5799 h 6103"/>
                    <a:gd name="connsiteX6" fmla="*/ 8829 w 15126"/>
                    <a:gd name="connsiteY6" fmla="*/ 5799 h 6103"/>
                    <a:gd name="connsiteX7" fmla="*/ 15116 w 15126"/>
                    <a:gd name="connsiteY7" fmla="*/ 2751 h 6103"/>
                    <a:gd name="connsiteX8" fmla="*/ 9782 w 15126"/>
                    <a:gd name="connsiteY8" fmla="*/ 179 h 6103"/>
                    <a:gd name="connsiteX9" fmla="*/ 3590 w 15126"/>
                    <a:gd name="connsiteY9" fmla="*/ 179 h 6103"/>
                    <a:gd name="connsiteX10" fmla="*/ 66 w 15126"/>
                    <a:gd name="connsiteY10" fmla="*/ 1513 h 6103"/>
                    <a:gd name="connsiteX11" fmla="*/ 2924 w 15126"/>
                    <a:gd name="connsiteY11" fmla="*/ 1513 h 6103"/>
                    <a:gd name="connsiteX12" fmla="*/ 4162 w 15126"/>
                    <a:gd name="connsiteY12" fmla="*/ 1036 h 6103"/>
                    <a:gd name="connsiteX13" fmla="*/ 4733 w 15126"/>
                    <a:gd name="connsiteY13" fmla="*/ 1036 h 6103"/>
                    <a:gd name="connsiteX14" fmla="*/ 8162 w 15126"/>
                    <a:gd name="connsiteY14" fmla="*/ 1036 h 6103"/>
                    <a:gd name="connsiteX15" fmla="*/ 10353 w 15126"/>
                    <a:gd name="connsiteY15" fmla="*/ 1703 h 6103"/>
                    <a:gd name="connsiteX16" fmla="*/ 10925 w 15126"/>
                    <a:gd name="connsiteY16" fmla="*/ 2846 h 6103"/>
                    <a:gd name="connsiteX17" fmla="*/ 7496 w 15126"/>
                    <a:gd name="connsiteY17" fmla="*/ 4846 h 6103"/>
                    <a:gd name="connsiteX18" fmla="*/ 6448 w 15126"/>
                    <a:gd name="connsiteY18" fmla="*/ 4846 h 6103"/>
                    <a:gd name="connsiteX19" fmla="*/ 5876 w 15126"/>
                    <a:gd name="connsiteY19" fmla="*/ 4846 h 6103"/>
                    <a:gd name="connsiteX20" fmla="*/ 5019 w 15126"/>
                    <a:gd name="connsiteY20" fmla="*/ 3608 h 6103"/>
                    <a:gd name="connsiteX21" fmla="*/ 5591 w 15126"/>
                    <a:gd name="connsiteY21" fmla="*/ 2179 h 6103"/>
                    <a:gd name="connsiteX22" fmla="*/ 6257 w 15126"/>
                    <a:gd name="connsiteY22" fmla="*/ 1608 h 6103"/>
                    <a:gd name="connsiteX23" fmla="*/ 6257 w 15126"/>
                    <a:gd name="connsiteY23" fmla="*/ 1608 h 6103"/>
                    <a:gd name="connsiteX24" fmla="*/ 6257 w 15126"/>
                    <a:gd name="connsiteY24" fmla="*/ 1132 h 6103"/>
                    <a:gd name="connsiteX25" fmla="*/ 4829 w 15126"/>
                    <a:gd name="connsiteY25" fmla="*/ 1132 h 6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5126" h="6103">
                      <a:moveTo>
                        <a:pt x="5686" y="1227"/>
                      </a:moveTo>
                      <a:lnTo>
                        <a:pt x="3876" y="1227"/>
                      </a:lnTo>
                      <a:lnTo>
                        <a:pt x="2924" y="1227"/>
                      </a:lnTo>
                      <a:cubicBezTo>
                        <a:pt x="2414" y="1441"/>
                        <a:pt x="1958" y="1767"/>
                        <a:pt x="1590" y="2179"/>
                      </a:cubicBezTo>
                      <a:cubicBezTo>
                        <a:pt x="1146" y="2671"/>
                        <a:pt x="938" y="3332"/>
                        <a:pt x="1018" y="3989"/>
                      </a:cubicBezTo>
                      <a:cubicBezTo>
                        <a:pt x="1018" y="4656"/>
                        <a:pt x="1495" y="5323"/>
                        <a:pt x="2924" y="5799"/>
                      </a:cubicBezTo>
                      <a:cubicBezTo>
                        <a:pt x="4871" y="6205"/>
                        <a:pt x="6881" y="6205"/>
                        <a:pt x="8829" y="5799"/>
                      </a:cubicBezTo>
                      <a:cubicBezTo>
                        <a:pt x="12639" y="5323"/>
                        <a:pt x="14925" y="3894"/>
                        <a:pt x="15116" y="2751"/>
                      </a:cubicBezTo>
                      <a:cubicBezTo>
                        <a:pt x="15306" y="1608"/>
                        <a:pt x="12925" y="560"/>
                        <a:pt x="9782" y="179"/>
                      </a:cubicBezTo>
                      <a:cubicBezTo>
                        <a:pt x="7725" y="-60"/>
                        <a:pt x="5647" y="-60"/>
                        <a:pt x="3590" y="179"/>
                      </a:cubicBezTo>
                      <a:cubicBezTo>
                        <a:pt x="1781" y="179"/>
                        <a:pt x="-410" y="846"/>
                        <a:pt x="66" y="1513"/>
                      </a:cubicBezTo>
                      <a:cubicBezTo>
                        <a:pt x="542" y="2179"/>
                        <a:pt x="2352" y="2274"/>
                        <a:pt x="2924" y="1513"/>
                      </a:cubicBezTo>
                      <a:cubicBezTo>
                        <a:pt x="3304" y="1281"/>
                        <a:pt x="3724" y="1120"/>
                        <a:pt x="4162" y="1036"/>
                      </a:cubicBezTo>
                      <a:lnTo>
                        <a:pt x="4733" y="1036"/>
                      </a:lnTo>
                      <a:lnTo>
                        <a:pt x="8162" y="1036"/>
                      </a:lnTo>
                      <a:cubicBezTo>
                        <a:pt x="8919" y="1160"/>
                        <a:pt x="9656" y="1384"/>
                        <a:pt x="10353" y="1703"/>
                      </a:cubicBezTo>
                      <a:cubicBezTo>
                        <a:pt x="10861" y="2084"/>
                        <a:pt x="11052" y="2465"/>
                        <a:pt x="10925" y="2846"/>
                      </a:cubicBezTo>
                      <a:cubicBezTo>
                        <a:pt x="10925" y="3608"/>
                        <a:pt x="9496" y="4370"/>
                        <a:pt x="7496" y="4846"/>
                      </a:cubicBezTo>
                      <a:lnTo>
                        <a:pt x="6448" y="4846"/>
                      </a:lnTo>
                      <a:lnTo>
                        <a:pt x="5876" y="4846"/>
                      </a:lnTo>
                      <a:cubicBezTo>
                        <a:pt x="5424" y="4578"/>
                        <a:pt x="5111" y="4126"/>
                        <a:pt x="5019" y="3608"/>
                      </a:cubicBezTo>
                      <a:cubicBezTo>
                        <a:pt x="4987" y="3071"/>
                        <a:pt x="5197" y="2547"/>
                        <a:pt x="5591" y="2179"/>
                      </a:cubicBezTo>
                      <a:lnTo>
                        <a:pt x="6257" y="1608"/>
                      </a:lnTo>
                      <a:lnTo>
                        <a:pt x="6257" y="1608"/>
                      </a:lnTo>
                      <a:lnTo>
                        <a:pt x="6257" y="1132"/>
                      </a:lnTo>
                      <a:cubicBezTo>
                        <a:pt x="6734" y="1132"/>
                        <a:pt x="5591" y="560"/>
                        <a:pt x="4829" y="1132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5" name="Freeform: Shape 1086"/>
                <p:cNvSpPr/>
                <p:nvPr/>
              </p:nvSpPr>
              <p:spPr>
                <a:xfrm>
                  <a:off x="4846952" y="4327217"/>
                  <a:ext cx="15125" cy="6104"/>
                </a:xfrm>
                <a:custGeom>
                  <a:avLst/>
                  <a:gdLst>
                    <a:gd name="connsiteX0" fmla="*/ 5686 w 15125"/>
                    <a:gd name="connsiteY0" fmla="*/ 1228 h 6104"/>
                    <a:gd name="connsiteX1" fmla="*/ 3876 w 15125"/>
                    <a:gd name="connsiteY1" fmla="*/ 1228 h 6104"/>
                    <a:gd name="connsiteX2" fmla="*/ 2924 w 15125"/>
                    <a:gd name="connsiteY2" fmla="*/ 1228 h 6104"/>
                    <a:gd name="connsiteX3" fmla="*/ 1590 w 15125"/>
                    <a:gd name="connsiteY3" fmla="*/ 2085 h 6104"/>
                    <a:gd name="connsiteX4" fmla="*/ 1018 w 15125"/>
                    <a:gd name="connsiteY4" fmla="*/ 3990 h 6104"/>
                    <a:gd name="connsiteX5" fmla="*/ 2924 w 15125"/>
                    <a:gd name="connsiteY5" fmla="*/ 5800 h 6104"/>
                    <a:gd name="connsiteX6" fmla="*/ 8829 w 15125"/>
                    <a:gd name="connsiteY6" fmla="*/ 5800 h 6104"/>
                    <a:gd name="connsiteX7" fmla="*/ 15116 w 15125"/>
                    <a:gd name="connsiteY7" fmla="*/ 2657 h 6104"/>
                    <a:gd name="connsiteX8" fmla="*/ 9782 w 15125"/>
                    <a:gd name="connsiteY8" fmla="*/ 180 h 6104"/>
                    <a:gd name="connsiteX9" fmla="*/ 3590 w 15125"/>
                    <a:gd name="connsiteY9" fmla="*/ 180 h 6104"/>
                    <a:gd name="connsiteX10" fmla="*/ 66 w 15125"/>
                    <a:gd name="connsiteY10" fmla="*/ 1609 h 6104"/>
                    <a:gd name="connsiteX11" fmla="*/ 2924 w 15125"/>
                    <a:gd name="connsiteY11" fmla="*/ 1609 h 6104"/>
                    <a:gd name="connsiteX12" fmla="*/ 4162 w 15125"/>
                    <a:gd name="connsiteY12" fmla="*/ 1133 h 6104"/>
                    <a:gd name="connsiteX13" fmla="*/ 7876 w 15125"/>
                    <a:gd name="connsiteY13" fmla="*/ 1133 h 6104"/>
                    <a:gd name="connsiteX14" fmla="*/ 7876 w 15125"/>
                    <a:gd name="connsiteY14" fmla="*/ 1133 h 6104"/>
                    <a:gd name="connsiteX15" fmla="*/ 10067 w 15125"/>
                    <a:gd name="connsiteY15" fmla="*/ 1800 h 6104"/>
                    <a:gd name="connsiteX16" fmla="*/ 10639 w 15125"/>
                    <a:gd name="connsiteY16" fmla="*/ 2943 h 6104"/>
                    <a:gd name="connsiteX17" fmla="*/ 7115 w 15125"/>
                    <a:gd name="connsiteY17" fmla="*/ 4847 h 6104"/>
                    <a:gd name="connsiteX18" fmla="*/ 7115 w 15125"/>
                    <a:gd name="connsiteY18" fmla="*/ 4847 h 6104"/>
                    <a:gd name="connsiteX19" fmla="*/ 6353 w 15125"/>
                    <a:gd name="connsiteY19" fmla="*/ 4847 h 6104"/>
                    <a:gd name="connsiteX20" fmla="*/ 5781 w 15125"/>
                    <a:gd name="connsiteY20" fmla="*/ 4847 h 6104"/>
                    <a:gd name="connsiteX21" fmla="*/ 4924 w 15125"/>
                    <a:gd name="connsiteY21" fmla="*/ 3609 h 6104"/>
                    <a:gd name="connsiteX22" fmla="*/ 5496 w 15125"/>
                    <a:gd name="connsiteY22" fmla="*/ 2180 h 6104"/>
                    <a:gd name="connsiteX23" fmla="*/ 6162 w 15125"/>
                    <a:gd name="connsiteY23" fmla="*/ 1514 h 6104"/>
                    <a:gd name="connsiteX24" fmla="*/ 6638 w 15125"/>
                    <a:gd name="connsiteY24" fmla="*/ 1514 h 6104"/>
                    <a:gd name="connsiteX25" fmla="*/ 6638 w 15125"/>
                    <a:gd name="connsiteY25" fmla="*/ 1514 h 6104"/>
                    <a:gd name="connsiteX26" fmla="*/ 5209 w 15125"/>
                    <a:gd name="connsiteY26" fmla="*/ 1038 h 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125" h="6104">
                      <a:moveTo>
                        <a:pt x="5686" y="1228"/>
                      </a:moveTo>
                      <a:lnTo>
                        <a:pt x="3876" y="1228"/>
                      </a:lnTo>
                      <a:lnTo>
                        <a:pt x="2924" y="1228"/>
                      </a:lnTo>
                      <a:cubicBezTo>
                        <a:pt x="2439" y="1446"/>
                        <a:pt x="1989" y="1735"/>
                        <a:pt x="1590" y="2085"/>
                      </a:cubicBezTo>
                      <a:cubicBezTo>
                        <a:pt x="1057" y="2562"/>
                        <a:pt x="836" y="3298"/>
                        <a:pt x="1018" y="3990"/>
                      </a:cubicBezTo>
                      <a:cubicBezTo>
                        <a:pt x="1019" y="4657"/>
                        <a:pt x="1495" y="5324"/>
                        <a:pt x="2924" y="5800"/>
                      </a:cubicBezTo>
                      <a:cubicBezTo>
                        <a:pt x="4871" y="6206"/>
                        <a:pt x="6881" y="6206"/>
                        <a:pt x="8829" y="5800"/>
                      </a:cubicBezTo>
                      <a:cubicBezTo>
                        <a:pt x="12544" y="5324"/>
                        <a:pt x="14925" y="3895"/>
                        <a:pt x="15116" y="2657"/>
                      </a:cubicBezTo>
                      <a:cubicBezTo>
                        <a:pt x="15306" y="1419"/>
                        <a:pt x="12830" y="561"/>
                        <a:pt x="9782" y="180"/>
                      </a:cubicBezTo>
                      <a:cubicBezTo>
                        <a:pt x="7725" y="-60"/>
                        <a:pt x="5647" y="-60"/>
                        <a:pt x="3590" y="180"/>
                      </a:cubicBezTo>
                      <a:cubicBezTo>
                        <a:pt x="1781" y="180"/>
                        <a:pt x="-410" y="942"/>
                        <a:pt x="66" y="1609"/>
                      </a:cubicBezTo>
                      <a:cubicBezTo>
                        <a:pt x="960" y="2083"/>
                        <a:pt x="2030" y="2083"/>
                        <a:pt x="2924" y="1609"/>
                      </a:cubicBezTo>
                      <a:lnTo>
                        <a:pt x="4162" y="1133"/>
                      </a:lnTo>
                      <a:lnTo>
                        <a:pt x="7876" y="1133"/>
                      </a:lnTo>
                      <a:cubicBezTo>
                        <a:pt x="7876" y="1133"/>
                        <a:pt x="7876" y="1133"/>
                        <a:pt x="7876" y="1133"/>
                      </a:cubicBezTo>
                      <a:cubicBezTo>
                        <a:pt x="8640" y="1225"/>
                        <a:pt x="9382" y="1451"/>
                        <a:pt x="10067" y="1800"/>
                      </a:cubicBezTo>
                      <a:cubicBezTo>
                        <a:pt x="10495" y="2007"/>
                        <a:pt x="10729" y="2476"/>
                        <a:pt x="10639" y="2943"/>
                      </a:cubicBezTo>
                      <a:cubicBezTo>
                        <a:pt x="10639" y="3609"/>
                        <a:pt x="9210" y="4466"/>
                        <a:pt x="7115" y="4847"/>
                      </a:cubicBezTo>
                      <a:cubicBezTo>
                        <a:pt x="7115" y="4847"/>
                        <a:pt x="6638" y="4847"/>
                        <a:pt x="7115" y="4847"/>
                      </a:cubicBezTo>
                      <a:lnTo>
                        <a:pt x="6353" y="4847"/>
                      </a:lnTo>
                      <a:lnTo>
                        <a:pt x="5781" y="4847"/>
                      </a:lnTo>
                      <a:cubicBezTo>
                        <a:pt x="5345" y="4562"/>
                        <a:pt x="5037" y="4118"/>
                        <a:pt x="4924" y="3609"/>
                      </a:cubicBezTo>
                      <a:cubicBezTo>
                        <a:pt x="4892" y="3072"/>
                        <a:pt x="5102" y="2548"/>
                        <a:pt x="5496" y="2180"/>
                      </a:cubicBezTo>
                      <a:lnTo>
                        <a:pt x="6162" y="1514"/>
                      </a:lnTo>
                      <a:lnTo>
                        <a:pt x="6638" y="1514"/>
                      </a:lnTo>
                      <a:lnTo>
                        <a:pt x="6638" y="1514"/>
                      </a:lnTo>
                      <a:cubicBezTo>
                        <a:pt x="7115" y="1514"/>
                        <a:pt x="5972" y="942"/>
                        <a:pt x="5209" y="103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1087"/>
                <p:cNvSpPr/>
                <p:nvPr/>
              </p:nvSpPr>
              <p:spPr>
                <a:xfrm>
                  <a:off x="4735798" y="4332563"/>
                  <a:ext cx="19875" cy="1313"/>
                </a:xfrm>
                <a:custGeom>
                  <a:avLst/>
                  <a:gdLst>
                    <a:gd name="connsiteX0" fmla="*/ 1302 w 19875"/>
                    <a:gd name="connsiteY0" fmla="*/ 1311 h 1313"/>
                    <a:gd name="connsiteX1" fmla="*/ 17399 w 19875"/>
                    <a:gd name="connsiteY1" fmla="*/ 1311 h 1313"/>
                    <a:gd name="connsiteX2" fmla="*/ 19876 w 19875"/>
                    <a:gd name="connsiteY2" fmla="*/ 740 h 1313"/>
                    <a:gd name="connsiteX3" fmla="*/ 18447 w 19875"/>
                    <a:gd name="connsiteY3" fmla="*/ 73 h 1313"/>
                    <a:gd name="connsiteX4" fmla="*/ 8350 w 19875"/>
                    <a:gd name="connsiteY4" fmla="*/ 73 h 1313"/>
                    <a:gd name="connsiteX5" fmla="*/ 3588 w 19875"/>
                    <a:gd name="connsiteY5" fmla="*/ 73 h 1313"/>
                    <a:gd name="connsiteX6" fmla="*/ 254 w 19875"/>
                    <a:gd name="connsiteY6" fmla="*/ 73 h 1313"/>
                    <a:gd name="connsiteX7" fmla="*/ 254 w 19875"/>
                    <a:gd name="connsiteY7" fmla="*/ 73 h 1313"/>
                    <a:gd name="connsiteX8" fmla="*/ 1302 w 19875"/>
                    <a:gd name="connsiteY8" fmla="*/ 73 h 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75" h="1313">
                      <a:moveTo>
                        <a:pt x="1302" y="1311"/>
                      </a:moveTo>
                      <a:lnTo>
                        <a:pt x="17399" y="1311"/>
                      </a:lnTo>
                      <a:cubicBezTo>
                        <a:pt x="18260" y="1340"/>
                        <a:pt x="19114" y="1142"/>
                        <a:pt x="19876" y="740"/>
                      </a:cubicBezTo>
                      <a:cubicBezTo>
                        <a:pt x="19876" y="740"/>
                        <a:pt x="19399" y="73"/>
                        <a:pt x="18447" y="73"/>
                      </a:cubicBezTo>
                      <a:cubicBezTo>
                        <a:pt x="15208" y="73"/>
                        <a:pt x="11779" y="73"/>
                        <a:pt x="8350" y="73"/>
                      </a:cubicBezTo>
                      <a:lnTo>
                        <a:pt x="3588" y="73"/>
                      </a:lnTo>
                      <a:cubicBezTo>
                        <a:pt x="2478" y="-24"/>
                        <a:pt x="1363" y="-24"/>
                        <a:pt x="254" y="73"/>
                      </a:cubicBezTo>
                      <a:cubicBezTo>
                        <a:pt x="254" y="73"/>
                        <a:pt x="-318" y="73"/>
                        <a:pt x="254" y="73"/>
                      </a:cubicBezTo>
                      <a:lnTo>
                        <a:pt x="1302" y="73"/>
                      </a:ln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1088"/>
                <p:cNvSpPr/>
                <p:nvPr/>
              </p:nvSpPr>
              <p:spPr>
                <a:xfrm>
                  <a:off x="4737198" y="4335303"/>
                  <a:ext cx="19904" cy="1714"/>
                </a:xfrm>
                <a:custGeom>
                  <a:avLst/>
                  <a:gdLst>
                    <a:gd name="connsiteX0" fmla="*/ 1616 w 19904"/>
                    <a:gd name="connsiteY0" fmla="*/ 1143 h 1714"/>
                    <a:gd name="connsiteX1" fmla="*/ 3998 w 19904"/>
                    <a:gd name="connsiteY1" fmla="*/ 1143 h 1714"/>
                    <a:gd name="connsiteX2" fmla="*/ 6474 w 19904"/>
                    <a:gd name="connsiteY2" fmla="*/ 1143 h 1714"/>
                    <a:gd name="connsiteX3" fmla="*/ 10284 w 19904"/>
                    <a:gd name="connsiteY3" fmla="*/ 1143 h 1714"/>
                    <a:gd name="connsiteX4" fmla="*/ 13999 w 19904"/>
                    <a:gd name="connsiteY4" fmla="*/ 1143 h 1714"/>
                    <a:gd name="connsiteX5" fmla="*/ 17999 w 19904"/>
                    <a:gd name="connsiteY5" fmla="*/ 1143 h 1714"/>
                    <a:gd name="connsiteX6" fmla="*/ 19905 w 19904"/>
                    <a:gd name="connsiteY6" fmla="*/ 571 h 1714"/>
                    <a:gd name="connsiteX7" fmla="*/ 18095 w 19904"/>
                    <a:gd name="connsiteY7" fmla="*/ 0 h 1714"/>
                    <a:gd name="connsiteX8" fmla="*/ 13523 w 19904"/>
                    <a:gd name="connsiteY8" fmla="*/ 0 h 1714"/>
                    <a:gd name="connsiteX9" fmla="*/ 9522 w 19904"/>
                    <a:gd name="connsiteY9" fmla="*/ 0 h 1714"/>
                    <a:gd name="connsiteX10" fmla="*/ 473 w 19904"/>
                    <a:gd name="connsiteY10" fmla="*/ 1048 h 1714"/>
                    <a:gd name="connsiteX11" fmla="*/ 1616 w 19904"/>
                    <a:gd name="connsiteY11" fmla="*/ 1714 h 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904" h="1714">
                      <a:moveTo>
                        <a:pt x="1616" y="1143"/>
                      </a:moveTo>
                      <a:lnTo>
                        <a:pt x="3998" y="1143"/>
                      </a:lnTo>
                      <a:lnTo>
                        <a:pt x="6474" y="1143"/>
                      </a:lnTo>
                      <a:lnTo>
                        <a:pt x="10284" y="1143"/>
                      </a:lnTo>
                      <a:lnTo>
                        <a:pt x="13999" y="1143"/>
                      </a:lnTo>
                      <a:lnTo>
                        <a:pt x="17999" y="1143"/>
                      </a:lnTo>
                      <a:cubicBezTo>
                        <a:pt x="18857" y="1143"/>
                        <a:pt x="19905" y="1143"/>
                        <a:pt x="19905" y="571"/>
                      </a:cubicBezTo>
                      <a:cubicBezTo>
                        <a:pt x="19905" y="0"/>
                        <a:pt x="18952" y="0"/>
                        <a:pt x="18095" y="0"/>
                      </a:cubicBezTo>
                      <a:lnTo>
                        <a:pt x="13523" y="0"/>
                      </a:lnTo>
                      <a:lnTo>
                        <a:pt x="9522" y="0"/>
                      </a:lnTo>
                      <a:cubicBezTo>
                        <a:pt x="6491" y="197"/>
                        <a:pt x="3470" y="547"/>
                        <a:pt x="473" y="1048"/>
                      </a:cubicBezTo>
                      <a:cubicBezTo>
                        <a:pt x="-670" y="1048"/>
                        <a:pt x="473" y="1714"/>
                        <a:pt x="1616" y="171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1089"/>
                <p:cNvSpPr/>
                <p:nvPr/>
              </p:nvSpPr>
              <p:spPr>
                <a:xfrm>
                  <a:off x="4753981" y="4321704"/>
                  <a:ext cx="5026" cy="13147"/>
                </a:xfrm>
                <a:custGeom>
                  <a:avLst/>
                  <a:gdLst>
                    <a:gd name="connsiteX0" fmla="*/ 3979 w 5026"/>
                    <a:gd name="connsiteY0" fmla="*/ 74 h 13147"/>
                    <a:gd name="connsiteX1" fmla="*/ 2740 w 5026"/>
                    <a:gd name="connsiteY1" fmla="*/ 836 h 13147"/>
                    <a:gd name="connsiteX2" fmla="*/ 2169 w 5026"/>
                    <a:gd name="connsiteY2" fmla="*/ 1598 h 13147"/>
                    <a:gd name="connsiteX3" fmla="*/ 1312 w 5026"/>
                    <a:gd name="connsiteY3" fmla="*/ 3217 h 13147"/>
                    <a:gd name="connsiteX4" fmla="*/ 359 w 5026"/>
                    <a:gd name="connsiteY4" fmla="*/ 6456 h 13147"/>
                    <a:gd name="connsiteX5" fmla="*/ 359 w 5026"/>
                    <a:gd name="connsiteY5" fmla="*/ 12647 h 13147"/>
                    <a:gd name="connsiteX6" fmla="*/ 4360 w 5026"/>
                    <a:gd name="connsiteY6" fmla="*/ 12647 h 13147"/>
                    <a:gd name="connsiteX7" fmla="*/ 3884 w 5026"/>
                    <a:gd name="connsiteY7" fmla="*/ 6456 h 13147"/>
                    <a:gd name="connsiteX8" fmla="*/ 4550 w 5026"/>
                    <a:gd name="connsiteY8" fmla="*/ 3408 h 13147"/>
                    <a:gd name="connsiteX9" fmla="*/ 5027 w 5026"/>
                    <a:gd name="connsiteY9" fmla="*/ 1884 h 13147"/>
                    <a:gd name="connsiteX10" fmla="*/ 5026 w 5026"/>
                    <a:gd name="connsiteY10" fmla="*/ 1217 h 13147"/>
                    <a:gd name="connsiteX11" fmla="*/ 5026 w 5026"/>
                    <a:gd name="connsiteY11" fmla="*/ 169 h 13147"/>
                    <a:gd name="connsiteX12" fmla="*/ 3979 w 5026"/>
                    <a:gd name="connsiteY12" fmla="*/ 169 h 1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26" h="13147">
                      <a:moveTo>
                        <a:pt x="3979" y="74"/>
                      </a:moveTo>
                      <a:cubicBezTo>
                        <a:pt x="3534" y="272"/>
                        <a:pt x="3117" y="528"/>
                        <a:pt x="2740" y="836"/>
                      </a:cubicBezTo>
                      <a:cubicBezTo>
                        <a:pt x="2498" y="1047"/>
                        <a:pt x="2304" y="1307"/>
                        <a:pt x="2169" y="1598"/>
                      </a:cubicBezTo>
                      <a:lnTo>
                        <a:pt x="1312" y="3217"/>
                      </a:lnTo>
                      <a:cubicBezTo>
                        <a:pt x="851" y="4250"/>
                        <a:pt x="531" y="5339"/>
                        <a:pt x="359" y="6456"/>
                      </a:cubicBezTo>
                      <a:cubicBezTo>
                        <a:pt x="-120" y="8492"/>
                        <a:pt x="-120" y="10611"/>
                        <a:pt x="359" y="12647"/>
                      </a:cubicBezTo>
                      <a:cubicBezTo>
                        <a:pt x="359" y="13314"/>
                        <a:pt x="4550" y="13314"/>
                        <a:pt x="4360" y="12647"/>
                      </a:cubicBezTo>
                      <a:cubicBezTo>
                        <a:pt x="3863" y="10623"/>
                        <a:pt x="3702" y="8532"/>
                        <a:pt x="3884" y="6456"/>
                      </a:cubicBezTo>
                      <a:cubicBezTo>
                        <a:pt x="4014" y="5422"/>
                        <a:pt x="4237" y="4402"/>
                        <a:pt x="4550" y="3408"/>
                      </a:cubicBezTo>
                      <a:cubicBezTo>
                        <a:pt x="4666" y="2887"/>
                        <a:pt x="4825" y="2378"/>
                        <a:pt x="5027" y="1884"/>
                      </a:cubicBezTo>
                      <a:cubicBezTo>
                        <a:pt x="5026" y="1884"/>
                        <a:pt x="5026" y="1408"/>
                        <a:pt x="5026" y="1217"/>
                      </a:cubicBezTo>
                      <a:cubicBezTo>
                        <a:pt x="5026" y="1026"/>
                        <a:pt x="5026" y="550"/>
                        <a:pt x="5026" y="169"/>
                      </a:cubicBezTo>
                      <a:cubicBezTo>
                        <a:pt x="5026" y="-212"/>
                        <a:pt x="4360" y="169"/>
                        <a:pt x="3979" y="169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1090"/>
                <p:cNvSpPr/>
                <p:nvPr/>
              </p:nvSpPr>
              <p:spPr>
                <a:xfrm>
                  <a:off x="4755934" y="4334446"/>
                  <a:ext cx="18597" cy="8286"/>
                </a:xfrm>
                <a:custGeom>
                  <a:avLst/>
                  <a:gdLst>
                    <a:gd name="connsiteX0" fmla="*/ 18504 w 18597"/>
                    <a:gd name="connsiteY0" fmla="*/ 8287 h 8286"/>
                    <a:gd name="connsiteX1" fmla="*/ 16027 w 18597"/>
                    <a:gd name="connsiteY1" fmla="*/ 6572 h 8286"/>
                    <a:gd name="connsiteX2" fmla="*/ 11646 w 18597"/>
                    <a:gd name="connsiteY2" fmla="*/ 4381 h 8286"/>
                    <a:gd name="connsiteX3" fmla="*/ 7264 w 18597"/>
                    <a:gd name="connsiteY3" fmla="*/ 2191 h 8286"/>
                    <a:gd name="connsiteX4" fmla="*/ 2406 w 18597"/>
                    <a:gd name="connsiteY4" fmla="*/ 0 h 8286"/>
                    <a:gd name="connsiteX5" fmla="*/ 120 w 18597"/>
                    <a:gd name="connsiteY5" fmla="*/ 0 h 8286"/>
                    <a:gd name="connsiteX6" fmla="*/ 4407 w 18597"/>
                    <a:gd name="connsiteY6" fmla="*/ 2191 h 8286"/>
                    <a:gd name="connsiteX7" fmla="*/ 8693 w 18597"/>
                    <a:gd name="connsiteY7" fmla="*/ 4191 h 8286"/>
                    <a:gd name="connsiteX8" fmla="*/ 12979 w 18597"/>
                    <a:gd name="connsiteY8" fmla="*/ 6287 h 8286"/>
                    <a:gd name="connsiteX9" fmla="*/ 17932 w 18597"/>
                    <a:gd name="connsiteY9" fmla="*/ 8001 h 8286"/>
                    <a:gd name="connsiteX10" fmla="*/ 18504 w 18597"/>
                    <a:gd name="connsiteY10" fmla="*/ 8001 h 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97" h="8286">
                      <a:moveTo>
                        <a:pt x="18504" y="8287"/>
                      </a:moveTo>
                      <a:cubicBezTo>
                        <a:pt x="19075" y="7715"/>
                        <a:pt x="16885" y="6953"/>
                        <a:pt x="16027" y="6572"/>
                      </a:cubicBezTo>
                      <a:cubicBezTo>
                        <a:pt x="15170" y="6191"/>
                        <a:pt x="13170" y="5048"/>
                        <a:pt x="11646" y="4381"/>
                      </a:cubicBezTo>
                      <a:lnTo>
                        <a:pt x="7264" y="2191"/>
                      </a:lnTo>
                      <a:cubicBezTo>
                        <a:pt x="5697" y="1350"/>
                        <a:pt x="4074" y="618"/>
                        <a:pt x="2406" y="0"/>
                      </a:cubicBezTo>
                      <a:cubicBezTo>
                        <a:pt x="1740" y="0"/>
                        <a:pt x="-546" y="0"/>
                        <a:pt x="120" y="0"/>
                      </a:cubicBezTo>
                      <a:cubicBezTo>
                        <a:pt x="1498" y="826"/>
                        <a:pt x="2930" y="1558"/>
                        <a:pt x="4407" y="2191"/>
                      </a:cubicBezTo>
                      <a:lnTo>
                        <a:pt x="8693" y="4191"/>
                      </a:lnTo>
                      <a:lnTo>
                        <a:pt x="12979" y="6287"/>
                      </a:lnTo>
                      <a:cubicBezTo>
                        <a:pt x="14522" y="7133"/>
                        <a:pt x="16197" y="7713"/>
                        <a:pt x="17932" y="8001"/>
                      </a:cubicBezTo>
                      <a:cubicBezTo>
                        <a:pt x="17932" y="8001"/>
                        <a:pt x="18504" y="8001"/>
                        <a:pt x="18504" y="8001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1091"/>
                <p:cNvSpPr/>
                <p:nvPr/>
              </p:nvSpPr>
              <p:spPr>
                <a:xfrm>
                  <a:off x="4759655" y="4310919"/>
                  <a:ext cx="10846" cy="4381"/>
                </a:xfrm>
                <a:custGeom>
                  <a:avLst/>
                  <a:gdLst>
                    <a:gd name="connsiteX0" fmla="*/ 18 w 10846"/>
                    <a:gd name="connsiteY0" fmla="*/ 190 h 4381"/>
                    <a:gd name="connsiteX1" fmla="*/ 1638 w 10846"/>
                    <a:gd name="connsiteY1" fmla="*/ 1429 h 4381"/>
                    <a:gd name="connsiteX2" fmla="*/ 3448 w 10846"/>
                    <a:gd name="connsiteY2" fmla="*/ 2381 h 4381"/>
                    <a:gd name="connsiteX3" fmla="*/ 5352 w 10846"/>
                    <a:gd name="connsiteY3" fmla="*/ 3334 h 4381"/>
                    <a:gd name="connsiteX4" fmla="*/ 8019 w 10846"/>
                    <a:gd name="connsiteY4" fmla="*/ 4381 h 4381"/>
                    <a:gd name="connsiteX5" fmla="*/ 10782 w 10846"/>
                    <a:gd name="connsiteY5" fmla="*/ 3810 h 4381"/>
                    <a:gd name="connsiteX6" fmla="*/ 8877 w 10846"/>
                    <a:gd name="connsiteY6" fmla="*/ 2857 h 4381"/>
                    <a:gd name="connsiteX7" fmla="*/ 6972 w 10846"/>
                    <a:gd name="connsiteY7" fmla="*/ 2000 h 4381"/>
                    <a:gd name="connsiteX8" fmla="*/ 4400 w 10846"/>
                    <a:gd name="connsiteY8" fmla="*/ 953 h 4381"/>
                    <a:gd name="connsiteX9" fmla="*/ 1733 w 10846"/>
                    <a:gd name="connsiteY9" fmla="*/ 0 h 4381"/>
                    <a:gd name="connsiteX10" fmla="*/ 18 w 10846"/>
                    <a:gd name="connsiteY10" fmla="*/ 0 h 4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46" h="4381">
                      <a:moveTo>
                        <a:pt x="18" y="190"/>
                      </a:moveTo>
                      <a:cubicBezTo>
                        <a:pt x="458" y="720"/>
                        <a:pt x="1012" y="1143"/>
                        <a:pt x="1638" y="1429"/>
                      </a:cubicBezTo>
                      <a:lnTo>
                        <a:pt x="3448" y="2381"/>
                      </a:lnTo>
                      <a:lnTo>
                        <a:pt x="5352" y="3334"/>
                      </a:lnTo>
                      <a:cubicBezTo>
                        <a:pt x="6189" y="3805"/>
                        <a:pt x="7086" y="4157"/>
                        <a:pt x="8019" y="4381"/>
                      </a:cubicBezTo>
                      <a:cubicBezTo>
                        <a:pt x="8972" y="4381"/>
                        <a:pt x="11258" y="4381"/>
                        <a:pt x="10782" y="3810"/>
                      </a:cubicBezTo>
                      <a:cubicBezTo>
                        <a:pt x="10210" y="3380"/>
                        <a:pt x="9564" y="3057"/>
                        <a:pt x="8877" y="2857"/>
                      </a:cubicBezTo>
                      <a:lnTo>
                        <a:pt x="6972" y="2000"/>
                      </a:lnTo>
                      <a:lnTo>
                        <a:pt x="4400" y="953"/>
                      </a:lnTo>
                      <a:lnTo>
                        <a:pt x="1733" y="0"/>
                      </a:lnTo>
                      <a:cubicBezTo>
                        <a:pt x="1161" y="0"/>
                        <a:pt x="-172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1092"/>
                <p:cNvSpPr/>
                <p:nvPr/>
              </p:nvSpPr>
              <p:spPr>
                <a:xfrm>
                  <a:off x="4763484" y="4307585"/>
                  <a:ext cx="11990" cy="4967"/>
                </a:xfrm>
                <a:custGeom>
                  <a:avLst/>
                  <a:gdLst>
                    <a:gd name="connsiteX0" fmla="*/ 0 w 11990"/>
                    <a:gd name="connsiteY0" fmla="*/ 95 h 4967"/>
                    <a:gd name="connsiteX1" fmla="*/ 1905 w 11990"/>
                    <a:gd name="connsiteY1" fmla="*/ 1810 h 4967"/>
                    <a:gd name="connsiteX2" fmla="*/ 4001 w 11990"/>
                    <a:gd name="connsiteY2" fmla="*/ 2858 h 4967"/>
                    <a:gd name="connsiteX3" fmla="*/ 6096 w 11990"/>
                    <a:gd name="connsiteY3" fmla="*/ 3810 h 4967"/>
                    <a:gd name="connsiteX4" fmla="*/ 8668 w 11990"/>
                    <a:gd name="connsiteY4" fmla="*/ 4858 h 4967"/>
                    <a:gd name="connsiteX5" fmla="*/ 10954 w 11990"/>
                    <a:gd name="connsiteY5" fmla="*/ 4858 h 4967"/>
                    <a:gd name="connsiteX6" fmla="*/ 11906 w 11990"/>
                    <a:gd name="connsiteY6" fmla="*/ 4191 h 4967"/>
                    <a:gd name="connsiteX7" fmla="*/ 9715 w 11990"/>
                    <a:gd name="connsiteY7" fmla="*/ 3238 h 4967"/>
                    <a:gd name="connsiteX8" fmla="*/ 7525 w 11990"/>
                    <a:gd name="connsiteY8" fmla="*/ 2286 h 4967"/>
                    <a:gd name="connsiteX9" fmla="*/ 5334 w 11990"/>
                    <a:gd name="connsiteY9" fmla="*/ 1334 h 4967"/>
                    <a:gd name="connsiteX10" fmla="*/ 4000 w 11990"/>
                    <a:gd name="connsiteY10" fmla="*/ 762 h 4967"/>
                    <a:gd name="connsiteX11" fmla="*/ 1714 w 11990"/>
                    <a:gd name="connsiteY11" fmla="*/ 0 h 4967"/>
                    <a:gd name="connsiteX12" fmla="*/ 0 w 11990"/>
                    <a:gd name="connsiteY12" fmla="*/ 0 h 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990" h="4967">
                      <a:moveTo>
                        <a:pt x="0" y="95"/>
                      </a:moveTo>
                      <a:cubicBezTo>
                        <a:pt x="0" y="762"/>
                        <a:pt x="953" y="1334"/>
                        <a:pt x="1905" y="1810"/>
                      </a:cubicBezTo>
                      <a:lnTo>
                        <a:pt x="4001" y="2858"/>
                      </a:lnTo>
                      <a:lnTo>
                        <a:pt x="6096" y="3810"/>
                      </a:lnTo>
                      <a:cubicBezTo>
                        <a:pt x="6922" y="4233"/>
                        <a:pt x="7782" y="4583"/>
                        <a:pt x="8668" y="4858"/>
                      </a:cubicBezTo>
                      <a:cubicBezTo>
                        <a:pt x="9423" y="5004"/>
                        <a:pt x="10199" y="5004"/>
                        <a:pt x="10954" y="4858"/>
                      </a:cubicBezTo>
                      <a:cubicBezTo>
                        <a:pt x="11716" y="4858"/>
                        <a:pt x="12192" y="4858"/>
                        <a:pt x="11906" y="4191"/>
                      </a:cubicBezTo>
                      <a:cubicBezTo>
                        <a:pt x="11219" y="3783"/>
                        <a:pt x="10483" y="3463"/>
                        <a:pt x="9715" y="3238"/>
                      </a:cubicBezTo>
                      <a:lnTo>
                        <a:pt x="7525" y="2286"/>
                      </a:lnTo>
                      <a:lnTo>
                        <a:pt x="5334" y="1334"/>
                      </a:lnTo>
                      <a:cubicBezTo>
                        <a:pt x="4916" y="1086"/>
                        <a:pt x="4468" y="894"/>
                        <a:pt x="4000" y="762"/>
                      </a:cubicBezTo>
                      <a:cubicBezTo>
                        <a:pt x="3270" y="423"/>
                        <a:pt x="2503" y="167"/>
                        <a:pt x="171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1093"/>
                <p:cNvSpPr/>
                <p:nvPr/>
              </p:nvSpPr>
              <p:spPr>
                <a:xfrm>
                  <a:off x="4764627" y="4310047"/>
                  <a:ext cx="4857" cy="2587"/>
                </a:xfrm>
                <a:custGeom>
                  <a:avLst/>
                  <a:gdLst>
                    <a:gd name="connsiteX0" fmla="*/ 2095 w 4857"/>
                    <a:gd name="connsiteY0" fmla="*/ 2587 h 2587"/>
                    <a:gd name="connsiteX1" fmla="*/ 2572 w 4857"/>
                    <a:gd name="connsiteY1" fmla="*/ 2587 h 2587"/>
                    <a:gd name="connsiteX2" fmla="*/ 2572 w 4857"/>
                    <a:gd name="connsiteY2" fmla="*/ 2587 h 2587"/>
                    <a:gd name="connsiteX3" fmla="*/ 3238 w 4857"/>
                    <a:gd name="connsiteY3" fmla="*/ 1921 h 2587"/>
                    <a:gd name="connsiteX4" fmla="*/ 4858 w 4857"/>
                    <a:gd name="connsiteY4" fmla="*/ 682 h 2587"/>
                    <a:gd name="connsiteX5" fmla="*/ 4000 w 4857"/>
                    <a:gd name="connsiteY5" fmla="*/ 111 h 2587"/>
                    <a:gd name="connsiteX6" fmla="*/ 2000 w 4857"/>
                    <a:gd name="connsiteY6" fmla="*/ 111 h 2587"/>
                    <a:gd name="connsiteX7" fmla="*/ 2000 w 4857"/>
                    <a:gd name="connsiteY7" fmla="*/ 111 h 2587"/>
                    <a:gd name="connsiteX8" fmla="*/ 2000 w 4857"/>
                    <a:gd name="connsiteY8" fmla="*/ 111 h 2587"/>
                    <a:gd name="connsiteX9" fmla="*/ 1524 w 4857"/>
                    <a:gd name="connsiteY9" fmla="*/ 111 h 2587"/>
                    <a:gd name="connsiteX10" fmla="*/ 1524 w 4857"/>
                    <a:gd name="connsiteY10" fmla="*/ 111 h 2587"/>
                    <a:gd name="connsiteX11" fmla="*/ 571 w 4857"/>
                    <a:gd name="connsiteY11" fmla="*/ 968 h 2587"/>
                    <a:gd name="connsiteX12" fmla="*/ 0 w 4857"/>
                    <a:gd name="connsiteY12" fmla="*/ 1635 h 2587"/>
                    <a:gd name="connsiteX13" fmla="*/ 0 w 4857"/>
                    <a:gd name="connsiteY13" fmla="*/ 1635 h 2587"/>
                    <a:gd name="connsiteX14" fmla="*/ 2476 w 4857"/>
                    <a:gd name="connsiteY14" fmla="*/ 1635 h 2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57" h="2587">
                      <a:moveTo>
                        <a:pt x="2095" y="2587"/>
                      </a:moveTo>
                      <a:lnTo>
                        <a:pt x="2572" y="2587"/>
                      </a:lnTo>
                      <a:lnTo>
                        <a:pt x="2572" y="2587"/>
                      </a:lnTo>
                      <a:lnTo>
                        <a:pt x="3238" y="1921"/>
                      </a:lnTo>
                      <a:cubicBezTo>
                        <a:pt x="3736" y="1456"/>
                        <a:pt x="4279" y="1041"/>
                        <a:pt x="4858" y="682"/>
                      </a:cubicBezTo>
                      <a:cubicBezTo>
                        <a:pt x="4858" y="682"/>
                        <a:pt x="4858" y="111"/>
                        <a:pt x="4000" y="111"/>
                      </a:cubicBezTo>
                      <a:cubicBezTo>
                        <a:pt x="3342" y="-37"/>
                        <a:pt x="2659" y="-37"/>
                        <a:pt x="2000" y="111"/>
                      </a:cubicBezTo>
                      <a:lnTo>
                        <a:pt x="2000" y="111"/>
                      </a:lnTo>
                      <a:lnTo>
                        <a:pt x="2000" y="111"/>
                      </a:lnTo>
                      <a:lnTo>
                        <a:pt x="1524" y="111"/>
                      </a:lnTo>
                      <a:lnTo>
                        <a:pt x="1524" y="111"/>
                      </a:lnTo>
                      <a:lnTo>
                        <a:pt x="571" y="968"/>
                      </a:lnTo>
                      <a:cubicBezTo>
                        <a:pt x="571" y="968"/>
                        <a:pt x="95" y="968"/>
                        <a:pt x="0" y="1635"/>
                      </a:cubicBezTo>
                      <a:lnTo>
                        <a:pt x="0" y="1635"/>
                      </a:lnTo>
                      <a:cubicBezTo>
                        <a:pt x="0" y="1635"/>
                        <a:pt x="1809" y="2301"/>
                        <a:pt x="2476" y="1635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1094"/>
                <p:cNvSpPr/>
                <p:nvPr/>
              </p:nvSpPr>
              <p:spPr>
                <a:xfrm>
                  <a:off x="4768437" y="4343675"/>
                  <a:ext cx="8858" cy="15657"/>
                </a:xfrm>
                <a:custGeom>
                  <a:avLst/>
                  <a:gdLst>
                    <a:gd name="connsiteX0" fmla="*/ 6763 w 8858"/>
                    <a:gd name="connsiteY0" fmla="*/ 201 h 15657"/>
                    <a:gd name="connsiteX1" fmla="*/ 0 w 8858"/>
                    <a:gd name="connsiteY1" fmla="*/ 15155 h 15657"/>
                    <a:gd name="connsiteX2" fmla="*/ 3524 w 8858"/>
                    <a:gd name="connsiteY2" fmla="*/ 15155 h 15657"/>
                    <a:gd name="connsiteX3" fmla="*/ 8858 w 8858"/>
                    <a:gd name="connsiteY3" fmla="*/ 296 h 15657"/>
                    <a:gd name="connsiteX4" fmla="*/ 6763 w 8858"/>
                    <a:gd name="connsiteY4" fmla="*/ 296 h 1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8" h="15657">
                      <a:moveTo>
                        <a:pt x="6763" y="201"/>
                      </a:moveTo>
                      <a:cubicBezTo>
                        <a:pt x="4191" y="5154"/>
                        <a:pt x="2000" y="10202"/>
                        <a:pt x="0" y="15155"/>
                      </a:cubicBezTo>
                      <a:cubicBezTo>
                        <a:pt x="0" y="15727"/>
                        <a:pt x="3238" y="15918"/>
                        <a:pt x="3524" y="15155"/>
                      </a:cubicBezTo>
                      <a:cubicBezTo>
                        <a:pt x="5928" y="10450"/>
                        <a:pt x="7720" y="5457"/>
                        <a:pt x="8858" y="296"/>
                      </a:cubicBezTo>
                      <a:cubicBezTo>
                        <a:pt x="8858" y="296"/>
                        <a:pt x="7048" y="-370"/>
                        <a:pt x="6763" y="296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1095"/>
                <p:cNvSpPr/>
                <p:nvPr/>
              </p:nvSpPr>
              <p:spPr>
                <a:xfrm>
                  <a:off x="4775467" y="4340416"/>
                  <a:ext cx="27640" cy="3188"/>
                </a:xfrm>
                <a:custGeom>
                  <a:avLst/>
                  <a:gdLst>
                    <a:gd name="connsiteX0" fmla="*/ 25545 w 27640"/>
                    <a:gd name="connsiteY0" fmla="*/ 412 h 3188"/>
                    <a:gd name="connsiteX1" fmla="*/ 23450 w 27640"/>
                    <a:gd name="connsiteY1" fmla="*/ 412 h 3188"/>
                    <a:gd name="connsiteX2" fmla="*/ 20688 w 27640"/>
                    <a:gd name="connsiteY2" fmla="*/ 412 h 3188"/>
                    <a:gd name="connsiteX3" fmla="*/ 15258 w 27640"/>
                    <a:gd name="connsiteY3" fmla="*/ 983 h 3188"/>
                    <a:gd name="connsiteX4" fmla="*/ 2590 w 27640"/>
                    <a:gd name="connsiteY4" fmla="*/ 2412 h 3188"/>
                    <a:gd name="connsiteX5" fmla="*/ 304 w 27640"/>
                    <a:gd name="connsiteY5" fmla="*/ 2412 h 3188"/>
                    <a:gd name="connsiteX6" fmla="*/ 2304 w 27640"/>
                    <a:gd name="connsiteY6" fmla="*/ 3174 h 3188"/>
                    <a:gd name="connsiteX7" fmla="*/ 8305 w 27640"/>
                    <a:gd name="connsiteY7" fmla="*/ 2507 h 3188"/>
                    <a:gd name="connsiteX8" fmla="*/ 20497 w 27640"/>
                    <a:gd name="connsiteY8" fmla="*/ 1174 h 3188"/>
                    <a:gd name="connsiteX9" fmla="*/ 25450 w 27640"/>
                    <a:gd name="connsiteY9" fmla="*/ 602 h 3188"/>
                    <a:gd name="connsiteX10" fmla="*/ 27450 w 27640"/>
                    <a:gd name="connsiteY10" fmla="*/ 602 h 3188"/>
                    <a:gd name="connsiteX11" fmla="*/ 25545 w 27640"/>
                    <a:gd name="connsiteY11" fmla="*/ 31 h 3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640" h="3188">
                      <a:moveTo>
                        <a:pt x="25545" y="412"/>
                      </a:moveTo>
                      <a:lnTo>
                        <a:pt x="23450" y="412"/>
                      </a:lnTo>
                      <a:lnTo>
                        <a:pt x="20688" y="412"/>
                      </a:lnTo>
                      <a:lnTo>
                        <a:pt x="15258" y="983"/>
                      </a:lnTo>
                      <a:lnTo>
                        <a:pt x="2590" y="2412"/>
                      </a:lnTo>
                      <a:cubicBezTo>
                        <a:pt x="1832" y="2307"/>
                        <a:pt x="1062" y="2307"/>
                        <a:pt x="304" y="2412"/>
                      </a:cubicBezTo>
                      <a:cubicBezTo>
                        <a:pt x="-744" y="2888"/>
                        <a:pt x="1161" y="3269"/>
                        <a:pt x="2304" y="3174"/>
                      </a:cubicBezTo>
                      <a:cubicBezTo>
                        <a:pt x="3447" y="3079"/>
                        <a:pt x="6305" y="3174"/>
                        <a:pt x="8305" y="2507"/>
                      </a:cubicBezTo>
                      <a:lnTo>
                        <a:pt x="20497" y="1174"/>
                      </a:lnTo>
                      <a:lnTo>
                        <a:pt x="25450" y="602"/>
                      </a:lnTo>
                      <a:cubicBezTo>
                        <a:pt x="26116" y="665"/>
                        <a:pt x="26785" y="665"/>
                        <a:pt x="27450" y="602"/>
                      </a:cubicBezTo>
                      <a:cubicBezTo>
                        <a:pt x="28212" y="602"/>
                        <a:pt x="26498" y="-160"/>
                        <a:pt x="25545" y="31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1096"/>
                <p:cNvSpPr/>
                <p:nvPr/>
              </p:nvSpPr>
              <p:spPr>
                <a:xfrm>
                  <a:off x="4768704" y="4358640"/>
                  <a:ext cx="21830" cy="10001"/>
                </a:xfrm>
                <a:custGeom>
                  <a:avLst/>
                  <a:gdLst>
                    <a:gd name="connsiteX0" fmla="*/ 21831 w 21830"/>
                    <a:gd name="connsiteY0" fmla="*/ 10001 h 10001"/>
                    <a:gd name="connsiteX1" fmla="*/ 17164 w 21830"/>
                    <a:gd name="connsiteY1" fmla="*/ 7525 h 10001"/>
                    <a:gd name="connsiteX2" fmla="*/ 12020 w 21830"/>
                    <a:gd name="connsiteY2" fmla="*/ 5048 h 10001"/>
                    <a:gd name="connsiteX3" fmla="*/ 2495 w 21830"/>
                    <a:gd name="connsiteY3" fmla="*/ 0 h 10001"/>
                    <a:gd name="connsiteX4" fmla="*/ 209 w 21830"/>
                    <a:gd name="connsiteY4" fmla="*/ 0 h 10001"/>
                    <a:gd name="connsiteX5" fmla="*/ 9734 w 21830"/>
                    <a:gd name="connsiteY5" fmla="*/ 4953 h 10001"/>
                    <a:gd name="connsiteX6" fmla="*/ 15354 w 21830"/>
                    <a:gd name="connsiteY6" fmla="*/ 7620 h 10001"/>
                    <a:gd name="connsiteX7" fmla="*/ 20783 w 21830"/>
                    <a:gd name="connsiteY7" fmla="*/ 9906 h 10001"/>
                    <a:gd name="connsiteX8" fmla="*/ 21736 w 21830"/>
                    <a:gd name="connsiteY8" fmla="*/ 9906 h 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30" h="10001">
                      <a:moveTo>
                        <a:pt x="21831" y="10001"/>
                      </a:moveTo>
                      <a:cubicBezTo>
                        <a:pt x="20410" y="8943"/>
                        <a:pt x="18836" y="8108"/>
                        <a:pt x="17164" y="7525"/>
                      </a:cubicBezTo>
                      <a:lnTo>
                        <a:pt x="12020" y="5048"/>
                      </a:lnTo>
                      <a:cubicBezTo>
                        <a:pt x="8687" y="3334"/>
                        <a:pt x="5543" y="1714"/>
                        <a:pt x="2495" y="0"/>
                      </a:cubicBezTo>
                      <a:cubicBezTo>
                        <a:pt x="1829" y="0"/>
                        <a:pt x="-743" y="0"/>
                        <a:pt x="209" y="0"/>
                      </a:cubicBezTo>
                      <a:cubicBezTo>
                        <a:pt x="3257" y="1714"/>
                        <a:pt x="6496" y="3334"/>
                        <a:pt x="9734" y="4953"/>
                      </a:cubicBezTo>
                      <a:lnTo>
                        <a:pt x="15354" y="7620"/>
                      </a:lnTo>
                      <a:cubicBezTo>
                        <a:pt x="17090" y="8547"/>
                        <a:pt x="18907" y="9312"/>
                        <a:pt x="20783" y="9906"/>
                      </a:cubicBezTo>
                      <a:cubicBezTo>
                        <a:pt x="20783" y="9906"/>
                        <a:pt x="21926" y="9906"/>
                        <a:pt x="21736" y="9906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1097"/>
                <p:cNvSpPr/>
                <p:nvPr/>
              </p:nvSpPr>
              <p:spPr>
                <a:xfrm>
                  <a:off x="4800256" y="4341018"/>
                  <a:ext cx="16384" cy="7048"/>
                </a:xfrm>
                <a:custGeom>
                  <a:avLst/>
                  <a:gdLst>
                    <a:gd name="connsiteX0" fmla="*/ 16377 w 16384"/>
                    <a:gd name="connsiteY0" fmla="*/ 7048 h 7048"/>
                    <a:gd name="connsiteX1" fmla="*/ 13329 w 16384"/>
                    <a:gd name="connsiteY1" fmla="*/ 5239 h 7048"/>
                    <a:gd name="connsiteX2" fmla="*/ 9996 w 16384"/>
                    <a:gd name="connsiteY2" fmla="*/ 3524 h 7048"/>
                    <a:gd name="connsiteX3" fmla="*/ 2661 w 16384"/>
                    <a:gd name="connsiteY3" fmla="*/ 0 h 7048"/>
                    <a:gd name="connsiteX4" fmla="*/ 280 w 16384"/>
                    <a:gd name="connsiteY4" fmla="*/ 0 h 7048"/>
                    <a:gd name="connsiteX5" fmla="*/ 7614 w 16384"/>
                    <a:gd name="connsiteY5" fmla="*/ 3524 h 7048"/>
                    <a:gd name="connsiteX6" fmla="*/ 11044 w 16384"/>
                    <a:gd name="connsiteY6" fmla="*/ 5144 h 7048"/>
                    <a:gd name="connsiteX7" fmla="*/ 15616 w 16384"/>
                    <a:gd name="connsiteY7" fmla="*/ 6858 h 7048"/>
                    <a:gd name="connsiteX8" fmla="*/ 16377 w 16384"/>
                    <a:gd name="connsiteY8" fmla="*/ 6858 h 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84" h="7048">
                      <a:moveTo>
                        <a:pt x="16377" y="7048"/>
                      </a:moveTo>
                      <a:cubicBezTo>
                        <a:pt x="15484" y="6260"/>
                        <a:pt x="14450" y="5646"/>
                        <a:pt x="13329" y="5239"/>
                      </a:cubicBezTo>
                      <a:lnTo>
                        <a:pt x="9996" y="3524"/>
                      </a:lnTo>
                      <a:cubicBezTo>
                        <a:pt x="7710" y="2286"/>
                        <a:pt x="5233" y="1143"/>
                        <a:pt x="2661" y="0"/>
                      </a:cubicBezTo>
                      <a:cubicBezTo>
                        <a:pt x="1804" y="0"/>
                        <a:pt x="-863" y="0"/>
                        <a:pt x="280" y="0"/>
                      </a:cubicBezTo>
                      <a:lnTo>
                        <a:pt x="7614" y="3524"/>
                      </a:lnTo>
                      <a:lnTo>
                        <a:pt x="11044" y="5144"/>
                      </a:lnTo>
                      <a:cubicBezTo>
                        <a:pt x="12495" y="5891"/>
                        <a:pt x="14030" y="6467"/>
                        <a:pt x="15616" y="6858"/>
                      </a:cubicBezTo>
                      <a:cubicBezTo>
                        <a:pt x="15615" y="6858"/>
                        <a:pt x="16473" y="6858"/>
                        <a:pt x="16377" y="685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1098"/>
                <p:cNvSpPr/>
                <p:nvPr/>
              </p:nvSpPr>
              <p:spPr>
                <a:xfrm>
                  <a:off x="4789296" y="4364427"/>
                  <a:ext cx="29500" cy="4404"/>
                </a:xfrm>
                <a:custGeom>
                  <a:avLst/>
                  <a:gdLst>
                    <a:gd name="connsiteX0" fmla="*/ 953 w 29500"/>
                    <a:gd name="connsiteY0" fmla="*/ 4405 h 4404"/>
                    <a:gd name="connsiteX1" fmla="*/ 8573 w 29500"/>
                    <a:gd name="connsiteY1" fmla="*/ 3547 h 4404"/>
                    <a:gd name="connsiteX2" fmla="*/ 15145 w 29500"/>
                    <a:gd name="connsiteY2" fmla="*/ 2690 h 4404"/>
                    <a:gd name="connsiteX3" fmla="*/ 28575 w 29500"/>
                    <a:gd name="connsiteY3" fmla="*/ 880 h 4404"/>
                    <a:gd name="connsiteX4" fmla="*/ 27051 w 29500"/>
                    <a:gd name="connsiteY4" fmla="*/ 23 h 4404"/>
                    <a:gd name="connsiteX5" fmla="*/ 13526 w 29500"/>
                    <a:gd name="connsiteY5" fmla="*/ 1833 h 4404"/>
                    <a:gd name="connsiteX6" fmla="*/ 6953 w 29500"/>
                    <a:gd name="connsiteY6" fmla="*/ 2690 h 4404"/>
                    <a:gd name="connsiteX7" fmla="*/ 0 w 29500"/>
                    <a:gd name="connsiteY7" fmla="*/ 3928 h 4404"/>
                    <a:gd name="connsiteX8" fmla="*/ 953 w 29500"/>
                    <a:gd name="connsiteY8" fmla="*/ 4405 h 4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00" h="4404">
                      <a:moveTo>
                        <a:pt x="953" y="4405"/>
                      </a:moveTo>
                      <a:cubicBezTo>
                        <a:pt x="3429" y="4405"/>
                        <a:pt x="6096" y="3833"/>
                        <a:pt x="8573" y="3547"/>
                      </a:cubicBezTo>
                      <a:lnTo>
                        <a:pt x="15145" y="2690"/>
                      </a:lnTo>
                      <a:lnTo>
                        <a:pt x="28575" y="880"/>
                      </a:lnTo>
                      <a:cubicBezTo>
                        <a:pt x="30766" y="880"/>
                        <a:pt x="28575" y="-167"/>
                        <a:pt x="27051" y="23"/>
                      </a:cubicBezTo>
                      <a:lnTo>
                        <a:pt x="13526" y="1833"/>
                      </a:lnTo>
                      <a:cubicBezTo>
                        <a:pt x="11335" y="1833"/>
                        <a:pt x="9049" y="2309"/>
                        <a:pt x="6953" y="2690"/>
                      </a:cubicBezTo>
                      <a:cubicBezTo>
                        <a:pt x="4607" y="2922"/>
                        <a:pt x="2282" y="3336"/>
                        <a:pt x="0" y="3928"/>
                      </a:cubicBezTo>
                      <a:cubicBezTo>
                        <a:pt x="0" y="3928"/>
                        <a:pt x="0" y="4405"/>
                        <a:pt x="953" y="4405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1099"/>
                <p:cNvSpPr/>
                <p:nvPr/>
              </p:nvSpPr>
              <p:spPr>
                <a:xfrm>
                  <a:off x="4814496" y="4347626"/>
                  <a:ext cx="4851" cy="18050"/>
                </a:xfrm>
                <a:custGeom>
                  <a:avLst/>
                  <a:gdLst>
                    <a:gd name="connsiteX0" fmla="*/ 423 w 4851"/>
                    <a:gd name="connsiteY0" fmla="*/ 250 h 18050"/>
                    <a:gd name="connsiteX1" fmla="*/ 423 w 4851"/>
                    <a:gd name="connsiteY1" fmla="*/ 3965 h 18050"/>
                    <a:gd name="connsiteX2" fmla="*/ 899 w 4851"/>
                    <a:gd name="connsiteY2" fmla="*/ 8061 h 18050"/>
                    <a:gd name="connsiteX3" fmla="*/ 899 w 4851"/>
                    <a:gd name="connsiteY3" fmla="*/ 17586 h 18050"/>
                    <a:gd name="connsiteX4" fmla="*/ 4709 w 4851"/>
                    <a:gd name="connsiteY4" fmla="*/ 17586 h 18050"/>
                    <a:gd name="connsiteX5" fmla="*/ 4709 w 4851"/>
                    <a:gd name="connsiteY5" fmla="*/ 8537 h 18050"/>
                    <a:gd name="connsiteX6" fmla="*/ 4138 w 4851"/>
                    <a:gd name="connsiteY6" fmla="*/ 4536 h 18050"/>
                    <a:gd name="connsiteX7" fmla="*/ 3185 w 4851"/>
                    <a:gd name="connsiteY7" fmla="*/ 631 h 18050"/>
                    <a:gd name="connsiteX8" fmla="*/ 995 w 4851"/>
                    <a:gd name="connsiteY8" fmla="*/ 631 h 18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51" h="18050">
                      <a:moveTo>
                        <a:pt x="423" y="250"/>
                      </a:moveTo>
                      <a:cubicBezTo>
                        <a:pt x="-529" y="1488"/>
                        <a:pt x="423" y="2822"/>
                        <a:pt x="423" y="3965"/>
                      </a:cubicBezTo>
                      <a:cubicBezTo>
                        <a:pt x="423" y="5108"/>
                        <a:pt x="423" y="6727"/>
                        <a:pt x="899" y="8061"/>
                      </a:cubicBezTo>
                      <a:cubicBezTo>
                        <a:pt x="1153" y="11230"/>
                        <a:pt x="1153" y="14416"/>
                        <a:pt x="899" y="17586"/>
                      </a:cubicBezTo>
                      <a:cubicBezTo>
                        <a:pt x="899" y="18157"/>
                        <a:pt x="4709" y="18252"/>
                        <a:pt x="4709" y="17586"/>
                      </a:cubicBezTo>
                      <a:cubicBezTo>
                        <a:pt x="4899" y="14572"/>
                        <a:pt x="4899" y="11550"/>
                        <a:pt x="4709" y="8537"/>
                      </a:cubicBezTo>
                      <a:lnTo>
                        <a:pt x="4138" y="4536"/>
                      </a:lnTo>
                      <a:cubicBezTo>
                        <a:pt x="4138" y="3298"/>
                        <a:pt x="4138" y="1774"/>
                        <a:pt x="3185" y="631"/>
                      </a:cubicBezTo>
                      <a:cubicBezTo>
                        <a:pt x="2233" y="-512"/>
                        <a:pt x="1281" y="155"/>
                        <a:pt x="995" y="631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1100"/>
                <p:cNvSpPr/>
                <p:nvPr/>
              </p:nvSpPr>
              <p:spPr>
                <a:xfrm>
                  <a:off x="4776582" y="4357973"/>
                  <a:ext cx="17258" cy="7905"/>
                </a:xfrm>
                <a:custGeom>
                  <a:avLst/>
                  <a:gdLst>
                    <a:gd name="connsiteX0" fmla="*/ 237 w 17258"/>
                    <a:gd name="connsiteY0" fmla="*/ 0 h 7905"/>
                    <a:gd name="connsiteX1" fmla="*/ 808 w 17258"/>
                    <a:gd name="connsiteY1" fmla="*/ 953 h 7905"/>
                    <a:gd name="connsiteX2" fmla="*/ 2428 w 17258"/>
                    <a:gd name="connsiteY2" fmla="*/ 1905 h 7905"/>
                    <a:gd name="connsiteX3" fmla="*/ 6237 w 17258"/>
                    <a:gd name="connsiteY3" fmla="*/ 4001 h 7905"/>
                    <a:gd name="connsiteX4" fmla="*/ 9952 w 17258"/>
                    <a:gd name="connsiteY4" fmla="*/ 5905 h 7905"/>
                    <a:gd name="connsiteX5" fmla="*/ 14334 w 17258"/>
                    <a:gd name="connsiteY5" fmla="*/ 7906 h 7905"/>
                    <a:gd name="connsiteX6" fmla="*/ 17096 w 17258"/>
                    <a:gd name="connsiteY6" fmla="*/ 7906 h 7905"/>
                    <a:gd name="connsiteX7" fmla="*/ 13381 w 17258"/>
                    <a:gd name="connsiteY7" fmla="*/ 5905 h 7905"/>
                    <a:gd name="connsiteX8" fmla="*/ 9476 w 17258"/>
                    <a:gd name="connsiteY8" fmla="*/ 4096 h 7905"/>
                    <a:gd name="connsiteX9" fmla="*/ 5666 w 17258"/>
                    <a:gd name="connsiteY9" fmla="*/ 2191 h 7905"/>
                    <a:gd name="connsiteX10" fmla="*/ 808 w 17258"/>
                    <a:gd name="connsiteY10" fmla="*/ 286 h 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58" h="7905">
                      <a:moveTo>
                        <a:pt x="237" y="0"/>
                      </a:moveTo>
                      <a:cubicBezTo>
                        <a:pt x="-335" y="0"/>
                        <a:pt x="237" y="667"/>
                        <a:pt x="808" y="953"/>
                      </a:cubicBezTo>
                      <a:cubicBezTo>
                        <a:pt x="1315" y="1323"/>
                        <a:pt x="1858" y="1642"/>
                        <a:pt x="2428" y="1905"/>
                      </a:cubicBezTo>
                      <a:lnTo>
                        <a:pt x="6237" y="4001"/>
                      </a:lnTo>
                      <a:lnTo>
                        <a:pt x="9952" y="5905"/>
                      </a:lnTo>
                      <a:cubicBezTo>
                        <a:pt x="11360" y="6683"/>
                        <a:pt x="12824" y="7352"/>
                        <a:pt x="14334" y="7906"/>
                      </a:cubicBezTo>
                      <a:cubicBezTo>
                        <a:pt x="15191" y="7906"/>
                        <a:pt x="17953" y="7906"/>
                        <a:pt x="17096" y="7906"/>
                      </a:cubicBezTo>
                      <a:cubicBezTo>
                        <a:pt x="16239" y="7906"/>
                        <a:pt x="14619" y="6572"/>
                        <a:pt x="13381" y="5905"/>
                      </a:cubicBezTo>
                      <a:lnTo>
                        <a:pt x="9476" y="4096"/>
                      </a:lnTo>
                      <a:lnTo>
                        <a:pt x="5666" y="2191"/>
                      </a:lnTo>
                      <a:cubicBezTo>
                        <a:pt x="4165" y="1288"/>
                        <a:pt x="2523" y="644"/>
                        <a:pt x="808" y="286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1101"/>
                <p:cNvSpPr/>
                <p:nvPr/>
              </p:nvSpPr>
              <p:spPr>
                <a:xfrm>
                  <a:off x="4779772" y="4343677"/>
                  <a:ext cx="21237" cy="2294"/>
                </a:xfrm>
                <a:custGeom>
                  <a:avLst/>
                  <a:gdLst>
                    <a:gd name="connsiteX0" fmla="*/ 952 w 21237"/>
                    <a:gd name="connsiteY0" fmla="*/ 2294 h 2294"/>
                    <a:gd name="connsiteX1" fmla="*/ 6287 w 21237"/>
                    <a:gd name="connsiteY1" fmla="*/ 2294 h 2294"/>
                    <a:gd name="connsiteX2" fmla="*/ 11239 w 21237"/>
                    <a:gd name="connsiteY2" fmla="*/ 1723 h 2294"/>
                    <a:gd name="connsiteX3" fmla="*/ 20764 w 21237"/>
                    <a:gd name="connsiteY3" fmla="*/ 675 h 2294"/>
                    <a:gd name="connsiteX4" fmla="*/ 19621 w 21237"/>
                    <a:gd name="connsiteY4" fmla="*/ 8 h 2294"/>
                    <a:gd name="connsiteX5" fmla="*/ 9620 w 21237"/>
                    <a:gd name="connsiteY5" fmla="*/ 1056 h 2294"/>
                    <a:gd name="connsiteX6" fmla="*/ 4763 w 21237"/>
                    <a:gd name="connsiteY6" fmla="*/ 1532 h 2294"/>
                    <a:gd name="connsiteX7" fmla="*/ 2381 w 21237"/>
                    <a:gd name="connsiteY7" fmla="*/ 1532 h 2294"/>
                    <a:gd name="connsiteX8" fmla="*/ 0 w 21237"/>
                    <a:gd name="connsiteY8" fmla="*/ 2008 h 2294"/>
                    <a:gd name="connsiteX9" fmla="*/ 667 w 21237"/>
                    <a:gd name="connsiteY9" fmla="*/ 2008 h 2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37" h="2294">
                      <a:moveTo>
                        <a:pt x="952" y="2294"/>
                      </a:moveTo>
                      <a:cubicBezTo>
                        <a:pt x="2667" y="2294"/>
                        <a:pt x="4572" y="2294"/>
                        <a:pt x="6287" y="2294"/>
                      </a:cubicBezTo>
                      <a:lnTo>
                        <a:pt x="11239" y="1723"/>
                      </a:lnTo>
                      <a:lnTo>
                        <a:pt x="20764" y="675"/>
                      </a:lnTo>
                      <a:cubicBezTo>
                        <a:pt x="21907" y="675"/>
                        <a:pt x="20764" y="-87"/>
                        <a:pt x="19621" y="8"/>
                      </a:cubicBezTo>
                      <a:lnTo>
                        <a:pt x="9620" y="1056"/>
                      </a:lnTo>
                      <a:lnTo>
                        <a:pt x="4763" y="1532"/>
                      </a:lnTo>
                      <a:lnTo>
                        <a:pt x="2381" y="1532"/>
                      </a:lnTo>
                      <a:lnTo>
                        <a:pt x="0" y="2008"/>
                      </a:lnTo>
                      <a:cubicBezTo>
                        <a:pt x="0" y="2008"/>
                        <a:pt x="0" y="2008"/>
                        <a:pt x="667" y="200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1102"/>
                <p:cNvSpPr/>
                <p:nvPr/>
              </p:nvSpPr>
              <p:spPr>
                <a:xfrm>
                  <a:off x="4808780" y="4349324"/>
                  <a:ext cx="3542" cy="13876"/>
                </a:xfrm>
                <a:custGeom>
                  <a:avLst/>
                  <a:gdLst>
                    <a:gd name="connsiteX0" fmla="*/ 1185 w 3542"/>
                    <a:gd name="connsiteY0" fmla="*/ 76 h 13876"/>
                    <a:gd name="connsiteX1" fmla="*/ 42 w 3542"/>
                    <a:gd name="connsiteY1" fmla="*/ 1409 h 13876"/>
                    <a:gd name="connsiteX2" fmla="*/ 42 w 3542"/>
                    <a:gd name="connsiteY2" fmla="*/ 3124 h 13876"/>
                    <a:gd name="connsiteX3" fmla="*/ 42 w 3542"/>
                    <a:gd name="connsiteY3" fmla="*/ 6362 h 13876"/>
                    <a:gd name="connsiteX4" fmla="*/ 519 w 3542"/>
                    <a:gd name="connsiteY4" fmla="*/ 9887 h 13876"/>
                    <a:gd name="connsiteX5" fmla="*/ 1662 w 3542"/>
                    <a:gd name="connsiteY5" fmla="*/ 13411 h 13876"/>
                    <a:gd name="connsiteX6" fmla="*/ 3376 w 3542"/>
                    <a:gd name="connsiteY6" fmla="*/ 13411 h 13876"/>
                    <a:gd name="connsiteX7" fmla="*/ 3376 w 3542"/>
                    <a:gd name="connsiteY7" fmla="*/ 11696 h 13876"/>
                    <a:gd name="connsiteX8" fmla="*/ 3376 w 3542"/>
                    <a:gd name="connsiteY8" fmla="*/ 9791 h 13876"/>
                    <a:gd name="connsiteX9" fmla="*/ 3376 w 3542"/>
                    <a:gd name="connsiteY9" fmla="*/ 6457 h 13876"/>
                    <a:gd name="connsiteX10" fmla="*/ 3376 w 3542"/>
                    <a:gd name="connsiteY10" fmla="*/ 3219 h 13876"/>
                    <a:gd name="connsiteX11" fmla="*/ 1757 w 3542"/>
                    <a:gd name="connsiteY11" fmla="*/ 76 h 13876"/>
                    <a:gd name="connsiteX12" fmla="*/ 614 w 3542"/>
                    <a:gd name="connsiteY12" fmla="*/ 76 h 13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42" h="13876">
                      <a:moveTo>
                        <a:pt x="1185" y="76"/>
                      </a:moveTo>
                      <a:cubicBezTo>
                        <a:pt x="138" y="552"/>
                        <a:pt x="138" y="933"/>
                        <a:pt x="42" y="1409"/>
                      </a:cubicBezTo>
                      <a:cubicBezTo>
                        <a:pt x="-53" y="1886"/>
                        <a:pt x="42" y="2552"/>
                        <a:pt x="42" y="3124"/>
                      </a:cubicBezTo>
                      <a:cubicBezTo>
                        <a:pt x="42" y="3695"/>
                        <a:pt x="42" y="5219"/>
                        <a:pt x="42" y="6362"/>
                      </a:cubicBezTo>
                      <a:cubicBezTo>
                        <a:pt x="42" y="7505"/>
                        <a:pt x="42" y="8648"/>
                        <a:pt x="519" y="9887"/>
                      </a:cubicBezTo>
                      <a:cubicBezTo>
                        <a:pt x="995" y="11125"/>
                        <a:pt x="519" y="12363"/>
                        <a:pt x="1662" y="13411"/>
                      </a:cubicBezTo>
                      <a:cubicBezTo>
                        <a:pt x="2805" y="14459"/>
                        <a:pt x="3090" y="13411"/>
                        <a:pt x="3376" y="13411"/>
                      </a:cubicBezTo>
                      <a:cubicBezTo>
                        <a:pt x="3599" y="12861"/>
                        <a:pt x="3599" y="12246"/>
                        <a:pt x="3376" y="11696"/>
                      </a:cubicBezTo>
                      <a:cubicBezTo>
                        <a:pt x="3424" y="11062"/>
                        <a:pt x="3424" y="10426"/>
                        <a:pt x="3376" y="9791"/>
                      </a:cubicBezTo>
                      <a:cubicBezTo>
                        <a:pt x="3376" y="8744"/>
                        <a:pt x="3376" y="7601"/>
                        <a:pt x="3376" y="6457"/>
                      </a:cubicBezTo>
                      <a:lnTo>
                        <a:pt x="3376" y="3219"/>
                      </a:lnTo>
                      <a:cubicBezTo>
                        <a:pt x="3376" y="2171"/>
                        <a:pt x="3376" y="838"/>
                        <a:pt x="1757" y="76"/>
                      </a:cubicBezTo>
                      <a:cubicBezTo>
                        <a:pt x="1382" y="-25"/>
                        <a:pt x="988" y="-25"/>
                        <a:pt x="614" y="76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" name="Freeform: Shape 1103"/>
                <p:cNvSpPr/>
                <p:nvPr/>
              </p:nvSpPr>
              <p:spPr>
                <a:xfrm>
                  <a:off x="4800631" y="4326477"/>
                  <a:ext cx="5640" cy="15163"/>
                </a:xfrm>
                <a:custGeom>
                  <a:avLst/>
                  <a:gdLst>
                    <a:gd name="connsiteX0" fmla="*/ 3905 w 5640"/>
                    <a:gd name="connsiteY0" fmla="*/ 349 h 15163"/>
                    <a:gd name="connsiteX1" fmla="*/ 2667 w 5640"/>
                    <a:gd name="connsiteY1" fmla="*/ 3969 h 15163"/>
                    <a:gd name="connsiteX2" fmla="*/ 1809 w 5640"/>
                    <a:gd name="connsiteY2" fmla="*/ 7588 h 15163"/>
                    <a:gd name="connsiteX3" fmla="*/ 0 w 5640"/>
                    <a:gd name="connsiteY3" fmla="*/ 14732 h 15163"/>
                    <a:gd name="connsiteX4" fmla="*/ 2953 w 5640"/>
                    <a:gd name="connsiteY4" fmla="*/ 14732 h 15163"/>
                    <a:gd name="connsiteX5" fmla="*/ 4667 w 5640"/>
                    <a:gd name="connsiteY5" fmla="*/ 7683 h 15163"/>
                    <a:gd name="connsiteX6" fmla="*/ 5429 w 5640"/>
                    <a:gd name="connsiteY6" fmla="*/ 4064 h 15163"/>
                    <a:gd name="connsiteX7" fmla="*/ 5429 w 5640"/>
                    <a:gd name="connsiteY7" fmla="*/ 254 h 15163"/>
                    <a:gd name="connsiteX8" fmla="*/ 3524 w 5640"/>
                    <a:gd name="connsiteY8" fmla="*/ 254 h 1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40" h="15163">
                      <a:moveTo>
                        <a:pt x="3905" y="349"/>
                      </a:moveTo>
                      <a:cubicBezTo>
                        <a:pt x="3297" y="1480"/>
                        <a:pt x="2878" y="2703"/>
                        <a:pt x="2667" y="3969"/>
                      </a:cubicBezTo>
                      <a:lnTo>
                        <a:pt x="1809" y="7588"/>
                      </a:lnTo>
                      <a:cubicBezTo>
                        <a:pt x="1238" y="9969"/>
                        <a:pt x="571" y="12351"/>
                        <a:pt x="0" y="14732"/>
                      </a:cubicBezTo>
                      <a:cubicBezTo>
                        <a:pt x="0" y="15208"/>
                        <a:pt x="2857" y="15399"/>
                        <a:pt x="2953" y="14732"/>
                      </a:cubicBezTo>
                      <a:lnTo>
                        <a:pt x="4667" y="7683"/>
                      </a:lnTo>
                      <a:cubicBezTo>
                        <a:pt x="4667" y="6445"/>
                        <a:pt x="4667" y="5302"/>
                        <a:pt x="5429" y="4064"/>
                      </a:cubicBezTo>
                      <a:cubicBezTo>
                        <a:pt x="5712" y="2810"/>
                        <a:pt x="5712" y="1508"/>
                        <a:pt x="5429" y="254"/>
                      </a:cubicBezTo>
                      <a:cubicBezTo>
                        <a:pt x="5429" y="254"/>
                        <a:pt x="3715" y="-317"/>
                        <a:pt x="3524" y="25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1104"/>
                <p:cNvSpPr/>
                <p:nvPr/>
              </p:nvSpPr>
              <p:spPr>
                <a:xfrm>
                  <a:off x="4818801" y="4320679"/>
                  <a:ext cx="16888" cy="1098"/>
                </a:xfrm>
                <a:custGeom>
                  <a:avLst/>
                  <a:gdLst>
                    <a:gd name="connsiteX0" fmla="*/ 1357 w 16888"/>
                    <a:gd name="connsiteY0" fmla="*/ 1098 h 1098"/>
                    <a:gd name="connsiteX1" fmla="*/ 5453 w 16888"/>
                    <a:gd name="connsiteY1" fmla="*/ 1098 h 1098"/>
                    <a:gd name="connsiteX2" fmla="*/ 8977 w 16888"/>
                    <a:gd name="connsiteY2" fmla="*/ 1098 h 1098"/>
                    <a:gd name="connsiteX3" fmla="*/ 14978 w 16888"/>
                    <a:gd name="connsiteY3" fmla="*/ 1098 h 1098"/>
                    <a:gd name="connsiteX4" fmla="*/ 16883 w 16888"/>
                    <a:gd name="connsiteY4" fmla="*/ 432 h 1098"/>
                    <a:gd name="connsiteX5" fmla="*/ 14692 w 16888"/>
                    <a:gd name="connsiteY5" fmla="*/ 432 h 1098"/>
                    <a:gd name="connsiteX6" fmla="*/ 7358 w 16888"/>
                    <a:gd name="connsiteY6" fmla="*/ 432 h 1098"/>
                    <a:gd name="connsiteX7" fmla="*/ 4405 w 16888"/>
                    <a:gd name="connsiteY7" fmla="*/ 432 h 1098"/>
                    <a:gd name="connsiteX8" fmla="*/ 690 w 16888"/>
                    <a:gd name="connsiteY8" fmla="*/ 432 h 1098"/>
                    <a:gd name="connsiteX9" fmla="*/ 23 w 16888"/>
                    <a:gd name="connsiteY9" fmla="*/ 908 h 1098"/>
                    <a:gd name="connsiteX10" fmla="*/ 1357 w 16888"/>
                    <a:gd name="connsiteY10" fmla="*/ 908 h 1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88" h="1098">
                      <a:moveTo>
                        <a:pt x="1357" y="1098"/>
                      </a:moveTo>
                      <a:lnTo>
                        <a:pt x="5453" y="1098"/>
                      </a:lnTo>
                      <a:lnTo>
                        <a:pt x="8977" y="1098"/>
                      </a:lnTo>
                      <a:lnTo>
                        <a:pt x="14978" y="1098"/>
                      </a:lnTo>
                      <a:cubicBezTo>
                        <a:pt x="15835" y="1098"/>
                        <a:pt x="16978" y="1098"/>
                        <a:pt x="16883" y="432"/>
                      </a:cubicBezTo>
                      <a:cubicBezTo>
                        <a:pt x="16787" y="-235"/>
                        <a:pt x="15644" y="-45"/>
                        <a:pt x="14692" y="432"/>
                      </a:cubicBezTo>
                      <a:lnTo>
                        <a:pt x="7358" y="432"/>
                      </a:lnTo>
                      <a:lnTo>
                        <a:pt x="4405" y="432"/>
                      </a:lnTo>
                      <a:lnTo>
                        <a:pt x="690" y="432"/>
                      </a:lnTo>
                      <a:cubicBezTo>
                        <a:pt x="119" y="432"/>
                        <a:pt x="-72" y="432"/>
                        <a:pt x="23" y="908"/>
                      </a:cubicBezTo>
                      <a:cubicBezTo>
                        <a:pt x="464" y="993"/>
                        <a:pt x="916" y="993"/>
                        <a:pt x="1357" y="908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1105"/>
                <p:cNvSpPr/>
                <p:nvPr/>
              </p:nvSpPr>
              <p:spPr>
                <a:xfrm>
                  <a:off x="4832648" y="4308284"/>
                  <a:ext cx="3081" cy="12932"/>
                </a:xfrm>
                <a:custGeom>
                  <a:avLst/>
                  <a:gdLst>
                    <a:gd name="connsiteX0" fmla="*/ 177 w 3081"/>
                    <a:gd name="connsiteY0" fmla="*/ 159 h 12932"/>
                    <a:gd name="connsiteX1" fmla="*/ 177 w 3081"/>
                    <a:gd name="connsiteY1" fmla="*/ 6350 h 12932"/>
                    <a:gd name="connsiteX2" fmla="*/ 177 w 3081"/>
                    <a:gd name="connsiteY2" fmla="*/ 9493 h 12932"/>
                    <a:gd name="connsiteX3" fmla="*/ 177 w 3081"/>
                    <a:gd name="connsiteY3" fmla="*/ 12636 h 12932"/>
                    <a:gd name="connsiteX4" fmla="*/ 2940 w 3081"/>
                    <a:gd name="connsiteY4" fmla="*/ 12637 h 12932"/>
                    <a:gd name="connsiteX5" fmla="*/ 2940 w 3081"/>
                    <a:gd name="connsiteY5" fmla="*/ 9494 h 12932"/>
                    <a:gd name="connsiteX6" fmla="*/ 2940 w 3081"/>
                    <a:gd name="connsiteY6" fmla="*/ 6541 h 12932"/>
                    <a:gd name="connsiteX7" fmla="*/ 2940 w 3081"/>
                    <a:gd name="connsiteY7" fmla="*/ 254 h 12932"/>
                    <a:gd name="connsiteX8" fmla="*/ 559 w 3081"/>
                    <a:gd name="connsiteY8" fmla="*/ 254 h 12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81" h="12932">
                      <a:moveTo>
                        <a:pt x="177" y="159"/>
                      </a:moveTo>
                      <a:cubicBezTo>
                        <a:pt x="177" y="2254"/>
                        <a:pt x="177" y="4350"/>
                        <a:pt x="177" y="6350"/>
                      </a:cubicBezTo>
                      <a:lnTo>
                        <a:pt x="177" y="9493"/>
                      </a:lnTo>
                      <a:cubicBezTo>
                        <a:pt x="-59" y="10528"/>
                        <a:pt x="-59" y="11602"/>
                        <a:pt x="177" y="12636"/>
                      </a:cubicBezTo>
                      <a:cubicBezTo>
                        <a:pt x="177" y="12637"/>
                        <a:pt x="2844" y="13303"/>
                        <a:pt x="2940" y="12637"/>
                      </a:cubicBezTo>
                      <a:cubicBezTo>
                        <a:pt x="3129" y="11597"/>
                        <a:pt x="3129" y="10533"/>
                        <a:pt x="2940" y="9494"/>
                      </a:cubicBezTo>
                      <a:lnTo>
                        <a:pt x="2940" y="6541"/>
                      </a:lnTo>
                      <a:cubicBezTo>
                        <a:pt x="2940" y="4445"/>
                        <a:pt x="2940" y="2350"/>
                        <a:pt x="2940" y="254"/>
                      </a:cubicBezTo>
                      <a:cubicBezTo>
                        <a:pt x="2940" y="254"/>
                        <a:pt x="654" y="-317"/>
                        <a:pt x="559" y="25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1106"/>
                <p:cNvSpPr/>
                <p:nvPr/>
              </p:nvSpPr>
              <p:spPr>
                <a:xfrm>
                  <a:off x="4830254" y="4321127"/>
                  <a:ext cx="13811" cy="7223"/>
                </a:xfrm>
                <a:custGeom>
                  <a:avLst/>
                  <a:gdLst>
                    <a:gd name="connsiteX0" fmla="*/ 13811 w 13811"/>
                    <a:gd name="connsiteY0" fmla="*/ 7223 h 7223"/>
                    <a:gd name="connsiteX1" fmla="*/ 12859 w 13811"/>
                    <a:gd name="connsiteY1" fmla="*/ 6366 h 7223"/>
                    <a:gd name="connsiteX2" fmla="*/ 11430 w 13811"/>
                    <a:gd name="connsiteY2" fmla="*/ 5509 h 7223"/>
                    <a:gd name="connsiteX3" fmla="*/ 8096 w 13811"/>
                    <a:gd name="connsiteY3" fmla="*/ 3699 h 7223"/>
                    <a:gd name="connsiteX4" fmla="*/ 4953 w 13811"/>
                    <a:gd name="connsiteY4" fmla="*/ 1984 h 7223"/>
                    <a:gd name="connsiteX5" fmla="*/ 3334 w 13811"/>
                    <a:gd name="connsiteY5" fmla="*/ 1127 h 7223"/>
                    <a:gd name="connsiteX6" fmla="*/ 762 w 13811"/>
                    <a:gd name="connsiteY6" fmla="*/ 80 h 7223"/>
                    <a:gd name="connsiteX7" fmla="*/ 0 w 13811"/>
                    <a:gd name="connsiteY7" fmla="*/ 80 h 7223"/>
                    <a:gd name="connsiteX8" fmla="*/ 1048 w 13811"/>
                    <a:gd name="connsiteY8" fmla="*/ 1032 h 7223"/>
                    <a:gd name="connsiteX9" fmla="*/ 2476 w 13811"/>
                    <a:gd name="connsiteY9" fmla="*/ 1889 h 7223"/>
                    <a:gd name="connsiteX10" fmla="*/ 5715 w 13811"/>
                    <a:gd name="connsiteY10" fmla="*/ 3604 h 7223"/>
                    <a:gd name="connsiteX11" fmla="*/ 8953 w 13811"/>
                    <a:gd name="connsiteY11" fmla="*/ 5414 h 7223"/>
                    <a:gd name="connsiteX12" fmla="*/ 12954 w 13811"/>
                    <a:gd name="connsiteY12" fmla="*/ 7223 h 7223"/>
                    <a:gd name="connsiteX13" fmla="*/ 13811 w 13811"/>
                    <a:gd name="connsiteY13" fmla="*/ 7223 h 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11" h="7223">
                      <a:moveTo>
                        <a:pt x="13811" y="7223"/>
                      </a:moveTo>
                      <a:cubicBezTo>
                        <a:pt x="13811" y="7223"/>
                        <a:pt x="13335" y="6652"/>
                        <a:pt x="12859" y="6366"/>
                      </a:cubicBezTo>
                      <a:lnTo>
                        <a:pt x="11430" y="5509"/>
                      </a:lnTo>
                      <a:lnTo>
                        <a:pt x="8096" y="3699"/>
                      </a:lnTo>
                      <a:lnTo>
                        <a:pt x="4953" y="1984"/>
                      </a:lnTo>
                      <a:lnTo>
                        <a:pt x="3334" y="1127"/>
                      </a:lnTo>
                      <a:cubicBezTo>
                        <a:pt x="2524" y="671"/>
                        <a:pt x="1660" y="319"/>
                        <a:pt x="762" y="80"/>
                      </a:cubicBezTo>
                      <a:cubicBezTo>
                        <a:pt x="519" y="-27"/>
                        <a:pt x="243" y="-27"/>
                        <a:pt x="0" y="80"/>
                      </a:cubicBezTo>
                      <a:cubicBezTo>
                        <a:pt x="0" y="80"/>
                        <a:pt x="667" y="746"/>
                        <a:pt x="1048" y="1032"/>
                      </a:cubicBezTo>
                      <a:lnTo>
                        <a:pt x="2476" y="1889"/>
                      </a:lnTo>
                      <a:lnTo>
                        <a:pt x="5715" y="3604"/>
                      </a:lnTo>
                      <a:lnTo>
                        <a:pt x="8953" y="5414"/>
                      </a:lnTo>
                      <a:cubicBezTo>
                        <a:pt x="10196" y="6201"/>
                        <a:pt x="11542" y="6810"/>
                        <a:pt x="12954" y="7223"/>
                      </a:cubicBezTo>
                      <a:cubicBezTo>
                        <a:pt x="12954" y="7223"/>
                        <a:pt x="13811" y="7223"/>
                        <a:pt x="13811" y="7223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1107"/>
                <p:cNvSpPr/>
                <p:nvPr/>
              </p:nvSpPr>
              <p:spPr>
                <a:xfrm>
                  <a:off x="4832998" y="4318825"/>
                  <a:ext cx="15623" cy="7630"/>
                </a:xfrm>
                <a:custGeom>
                  <a:avLst/>
                  <a:gdLst>
                    <a:gd name="connsiteX0" fmla="*/ 15354 w 15623"/>
                    <a:gd name="connsiteY0" fmla="*/ 7334 h 7630"/>
                    <a:gd name="connsiteX1" fmla="*/ 13925 w 15623"/>
                    <a:gd name="connsiteY1" fmla="*/ 6286 h 7630"/>
                    <a:gd name="connsiteX2" fmla="*/ 12496 w 15623"/>
                    <a:gd name="connsiteY2" fmla="*/ 5429 h 7630"/>
                    <a:gd name="connsiteX3" fmla="*/ 9162 w 15623"/>
                    <a:gd name="connsiteY3" fmla="*/ 3619 h 7630"/>
                    <a:gd name="connsiteX4" fmla="*/ 2590 w 15623"/>
                    <a:gd name="connsiteY4" fmla="*/ 0 h 7630"/>
                    <a:gd name="connsiteX5" fmla="*/ 209 w 15623"/>
                    <a:gd name="connsiteY5" fmla="*/ 0 h 7630"/>
                    <a:gd name="connsiteX6" fmla="*/ 7067 w 15623"/>
                    <a:gd name="connsiteY6" fmla="*/ 3715 h 7630"/>
                    <a:gd name="connsiteX7" fmla="*/ 10401 w 15623"/>
                    <a:gd name="connsiteY7" fmla="*/ 5429 h 7630"/>
                    <a:gd name="connsiteX8" fmla="*/ 14592 w 15623"/>
                    <a:gd name="connsiteY8" fmla="*/ 7334 h 7630"/>
                    <a:gd name="connsiteX9" fmla="*/ 15354 w 15623"/>
                    <a:gd name="connsiteY9" fmla="*/ 7334 h 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23" h="7630">
                      <a:moveTo>
                        <a:pt x="15354" y="7334"/>
                      </a:moveTo>
                      <a:lnTo>
                        <a:pt x="13925" y="6286"/>
                      </a:lnTo>
                      <a:lnTo>
                        <a:pt x="12496" y="5429"/>
                      </a:lnTo>
                      <a:lnTo>
                        <a:pt x="9162" y="3619"/>
                      </a:lnTo>
                      <a:lnTo>
                        <a:pt x="2590" y="0"/>
                      </a:lnTo>
                      <a:cubicBezTo>
                        <a:pt x="1828" y="0"/>
                        <a:pt x="-744" y="0"/>
                        <a:pt x="209" y="0"/>
                      </a:cubicBezTo>
                      <a:lnTo>
                        <a:pt x="7067" y="3715"/>
                      </a:lnTo>
                      <a:lnTo>
                        <a:pt x="10401" y="5429"/>
                      </a:lnTo>
                      <a:cubicBezTo>
                        <a:pt x="11639" y="6096"/>
                        <a:pt x="13163" y="6667"/>
                        <a:pt x="14592" y="7334"/>
                      </a:cubicBezTo>
                      <a:cubicBezTo>
                        <a:pt x="16020" y="8001"/>
                        <a:pt x="15639" y="7334"/>
                        <a:pt x="15354" y="7334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1108"/>
                <p:cNvSpPr/>
                <p:nvPr/>
              </p:nvSpPr>
              <p:spPr>
                <a:xfrm>
                  <a:off x="4829023" y="4300346"/>
                  <a:ext cx="13551" cy="5078"/>
                </a:xfrm>
                <a:custGeom>
                  <a:avLst/>
                  <a:gdLst>
                    <a:gd name="connsiteX0" fmla="*/ 5898 w 13551"/>
                    <a:gd name="connsiteY0" fmla="*/ 858 h 5078"/>
                    <a:gd name="connsiteX1" fmla="*/ 4470 w 13551"/>
                    <a:gd name="connsiteY1" fmla="*/ 286 h 5078"/>
                    <a:gd name="connsiteX2" fmla="*/ 1898 w 13551"/>
                    <a:gd name="connsiteY2" fmla="*/ 286 h 5078"/>
                    <a:gd name="connsiteX3" fmla="*/ 279 w 13551"/>
                    <a:gd name="connsiteY3" fmla="*/ 1334 h 5078"/>
                    <a:gd name="connsiteX4" fmla="*/ 850 w 13551"/>
                    <a:gd name="connsiteY4" fmla="*/ 3620 h 5078"/>
                    <a:gd name="connsiteX5" fmla="*/ 6184 w 13551"/>
                    <a:gd name="connsiteY5" fmla="*/ 5048 h 5078"/>
                    <a:gd name="connsiteX6" fmla="*/ 12090 w 13551"/>
                    <a:gd name="connsiteY6" fmla="*/ 4096 h 5078"/>
                    <a:gd name="connsiteX7" fmla="*/ 13519 w 13551"/>
                    <a:gd name="connsiteY7" fmla="*/ 2858 h 5078"/>
                    <a:gd name="connsiteX8" fmla="*/ 13519 w 13551"/>
                    <a:gd name="connsiteY8" fmla="*/ 2286 h 5078"/>
                    <a:gd name="connsiteX9" fmla="*/ 11613 w 13551"/>
                    <a:gd name="connsiteY9" fmla="*/ 1524 h 5078"/>
                    <a:gd name="connsiteX10" fmla="*/ 10185 w 13551"/>
                    <a:gd name="connsiteY10" fmla="*/ 1524 h 5078"/>
                    <a:gd name="connsiteX11" fmla="*/ 10185 w 13551"/>
                    <a:gd name="connsiteY11" fmla="*/ 2191 h 5078"/>
                    <a:gd name="connsiteX12" fmla="*/ 10185 w 13551"/>
                    <a:gd name="connsiteY12" fmla="*/ 2191 h 5078"/>
                    <a:gd name="connsiteX13" fmla="*/ 10185 w 13551"/>
                    <a:gd name="connsiteY13" fmla="*/ 2191 h 5078"/>
                    <a:gd name="connsiteX14" fmla="*/ 9042 w 13551"/>
                    <a:gd name="connsiteY14" fmla="*/ 3048 h 5078"/>
                    <a:gd name="connsiteX15" fmla="*/ 7137 w 13551"/>
                    <a:gd name="connsiteY15" fmla="*/ 3048 h 5078"/>
                    <a:gd name="connsiteX16" fmla="*/ 5803 w 13551"/>
                    <a:gd name="connsiteY16" fmla="*/ 3048 h 5078"/>
                    <a:gd name="connsiteX17" fmla="*/ 3517 w 13551"/>
                    <a:gd name="connsiteY17" fmla="*/ 1429 h 5078"/>
                    <a:gd name="connsiteX18" fmla="*/ 3517 w 13551"/>
                    <a:gd name="connsiteY18" fmla="*/ 476 h 5078"/>
                    <a:gd name="connsiteX19" fmla="*/ 3994 w 13551"/>
                    <a:gd name="connsiteY19" fmla="*/ 0 h 5078"/>
                    <a:gd name="connsiteX20" fmla="*/ 3994 w 13551"/>
                    <a:gd name="connsiteY20" fmla="*/ 0 h 5078"/>
                    <a:gd name="connsiteX21" fmla="*/ 3994 w 13551"/>
                    <a:gd name="connsiteY21" fmla="*/ 0 h 5078"/>
                    <a:gd name="connsiteX22" fmla="*/ 5613 w 13551"/>
                    <a:gd name="connsiteY22" fmla="*/ 0 h 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3551" h="5078">
                      <a:moveTo>
                        <a:pt x="5898" y="858"/>
                      </a:moveTo>
                      <a:cubicBezTo>
                        <a:pt x="5898" y="858"/>
                        <a:pt x="5327" y="381"/>
                        <a:pt x="4470" y="286"/>
                      </a:cubicBezTo>
                      <a:cubicBezTo>
                        <a:pt x="3624" y="87"/>
                        <a:pt x="2744" y="87"/>
                        <a:pt x="1898" y="286"/>
                      </a:cubicBezTo>
                      <a:cubicBezTo>
                        <a:pt x="1262" y="457"/>
                        <a:pt x="695" y="823"/>
                        <a:pt x="279" y="1334"/>
                      </a:cubicBezTo>
                      <a:cubicBezTo>
                        <a:pt x="-388" y="2191"/>
                        <a:pt x="279" y="2953"/>
                        <a:pt x="850" y="3620"/>
                      </a:cubicBezTo>
                      <a:cubicBezTo>
                        <a:pt x="2406" y="4706"/>
                        <a:pt x="4294" y="5212"/>
                        <a:pt x="6184" y="5048"/>
                      </a:cubicBezTo>
                      <a:cubicBezTo>
                        <a:pt x="8195" y="5112"/>
                        <a:pt x="10200" y="4788"/>
                        <a:pt x="12090" y="4096"/>
                      </a:cubicBezTo>
                      <a:cubicBezTo>
                        <a:pt x="12947" y="4096"/>
                        <a:pt x="13423" y="3334"/>
                        <a:pt x="13519" y="2858"/>
                      </a:cubicBezTo>
                      <a:cubicBezTo>
                        <a:pt x="13563" y="2670"/>
                        <a:pt x="13563" y="2474"/>
                        <a:pt x="13519" y="2286"/>
                      </a:cubicBezTo>
                      <a:cubicBezTo>
                        <a:pt x="13519" y="2286"/>
                        <a:pt x="12661" y="1619"/>
                        <a:pt x="11613" y="1524"/>
                      </a:cubicBezTo>
                      <a:cubicBezTo>
                        <a:pt x="11150" y="1372"/>
                        <a:pt x="10649" y="1372"/>
                        <a:pt x="10185" y="1524"/>
                      </a:cubicBezTo>
                      <a:cubicBezTo>
                        <a:pt x="10185" y="1524"/>
                        <a:pt x="10185" y="1524"/>
                        <a:pt x="10185" y="2191"/>
                      </a:cubicBezTo>
                      <a:lnTo>
                        <a:pt x="10185" y="2191"/>
                      </a:lnTo>
                      <a:lnTo>
                        <a:pt x="10185" y="2191"/>
                      </a:lnTo>
                      <a:cubicBezTo>
                        <a:pt x="9900" y="2587"/>
                        <a:pt x="9502" y="2886"/>
                        <a:pt x="9042" y="3048"/>
                      </a:cubicBezTo>
                      <a:cubicBezTo>
                        <a:pt x="8409" y="3120"/>
                        <a:pt x="7770" y="3120"/>
                        <a:pt x="7137" y="3048"/>
                      </a:cubicBezTo>
                      <a:lnTo>
                        <a:pt x="5803" y="3048"/>
                      </a:lnTo>
                      <a:cubicBezTo>
                        <a:pt x="4818" y="2927"/>
                        <a:pt x="3958" y="2319"/>
                        <a:pt x="3517" y="1429"/>
                      </a:cubicBezTo>
                      <a:cubicBezTo>
                        <a:pt x="3347" y="1134"/>
                        <a:pt x="3347" y="771"/>
                        <a:pt x="3517" y="476"/>
                      </a:cubicBezTo>
                      <a:cubicBezTo>
                        <a:pt x="3625" y="273"/>
                        <a:pt x="3791" y="107"/>
                        <a:pt x="3994" y="0"/>
                      </a:cubicBezTo>
                      <a:lnTo>
                        <a:pt x="3994" y="0"/>
                      </a:lnTo>
                      <a:cubicBezTo>
                        <a:pt x="3994" y="0"/>
                        <a:pt x="3994" y="0"/>
                        <a:pt x="3994" y="0"/>
                      </a:cubicBezTo>
                      <a:cubicBezTo>
                        <a:pt x="3994" y="0"/>
                        <a:pt x="5422" y="0"/>
                        <a:pt x="5613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1109"/>
                <p:cNvSpPr/>
                <p:nvPr/>
              </p:nvSpPr>
              <p:spPr>
                <a:xfrm>
                  <a:off x="4834576" y="4298233"/>
                  <a:ext cx="10308" cy="3933"/>
                </a:xfrm>
                <a:custGeom>
                  <a:avLst/>
                  <a:gdLst>
                    <a:gd name="connsiteX0" fmla="*/ 60 w 10308"/>
                    <a:gd name="connsiteY0" fmla="*/ 399 h 3933"/>
                    <a:gd name="connsiteX1" fmla="*/ 1488 w 10308"/>
                    <a:gd name="connsiteY1" fmla="*/ 1351 h 3933"/>
                    <a:gd name="connsiteX2" fmla="*/ 3108 w 10308"/>
                    <a:gd name="connsiteY2" fmla="*/ 2209 h 3933"/>
                    <a:gd name="connsiteX3" fmla="*/ 5299 w 10308"/>
                    <a:gd name="connsiteY3" fmla="*/ 3066 h 3933"/>
                    <a:gd name="connsiteX4" fmla="*/ 7680 w 10308"/>
                    <a:gd name="connsiteY4" fmla="*/ 3828 h 3933"/>
                    <a:gd name="connsiteX5" fmla="*/ 9680 w 10308"/>
                    <a:gd name="connsiteY5" fmla="*/ 3828 h 3933"/>
                    <a:gd name="connsiteX6" fmla="*/ 10156 w 10308"/>
                    <a:gd name="connsiteY6" fmla="*/ 3352 h 3933"/>
                    <a:gd name="connsiteX7" fmla="*/ 8156 w 10308"/>
                    <a:gd name="connsiteY7" fmla="*/ 2494 h 3933"/>
                    <a:gd name="connsiteX8" fmla="*/ 6251 w 10308"/>
                    <a:gd name="connsiteY8" fmla="*/ 1828 h 3933"/>
                    <a:gd name="connsiteX9" fmla="*/ 4346 w 10308"/>
                    <a:gd name="connsiteY9" fmla="*/ 970 h 3933"/>
                    <a:gd name="connsiteX10" fmla="*/ 2250 w 10308"/>
                    <a:gd name="connsiteY10" fmla="*/ 113 h 3933"/>
                    <a:gd name="connsiteX11" fmla="*/ 631 w 10308"/>
                    <a:gd name="connsiteY11" fmla="*/ 113 h 3933"/>
                    <a:gd name="connsiteX12" fmla="*/ 60 w 10308"/>
                    <a:gd name="connsiteY12" fmla="*/ 113 h 3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08" h="3933">
                      <a:moveTo>
                        <a:pt x="60" y="399"/>
                      </a:moveTo>
                      <a:cubicBezTo>
                        <a:pt x="489" y="781"/>
                        <a:pt x="970" y="1102"/>
                        <a:pt x="1488" y="1351"/>
                      </a:cubicBezTo>
                      <a:lnTo>
                        <a:pt x="3108" y="2209"/>
                      </a:lnTo>
                      <a:lnTo>
                        <a:pt x="5299" y="3066"/>
                      </a:lnTo>
                      <a:cubicBezTo>
                        <a:pt x="6046" y="3446"/>
                        <a:pt x="6850" y="3703"/>
                        <a:pt x="7680" y="3828"/>
                      </a:cubicBezTo>
                      <a:cubicBezTo>
                        <a:pt x="8339" y="3969"/>
                        <a:pt x="9021" y="3969"/>
                        <a:pt x="9680" y="3828"/>
                      </a:cubicBezTo>
                      <a:cubicBezTo>
                        <a:pt x="10347" y="3828"/>
                        <a:pt x="10442" y="3828"/>
                        <a:pt x="10156" y="3352"/>
                      </a:cubicBezTo>
                      <a:cubicBezTo>
                        <a:pt x="9532" y="2975"/>
                        <a:pt x="8859" y="2687"/>
                        <a:pt x="8156" y="2494"/>
                      </a:cubicBezTo>
                      <a:lnTo>
                        <a:pt x="6251" y="1828"/>
                      </a:lnTo>
                      <a:lnTo>
                        <a:pt x="4346" y="970"/>
                      </a:lnTo>
                      <a:lnTo>
                        <a:pt x="2250" y="113"/>
                      </a:lnTo>
                      <a:cubicBezTo>
                        <a:pt x="1721" y="-38"/>
                        <a:pt x="1160" y="-38"/>
                        <a:pt x="631" y="113"/>
                      </a:cubicBezTo>
                      <a:cubicBezTo>
                        <a:pt x="155" y="113"/>
                        <a:pt x="-131" y="113"/>
                        <a:pt x="60" y="113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1110"/>
                <p:cNvSpPr/>
                <p:nvPr/>
              </p:nvSpPr>
              <p:spPr>
                <a:xfrm>
                  <a:off x="4838680" y="4295636"/>
                  <a:ext cx="11302" cy="3819"/>
                </a:xfrm>
                <a:custGeom>
                  <a:avLst/>
                  <a:gdLst>
                    <a:gd name="connsiteX0" fmla="*/ 623 w 11302"/>
                    <a:gd name="connsiteY0" fmla="*/ 139 h 3819"/>
                    <a:gd name="connsiteX1" fmla="*/ 7672 w 11302"/>
                    <a:gd name="connsiteY1" fmla="*/ 3663 h 3819"/>
                    <a:gd name="connsiteX2" fmla="*/ 10434 w 11302"/>
                    <a:gd name="connsiteY2" fmla="*/ 3663 h 3819"/>
                    <a:gd name="connsiteX3" fmla="*/ 11005 w 11302"/>
                    <a:gd name="connsiteY3" fmla="*/ 2901 h 3819"/>
                    <a:gd name="connsiteX4" fmla="*/ 6433 w 11302"/>
                    <a:gd name="connsiteY4" fmla="*/ 996 h 3819"/>
                    <a:gd name="connsiteX5" fmla="*/ 3195 w 11302"/>
                    <a:gd name="connsiteY5" fmla="*/ 139 h 3819"/>
                    <a:gd name="connsiteX6" fmla="*/ 1290 w 11302"/>
                    <a:gd name="connsiteY6" fmla="*/ 139 h 3819"/>
                    <a:gd name="connsiteX7" fmla="*/ 242 w 11302"/>
                    <a:gd name="connsiteY7" fmla="*/ 710 h 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02" h="3819">
                      <a:moveTo>
                        <a:pt x="623" y="139"/>
                      </a:moveTo>
                      <a:cubicBezTo>
                        <a:pt x="2909" y="1377"/>
                        <a:pt x="5100" y="2520"/>
                        <a:pt x="7672" y="3663"/>
                      </a:cubicBezTo>
                      <a:cubicBezTo>
                        <a:pt x="8581" y="3871"/>
                        <a:pt x="9525" y="3871"/>
                        <a:pt x="10434" y="3663"/>
                      </a:cubicBezTo>
                      <a:cubicBezTo>
                        <a:pt x="11291" y="3663"/>
                        <a:pt x="11577" y="3092"/>
                        <a:pt x="11005" y="2901"/>
                      </a:cubicBezTo>
                      <a:lnTo>
                        <a:pt x="6433" y="996"/>
                      </a:lnTo>
                      <a:lnTo>
                        <a:pt x="3195" y="139"/>
                      </a:lnTo>
                      <a:cubicBezTo>
                        <a:pt x="2573" y="-46"/>
                        <a:pt x="1911" y="-46"/>
                        <a:pt x="1290" y="139"/>
                      </a:cubicBezTo>
                      <a:cubicBezTo>
                        <a:pt x="147" y="139"/>
                        <a:pt x="-329" y="139"/>
                        <a:pt x="242" y="71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1111"/>
                <p:cNvSpPr/>
                <p:nvPr/>
              </p:nvSpPr>
              <p:spPr>
                <a:xfrm>
                  <a:off x="4838446" y="4298571"/>
                  <a:ext cx="5524" cy="2061"/>
                </a:xfrm>
                <a:custGeom>
                  <a:avLst/>
                  <a:gdLst>
                    <a:gd name="connsiteX0" fmla="*/ 857 w 5524"/>
                    <a:gd name="connsiteY0" fmla="*/ 2061 h 2061"/>
                    <a:gd name="connsiteX1" fmla="*/ 4096 w 5524"/>
                    <a:gd name="connsiteY1" fmla="*/ 728 h 2061"/>
                    <a:gd name="connsiteX2" fmla="*/ 5048 w 5524"/>
                    <a:gd name="connsiteY2" fmla="*/ 61 h 2061"/>
                    <a:gd name="connsiteX3" fmla="*/ 5524 w 5524"/>
                    <a:gd name="connsiteY3" fmla="*/ 61 h 2061"/>
                    <a:gd name="connsiteX4" fmla="*/ 5524 w 5524"/>
                    <a:gd name="connsiteY4" fmla="*/ 61 h 2061"/>
                    <a:gd name="connsiteX5" fmla="*/ 5524 w 5524"/>
                    <a:gd name="connsiteY5" fmla="*/ 61 h 2061"/>
                    <a:gd name="connsiteX6" fmla="*/ 4477 w 5524"/>
                    <a:gd name="connsiteY6" fmla="*/ 61 h 2061"/>
                    <a:gd name="connsiteX7" fmla="*/ 3238 w 5524"/>
                    <a:gd name="connsiteY7" fmla="*/ 61 h 2061"/>
                    <a:gd name="connsiteX8" fmla="*/ 2381 w 5524"/>
                    <a:gd name="connsiteY8" fmla="*/ 61 h 2061"/>
                    <a:gd name="connsiteX9" fmla="*/ 2381 w 5524"/>
                    <a:gd name="connsiteY9" fmla="*/ 61 h 2061"/>
                    <a:gd name="connsiteX10" fmla="*/ 2381 w 5524"/>
                    <a:gd name="connsiteY10" fmla="*/ 61 h 2061"/>
                    <a:gd name="connsiteX11" fmla="*/ 1619 w 5524"/>
                    <a:gd name="connsiteY11" fmla="*/ 632 h 2061"/>
                    <a:gd name="connsiteX12" fmla="*/ 762 w 5524"/>
                    <a:gd name="connsiteY12" fmla="*/ 1204 h 2061"/>
                    <a:gd name="connsiteX13" fmla="*/ 0 w 5524"/>
                    <a:gd name="connsiteY13" fmla="*/ 1680 h 2061"/>
                    <a:gd name="connsiteX14" fmla="*/ 1619 w 5524"/>
                    <a:gd name="connsiteY14" fmla="*/ 1680 h 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4" h="2061">
                      <a:moveTo>
                        <a:pt x="857" y="2061"/>
                      </a:moveTo>
                      <a:cubicBezTo>
                        <a:pt x="1985" y="1744"/>
                        <a:pt x="3071" y="1296"/>
                        <a:pt x="4096" y="728"/>
                      </a:cubicBezTo>
                      <a:lnTo>
                        <a:pt x="5048" y="61"/>
                      </a:lnTo>
                      <a:lnTo>
                        <a:pt x="5524" y="61"/>
                      </a:lnTo>
                      <a:lnTo>
                        <a:pt x="5524" y="61"/>
                      </a:lnTo>
                      <a:cubicBezTo>
                        <a:pt x="5524" y="61"/>
                        <a:pt x="5524" y="61"/>
                        <a:pt x="5524" y="61"/>
                      </a:cubicBezTo>
                      <a:cubicBezTo>
                        <a:pt x="5180" y="-20"/>
                        <a:pt x="4821" y="-20"/>
                        <a:pt x="4477" y="61"/>
                      </a:cubicBezTo>
                      <a:cubicBezTo>
                        <a:pt x="4476" y="61"/>
                        <a:pt x="3524" y="61"/>
                        <a:pt x="3238" y="61"/>
                      </a:cubicBezTo>
                      <a:lnTo>
                        <a:pt x="2381" y="61"/>
                      </a:lnTo>
                      <a:lnTo>
                        <a:pt x="2381" y="61"/>
                      </a:lnTo>
                      <a:lnTo>
                        <a:pt x="2381" y="61"/>
                      </a:lnTo>
                      <a:lnTo>
                        <a:pt x="1619" y="632"/>
                      </a:lnTo>
                      <a:lnTo>
                        <a:pt x="762" y="1204"/>
                      </a:lnTo>
                      <a:lnTo>
                        <a:pt x="0" y="1680"/>
                      </a:lnTo>
                      <a:cubicBezTo>
                        <a:pt x="513" y="1921"/>
                        <a:pt x="1106" y="1921"/>
                        <a:pt x="1619" y="168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1112"/>
                <p:cNvSpPr/>
                <p:nvPr/>
              </p:nvSpPr>
              <p:spPr>
                <a:xfrm>
                  <a:off x="4847912" y="4292900"/>
                  <a:ext cx="13491" cy="5742"/>
                </a:xfrm>
                <a:custGeom>
                  <a:avLst/>
                  <a:gdLst>
                    <a:gd name="connsiteX0" fmla="*/ 2250 w 13491"/>
                    <a:gd name="connsiteY0" fmla="*/ 2874 h 5742"/>
                    <a:gd name="connsiteX1" fmla="*/ 5488 w 13491"/>
                    <a:gd name="connsiteY1" fmla="*/ 1636 h 5742"/>
                    <a:gd name="connsiteX2" fmla="*/ 6060 w 13491"/>
                    <a:gd name="connsiteY2" fmla="*/ 1636 h 5742"/>
                    <a:gd name="connsiteX3" fmla="*/ 5012 w 13491"/>
                    <a:gd name="connsiteY3" fmla="*/ 1636 h 5742"/>
                    <a:gd name="connsiteX4" fmla="*/ 5012 w 13491"/>
                    <a:gd name="connsiteY4" fmla="*/ 1636 h 5742"/>
                    <a:gd name="connsiteX5" fmla="*/ 5012 w 13491"/>
                    <a:gd name="connsiteY5" fmla="*/ 1636 h 5742"/>
                    <a:gd name="connsiteX6" fmla="*/ 3298 w 13491"/>
                    <a:gd name="connsiteY6" fmla="*/ 3446 h 5742"/>
                    <a:gd name="connsiteX7" fmla="*/ 3298 w 13491"/>
                    <a:gd name="connsiteY7" fmla="*/ 4017 h 5742"/>
                    <a:gd name="connsiteX8" fmla="*/ 5488 w 13491"/>
                    <a:gd name="connsiteY8" fmla="*/ 4017 h 5742"/>
                    <a:gd name="connsiteX9" fmla="*/ 8060 w 13491"/>
                    <a:gd name="connsiteY9" fmla="*/ 4017 h 5742"/>
                    <a:gd name="connsiteX10" fmla="*/ 9870 w 13491"/>
                    <a:gd name="connsiteY10" fmla="*/ 4017 h 5742"/>
                    <a:gd name="connsiteX11" fmla="*/ 9012 w 13491"/>
                    <a:gd name="connsiteY11" fmla="*/ 4780 h 5742"/>
                    <a:gd name="connsiteX12" fmla="*/ 6345 w 13491"/>
                    <a:gd name="connsiteY12" fmla="*/ 4780 h 5742"/>
                    <a:gd name="connsiteX13" fmla="*/ 4917 w 13491"/>
                    <a:gd name="connsiteY13" fmla="*/ 5256 h 5742"/>
                    <a:gd name="connsiteX14" fmla="*/ 6726 w 13491"/>
                    <a:gd name="connsiteY14" fmla="*/ 5732 h 5742"/>
                    <a:gd name="connsiteX15" fmla="*/ 13203 w 13491"/>
                    <a:gd name="connsiteY15" fmla="*/ 3351 h 5742"/>
                    <a:gd name="connsiteX16" fmla="*/ 3678 w 13491"/>
                    <a:gd name="connsiteY16" fmla="*/ 2779 h 5742"/>
                    <a:gd name="connsiteX17" fmla="*/ 5965 w 13491"/>
                    <a:gd name="connsiteY17" fmla="*/ 3446 h 5742"/>
                    <a:gd name="connsiteX18" fmla="*/ 7774 w 13491"/>
                    <a:gd name="connsiteY18" fmla="*/ 398 h 5742"/>
                    <a:gd name="connsiteX19" fmla="*/ 2821 w 13491"/>
                    <a:gd name="connsiteY19" fmla="*/ 398 h 5742"/>
                    <a:gd name="connsiteX20" fmla="*/ 59 w 13491"/>
                    <a:gd name="connsiteY20" fmla="*/ 2303 h 5742"/>
                    <a:gd name="connsiteX21" fmla="*/ 1297 w 13491"/>
                    <a:gd name="connsiteY21" fmla="*/ 2303 h 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491" h="5742">
                      <a:moveTo>
                        <a:pt x="2250" y="2874"/>
                      </a:moveTo>
                      <a:cubicBezTo>
                        <a:pt x="3362" y="2552"/>
                        <a:pt x="4445" y="2138"/>
                        <a:pt x="5488" y="1636"/>
                      </a:cubicBezTo>
                      <a:lnTo>
                        <a:pt x="6060" y="1636"/>
                      </a:lnTo>
                      <a:cubicBezTo>
                        <a:pt x="6060" y="1636"/>
                        <a:pt x="6060" y="1636"/>
                        <a:pt x="5012" y="1636"/>
                      </a:cubicBezTo>
                      <a:lnTo>
                        <a:pt x="5012" y="1636"/>
                      </a:lnTo>
                      <a:lnTo>
                        <a:pt x="5012" y="1636"/>
                      </a:lnTo>
                      <a:cubicBezTo>
                        <a:pt x="5012" y="2303"/>
                        <a:pt x="5012" y="2970"/>
                        <a:pt x="3298" y="3446"/>
                      </a:cubicBezTo>
                      <a:cubicBezTo>
                        <a:pt x="1583" y="3922"/>
                        <a:pt x="3298" y="3922"/>
                        <a:pt x="3298" y="4017"/>
                      </a:cubicBezTo>
                      <a:cubicBezTo>
                        <a:pt x="4020" y="4172"/>
                        <a:pt x="4766" y="4172"/>
                        <a:pt x="5488" y="4017"/>
                      </a:cubicBezTo>
                      <a:lnTo>
                        <a:pt x="8060" y="4017"/>
                      </a:lnTo>
                      <a:cubicBezTo>
                        <a:pt x="8661" y="3941"/>
                        <a:pt x="9269" y="3941"/>
                        <a:pt x="9870" y="4017"/>
                      </a:cubicBezTo>
                      <a:cubicBezTo>
                        <a:pt x="10346" y="4017"/>
                        <a:pt x="9870" y="4589"/>
                        <a:pt x="9012" y="4780"/>
                      </a:cubicBezTo>
                      <a:cubicBezTo>
                        <a:pt x="8130" y="4932"/>
                        <a:pt x="7228" y="4932"/>
                        <a:pt x="6345" y="4780"/>
                      </a:cubicBezTo>
                      <a:cubicBezTo>
                        <a:pt x="5583" y="4780"/>
                        <a:pt x="4822" y="4780"/>
                        <a:pt x="4917" y="5256"/>
                      </a:cubicBezTo>
                      <a:cubicBezTo>
                        <a:pt x="5446" y="5620"/>
                        <a:pt x="6086" y="5789"/>
                        <a:pt x="6726" y="5732"/>
                      </a:cubicBezTo>
                      <a:cubicBezTo>
                        <a:pt x="9870" y="5732"/>
                        <a:pt x="14727" y="4494"/>
                        <a:pt x="13203" y="3351"/>
                      </a:cubicBezTo>
                      <a:cubicBezTo>
                        <a:pt x="10138" y="2302"/>
                        <a:pt x="6847" y="2104"/>
                        <a:pt x="3678" y="2779"/>
                      </a:cubicBezTo>
                      <a:lnTo>
                        <a:pt x="5965" y="3446"/>
                      </a:lnTo>
                      <a:cubicBezTo>
                        <a:pt x="8441" y="2589"/>
                        <a:pt x="9203" y="1350"/>
                        <a:pt x="7774" y="398"/>
                      </a:cubicBezTo>
                      <a:cubicBezTo>
                        <a:pt x="6166" y="-133"/>
                        <a:pt x="4430" y="-133"/>
                        <a:pt x="2821" y="398"/>
                      </a:cubicBezTo>
                      <a:cubicBezTo>
                        <a:pt x="1202" y="398"/>
                        <a:pt x="-322" y="1636"/>
                        <a:pt x="59" y="2303"/>
                      </a:cubicBezTo>
                      <a:cubicBezTo>
                        <a:pt x="460" y="2441"/>
                        <a:pt x="896" y="2441"/>
                        <a:pt x="1297" y="2303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7" name="Graphic 589"/>
              <p:cNvGrpSpPr/>
              <p:nvPr/>
            </p:nvGrpSpPr>
            <p:grpSpPr>
              <a:xfrm>
                <a:off x="4414869" y="3898963"/>
                <a:ext cx="625983" cy="378428"/>
                <a:chOff x="4414869" y="3898963"/>
                <a:chExt cx="625983" cy="378428"/>
              </a:xfrm>
            </p:grpSpPr>
            <p:sp>
              <p:nvSpPr>
                <p:cNvPr id="129" name="Freeform: Shape 1114"/>
                <p:cNvSpPr/>
                <p:nvPr/>
              </p:nvSpPr>
              <p:spPr>
                <a:xfrm>
                  <a:off x="4414869" y="3916013"/>
                  <a:ext cx="625983" cy="361378"/>
                </a:xfrm>
                <a:custGeom>
                  <a:avLst/>
                  <a:gdLst>
                    <a:gd name="connsiteX0" fmla="*/ 246602 w 625983"/>
                    <a:gd name="connsiteY0" fmla="*/ 361379 h 361378"/>
                    <a:gd name="connsiteX1" fmla="*/ 625983 w 625983"/>
                    <a:gd name="connsiteY1" fmla="*/ 142399 h 361378"/>
                    <a:gd name="connsiteX2" fmla="*/ 379381 w 625983"/>
                    <a:gd name="connsiteY2" fmla="*/ 0 h 361378"/>
                    <a:gd name="connsiteX3" fmla="*/ 0 w 625983"/>
                    <a:gd name="connsiteY3" fmla="*/ 219075 h 361378"/>
                    <a:gd name="connsiteX4" fmla="*/ 246602 w 625983"/>
                    <a:gd name="connsiteY4" fmla="*/ 361379 h 361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5983" h="361378">
                      <a:moveTo>
                        <a:pt x="246602" y="361379"/>
                      </a:moveTo>
                      <a:lnTo>
                        <a:pt x="625983" y="142399"/>
                      </a:lnTo>
                      <a:lnTo>
                        <a:pt x="379381" y="0"/>
                      </a:lnTo>
                      <a:lnTo>
                        <a:pt x="0" y="219075"/>
                      </a:lnTo>
                      <a:lnTo>
                        <a:pt x="246602" y="361379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115"/>
                <p:cNvSpPr/>
                <p:nvPr/>
              </p:nvSpPr>
              <p:spPr>
                <a:xfrm>
                  <a:off x="4432776" y="3921728"/>
                  <a:ext cx="585692" cy="338137"/>
                </a:xfrm>
                <a:custGeom>
                  <a:avLst/>
                  <a:gdLst>
                    <a:gd name="connsiteX0" fmla="*/ 228314 w 585692"/>
                    <a:gd name="connsiteY0" fmla="*/ 338138 h 338137"/>
                    <a:gd name="connsiteX1" fmla="*/ 585692 w 585692"/>
                    <a:gd name="connsiteY1" fmla="*/ 131826 h 338137"/>
                    <a:gd name="connsiteX2" fmla="*/ 357378 w 585692"/>
                    <a:gd name="connsiteY2" fmla="*/ 0 h 338137"/>
                    <a:gd name="connsiteX3" fmla="*/ 0 w 585692"/>
                    <a:gd name="connsiteY3" fmla="*/ 206312 h 338137"/>
                    <a:gd name="connsiteX4" fmla="*/ 228314 w 585692"/>
                    <a:gd name="connsiteY4" fmla="*/ 338138 h 33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5692" h="338137">
                      <a:moveTo>
                        <a:pt x="228314" y="338138"/>
                      </a:moveTo>
                      <a:lnTo>
                        <a:pt x="585692" y="131826"/>
                      </a:lnTo>
                      <a:lnTo>
                        <a:pt x="357378" y="0"/>
                      </a:lnTo>
                      <a:lnTo>
                        <a:pt x="0" y="206312"/>
                      </a:lnTo>
                      <a:lnTo>
                        <a:pt x="228314" y="338138"/>
                      </a:ln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" name="Freeform: Shape 1116"/>
                <p:cNvSpPr/>
                <p:nvPr/>
              </p:nvSpPr>
              <p:spPr>
                <a:xfrm>
                  <a:off x="4432776" y="3921728"/>
                  <a:ext cx="585692" cy="338137"/>
                </a:xfrm>
                <a:custGeom>
                  <a:avLst/>
                  <a:gdLst>
                    <a:gd name="connsiteX0" fmla="*/ 228314 w 585692"/>
                    <a:gd name="connsiteY0" fmla="*/ 338138 h 338137"/>
                    <a:gd name="connsiteX1" fmla="*/ 585692 w 585692"/>
                    <a:gd name="connsiteY1" fmla="*/ 131826 h 338137"/>
                    <a:gd name="connsiteX2" fmla="*/ 357378 w 585692"/>
                    <a:gd name="connsiteY2" fmla="*/ 0 h 338137"/>
                    <a:gd name="connsiteX3" fmla="*/ 0 w 585692"/>
                    <a:gd name="connsiteY3" fmla="*/ 206312 h 338137"/>
                    <a:gd name="connsiteX4" fmla="*/ 228314 w 585692"/>
                    <a:gd name="connsiteY4" fmla="*/ 338138 h 33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5692" h="338137">
                      <a:moveTo>
                        <a:pt x="228314" y="338138"/>
                      </a:moveTo>
                      <a:lnTo>
                        <a:pt x="585692" y="131826"/>
                      </a:lnTo>
                      <a:lnTo>
                        <a:pt x="357378" y="0"/>
                      </a:lnTo>
                      <a:lnTo>
                        <a:pt x="0" y="206312"/>
                      </a:lnTo>
                      <a:lnTo>
                        <a:pt x="228314" y="338138"/>
                      </a:ln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" name="Freeform: Shape 1117"/>
                <p:cNvSpPr/>
                <p:nvPr/>
              </p:nvSpPr>
              <p:spPr>
                <a:xfrm>
                  <a:off x="4835016" y="4025169"/>
                  <a:ext cx="173450" cy="128777"/>
                </a:xfrm>
                <a:custGeom>
                  <a:avLst/>
                  <a:gdLst>
                    <a:gd name="connsiteX0" fmla="*/ 0 w 173450"/>
                    <a:gd name="connsiteY0" fmla="*/ 128778 h 128777"/>
                    <a:gd name="connsiteX1" fmla="*/ 0 w 173450"/>
                    <a:gd name="connsiteY1" fmla="*/ 122396 h 128777"/>
                    <a:gd name="connsiteX2" fmla="*/ 31528 w 173450"/>
                    <a:gd name="connsiteY2" fmla="*/ 81915 h 128777"/>
                    <a:gd name="connsiteX3" fmla="*/ 173450 w 173450"/>
                    <a:gd name="connsiteY3" fmla="*/ 0 h 128777"/>
                    <a:gd name="connsiteX4" fmla="*/ 173450 w 173450"/>
                    <a:gd name="connsiteY4" fmla="*/ 28575 h 12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450" h="128777">
                      <a:moveTo>
                        <a:pt x="0" y="128778"/>
                      </a:moveTo>
                      <a:lnTo>
                        <a:pt x="0" y="122396"/>
                      </a:lnTo>
                      <a:cubicBezTo>
                        <a:pt x="0" y="114490"/>
                        <a:pt x="14002" y="92107"/>
                        <a:pt x="31528" y="81915"/>
                      </a:cubicBezTo>
                      <a:lnTo>
                        <a:pt x="173450" y="0"/>
                      </a:lnTo>
                      <a:lnTo>
                        <a:pt x="173450" y="28575"/>
                      </a:ln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" name="Freeform: Shape 1118"/>
                <p:cNvSpPr/>
                <p:nvPr/>
              </p:nvSpPr>
              <p:spPr>
                <a:xfrm>
                  <a:off x="4616703" y="3899058"/>
                  <a:ext cx="391763" cy="254888"/>
                </a:xfrm>
                <a:custGeom>
                  <a:avLst/>
                  <a:gdLst>
                    <a:gd name="connsiteX0" fmla="*/ 391763 w 391763"/>
                    <a:gd name="connsiteY0" fmla="*/ 126111 h 254888"/>
                    <a:gd name="connsiteX1" fmla="*/ 249841 w 391763"/>
                    <a:gd name="connsiteY1" fmla="*/ 208121 h 254888"/>
                    <a:gd name="connsiteX2" fmla="*/ 218313 w 391763"/>
                    <a:gd name="connsiteY2" fmla="*/ 248507 h 254888"/>
                    <a:gd name="connsiteX3" fmla="*/ 218313 w 391763"/>
                    <a:gd name="connsiteY3" fmla="*/ 254889 h 254888"/>
                    <a:gd name="connsiteX4" fmla="*/ 0 w 391763"/>
                    <a:gd name="connsiteY4" fmla="*/ 128778 h 254888"/>
                    <a:gd name="connsiteX5" fmla="*/ 0 w 391763"/>
                    <a:gd name="connsiteY5" fmla="*/ 128778 h 254888"/>
                    <a:gd name="connsiteX6" fmla="*/ 0 w 391763"/>
                    <a:gd name="connsiteY6" fmla="*/ 122396 h 254888"/>
                    <a:gd name="connsiteX7" fmla="*/ 31528 w 391763"/>
                    <a:gd name="connsiteY7" fmla="*/ 81915 h 254888"/>
                    <a:gd name="connsiteX8" fmla="*/ 173450 w 391763"/>
                    <a:gd name="connsiteY8" fmla="*/ 0 h 254888"/>
                    <a:gd name="connsiteX9" fmla="*/ 173450 w 391763"/>
                    <a:gd name="connsiteY9" fmla="*/ 0 h 254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1763" h="254888">
                      <a:moveTo>
                        <a:pt x="391763" y="126111"/>
                      </a:moveTo>
                      <a:lnTo>
                        <a:pt x="249841" y="208121"/>
                      </a:lnTo>
                      <a:cubicBezTo>
                        <a:pt x="232315" y="218218"/>
                        <a:pt x="218218" y="240697"/>
                        <a:pt x="218313" y="248507"/>
                      </a:cubicBezTo>
                      <a:lnTo>
                        <a:pt x="218313" y="254889"/>
                      </a:lnTo>
                      <a:lnTo>
                        <a:pt x="0" y="128778"/>
                      </a:lnTo>
                      <a:lnTo>
                        <a:pt x="0" y="128778"/>
                      </a:lnTo>
                      <a:lnTo>
                        <a:pt x="0" y="122396"/>
                      </a:lnTo>
                      <a:cubicBezTo>
                        <a:pt x="0" y="114490"/>
                        <a:pt x="14002" y="92012"/>
                        <a:pt x="31528" y="81915"/>
                      </a:cubicBezTo>
                      <a:lnTo>
                        <a:pt x="173450" y="0"/>
                      </a:lnTo>
                      <a:lnTo>
                        <a:pt x="173450" y="0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" name="Freeform: Shape 1119"/>
                <p:cNvSpPr/>
                <p:nvPr/>
              </p:nvSpPr>
              <p:spPr>
                <a:xfrm>
                  <a:off x="4616703" y="3898963"/>
                  <a:ext cx="391763" cy="254984"/>
                </a:xfrm>
                <a:custGeom>
                  <a:avLst/>
                  <a:gdLst>
                    <a:gd name="connsiteX0" fmla="*/ 391763 w 391763"/>
                    <a:gd name="connsiteY0" fmla="*/ 126206 h 254984"/>
                    <a:gd name="connsiteX1" fmla="*/ 249841 w 391763"/>
                    <a:gd name="connsiteY1" fmla="*/ 208217 h 254984"/>
                    <a:gd name="connsiteX2" fmla="*/ 218313 w 391763"/>
                    <a:gd name="connsiteY2" fmla="*/ 248603 h 254984"/>
                    <a:gd name="connsiteX3" fmla="*/ 218313 w 391763"/>
                    <a:gd name="connsiteY3" fmla="*/ 254984 h 254984"/>
                    <a:gd name="connsiteX4" fmla="*/ 0 w 391763"/>
                    <a:gd name="connsiteY4" fmla="*/ 128873 h 254984"/>
                    <a:gd name="connsiteX5" fmla="*/ 0 w 391763"/>
                    <a:gd name="connsiteY5" fmla="*/ 128873 h 254984"/>
                    <a:gd name="connsiteX6" fmla="*/ 0 w 391763"/>
                    <a:gd name="connsiteY6" fmla="*/ 122492 h 254984"/>
                    <a:gd name="connsiteX7" fmla="*/ 31528 w 391763"/>
                    <a:gd name="connsiteY7" fmla="*/ 82010 h 254984"/>
                    <a:gd name="connsiteX8" fmla="*/ 173546 w 391763"/>
                    <a:gd name="connsiteY8" fmla="*/ 0 h 25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763" h="254984">
                      <a:moveTo>
                        <a:pt x="391763" y="126206"/>
                      </a:moveTo>
                      <a:lnTo>
                        <a:pt x="249841" y="208217"/>
                      </a:lnTo>
                      <a:cubicBezTo>
                        <a:pt x="232315" y="218313"/>
                        <a:pt x="218218" y="240792"/>
                        <a:pt x="218313" y="248603"/>
                      </a:cubicBezTo>
                      <a:lnTo>
                        <a:pt x="218313" y="254984"/>
                      </a:lnTo>
                      <a:lnTo>
                        <a:pt x="0" y="128873"/>
                      </a:lnTo>
                      <a:lnTo>
                        <a:pt x="0" y="128873"/>
                      </a:lnTo>
                      <a:lnTo>
                        <a:pt x="0" y="122492"/>
                      </a:lnTo>
                      <a:cubicBezTo>
                        <a:pt x="0" y="114586"/>
                        <a:pt x="14002" y="92107"/>
                        <a:pt x="31528" y="82010"/>
                      </a:cubicBezTo>
                      <a:lnTo>
                        <a:pt x="173546" y="0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5" name="Freeform: Shape 1120"/>
                <p:cNvSpPr/>
                <p:nvPr/>
              </p:nvSpPr>
              <p:spPr>
                <a:xfrm>
                  <a:off x="4803775" y="4129220"/>
                  <a:ext cx="31241" cy="18821"/>
                </a:xfrm>
                <a:custGeom>
                  <a:avLst/>
                  <a:gdLst>
                    <a:gd name="connsiteX0" fmla="*/ 31242 w 31241"/>
                    <a:gd name="connsiteY0" fmla="*/ 18822 h 18821"/>
                    <a:gd name="connsiteX1" fmla="*/ 17621 w 31241"/>
                    <a:gd name="connsiteY1" fmla="*/ 10916 h 18821"/>
                    <a:gd name="connsiteX2" fmla="*/ 0 w 31241"/>
                    <a:gd name="connsiteY2" fmla="*/ 534 h 18821"/>
                    <a:gd name="connsiteX3" fmla="*/ 22098 w 31241"/>
                    <a:gd name="connsiteY3" fmla="*/ 3772 h 18821"/>
                    <a:gd name="connsiteX4" fmla="*/ 31242 w 31241"/>
                    <a:gd name="connsiteY4" fmla="*/ 18822 h 18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41" h="18821">
                      <a:moveTo>
                        <a:pt x="31242" y="18822"/>
                      </a:moveTo>
                      <a:lnTo>
                        <a:pt x="17621" y="10916"/>
                      </a:lnTo>
                      <a:lnTo>
                        <a:pt x="0" y="534"/>
                      </a:lnTo>
                      <a:cubicBezTo>
                        <a:pt x="7523" y="-783"/>
                        <a:pt x="15270" y="352"/>
                        <a:pt x="22098" y="3772"/>
                      </a:cubicBezTo>
                      <a:cubicBezTo>
                        <a:pt x="27421" y="6994"/>
                        <a:pt x="30835" y="12613"/>
                        <a:pt x="31242" y="18822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6" name="Freeform: Shape 1121"/>
                <p:cNvSpPr/>
                <p:nvPr/>
              </p:nvSpPr>
              <p:spPr>
                <a:xfrm>
                  <a:off x="4803775" y="4129220"/>
                  <a:ext cx="31241" cy="18821"/>
                </a:xfrm>
                <a:custGeom>
                  <a:avLst/>
                  <a:gdLst>
                    <a:gd name="connsiteX0" fmla="*/ 31242 w 31241"/>
                    <a:gd name="connsiteY0" fmla="*/ 18822 h 18821"/>
                    <a:gd name="connsiteX1" fmla="*/ 17621 w 31241"/>
                    <a:gd name="connsiteY1" fmla="*/ 10916 h 18821"/>
                    <a:gd name="connsiteX2" fmla="*/ 0 w 31241"/>
                    <a:gd name="connsiteY2" fmla="*/ 534 h 18821"/>
                    <a:gd name="connsiteX3" fmla="*/ 22098 w 31241"/>
                    <a:gd name="connsiteY3" fmla="*/ 3772 h 18821"/>
                    <a:gd name="connsiteX4" fmla="*/ 31242 w 31241"/>
                    <a:gd name="connsiteY4" fmla="*/ 18822 h 18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41" h="18821">
                      <a:moveTo>
                        <a:pt x="31242" y="18822"/>
                      </a:moveTo>
                      <a:lnTo>
                        <a:pt x="17621" y="10916"/>
                      </a:lnTo>
                      <a:lnTo>
                        <a:pt x="0" y="534"/>
                      </a:lnTo>
                      <a:cubicBezTo>
                        <a:pt x="7523" y="-783"/>
                        <a:pt x="15270" y="352"/>
                        <a:pt x="22098" y="3772"/>
                      </a:cubicBezTo>
                      <a:cubicBezTo>
                        <a:pt x="27421" y="6994"/>
                        <a:pt x="30835" y="12613"/>
                        <a:pt x="31242" y="1882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" name="Freeform: Shape 1122"/>
                <p:cNvSpPr/>
                <p:nvPr/>
              </p:nvSpPr>
              <p:spPr>
                <a:xfrm>
                  <a:off x="4432776" y="4128039"/>
                  <a:ext cx="228409" cy="137731"/>
                </a:xfrm>
                <a:custGeom>
                  <a:avLst/>
                  <a:gdLst>
                    <a:gd name="connsiteX0" fmla="*/ 228410 w 228409"/>
                    <a:gd name="connsiteY0" fmla="*/ 137731 h 137731"/>
                    <a:gd name="connsiteX1" fmla="*/ 228314 w 228409"/>
                    <a:gd name="connsiteY1" fmla="*/ 131826 h 137731"/>
                    <a:gd name="connsiteX2" fmla="*/ 0 w 228409"/>
                    <a:gd name="connsiteY2" fmla="*/ 0 h 137731"/>
                    <a:gd name="connsiteX3" fmla="*/ 0 w 228409"/>
                    <a:gd name="connsiteY3" fmla="*/ 5905 h 137731"/>
                    <a:gd name="connsiteX4" fmla="*/ 228410 w 228409"/>
                    <a:gd name="connsiteY4" fmla="*/ 137731 h 137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409" h="137731">
                      <a:moveTo>
                        <a:pt x="228410" y="137731"/>
                      </a:moveTo>
                      <a:lnTo>
                        <a:pt x="228314" y="131826"/>
                      </a:lnTo>
                      <a:lnTo>
                        <a:pt x="0" y="0"/>
                      </a:lnTo>
                      <a:lnTo>
                        <a:pt x="0" y="5905"/>
                      </a:lnTo>
                      <a:lnTo>
                        <a:pt x="228410" y="137731"/>
                      </a:ln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" name="Freeform: Shape 1123"/>
                <p:cNvSpPr/>
                <p:nvPr/>
              </p:nvSpPr>
              <p:spPr>
                <a:xfrm>
                  <a:off x="4432776" y="4128039"/>
                  <a:ext cx="228409" cy="137731"/>
                </a:xfrm>
                <a:custGeom>
                  <a:avLst/>
                  <a:gdLst>
                    <a:gd name="connsiteX0" fmla="*/ 228410 w 228409"/>
                    <a:gd name="connsiteY0" fmla="*/ 137731 h 137731"/>
                    <a:gd name="connsiteX1" fmla="*/ 228314 w 228409"/>
                    <a:gd name="connsiteY1" fmla="*/ 131826 h 137731"/>
                    <a:gd name="connsiteX2" fmla="*/ 0 w 228409"/>
                    <a:gd name="connsiteY2" fmla="*/ 0 h 137731"/>
                    <a:gd name="connsiteX3" fmla="*/ 0 w 228409"/>
                    <a:gd name="connsiteY3" fmla="*/ 5905 h 137731"/>
                    <a:gd name="connsiteX4" fmla="*/ 228410 w 228409"/>
                    <a:gd name="connsiteY4" fmla="*/ 137731 h 137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409" h="137731">
                      <a:moveTo>
                        <a:pt x="228410" y="137731"/>
                      </a:moveTo>
                      <a:lnTo>
                        <a:pt x="228314" y="131826"/>
                      </a:lnTo>
                      <a:lnTo>
                        <a:pt x="0" y="0"/>
                      </a:lnTo>
                      <a:lnTo>
                        <a:pt x="0" y="5905"/>
                      </a:lnTo>
                      <a:lnTo>
                        <a:pt x="228410" y="137731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" name="Freeform: Shape 1124"/>
                <p:cNvSpPr/>
                <p:nvPr/>
              </p:nvSpPr>
              <p:spPr>
                <a:xfrm>
                  <a:off x="4661090" y="4053554"/>
                  <a:ext cx="357378" cy="212216"/>
                </a:xfrm>
                <a:custGeom>
                  <a:avLst/>
                  <a:gdLst>
                    <a:gd name="connsiteX0" fmla="*/ 95 w 357378"/>
                    <a:gd name="connsiteY0" fmla="*/ 212217 h 212216"/>
                    <a:gd name="connsiteX1" fmla="*/ 357378 w 357378"/>
                    <a:gd name="connsiteY1" fmla="*/ 5905 h 212216"/>
                    <a:gd name="connsiteX2" fmla="*/ 357378 w 357378"/>
                    <a:gd name="connsiteY2" fmla="*/ 0 h 212216"/>
                    <a:gd name="connsiteX3" fmla="*/ 0 w 357378"/>
                    <a:gd name="connsiteY3" fmla="*/ 206312 h 212216"/>
                    <a:gd name="connsiteX4" fmla="*/ 95 w 357378"/>
                    <a:gd name="connsiteY4" fmla="*/ 212217 h 21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378" h="212216">
                      <a:moveTo>
                        <a:pt x="95" y="212217"/>
                      </a:moveTo>
                      <a:lnTo>
                        <a:pt x="357378" y="5905"/>
                      </a:lnTo>
                      <a:lnTo>
                        <a:pt x="357378" y="0"/>
                      </a:lnTo>
                      <a:lnTo>
                        <a:pt x="0" y="206312"/>
                      </a:lnTo>
                      <a:lnTo>
                        <a:pt x="95" y="212217"/>
                      </a:ln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" name="Freeform: Shape 1125"/>
                <p:cNvSpPr/>
                <p:nvPr/>
              </p:nvSpPr>
              <p:spPr>
                <a:xfrm>
                  <a:off x="4660900" y="4138521"/>
                  <a:ext cx="174136" cy="115915"/>
                </a:xfrm>
                <a:custGeom>
                  <a:avLst/>
                  <a:gdLst>
                    <a:gd name="connsiteX0" fmla="*/ 174117 w 174136"/>
                    <a:gd name="connsiteY0" fmla="*/ 9521 h 115915"/>
                    <a:gd name="connsiteX1" fmla="*/ 142113 w 174136"/>
                    <a:gd name="connsiteY1" fmla="*/ 5139 h 115915"/>
                    <a:gd name="connsiteX2" fmla="*/ 0 w 174136"/>
                    <a:gd name="connsiteY2" fmla="*/ 86483 h 115915"/>
                    <a:gd name="connsiteX3" fmla="*/ 0 w 174136"/>
                    <a:gd name="connsiteY3" fmla="*/ 115915 h 115915"/>
                    <a:gd name="connsiteX4" fmla="*/ 173927 w 174136"/>
                    <a:gd name="connsiteY4" fmla="*/ 15426 h 115915"/>
                    <a:gd name="connsiteX5" fmla="*/ 174117 w 174136"/>
                    <a:gd name="connsiteY5" fmla="*/ 9521 h 11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136" h="115915">
                      <a:moveTo>
                        <a:pt x="174117" y="9521"/>
                      </a:moveTo>
                      <a:cubicBezTo>
                        <a:pt x="174117" y="1615"/>
                        <a:pt x="159639" y="-4957"/>
                        <a:pt x="142113" y="5139"/>
                      </a:cubicBezTo>
                      <a:lnTo>
                        <a:pt x="0" y="86483"/>
                      </a:lnTo>
                      <a:lnTo>
                        <a:pt x="0" y="115915"/>
                      </a:lnTo>
                      <a:lnTo>
                        <a:pt x="173927" y="15426"/>
                      </a:lnTo>
                      <a:cubicBezTo>
                        <a:pt x="173927" y="15426"/>
                        <a:pt x="174212" y="17427"/>
                        <a:pt x="174117" y="952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126"/>
                <p:cNvSpPr/>
                <p:nvPr/>
              </p:nvSpPr>
              <p:spPr>
                <a:xfrm>
                  <a:off x="4442682" y="4098893"/>
                  <a:ext cx="218408" cy="155448"/>
                </a:xfrm>
                <a:custGeom>
                  <a:avLst/>
                  <a:gdLst>
                    <a:gd name="connsiteX0" fmla="*/ 218408 w 218408"/>
                    <a:gd name="connsiteY0" fmla="*/ 155448 h 155448"/>
                    <a:gd name="connsiteX1" fmla="*/ 218408 w 218408"/>
                    <a:gd name="connsiteY1" fmla="*/ 126111 h 155448"/>
                    <a:gd name="connsiteX2" fmla="*/ 0 w 218408"/>
                    <a:gd name="connsiteY2" fmla="*/ 0 h 155448"/>
                    <a:gd name="connsiteX3" fmla="*/ 0 w 218408"/>
                    <a:gd name="connsiteY3" fmla="*/ 29433 h 155448"/>
                    <a:gd name="connsiteX4" fmla="*/ 218408 w 218408"/>
                    <a:gd name="connsiteY4" fmla="*/ 155448 h 15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408" h="155448">
                      <a:moveTo>
                        <a:pt x="218408" y="155448"/>
                      </a:moveTo>
                      <a:lnTo>
                        <a:pt x="218408" y="126111"/>
                      </a:lnTo>
                      <a:lnTo>
                        <a:pt x="0" y="0"/>
                      </a:lnTo>
                      <a:lnTo>
                        <a:pt x="0" y="29433"/>
                      </a:lnTo>
                      <a:lnTo>
                        <a:pt x="218408" y="1554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" name="Freeform: Shape 1127"/>
                <p:cNvSpPr/>
                <p:nvPr/>
              </p:nvSpPr>
              <p:spPr>
                <a:xfrm>
                  <a:off x="4442491" y="4011669"/>
                  <a:ext cx="388429" cy="213334"/>
                </a:xfrm>
                <a:custGeom>
                  <a:avLst/>
                  <a:gdLst>
                    <a:gd name="connsiteX0" fmla="*/ 360521 w 388429"/>
                    <a:gd name="connsiteY0" fmla="*/ 131705 h 213334"/>
                    <a:gd name="connsiteX1" fmla="*/ 354139 w 388429"/>
                    <a:gd name="connsiteY1" fmla="*/ 135325 h 213334"/>
                    <a:gd name="connsiteX2" fmla="*/ 218408 w 388429"/>
                    <a:gd name="connsiteY2" fmla="*/ 213335 h 213334"/>
                    <a:gd name="connsiteX3" fmla="*/ 25527 w 388429"/>
                    <a:gd name="connsiteY3" fmla="*/ 101892 h 213334"/>
                    <a:gd name="connsiteX4" fmla="*/ 0 w 388429"/>
                    <a:gd name="connsiteY4" fmla="*/ 87224 h 213334"/>
                    <a:gd name="connsiteX5" fmla="*/ 141922 w 388429"/>
                    <a:gd name="connsiteY5" fmla="*/ 5880 h 213334"/>
                    <a:gd name="connsiteX6" fmla="*/ 167068 w 388429"/>
                    <a:gd name="connsiteY6" fmla="*/ 1975 h 213334"/>
                    <a:gd name="connsiteX7" fmla="*/ 167068 w 388429"/>
                    <a:gd name="connsiteY7" fmla="*/ 1975 h 213334"/>
                    <a:gd name="connsiteX8" fmla="*/ 388430 w 388429"/>
                    <a:gd name="connsiteY8" fmla="*/ 129800 h 213334"/>
                    <a:gd name="connsiteX9" fmla="*/ 360521 w 388429"/>
                    <a:gd name="connsiteY9" fmla="*/ 131705 h 2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8429" h="213334">
                      <a:moveTo>
                        <a:pt x="360521" y="131705"/>
                      </a:moveTo>
                      <a:lnTo>
                        <a:pt x="354139" y="135325"/>
                      </a:lnTo>
                      <a:lnTo>
                        <a:pt x="218408" y="213335"/>
                      </a:lnTo>
                      <a:lnTo>
                        <a:pt x="25527" y="101892"/>
                      </a:lnTo>
                      <a:lnTo>
                        <a:pt x="0" y="87224"/>
                      </a:lnTo>
                      <a:lnTo>
                        <a:pt x="141922" y="5880"/>
                      </a:lnTo>
                      <a:cubicBezTo>
                        <a:pt x="154781" y="-1454"/>
                        <a:pt x="162020" y="-883"/>
                        <a:pt x="167068" y="1975"/>
                      </a:cubicBezTo>
                      <a:lnTo>
                        <a:pt x="167068" y="1975"/>
                      </a:lnTo>
                      <a:lnTo>
                        <a:pt x="388430" y="129800"/>
                      </a:lnTo>
                      <a:cubicBezTo>
                        <a:pt x="379431" y="125527"/>
                        <a:pt x="368856" y="126249"/>
                        <a:pt x="360521" y="131705"/>
                      </a:cubicBez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" name="Freeform: Shape 1128"/>
                <p:cNvSpPr/>
                <p:nvPr/>
              </p:nvSpPr>
              <p:spPr>
                <a:xfrm>
                  <a:off x="4651184" y="4129468"/>
                  <a:ext cx="131825" cy="76009"/>
                </a:xfrm>
                <a:custGeom>
                  <a:avLst/>
                  <a:gdLst>
                    <a:gd name="connsiteX0" fmla="*/ 0 w 131825"/>
                    <a:gd name="connsiteY0" fmla="*/ 73342 h 76009"/>
                    <a:gd name="connsiteX1" fmla="*/ 120872 w 131825"/>
                    <a:gd name="connsiteY1" fmla="*/ 3620 h 76009"/>
                    <a:gd name="connsiteX2" fmla="*/ 127159 w 131825"/>
                    <a:gd name="connsiteY2" fmla="*/ 0 h 76009"/>
                    <a:gd name="connsiteX3" fmla="*/ 131826 w 131825"/>
                    <a:gd name="connsiteY3" fmla="*/ 2667 h 76009"/>
                    <a:gd name="connsiteX4" fmla="*/ 125444 w 131825"/>
                    <a:gd name="connsiteY4" fmla="*/ 6287 h 76009"/>
                    <a:gd name="connsiteX5" fmla="*/ 4667 w 131825"/>
                    <a:gd name="connsiteY5" fmla="*/ 76009 h 76009"/>
                    <a:gd name="connsiteX6" fmla="*/ 0 w 131825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009">
                      <a:moveTo>
                        <a:pt x="0" y="73342"/>
                      </a:moveTo>
                      <a:lnTo>
                        <a:pt x="120872" y="3620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287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" name="Freeform: Shape 1129"/>
                <p:cNvSpPr/>
                <p:nvPr/>
              </p:nvSpPr>
              <p:spPr>
                <a:xfrm>
                  <a:off x="4640040" y="4122991"/>
                  <a:ext cx="131825" cy="76104"/>
                </a:xfrm>
                <a:custGeom>
                  <a:avLst/>
                  <a:gdLst>
                    <a:gd name="connsiteX0" fmla="*/ 0 w 131825"/>
                    <a:gd name="connsiteY0" fmla="*/ 73343 h 76104"/>
                    <a:gd name="connsiteX1" fmla="*/ 120777 w 131825"/>
                    <a:gd name="connsiteY1" fmla="*/ 3620 h 76104"/>
                    <a:gd name="connsiteX2" fmla="*/ 127159 w 131825"/>
                    <a:gd name="connsiteY2" fmla="*/ 0 h 76104"/>
                    <a:gd name="connsiteX3" fmla="*/ 131826 w 131825"/>
                    <a:gd name="connsiteY3" fmla="*/ 2667 h 76104"/>
                    <a:gd name="connsiteX4" fmla="*/ 125444 w 131825"/>
                    <a:gd name="connsiteY4" fmla="*/ 6287 h 76104"/>
                    <a:gd name="connsiteX5" fmla="*/ 4667 w 131825"/>
                    <a:gd name="connsiteY5" fmla="*/ 76105 h 76104"/>
                    <a:gd name="connsiteX6" fmla="*/ 0 w 131825"/>
                    <a:gd name="connsiteY6" fmla="*/ 73343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104">
                      <a:moveTo>
                        <a:pt x="0" y="73343"/>
                      </a:moveTo>
                      <a:lnTo>
                        <a:pt x="120777" y="3620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287"/>
                      </a:lnTo>
                      <a:lnTo>
                        <a:pt x="4667" y="76105"/>
                      </a:lnTo>
                      <a:lnTo>
                        <a:pt x="0" y="7334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130"/>
                <p:cNvSpPr/>
                <p:nvPr/>
              </p:nvSpPr>
              <p:spPr>
                <a:xfrm>
                  <a:off x="4628800" y="4116609"/>
                  <a:ext cx="131921" cy="76009"/>
                </a:xfrm>
                <a:custGeom>
                  <a:avLst/>
                  <a:gdLst>
                    <a:gd name="connsiteX0" fmla="*/ 0 w 131921"/>
                    <a:gd name="connsiteY0" fmla="*/ 73343 h 76009"/>
                    <a:gd name="connsiteX1" fmla="*/ 120872 w 131921"/>
                    <a:gd name="connsiteY1" fmla="*/ 3620 h 76009"/>
                    <a:gd name="connsiteX2" fmla="*/ 127254 w 131921"/>
                    <a:gd name="connsiteY2" fmla="*/ 0 h 76009"/>
                    <a:gd name="connsiteX3" fmla="*/ 131921 w 131921"/>
                    <a:gd name="connsiteY3" fmla="*/ 2667 h 76009"/>
                    <a:gd name="connsiteX4" fmla="*/ 125539 w 131921"/>
                    <a:gd name="connsiteY4" fmla="*/ 6287 h 76009"/>
                    <a:gd name="connsiteX5" fmla="*/ 4667 w 131921"/>
                    <a:gd name="connsiteY5" fmla="*/ 76010 h 76009"/>
                    <a:gd name="connsiteX6" fmla="*/ 0 w 131921"/>
                    <a:gd name="connsiteY6" fmla="*/ 73343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009">
                      <a:moveTo>
                        <a:pt x="0" y="73343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921" y="2667"/>
                      </a:lnTo>
                      <a:lnTo>
                        <a:pt x="125539" y="6287"/>
                      </a:lnTo>
                      <a:lnTo>
                        <a:pt x="4667" y="76010"/>
                      </a:lnTo>
                      <a:lnTo>
                        <a:pt x="0" y="7334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" name="Freeform: Shape 1131"/>
                <p:cNvSpPr/>
                <p:nvPr/>
              </p:nvSpPr>
              <p:spPr>
                <a:xfrm>
                  <a:off x="4617656" y="4110132"/>
                  <a:ext cx="131921" cy="76009"/>
                </a:xfrm>
                <a:custGeom>
                  <a:avLst/>
                  <a:gdLst>
                    <a:gd name="connsiteX0" fmla="*/ 0 w 131921"/>
                    <a:gd name="connsiteY0" fmla="*/ 73342 h 76009"/>
                    <a:gd name="connsiteX1" fmla="*/ 120872 w 131921"/>
                    <a:gd name="connsiteY1" fmla="*/ 3620 h 76009"/>
                    <a:gd name="connsiteX2" fmla="*/ 127254 w 131921"/>
                    <a:gd name="connsiteY2" fmla="*/ 0 h 76009"/>
                    <a:gd name="connsiteX3" fmla="*/ 131921 w 131921"/>
                    <a:gd name="connsiteY3" fmla="*/ 2667 h 76009"/>
                    <a:gd name="connsiteX4" fmla="*/ 125540 w 131921"/>
                    <a:gd name="connsiteY4" fmla="*/ 6287 h 76009"/>
                    <a:gd name="connsiteX5" fmla="*/ 4667 w 131921"/>
                    <a:gd name="connsiteY5" fmla="*/ 76009 h 76009"/>
                    <a:gd name="connsiteX6" fmla="*/ 0 w 131921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009">
                      <a:moveTo>
                        <a:pt x="0" y="73342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921" y="2667"/>
                      </a:lnTo>
                      <a:lnTo>
                        <a:pt x="125540" y="6287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" name="Freeform: Shape 1132"/>
                <p:cNvSpPr/>
                <p:nvPr/>
              </p:nvSpPr>
              <p:spPr>
                <a:xfrm>
                  <a:off x="4606512" y="4103655"/>
                  <a:ext cx="131825" cy="76104"/>
                </a:xfrm>
                <a:custGeom>
                  <a:avLst/>
                  <a:gdLst>
                    <a:gd name="connsiteX0" fmla="*/ 0 w 131825"/>
                    <a:gd name="connsiteY0" fmla="*/ 73438 h 76104"/>
                    <a:gd name="connsiteX1" fmla="*/ 120872 w 131825"/>
                    <a:gd name="connsiteY1" fmla="*/ 3620 h 76104"/>
                    <a:gd name="connsiteX2" fmla="*/ 127254 w 131825"/>
                    <a:gd name="connsiteY2" fmla="*/ 0 h 76104"/>
                    <a:gd name="connsiteX3" fmla="*/ 131826 w 131825"/>
                    <a:gd name="connsiteY3" fmla="*/ 2667 h 76104"/>
                    <a:gd name="connsiteX4" fmla="*/ 125539 w 131825"/>
                    <a:gd name="connsiteY4" fmla="*/ 6382 h 76104"/>
                    <a:gd name="connsiteX5" fmla="*/ 4667 w 131825"/>
                    <a:gd name="connsiteY5" fmla="*/ 76105 h 76104"/>
                    <a:gd name="connsiteX6" fmla="*/ 0 w 131825"/>
                    <a:gd name="connsiteY6" fmla="*/ 73438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104">
                      <a:moveTo>
                        <a:pt x="0" y="73438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826" y="2667"/>
                      </a:lnTo>
                      <a:lnTo>
                        <a:pt x="125539" y="6382"/>
                      </a:lnTo>
                      <a:lnTo>
                        <a:pt x="4667" y="76105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" name="Freeform: Shape 1133"/>
                <p:cNvSpPr/>
                <p:nvPr/>
              </p:nvSpPr>
              <p:spPr>
                <a:xfrm>
                  <a:off x="4595367" y="4097274"/>
                  <a:ext cx="131825" cy="76009"/>
                </a:xfrm>
                <a:custGeom>
                  <a:avLst/>
                  <a:gdLst>
                    <a:gd name="connsiteX0" fmla="*/ 0 w 131825"/>
                    <a:gd name="connsiteY0" fmla="*/ 73342 h 76009"/>
                    <a:gd name="connsiteX1" fmla="*/ 120872 w 131825"/>
                    <a:gd name="connsiteY1" fmla="*/ 3620 h 76009"/>
                    <a:gd name="connsiteX2" fmla="*/ 127254 w 131825"/>
                    <a:gd name="connsiteY2" fmla="*/ 0 h 76009"/>
                    <a:gd name="connsiteX3" fmla="*/ 131826 w 131825"/>
                    <a:gd name="connsiteY3" fmla="*/ 2667 h 76009"/>
                    <a:gd name="connsiteX4" fmla="*/ 125539 w 131825"/>
                    <a:gd name="connsiteY4" fmla="*/ 6287 h 76009"/>
                    <a:gd name="connsiteX5" fmla="*/ 4667 w 131825"/>
                    <a:gd name="connsiteY5" fmla="*/ 76010 h 76009"/>
                    <a:gd name="connsiteX6" fmla="*/ 0 w 131825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009">
                      <a:moveTo>
                        <a:pt x="0" y="73342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826" y="2667"/>
                      </a:lnTo>
                      <a:lnTo>
                        <a:pt x="125539" y="6287"/>
                      </a:lnTo>
                      <a:lnTo>
                        <a:pt x="4667" y="76010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" name="Freeform: Shape 1134"/>
                <p:cNvSpPr/>
                <p:nvPr/>
              </p:nvSpPr>
              <p:spPr>
                <a:xfrm>
                  <a:off x="4584223" y="4090797"/>
                  <a:ext cx="131825" cy="76009"/>
                </a:xfrm>
                <a:custGeom>
                  <a:avLst/>
                  <a:gdLst>
                    <a:gd name="connsiteX0" fmla="*/ 0 w 131825"/>
                    <a:gd name="connsiteY0" fmla="*/ 73342 h 76009"/>
                    <a:gd name="connsiteX1" fmla="*/ 120872 w 131825"/>
                    <a:gd name="connsiteY1" fmla="*/ 3619 h 76009"/>
                    <a:gd name="connsiteX2" fmla="*/ 127159 w 131825"/>
                    <a:gd name="connsiteY2" fmla="*/ 0 h 76009"/>
                    <a:gd name="connsiteX3" fmla="*/ 131826 w 131825"/>
                    <a:gd name="connsiteY3" fmla="*/ 2667 h 76009"/>
                    <a:gd name="connsiteX4" fmla="*/ 125444 w 131825"/>
                    <a:gd name="connsiteY4" fmla="*/ 6287 h 76009"/>
                    <a:gd name="connsiteX5" fmla="*/ 4667 w 131825"/>
                    <a:gd name="connsiteY5" fmla="*/ 76009 h 76009"/>
                    <a:gd name="connsiteX6" fmla="*/ 0 w 131825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009">
                      <a:moveTo>
                        <a:pt x="0" y="73342"/>
                      </a:moveTo>
                      <a:lnTo>
                        <a:pt x="120872" y="3619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287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135"/>
                <p:cNvSpPr/>
                <p:nvPr/>
              </p:nvSpPr>
              <p:spPr>
                <a:xfrm>
                  <a:off x="4573079" y="4084319"/>
                  <a:ext cx="131825" cy="76104"/>
                </a:xfrm>
                <a:custGeom>
                  <a:avLst/>
                  <a:gdLst>
                    <a:gd name="connsiteX0" fmla="*/ 0 w 131825"/>
                    <a:gd name="connsiteY0" fmla="*/ 73438 h 76104"/>
                    <a:gd name="connsiteX1" fmla="*/ 120777 w 131825"/>
                    <a:gd name="connsiteY1" fmla="*/ 3715 h 76104"/>
                    <a:gd name="connsiteX2" fmla="*/ 127159 w 131825"/>
                    <a:gd name="connsiteY2" fmla="*/ 0 h 76104"/>
                    <a:gd name="connsiteX3" fmla="*/ 131826 w 131825"/>
                    <a:gd name="connsiteY3" fmla="*/ 2667 h 76104"/>
                    <a:gd name="connsiteX4" fmla="*/ 125444 w 131825"/>
                    <a:gd name="connsiteY4" fmla="*/ 6382 h 76104"/>
                    <a:gd name="connsiteX5" fmla="*/ 4572 w 131825"/>
                    <a:gd name="connsiteY5" fmla="*/ 76105 h 76104"/>
                    <a:gd name="connsiteX6" fmla="*/ 0 w 131825"/>
                    <a:gd name="connsiteY6" fmla="*/ 73438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104">
                      <a:moveTo>
                        <a:pt x="0" y="73438"/>
                      </a:moveTo>
                      <a:lnTo>
                        <a:pt x="120777" y="3715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382"/>
                      </a:lnTo>
                      <a:lnTo>
                        <a:pt x="4572" y="76105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" name="Freeform: Shape 1136"/>
                <p:cNvSpPr/>
                <p:nvPr/>
              </p:nvSpPr>
              <p:spPr>
                <a:xfrm>
                  <a:off x="4561935" y="4077938"/>
                  <a:ext cx="131826" cy="76009"/>
                </a:xfrm>
                <a:custGeom>
                  <a:avLst/>
                  <a:gdLst>
                    <a:gd name="connsiteX0" fmla="*/ 0 w 131826"/>
                    <a:gd name="connsiteY0" fmla="*/ 73342 h 76009"/>
                    <a:gd name="connsiteX1" fmla="*/ 120777 w 131826"/>
                    <a:gd name="connsiteY1" fmla="*/ 3620 h 76009"/>
                    <a:gd name="connsiteX2" fmla="*/ 127159 w 131826"/>
                    <a:gd name="connsiteY2" fmla="*/ 0 h 76009"/>
                    <a:gd name="connsiteX3" fmla="*/ 131826 w 131826"/>
                    <a:gd name="connsiteY3" fmla="*/ 2667 h 76009"/>
                    <a:gd name="connsiteX4" fmla="*/ 125444 w 131826"/>
                    <a:gd name="connsiteY4" fmla="*/ 6287 h 76009"/>
                    <a:gd name="connsiteX5" fmla="*/ 4572 w 131826"/>
                    <a:gd name="connsiteY5" fmla="*/ 76009 h 76009"/>
                    <a:gd name="connsiteX6" fmla="*/ 0 w 131826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6" h="76009">
                      <a:moveTo>
                        <a:pt x="0" y="73342"/>
                      </a:moveTo>
                      <a:lnTo>
                        <a:pt x="120777" y="3620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287"/>
                      </a:lnTo>
                      <a:lnTo>
                        <a:pt x="4572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" name="Freeform: Shape 1137"/>
                <p:cNvSpPr/>
                <p:nvPr/>
              </p:nvSpPr>
              <p:spPr>
                <a:xfrm>
                  <a:off x="4550695" y="4071461"/>
                  <a:ext cx="131921" cy="76104"/>
                </a:xfrm>
                <a:custGeom>
                  <a:avLst/>
                  <a:gdLst>
                    <a:gd name="connsiteX0" fmla="*/ 0 w 131921"/>
                    <a:gd name="connsiteY0" fmla="*/ 73342 h 76104"/>
                    <a:gd name="connsiteX1" fmla="*/ 120872 w 131921"/>
                    <a:gd name="connsiteY1" fmla="*/ 3619 h 76104"/>
                    <a:gd name="connsiteX2" fmla="*/ 127254 w 131921"/>
                    <a:gd name="connsiteY2" fmla="*/ 0 h 76104"/>
                    <a:gd name="connsiteX3" fmla="*/ 131921 w 131921"/>
                    <a:gd name="connsiteY3" fmla="*/ 2667 h 76104"/>
                    <a:gd name="connsiteX4" fmla="*/ 125539 w 131921"/>
                    <a:gd name="connsiteY4" fmla="*/ 6286 h 76104"/>
                    <a:gd name="connsiteX5" fmla="*/ 4667 w 131921"/>
                    <a:gd name="connsiteY5" fmla="*/ 76105 h 76104"/>
                    <a:gd name="connsiteX6" fmla="*/ 0 w 131921"/>
                    <a:gd name="connsiteY6" fmla="*/ 73342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104">
                      <a:moveTo>
                        <a:pt x="0" y="73342"/>
                      </a:moveTo>
                      <a:lnTo>
                        <a:pt x="120872" y="3619"/>
                      </a:lnTo>
                      <a:lnTo>
                        <a:pt x="127254" y="0"/>
                      </a:lnTo>
                      <a:lnTo>
                        <a:pt x="131921" y="2667"/>
                      </a:lnTo>
                      <a:lnTo>
                        <a:pt x="125539" y="6286"/>
                      </a:lnTo>
                      <a:lnTo>
                        <a:pt x="4667" y="76105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" name="Freeform: Shape 1138"/>
                <p:cNvSpPr/>
                <p:nvPr/>
              </p:nvSpPr>
              <p:spPr>
                <a:xfrm>
                  <a:off x="4539551" y="4064984"/>
                  <a:ext cx="131921" cy="76104"/>
                </a:xfrm>
                <a:custGeom>
                  <a:avLst/>
                  <a:gdLst>
                    <a:gd name="connsiteX0" fmla="*/ 0 w 131921"/>
                    <a:gd name="connsiteY0" fmla="*/ 73438 h 76104"/>
                    <a:gd name="connsiteX1" fmla="*/ 120872 w 131921"/>
                    <a:gd name="connsiteY1" fmla="*/ 3620 h 76104"/>
                    <a:gd name="connsiteX2" fmla="*/ 127254 w 131921"/>
                    <a:gd name="connsiteY2" fmla="*/ 0 h 76104"/>
                    <a:gd name="connsiteX3" fmla="*/ 131921 w 131921"/>
                    <a:gd name="connsiteY3" fmla="*/ 2762 h 76104"/>
                    <a:gd name="connsiteX4" fmla="*/ 125539 w 131921"/>
                    <a:gd name="connsiteY4" fmla="*/ 6382 h 76104"/>
                    <a:gd name="connsiteX5" fmla="*/ 4667 w 131921"/>
                    <a:gd name="connsiteY5" fmla="*/ 76105 h 76104"/>
                    <a:gd name="connsiteX6" fmla="*/ 0 w 131921"/>
                    <a:gd name="connsiteY6" fmla="*/ 73438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104">
                      <a:moveTo>
                        <a:pt x="0" y="73438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921" y="2762"/>
                      </a:lnTo>
                      <a:lnTo>
                        <a:pt x="125539" y="6382"/>
                      </a:lnTo>
                      <a:lnTo>
                        <a:pt x="4667" y="76105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4" name="Freeform: Shape 1139"/>
                <p:cNvSpPr/>
                <p:nvPr/>
              </p:nvSpPr>
              <p:spPr>
                <a:xfrm>
                  <a:off x="4528407" y="4058602"/>
                  <a:ext cx="131825" cy="76009"/>
                </a:xfrm>
                <a:custGeom>
                  <a:avLst/>
                  <a:gdLst>
                    <a:gd name="connsiteX0" fmla="*/ 0 w 131825"/>
                    <a:gd name="connsiteY0" fmla="*/ 73342 h 76009"/>
                    <a:gd name="connsiteX1" fmla="*/ 120872 w 131825"/>
                    <a:gd name="connsiteY1" fmla="*/ 3620 h 76009"/>
                    <a:gd name="connsiteX2" fmla="*/ 127159 w 131825"/>
                    <a:gd name="connsiteY2" fmla="*/ 0 h 76009"/>
                    <a:gd name="connsiteX3" fmla="*/ 131826 w 131825"/>
                    <a:gd name="connsiteY3" fmla="*/ 2667 h 76009"/>
                    <a:gd name="connsiteX4" fmla="*/ 125539 w 131825"/>
                    <a:gd name="connsiteY4" fmla="*/ 6287 h 76009"/>
                    <a:gd name="connsiteX5" fmla="*/ 4667 w 131825"/>
                    <a:gd name="connsiteY5" fmla="*/ 76009 h 76009"/>
                    <a:gd name="connsiteX6" fmla="*/ 0 w 131825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009">
                      <a:moveTo>
                        <a:pt x="0" y="73342"/>
                      </a:moveTo>
                      <a:lnTo>
                        <a:pt x="120872" y="3620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539" y="6287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5" name="Freeform: Shape 1140"/>
                <p:cNvSpPr/>
                <p:nvPr/>
              </p:nvSpPr>
              <p:spPr>
                <a:xfrm>
                  <a:off x="4517263" y="4052125"/>
                  <a:ext cx="131825" cy="76009"/>
                </a:xfrm>
                <a:custGeom>
                  <a:avLst/>
                  <a:gdLst>
                    <a:gd name="connsiteX0" fmla="*/ 0 w 131825"/>
                    <a:gd name="connsiteY0" fmla="*/ 73342 h 76009"/>
                    <a:gd name="connsiteX1" fmla="*/ 120872 w 131825"/>
                    <a:gd name="connsiteY1" fmla="*/ 3619 h 76009"/>
                    <a:gd name="connsiteX2" fmla="*/ 127159 w 131825"/>
                    <a:gd name="connsiteY2" fmla="*/ 0 h 76009"/>
                    <a:gd name="connsiteX3" fmla="*/ 131826 w 131825"/>
                    <a:gd name="connsiteY3" fmla="*/ 2667 h 76009"/>
                    <a:gd name="connsiteX4" fmla="*/ 125444 w 131825"/>
                    <a:gd name="connsiteY4" fmla="*/ 6286 h 76009"/>
                    <a:gd name="connsiteX5" fmla="*/ 4667 w 131825"/>
                    <a:gd name="connsiteY5" fmla="*/ 76009 h 76009"/>
                    <a:gd name="connsiteX6" fmla="*/ 0 w 131825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009">
                      <a:moveTo>
                        <a:pt x="0" y="73342"/>
                      </a:moveTo>
                      <a:lnTo>
                        <a:pt x="120872" y="3619"/>
                      </a:lnTo>
                      <a:lnTo>
                        <a:pt x="127159" y="0"/>
                      </a:lnTo>
                      <a:lnTo>
                        <a:pt x="131826" y="2667"/>
                      </a:lnTo>
                      <a:lnTo>
                        <a:pt x="125444" y="6286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" name="Freeform: Shape 1141"/>
                <p:cNvSpPr/>
                <p:nvPr/>
              </p:nvSpPr>
              <p:spPr>
                <a:xfrm>
                  <a:off x="4506118" y="4045648"/>
                  <a:ext cx="131825" cy="76104"/>
                </a:xfrm>
                <a:custGeom>
                  <a:avLst/>
                  <a:gdLst>
                    <a:gd name="connsiteX0" fmla="*/ 0 w 131825"/>
                    <a:gd name="connsiteY0" fmla="*/ 73438 h 76104"/>
                    <a:gd name="connsiteX1" fmla="*/ 120777 w 131825"/>
                    <a:gd name="connsiteY1" fmla="*/ 3715 h 76104"/>
                    <a:gd name="connsiteX2" fmla="*/ 127159 w 131825"/>
                    <a:gd name="connsiteY2" fmla="*/ 0 h 76104"/>
                    <a:gd name="connsiteX3" fmla="*/ 131826 w 131825"/>
                    <a:gd name="connsiteY3" fmla="*/ 2762 h 76104"/>
                    <a:gd name="connsiteX4" fmla="*/ 125444 w 131825"/>
                    <a:gd name="connsiteY4" fmla="*/ 6382 h 76104"/>
                    <a:gd name="connsiteX5" fmla="*/ 4667 w 131825"/>
                    <a:gd name="connsiteY5" fmla="*/ 76105 h 76104"/>
                    <a:gd name="connsiteX6" fmla="*/ 0 w 131825"/>
                    <a:gd name="connsiteY6" fmla="*/ 73438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25" h="76104">
                      <a:moveTo>
                        <a:pt x="0" y="73438"/>
                      </a:moveTo>
                      <a:lnTo>
                        <a:pt x="120777" y="3715"/>
                      </a:lnTo>
                      <a:lnTo>
                        <a:pt x="127159" y="0"/>
                      </a:lnTo>
                      <a:lnTo>
                        <a:pt x="131826" y="2762"/>
                      </a:lnTo>
                      <a:lnTo>
                        <a:pt x="125444" y="6382"/>
                      </a:lnTo>
                      <a:lnTo>
                        <a:pt x="4667" y="76105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7" name="Freeform: Shape 1142"/>
                <p:cNvSpPr/>
                <p:nvPr/>
              </p:nvSpPr>
              <p:spPr>
                <a:xfrm>
                  <a:off x="4494879" y="4039266"/>
                  <a:ext cx="131921" cy="76009"/>
                </a:xfrm>
                <a:custGeom>
                  <a:avLst/>
                  <a:gdLst>
                    <a:gd name="connsiteX0" fmla="*/ 0 w 131921"/>
                    <a:gd name="connsiteY0" fmla="*/ 73342 h 76009"/>
                    <a:gd name="connsiteX1" fmla="*/ 120872 w 131921"/>
                    <a:gd name="connsiteY1" fmla="*/ 3620 h 76009"/>
                    <a:gd name="connsiteX2" fmla="*/ 127254 w 131921"/>
                    <a:gd name="connsiteY2" fmla="*/ 0 h 76009"/>
                    <a:gd name="connsiteX3" fmla="*/ 131921 w 131921"/>
                    <a:gd name="connsiteY3" fmla="*/ 2667 h 76009"/>
                    <a:gd name="connsiteX4" fmla="*/ 125539 w 131921"/>
                    <a:gd name="connsiteY4" fmla="*/ 6287 h 76009"/>
                    <a:gd name="connsiteX5" fmla="*/ 4667 w 131921"/>
                    <a:gd name="connsiteY5" fmla="*/ 76009 h 76009"/>
                    <a:gd name="connsiteX6" fmla="*/ 0 w 131921"/>
                    <a:gd name="connsiteY6" fmla="*/ 73342 h 76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009">
                      <a:moveTo>
                        <a:pt x="0" y="73342"/>
                      </a:moveTo>
                      <a:lnTo>
                        <a:pt x="120872" y="3620"/>
                      </a:lnTo>
                      <a:lnTo>
                        <a:pt x="127254" y="0"/>
                      </a:lnTo>
                      <a:lnTo>
                        <a:pt x="131921" y="2667"/>
                      </a:lnTo>
                      <a:lnTo>
                        <a:pt x="125539" y="6287"/>
                      </a:lnTo>
                      <a:lnTo>
                        <a:pt x="4667" y="76009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" name="Freeform: Shape 1143"/>
                <p:cNvSpPr/>
                <p:nvPr/>
              </p:nvSpPr>
              <p:spPr>
                <a:xfrm>
                  <a:off x="4483734" y="4032789"/>
                  <a:ext cx="131921" cy="76104"/>
                </a:xfrm>
                <a:custGeom>
                  <a:avLst/>
                  <a:gdLst>
                    <a:gd name="connsiteX0" fmla="*/ 0 w 131921"/>
                    <a:gd name="connsiteY0" fmla="*/ 73342 h 76104"/>
                    <a:gd name="connsiteX1" fmla="*/ 120872 w 131921"/>
                    <a:gd name="connsiteY1" fmla="*/ 3619 h 76104"/>
                    <a:gd name="connsiteX2" fmla="*/ 127254 w 131921"/>
                    <a:gd name="connsiteY2" fmla="*/ 0 h 76104"/>
                    <a:gd name="connsiteX3" fmla="*/ 131921 w 131921"/>
                    <a:gd name="connsiteY3" fmla="*/ 2667 h 76104"/>
                    <a:gd name="connsiteX4" fmla="*/ 125539 w 131921"/>
                    <a:gd name="connsiteY4" fmla="*/ 6382 h 76104"/>
                    <a:gd name="connsiteX5" fmla="*/ 4667 w 131921"/>
                    <a:gd name="connsiteY5" fmla="*/ 76105 h 76104"/>
                    <a:gd name="connsiteX6" fmla="*/ 0 w 131921"/>
                    <a:gd name="connsiteY6" fmla="*/ 73342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104">
                      <a:moveTo>
                        <a:pt x="0" y="73342"/>
                      </a:moveTo>
                      <a:lnTo>
                        <a:pt x="120872" y="3619"/>
                      </a:lnTo>
                      <a:lnTo>
                        <a:pt x="127254" y="0"/>
                      </a:lnTo>
                      <a:lnTo>
                        <a:pt x="131921" y="2667"/>
                      </a:lnTo>
                      <a:lnTo>
                        <a:pt x="125539" y="6382"/>
                      </a:lnTo>
                      <a:lnTo>
                        <a:pt x="4667" y="76105"/>
                      </a:lnTo>
                      <a:lnTo>
                        <a:pt x="0" y="7334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9" name="Freeform: Shape 1144"/>
                <p:cNvSpPr/>
                <p:nvPr/>
              </p:nvSpPr>
              <p:spPr>
                <a:xfrm>
                  <a:off x="4472590" y="4026312"/>
                  <a:ext cx="131921" cy="76104"/>
                </a:xfrm>
                <a:custGeom>
                  <a:avLst/>
                  <a:gdLst>
                    <a:gd name="connsiteX0" fmla="*/ 0 w 131921"/>
                    <a:gd name="connsiteY0" fmla="*/ 73438 h 76104"/>
                    <a:gd name="connsiteX1" fmla="*/ 120872 w 131921"/>
                    <a:gd name="connsiteY1" fmla="*/ 3715 h 76104"/>
                    <a:gd name="connsiteX2" fmla="*/ 127254 w 131921"/>
                    <a:gd name="connsiteY2" fmla="*/ 0 h 76104"/>
                    <a:gd name="connsiteX3" fmla="*/ 131921 w 131921"/>
                    <a:gd name="connsiteY3" fmla="*/ 2762 h 76104"/>
                    <a:gd name="connsiteX4" fmla="*/ 125539 w 131921"/>
                    <a:gd name="connsiteY4" fmla="*/ 6382 h 76104"/>
                    <a:gd name="connsiteX5" fmla="*/ 4667 w 131921"/>
                    <a:gd name="connsiteY5" fmla="*/ 76105 h 76104"/>
                    <a:gd name="connsiteX6" fmla="*/ 0 w 131921"/>
                    <a:gd name="connsiteY6" fmla="*/ 73438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921" h="76104">
                      <a:moveTo>
                        <a:pt x="0" y="73438"/>
                      </a:moveTo>
                      <a:lnTo>
                        <a:pt x="120872" y="3715"/>
                      </a:lnTo>
                      <a:lnTo>
                        <a:pt x="127254" y="0"/>
                      </a:lnTo>
                      <a:lnTo>
                        <a:pt x="131921" y="2762"/>
                      </a:lnTo>
                      <a:lnTo>
                        <a:pt x="125539" y="6382"/>
                      </a:lnTo>
                      <a:lnTo>
                        <a:pt x="4667" y="76105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0" name="Freeform: Shape 1145"/>
                <p:cNvSpPr/>
                <p:nvPr/>
              </p:nvSpPr>
              <p:spPr>
                <a:xfrm>
                  <a:off x="4479353" y="4012215"/>
                  <a:ext cx="352234" cy="180975"/>
                </a:xfrm>
                <a:custGeom>
                  <a:avLst/>
                  <a:gdLst>
                    <a:gd name="connsiteX0" fmla="*/ 324993 w 352234"/>
                    <a:gd name="connsiteY0" fmla="*/ 123825 h 180975"/>
                    <a:gd name="connsiteX1" fmla="*/ 313754 w 352234"/>
                    <a:gd name="connsiteY1" fmla="*/ 126587 h 180975"/>
                    <a:gd name="connsiteX2" fmla="*/ 256604 w 352234"/>
                    <a:gd name="connsiteY2" fmla="*/ 150781 h 180975"/>
                    <a:gd name="connsiteX3" fmla="*/ 200025 w 352234"/>
                    <a:gd name="connsiteY3" fmla="*/ 180975 h 180975"/>
                    <a:gd name="connsiteX4" fmla="*/ 0 w 352234"/>
                    <a:gd name="connsiteY4" fmla="*/ 65722 h 180975"/>
                    <a:gd name="connsiteX5" fmla="*/ 105346 w 352234"/>
                    <a:gd name="connsiteY5" fmla="*/ 5334 h 180975"/>
                    <a:gd name="connsiteX6" fmla="*/ 118396 w 352234"/>
                    <a:gd name="connsiteY6" fmla="*/ 0 h 180975"/>
                    <a:gd name="connsiteX7" fmla="*/ 127921 w 352234"/>
                    <a:gd name="connsiteY7" fmla="*/ 3143 h 180975"/>
                    <a:gd name="connsiteX8" fmla="*/ 129254 w 352234"/>
                    <a:gd name="connsiteY8" fmla="*/ 667 h 180975"/>
                    <a:gd name="connsiteX9" fmla="*/ 130873 w 352234"/>
                    <a:gd name="connsiteY9" fmla="*/ 1429 h 180975"/>
                    <a:gd name="connsiteX10" fmla="*/ 352235 w 352234"/>
                    <a:gd name="connsiteY10" fmla="*/ 129254 h 180975"/>
                    <a:gd name="connsiteX11" fmla="*/ 324993 w 352234"/>
                    <a:gd name="connsiteY11" fmla="*/ 123825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234" h="180975">
                      <a:moveTo>
                        <a:pt x="324993" y="123825"/>
                      </a:moveTo>
                      <a:cubicBezTo>
                        <a:pt x="322421" y="123825"/>
                        <a:pt x="316802" y="125921"/>
                        <a:pt x="313754" y="126587"/>
                      </a:cubicBezTo>
                      <a:cubicBezTo>
                        <a:pt x="293964" y="132778"/>
                        <a:pt x="274823" y="140881"/>
                        <a:pt x="256604" y="150781"/>
                      </a:cubicBezTo>
                      <a:cubicBezTo>
                        <a:pt x="227457" y="165354"/>
                        <a:pt x="200025" y="180975"/>
                        <a:pt x="200025" y="180975"/>
                      </a:cubicBezTo>
                      <a:lnTo>
                        <a:pt x="0" y="65722"/>
                      </a:lnTo>
                      <a:lnTo>
                        <a:pt x="105346" y="5334"/>
                      </a:lnTo>
                      <a:cubicBezTo>
                        <a:pt x="109399" y="2902"/>
                        <a:pt x="113800" y="1103"/>
                        <a:pt x="118396" y="0"/>
                      </a:cubicBezTo>
                      <a:cubicBezTo>
                        <a:pt x="121727" y="493"/>
                        <a:pt x="124950" y="1557"/>
                        <a:pt x="127921" y="3143"/>
                      </a:cubicBezTo>
                      <a:lnTo>
                        <a:pt x="129254" y="667"/>
                      </a:lnTo>
                      <a:lnTo>
                        <a:pt x="130873" y="1429"/>
                      </a:lnTo>
                      <a:lnTo>
                        <a:pt x="352235" y="129254"/>
                      </a:lnTo>
                      <a:cubicBezTo>
                        <a:pt x="344237" y="123893"/>
                        <a:pt x="334434" y="121939"/>
                        <a:pt x="324993" y="123825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1" name="Freeform: Shape 1146"/>
                <p:cNvSpPr/>
                <p:nvPr/>
              </p:nvSpPr>
              <p:spPr>
                <a:xfrm>
                  <a:off x="4639468" y="4220432"/>
                  <a:ext cx="43148" cy="13049"/>
                </a:xfrm>
                <a:custGeom>
                  <a:avLst/>
                  <a:gdLst>
                    <a:gd name="connsiteX0" fmla="*/ 21431 w 43148"/>
                    <a:gd name="connsiteY0" fmla="*/ 10954 h 13049"/>
                    <a:gd name="connsiteX1" fmla="*/ 43148 w 43148"/>
                    <a:gd name="connsiteY1" fmla="*/ 0 h 13049"/>
                    <a:gd name="connsiteX2" fmla="*/ 21622 w 43148"/>
                    <a:gd name="connsiteY2" fmla="*/ 13049 h 13049"/>
                    <a:gd name="connsiteX3" fmla="*/ 0 w 43148"/>
                    <a:gd name="connsiteY3" fmla="*/ 571 h 13049"/>
                    <a:gd name="connsiteX4" fmla="*/ 21431 w 43148"/>
                    <a:gd name="connsiteY4" fmla="*/ 10954 h 1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148" h="13049">
                      <a:moveTo>
                        <a:pt x="21431" y="10954"/>
                      </a:moveTo>
                      <a:lnTo>
                        <a:pt x="43148" y="0"/>
                      </a:lnTo>
                      <a:lnTo>
                        <a:pt x="21622" y="13049"/>
                      </a:lnTo>
                      <a:lnTo>
                        <a:pt x="0" y="571"/>
                      </a:lnTo>
                      <a:lnTo>
                        <a:pt x="21431" y="10954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" name="Freeform: Shape 1147"/>
                <p:cNvSpPr/>
                <p:nvPr/>
              </p:nvSpPr>
              <p:spPr>
                <a:xfrm>
                  <a:off x="4616418" y="4220336"/>
                  <a:ext cx="84391" cy="25812"/>
                </a:xfrm>
                <a:custGeom>
                  <a:avLst/>
                  <a:gdLst>
                    <a:gd name="connsiteX0" fmla="*/ 44672 w 84391"/>
                    <a:gd name="connsiteY0" fmla="*/ 25813 h 25812"/>
                    <a:gd name="connsiteX1" fmla="*/ 84392 w 84391"/>
                    <a:gd name="connsiteY1" fmla="*/ 2858 h 25812"/>
                    <a:gd name="connsiteX2" fmla="*/ 44672 w 84391"/>
                    <a:gd name="connsiteY2" fmla="*/ 24194 h 25812"/>
                    <a:gd name="connsiteX3" fmla="*/ 0 w 84391"/>
                    <a:gd name="connsiteY3" fmla="*/ 0 h 25812"/>
                    <a:gd name="connsiteX4" fmla="*/ 44672 w 84391"/>
                    <a:gd name="connsiteY4" fmla="*/ 25813 h 2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91" h="25812">
                      <a:moveTo>
                        <a:pt x="44672" y="25813"/>
                      </a:moveTo>
                      <a:lnTo>
                        <a:pt x="84392" y="2858"/>
                      </a:lnTo>
                      <a:lnTo>
                        <a:pt x="44672" y="24194"/>
                      </a:lnTo>
                      <a:lnTo>
                        <a:pt x="0" y="0"/>
                      </a:lnTo>
                      <a:lnTo>
                        <a:pt x="44672" y="2581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3" name="Freeform: Shape 1148"/>
                <p:cNvSpPr/>
                <p:nvPr/>
              </p:nvSpPr>
              <p:spPr>
                <a:xfrm>
                  <a:off x="4442682" y="4105370"/>
                  <a:ext cx="33432" cy="20192"/>
                </a:xfrm>
                <a:custGeom>
                  <a:avLst/>
                  <a:gdLst>
                    <a:gd name="connsiteX0" fmla="*/ 0 w 33432"/>
                    <a:gd name="connsiteY0" fmla="*/ 0 h 20192"/>
                    <a:gd name="connsiteX1" fmla="*/ 33433 w 33432"/>
                    <a:gd name="connsiteY1" fmla="*/ 20193 h 20192"/>
                    <a:gd name="connsiteX2" fmla="*/ 0 w 33432"/>
                    <a:gd name="connsiteY2" fmla="*/ 3143 h 20192"/>
                    <a:gd name="connsiteX3" fmla="*/ 0 w 33432"/>
                    <a:gd name="connsiteY3" fmla="*/ 0 h 2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32" h="20192">
                      <a:moveTo>
                        <a:pt x="0" y="0"/>
                      </a:moveTo>
                      <a:lnTo>
                        <a:pt x="33433" y="20193"/>
                      </a:lnTo>
                      <a:lnTo>
                        <a:pt x="0" y="31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4" name="Freeform: Shape 1149"/>
                <p:cNvSpPr/>
                <p:nvPr/>
              </p:nvSpPr>
              <p:spPr>
                <a:xfrm>
                  <a:off x="4442682" y="4116895"/>
                  <a:ext cx="49625" cy="30289"/>
                </a:xfrm>
                <a:custGeom>
                  <a:avLst/>
                  <a:gdLst>
                    <a:gd name="connsiteX0" fmla="*/ 95 w 49625"/>
                    <a:gd name="connsiteY0" fmla="*/ 0 h 30289"/>
                    <a:gd name="connsiteX1" fmla="*/ 49625 w 49625"/>
                    <a:gd name="connsiteY1" fmla="*/ 30289 h 30289"/>
                    <a:gd name="connsiteX2" fmla="*/ 0 w 49625"/>
                    <a:gd name="connsiteY2" fmla="*/ 2667 h 30289"/>
                    <a:gd name="connsiteX3" fmla="*/ 95 w 49625"/>
                    <a:gd name="connsiteY3" fmla="*/ 0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625" h="30289">
                      <a:moveTo>
                        <a:pt x="95" y="0"/>
                      </a:moveTo>
                      <a:lnTo>
                        <a:pt x="49625" y="30289"/>
                      </a:lnTo>
                      <a:lnTo>
                        <a:pt x="0" y="2667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5" name="Freeform: Shape 1150"/>
                <p:cNvSpPr/>
                <p:nvPr/>
              </p:nvSpPr>
              <p:spPr>
                <a:xfrm>
                  <a:off x="4462399" y="4003758"/>
                  <a:ext cx="363188" cy="181812"/>
                </a:xfrm>
                <a:custGeom>
                  <a:avLst/>
                  <a:gdLst>
                    <a:gd name="connsiteX0" fmla="*/ 341376 w 363188"/>
                    <a:gd name="connsiteY0" fmla="*/ 125996 h 181812"/>
                    <a:gd name="connsiteX1" fmla="*/ 332899 w 363188"/>
                    <a:gd name="connsiteY1" fmla="*/ 127520 h 181812"/>
                    <a:gd name="connsiteX2" fmla="*/ 275749 w 363188"/>
                    <a:gd name="connsiteY2" fmla="*/ 151714 h 181812"/>
                    <a:gd name="connsiteX3" fmla="*/ 219170 w 363188"/>
                    <a:gd name="connsiteY3" fmla="*/ 181813 h 181812"/>
                    <a:gd name="connsiteX4" fmla="*/ 0 w 363188"/>
                    <a:gd name="connsiteY4" fmla="*/ 55797 h 181812"/>
                    <a:gd name="connsiteX5" fmla="*/ 115824 w 363188"/>
                    <a:gd name="connsiteY5" fmla="*/ 1695 h 181812"/>
                    <a:gd name="connsiteX6" fmla="*/ 146209 w 363188"/>
                    <a:gd name="connsiteY6" fmla="*/ 4076 h 181812"/>
                    <a:gd name="connsiteX7" fmla="*/ 146209 w 363188"/>
                    <a:gd name="connsiteY7" fmla="*/ 4076 h 181812"/>
                    <a:gd name="connsiteX8" fmla="*/ 363188 w 363188"/>
                    <a:gd name="connsiteY8" fmla="*/ 129330 h 181812"/>
                    <a:gd name="connsiteX9" fmla="*/ 341376 w 363188"/>
                    <a:gd name="connsiteY9" fmla="*/ 125996 h 181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3188" h="181812">
                      <a:moveTo>
                        <a:pt x="341376" y="125996"/>
                      </a:moveTo>
                      <a:cubicBezTo>
                        <a:pt x="338518" y="126306"/>
                        <a:pt x="335685" y="126815"/>
                        <a:pt x="332899" y="127520"/>
                      </a:cubicBezTo>
                      <a:cubicBezTo>
                        <a:pt x="313103" y="133697"/>
                        <a:pt x="293962" y="141800"/>
                        <a:pt x="275749" y="151714"/>
                      </a:cubicBezTo>
                      <a:cubicBezTo>
                        <a:pt x="246602" y="166287"/>
                        <a:pt x="219170" y="181813"/>
                        <a:pt x="219170" y="181813"/>
                      </a:cubicBezTo>
                      <a:lnTo>
                        <a:pt x="0" y="55797"/>
                      </a:lnTo>
                      <a:cubicBezTo>
                        <a:pt x="0" y="55797"/>
                        <a:pt x="83153" y="8172"/>
                        <a:pt x="115824" y="1695"/>
                      </a:cubicBezTo>
                      <a:cubicBezTo>
                        <a:pt x="125907" y="-1208"/>
                        <a:pt x="136701" y="-362"/>
                        <a:pt x="146209" y="4076"/>
                      </a:cubicBezTo>
                      <a:lnTo>
                        <a:pt x="146209" y="4076"/>
                      </a:lnTo>
                      <a:lnTo>
                        <a:pt x="363188" y="129330"/>
                      </a:lnTo>
                      <a:cubicBezTo>
                        <a:pt x="356454" y="125938"/>
                        <a:pt x="348817" y="124771"/>
                        <a:pt x="341376" y="125996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6" name="Freeform: Shape 1151"/>
                <p:cNvSpPr/>
                <p:nvPr/>
              </p:nvSpPr>
              <p:spPr>
                <a:xfrm>
                  <a:off x="4667567" y="4114925"/>
                  <a:ext cx="138112" cy="52833"/>
                </a:xfrm>
                <a:custGeom>
                  <a:avLst/>
                  <a:gdLst>
                    <a:gd name="connsiteX0" fmla="*/ 133159 w 138112"/>
                    <a:gd name="connsiteY0" fmla="*/ 3780 h 52833"/>
                    <a:gd name="connsiteX1" fmla="*/ 111157 w 138112"/>
                    <a:gd name="connsiteY1" fmla="*/ 542 h 52833"/>
                    <a:gd name="connsiteX2" fmla="*/ 102584 w 138112"/>
                    <a:gd name="connsiteY2" fmla="*/ 1970 h 52833"/>
                    <a:gd name="connsiteX3" fmla="*/ 66961 w 138112"/>
                    <a:gd name="connsiteY3" fmla="*/ 15686 h 52833"/>
                    <a:gd name="connsiteX4" fmla="*/ 45148 w 138112"/>
                    <a:gd name="connsiteY4" fmla="*/ 26259 h 52833"/>
                    <a:gd name="connsiteX5" fmla="*/ 0 w 138112"/>
                    <a:gd name="connsiteY5" fmla="*/ 49976 h 52833"/>
                    <a:gd name="connsiteX6" fmla="*/ 4953 w 138112"/>
                    <a:gd name="connsiteY6" fmla="*/ 52834 h 52833"/>
                    <a:gd name="connsiteX7" fmla="*/ 50101 w 138112"/>
                    <a:gd name="connsiteY7" fmla="*/ 29117 h 52833"/>
                    <a:gd name="connsiteX8" fmla="*/ 71914 w 138112"/>
                    <a:gd name="connsiteY8" fmla="*/ 18544 h 52833"/>
                    <a:gd name="connsiteX9" fmla="*/ 107537 w 138112"/>
                    <a:gd name="connsiteY9" fmla="*/ 4828 h 52833"/>
                    <a:gd name="connsiteX10" fmla="*/ 116109 w 138112"/>
                    <a:gd name="connsiteY10" fmla="*/ 3399 h 52833"/>
                    <a:gd name="connsiteX11" fmla="*/ 138112 w 138112"/>
                    <a:gd name="connsiteY11" fmla="*/ 6637 h 52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2" h="52833">
                      <a:moveTo>
                        <a:pt x="133159" y="3780"/>
                      </a:moveTo>
                      <a:cubicBezTo>
                        <a:pt x="126369" y="347"/>
                        <a:pt x="118648" y="-789"/>
                        <a:pt x="111157" y="542"/>
                      </a:cubicBezTo>
                      <a:cubicBezTo>
                        <a:pt x="108275" y="863"/>
                        <a:pt x="105414" y="1340"/>
                        <a:pt x="102584" y="1970"/>
                      </a:cubicBezTo>
                      <a:cubicBezTo>
                        <a:pt x="90331" y="5492"/>
                        <a:pt x="78411" y="10082"/>
                        <a:pt x="66961" y="15686"/>
                      </a:cubicBezTo>
                      <a:cubicBezTo>
                        <a:pt x="59817" y="19020"/>
                        <a:pt x="52388" y="22544"/>
                        <a:pt x="45148" y="26259"/>
                      </a:cubicBezTo>
                      <a:cubicBezTo>
                        <a:pt x="27622" y="35022"/>
                        <a:pt x="10668" y="44166"/>
                        <a:pt x="0" y="49976"/>
                      </a:cubicBezTo>
                      <a:lnTo>
                        <a:pt x="4953" y="52834"/>
                      </a:lnTo>
                      <a:cubicBezTo>
                        <a:pt x="15621" y="47024"/>
                        <a:pt x="32575" y="37879"/>
                        <a:pt x="50101" y="29117"/>
                      </a:cubicBezTo>
                      <a:cubicBezTo>
                        <a:pt x="57436" y="25402"/>
                        <a:pt x="64770" y="21877"/>
                        <a:pt x="71914" y="18544"/>
                      </a:cubicBezTo>
                      <a:cubicBezTo>
                        <a:pt x="83364" y="12939"/>
                        <a:pt x="95285" y="8349"/>
                        <a:pt x="107537" y="4828"/>
                      </a:cubicBezTo>
                      <a:cubicBezTo>
                        <a:pt x="110367" y="4197"/>
                        <a:pt x="113228" y="3720"/>
                        <a:pt x="116109" y="3399"/>
                      </a:cubicBezTo>
                      <a:cubicBezTo>
                        <a:pt x="123601" y="2069"/>
                        <a:pt x="131322" y="3205"/>
                        <a:pt x="138112" y="663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7" name="Freeform: Shape 1152"/>
                <p:cNvSpPr/>
                <p:nvPr/>
              </p:nvSpPr>
              <p:spPr>
                <a:xfrm>
                  <a:off x="4656423" y="4108447"/>
                  <a:ext cx="137827" cy="52929"/>
                </a:xfrm>
                <a:custGeom>
                  <a:avLst/>
                  <a:gdLst>
                    <a:gd name="connsiteX0" fmla="*/ 133160 w 137827"/>
                    <a:gd name="connsiteY0" fmla="*/ 3780 h 52929"/>
                    <a:gd name="connsiteX1" fmla="*/ 111062 w 137827"/>
                    <a:gd name="connsiteY1" fmla="*/ 542 h 52929"/>
                    <a:gd name="connsiteX2" fmla="*/ 102584 w 137827"/>
                    <a:gd name="connsiteY2" fmla="*/ 2066 h 52929"/>
                    <a:gd name="connsiteX3" fmla="*/ 66865 w 137827"/>
                    <a:gd name="connsiteY3" fmla="*/ 15687 h 52929"/>
                    <a:gd name="connsiteX4" fmla="*/ 45148 w 137827"/>
                    <a:gd name="connsiteY4" fmla="*/ 26259 h 52929"/>
                    <a:gd name="connsiteX5" fmla="*/ 0 w 137827"/>
                    <a:gd name="connsiteY5" fmla="*/ 50072 h 52929"/>
                    <a:gd name="connsiteX6" fmla="*/ 4953 w 137827"/>
                    <a:gd name="connsiteY6" fmla="*/ 52929 h 52929"/>
                    <a:gd name="connsiteX7" fmla="*/ 50102 w 137827"/>
                    <a:gd name="connsiteY7" fmla="*/ 29117 h 52929"/>
                    <a:gd name="connsiteX8" fmla="*/ 71819 w 137827"/>
                    <a:gd name="connsiteY8" fmla="*/ 18544 h 52929"/>
                    <a:gd name="connsiteX9" fmla="*/ 107537 w 137827"/>
                    <a:gd name="connsiteY9" fmla="*/ 4923 h 52929"/>
                    <a:gd name="connsiteX10" fmla="*/ 116015 w 137827"/>
                    <a:gd name="connsiteY10" fmla="*/ 3399 h 52929"/>
                    <a:gd name="connsiteX11" fmla="*/ 137827 w 137827"/>
                    <a:gd name="connsiteY11" fmla="*/ 6352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827" h="52929">
                      <a:moveTo>
                        <a:pt x="133160" y="3780"/>
                      </a:moveTo>
                      <a:cubicBezTo>
                        <a:pt x="126335" y="347"/>
                        <a:pt x="118584" y="-789"/>
                        <a:pt x="111062" y="542"/>
                      </a:cubicBezTo>
                      <a:cubicBezTo>
                        <a:pt x="108205" y="860"/>
                        <a:pt x="105373" y="1369"/>
                        <a:pt x="102584" y="2066"/>
                      </a:cubicBezTo>
                      <a:cubicBezTo>
                        <a:pt x="90291" y="5517"/>
                        <a:pt x="78335" y="10076"/>
                        <a:pt x="66865" y="15687"/>
                      </a:cubicBezTo>
                      <a:cubicBezTo>
                        <a:pt x="59817" y="19020"/>
                        <a:pt x="52388" y="22545"/>
                        <a:pt x="45148" y="26259"/>
                      </a:cubicBezTo>
                      <a:cubicBezTo>
                        <a:pt x="27527" y="35022"/>
                        <a:pt x="10668" y="44166"/>
                        <a:pt x="0" y="50072"/>
                      </a:cubicBezTo>
                      <a:lnTo>
                        <a:pt x="4953" y="52929"/>
                      </a:lnTo>
                      <a:cubicBezTo>
                        <a:pt x="15621" y="47024"/>
                        <a:pt x="32576" y="37880"/>
                        <a:pt x="50102" y="29117"/>
                      </a:cubicBezTo>
                      <a:cubicBezTo>
                        <a:pt x="57340" y="25497"/>
                        <a:pt x="64770" y="21878"/>
                        <a:pt x="71819" y="18544"/>
                      </a:cubicBezTo>
                      <a:cubicBezTo>
                        <a:pt x="83289" y="12933"/>
                        <a:pt x="95244" y="8374"/>
                        <a:pt x="107537" y="4923"/>
                      </a:cubicBezTo>
                      <a:cubicBezTo>
                        <a:pt x="110326" y="4226"/>
                        <a:pt x="113158" y="3717"/>
                        <a:pt x="116015" y="3399"/>
                      </a:cubicBezTo>
                      <a:cubicBezTo>
                        <a:pt x="123415" y="2043"/>
                        <a:pt x="131054" y="3077"/>
                        <a:pt x="137827" y="635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8" name="Freeform: Shape 1153"/>
                <p:cNvSpPr/>
                <p:nvPr/>
              </p:nvSpPr>
              <p:spPr>
                <a:xfrm>
                  <a:off x="4645183" y="4101971"/>
                  <a:ext cx="138207" cy="52929"/>
                </a:xfrm>
                <a:custGeom>
                  <a:avLst/>
                  <a:gdLst>
                    <a:gd name="connsiteX0" fmla="*/ 133159 w 138207"/>
                    <a:gd name="connsiteY0" fmla="*/ 3780 h 52929"/>
                    <a:gd name="connsiteX1" fmla="*/ 111157 w 138207"/>
                    <a:gd name="connsiteY1" fmla="*/ 542 h 52929"/>
                    <a:gd name="connsiteX2" fmla="*/ 102584 w 138207"/>
                    <a:gd name="connsiteY2" fmla="*/ 2066 h 52929"/>
                    <a:gd name="connsiteX3" fmla="*/ 66961 w 138207"/>
                    <a:gd name="connsiteY3" fmla="*/ 15782 h 52929"/>
                    <a:gd name="connsiteX4" fmla="*/ 45148 w 138207"/>
                    <a:gd name="connsiteY4" fmla="*/ 26259 h 52929"/>
                    <a:gd name="connsiteX5" fmla="*/ 0 w 138207"/>
                    <a:gd name="connsiteY5" fmla="*/ 50072 h 52929"/>
                    <a:gd name="connsiteX6" fmla="*/ 4953 w 138207"/>
                    <a:gd name="connsiteY6" fmla="*/ 52929 h 52929"/>
                    <a:gd name="connsiteX7" fmla="*/ 50101 w 138207"/>
                    <a:gd name="connsiteY7" fmla="*/ 29117 h 52929"/>
                    <a:gd name="connsiteX8" fmla="*/ 71914 w 138207"/>
                    <a:gd name="connsiteY8" fmla="*/ 18639 h 52929"/>
                    <a:gd name="connsiteX9" fmla="*/ 107632 w 138207"/>
                    <a:gd name="connsiteY9" fmla="*/ 4923 h 52929"/>
                    <a:gd name="connsiteX10" fmla="*/ 116110 w 138207"/>
                    <a:gd name="connsiteY10" fmla="*/ 3494 h 52929"/>
                    <a:gd name="connsiteX11" fmla="*/ 138208 w 138207"/>
                    <a:gd name="connsiteY11" fmla="*/ 6637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207" h="52929">
                      <a:moveTo>
                        <a:pt x="133159" y="3780"/>
                      </a:moveTo>
                      <a:cubicBezTo>
                        <a:pt x="126369" y="347"/>
                        <a:pt x="118648" y="-789"/>
                        <a:pt x="111157" y="542"/>
                      </a:cubicBezTo>
                      <a:cubicBezTo>
                        <a:pt x="108490" y="542"/>
                        <a:pt x="105728" y="1399"/>
                        <a:pt x="102584" y="2066"/>
                      </a:cubicBezTo>
                      <a:cubicBezTo>
                        <a:pt x="90303" y="5501"/>
                        <a:pt x="78375" y="10093"/>
                        <a:pt x="66961" y="15782"/>
                      </a:cubicBezTo>
                      <a:cubicBezTo>
                        <a:pt x="59817" y="19020"/>
                        <a:pt x="52483" y="22640"/>
                        <a:pt x="45148" y="26259"/>
                      </a:cubicBezTo>
                      <a:cubicBezTo>
                        <a:pt x="27622" y="35022"/>
                        <a:pt x="10763" y="44166"/>
                        <a:pt x="0" y="50072"/>
                      </a:cubicBezTo>
                      <a:lnTo>
                        <a:pt x="4953" y="52929"/>
                      </a:lnTo>
                      <a:cubicBezTo>
                        <a:pt x="15716" y="47024"/>
                        <a:pt x="32575" y="37880"/>
                        <a:pt x="50101" y="29117"/>
                      </a:cubicBezTo>
                      <a:cubicBezTo>
                        <a:pt x="57436" y="25497"/>
                        <a:pt x="64770" y="21878"/>
                        <a:pt x="71914" y="18639"/>
                      </a:cubicBezTo>
                      <a:cubicBezTo>
                        <a:pt x="83352" y="12932"/>
                        <a:pt x="95314" y="8339"/>
                        <a:pt x="107632" y="4923"/>
                      </a:cubicBezTo>
                      <a:cubicBezTo>
                        <a:pt x="110430" y="4293"/>
                        <a:pt x="113260" y="3816"/>
                        <a:pt x="116110" y="3494"/>
                      </a:cubicBezTo>
                      <a:cubicBezTo>
                        <a:pt x="123622" y="2106"/>
                        <a:pt x="131381" y="3210"/>
                        <a:pt x="138208" y="663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9" name="Freeform: Shape 1154"/>
                <p:cNvSpPr/>
                <p:nvPr/>
              </p:nvSpPr>
              <p:spPr>
                <a:xfrm>
                  <a:off x="4634039" y="4095568"/>
                  <a:ext cx="138112" cy="52854"/>
                </a:xfrm>
                <a:custGeom>
                  <a:avLst/>
                  <a:gdLst>
                    <a:gd name="connsiteX0" fmla="*/ 133160 w 138112"/>
                    <a:gd name="connsiteY0" fmla="*/ 3706 h 52854"/>
                    <a:gd name="connsiteX1" fmla="*/ 111157 w 138112"/>
                    <a:gd name="connsiteY1" fmla="*/ 563 h 52854"/>
                    <a:gd name="connsiteX2" fmla="*/ 102584 w 138112"/>
                    <a:gd name="connsiteY2" fmla="*/ 1991 h 52854"/>
                    <a:gd name="connsiteX3" fmla="*/ 66961 w 138112"/>
                    <a:gd name="connsiteY3" fmla="*/ 15707 h 52854"/>
                    <a:gd name="connsiteX4" fmla="*/ 45149 w 138112"/>
                    <a:gd name="connsiteY4" fmla="*/ 26185 h 52854"/>
                    <a:gd name="connsiteX5" fmla="*/ 0 w 138112"/>
                    <a:gd name="connsiteY5" fmla="*/ 49997 h 52854"/>
                    <a:gd name="connsiteX6" fmla="*/ 4953 w 138112"/>
                    <a:gd name="connsiteY6" fmla="*/ 52855 h 52854"/>
                    <a:gd name="connsiteX7" fmla="*/ 50102 w 138112"/>
                    <a:gd name="connsiteY7" fmla="*/ 29042 h 52854"/>
                    <a:gd name="connsiteX8" fmla="*/ 71914 w 138112"/>
                    <a:gd name="connsiteY8" fmla="*/ 18565 h 52854"/>
                    <a:gd name="connsiteX9" fmla="*/ 107537 w 138112"/>
                    <a:gd name="connsiteY9" fmla="*/ 4849 h 52854"/>
                    <a:gd name="connsiteX10" fmla="*/ 116110 w 138112"/>
                    <a:gd name="connsiteY10" fmla="*/ 3420 h 52854"/>
                    <a:gd name="connsiteX11" fmla="*/ 138113 w 138112"/>
                    <a:gd name="connsiteY11" fmla="*/ 6563 h 52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2" h="52854">
                      <a:moveTo>
                        <a:pt x="133160" y="3706"/>
                      </a:moveTo>
                      <a:cubicBezTo>
                        <a:pt x="126356" y="312"/>
                        <a:pt x="118638" y="-790"/>
                        <a:pt x="111157" y="563"/>
                      </a:cubicBezTo>
                      <a:cubicBezTo>
                        <a:pt x="108276" y="884"/>
                        <a:pt x="105414" y="1361"/>
                        <a:pt x="102584" y="1991"/>
                      </a:cubicBezTo>
                      <a:cubicBezTo>
                        <a:pt x="90303" y="5427"/>
                        <a:pt x="78375" y="10019"/>
                        <a:pt x="66961" y="15707"/>
                      </a:cubicBezTo>
                      <a:cubicBezTo>
                        <a:pt x="59817" y="18946"/>
                        <a:pt x="52388" y="22565"/>
                        <a:pt x="45149" y="26185"/>
                      </a:cubicBezTo>
                      <a:cubicBezTo>
                        <a:pt x="27622" y="34948"/>
                        <a:pt x="10668" y="44092"/>
                        <a:pt x="0" y="49997"/>
                      </a:cubicBezTo>
                      <a:lnTo>
                        <a:pt x="4953" y="52855"/>
                      </a:lnTo>
                      <a:cubicBezTo>
                        <a:pt x="15621" y="46949"/>
                        <a:pt x="32576" y="37901"/>
                        <a:pt x="50102" y="29042"/>
                      </a:cubicBezTo>
                      <a:cubicBezTo>
                        <a:pt x="57341" y="25423"/>
                        <a:pt x="64770" y="21803"/>
                        <a:pt x="71914" y="18565"/>
                      </a:cubicBezTo>
                      <a:cubicBezTo>
                        <a:pt x="83346" y="12919"/>
                        <a:pt x="95270" y="8327"/>
                        <a:pt x="107537" y="4849"/>
                      </a:cubicBezTo>
                      <a:cubicBezTo>
                        <a:pt x="110367" y="4218"/>
                        <a:pt x="113229" y="3741"/>
                        <a:pt x="116110" y="3420"/>
                      </a:cubicBezTo>
                      <a:cubicBezTo>
                        <a:pt x="123592" y="2115"/>
                        <a:pt x="131295" y="3215"/>
                        <a:pt x="138113" y="6563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0" name="Freeform: Shape 1155"/>
                <p:cNvSpPr/>
                <p:nvPr/>
              </p:nvSpPr>
              <p:spPr>
                <a:xfrm>
                  <a:off x="4622609" y="4089126"/>
                  <a:ext cx="138112" cy="53295"/>
                </a:xfrm>
                <a:custGeom>
                  <a:avLst/>
                  <a:gdLst>
                    <a:gd name="connsiteX0" fmla="*/ 133540 w 138112"/>
                    <a:gd name="connsiteY0" fmla="*/ 3670 h 53295"/>
                    <a:gd name="connsiteX1" fmla="*/ 111442 w 138112"/>
                    <a:gd name="connsiteY1" fmla="*/ 527 h 53295"/>
                    <a:gd name="connsiteX2" fmla="*/ 102965 w 138112"/>
                    <a:gd name="connsiteY2" fmla="*/ 1956 h 53295"/>
                    <a:gd name="connsiteX3" fmla="*/ 66865 w 138112"/>
                    <a:gd name="connsiteY3" fmla="*/ 16148 h 53295"/>
                    <a:gd name="connsiteX4" fmla="*/ 45053 w 138112"/>
                    <a:gd name="connsiteY4" fmla="*/ 26721 h 53295"/>
                    <a:gd name="connsiteX5" fmla="*/ 0 w 138112"/>
                    <a:gd name="connsiteY5" fmla="*/ 50438 h 53295"/>
                    <a:gd name="connsiteX6" fmla="*/ 4953 w 138112"/>
                    <a:gd name="connsiteY6" fmla="*/ 53296 h 53295"/>
                    <a:gd name="connsiteX7" fmla="*/ 50101 w 138112"/>
                    <a:gd name="connsiteY7" fmla="*/ 29578 h 53295"/>
                    <a:gd name="connsiteX8" fmla="*/ 71818 w 138112"/>
                    <a:gd name="connsiteY8" fmla="*/ 19006 h 53295"/>
                    <a:gd name="connsiteX9" fmla="*/ 107537 w 138112"/>
                    <a:gd name="connsiteY9" fmla="*/ 5290 h 53295"/>
                    <a:gd name="connsiteX10" fmla="*/ 116014 w 138112"/>
                    <a:gd name="connsiteY10" fmla="*/ 3861 h 53295"/>
                    <a:gd name="connsiteX11" fmla="*/ 138113 w 138112"/>
                    <a:gd name="connsiteY11" fmla="*/ 7099 h 5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2" h="53295">
                      <a:moveTo>
                        <a:pt x="133540" y="3670"/>
                      </a:moveTo>
                      <a:cubicBezTo>
                        <a:pt x="126686" y="333"/>
                        <a:pt x="118956" y="-766"/>
                        <a:pt x="111442" y="527"/>
                      </a:cubicBezTo>
                      <a:cubicBezTo>
                        <a:pt x="108594" y="857"/>
                        <a:pt x="105764" y="1334"/>
                        <a:pt x="102965" y="1956"/>
                      </a:cubicBezTo>
                      <a:cubicBezTo>
                        <a:pt x="90540" y="5623"/>
                        <a:pt x="78461" y="10372"/>
                        <a:pt x="66865" y="16148"/>
                      </a:cubicBezTo>
                      <a:cubicBezTo>
                        <a:pt x="59817" y="19387"/>
                        <a:pt x="52388" y="23006"/>
                        <a:pt x="45053" y="26721"/>
                      </a:cubicBezTo>
                      <a:cubicBezTo>
                        <a:pt x="27527" y="35484"/>
                        <a:pt x="10668" y="44628"/>
                        <a:pt x="0" y="50438"/>
                      </a:cubicBezTo>
                      <a:lnTo>
                        <a:pt x="4953" y="53296"/>
                      </a:lnTo>
                      <a:cubicBezTo>
                        <a:pt x="15621" y="47486"/>
                        <a:pt x="32480" y="38341"/>
                        <a:pt x="50101" y="29578"/>
                      </a:cubicBezTo>
                      <a:cubicBezTo>
                        <a:pt x="57340" y="25864"/>
                        <a:pt x="64770" y="22339"/>
                        <a:pt x="71818" y="19006"/>
                      </a:cubicBezTo>
                      <a:cubicBezTo>
                        <a:pt x="83307" y="13413"/>
                        <a:pt x="95258" y="8824"/>
                        <a:pt x="107537" y="5290"/>
                      </a:cubicBezTo>
                      <a:cubicBezTo>
                        <a:pt x="110336" y="4667"/>
                        <a:pt x="113166" y="4190"/>
                        <a:pt x="116014" y="3861"/>
                      </a:cubicBezTo>
                      <a:cubicBezTo>
                        <a:pt x="123537" y="2530"/>
                        <a:pt x="131288" y="3666"/>
                        <a:pt x="138113" y="709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1" name="Freeform: Shape 1156"/>
                <p:cNvSpPr/>
                <p:nvPr/>
              </p:nvSpPr>
              <p:spPr>
                <a:xfrm>
                  <a:off x="4611655" y="4082444"/>
                  <a:ext cx="138112" cy="52929"/>
                </a:xfrm>
                <a:custGeom>
                  <a:avLst/>
                  <a:gdLst>
                    <a:gd name="connsiteX0" fmla="*/ 133160 w 138112"/>
                    <a:gd name="connsiteY0" fmla="*/ 3780 h 52929"/>
                    <a:gd name="connsiteX1" fmla="*/ 111157 w 138112"/>
                    <a:gd name="connsiteY1" fmla="*/ 542 h 52929"/>
                    <a:gd name="connsiteX2" fmla="*/ 102584 w 138112"/>
                    <a:gd name="connsiteY2" fmla="*/ 2066 h 52929"/>
                    <a:gd name="connsiteX3" fmla="*/ 66961 w 138112"/>
                    <a:gd name="connsiteY3" fmla="*/ 15686 h 52929"/>
                    <a:gd name="connsiteX4" fmla="*/ 45149 w 138112"/>
                    <a:gd name="connsiteY4" fmla="*/ 26259 h 52929"/>
                    <a:gd name="connsiteX5" fmla="*/ 0 w 138112"/>
                    <a:gd name="connsiteY5" fmla="*/ 49976 h 52929"/>
                    <a:gd name="connsiteX6" fmla="*/ 4953 w 138112"/>
                    <a:gd name="connsiteY6" fmla="*/ 52929 h 52929"/>
                    <a:gd name="connsiteX7" fmla="*/ 50102 w 138112"/>
                    <a:gd name="connsiteY7" fmla="*/ 29117 h 52929"/>
                    <a:gd name="connsiteX8" fmla="*/ 71914 w 138112"/>
                    <a:gd name="connsiteY8" fmla="*/ 18544 h 52929"/>
                    <a:gd name="connsiteX9" fmla="*/ 107537 w 138112"/>
                    <a:gd name="connsiteY9" fmla="*/ 4923 h 52929"/>
                    <a:gd name="connsiteX10" fmla="*/ 116110 w 138112"/>
                    <a:gd name="connsiteY10" fmla="*/ 3399 h 52929"/>
                    <a:gd name="connsiteX11" fmla="*/ 138113 w 138112"/>
                    <a:gd name="connsiteY11" fmla="*/ 6637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2" h="52929">
                      <a:moveTo>
                        <a:pt x="133160" y="3780"/>
                      </a:moveTo>
                      <a:cubicBezTo>
                        <a:pt x="126369" y="347"/>
                        <a:pt x="118648" y="-789"/>
                        <a:pt x="111157" y="542"/>
                      </a:cubicBezTo>
                      <a:cubicBezTo>
                        <a:pt x="108268" y="851"/>
                        <a:pt x="105403" y="1360"/>
                        <a:pt x="102584" y="2066"/>
                      </a:cubicBezTo>
                      <a:cubicBezTo>
                        <a:pt x="90317" y="5504"/>
                        <a:pt x="78393" y="10063"/>
                        <a:pt x="66961" y="15686"/>
                      </a:cubicBezTo>
                      <a:cubicBezTo>
                        <a:pt x="59817" y="19020"/>
                        <a:pt x="52483" y="22544"/>
                        <a:pt x="45149" y="26259"/>
                      </a:cubicBezTo>
                      <a:cubicBezTo>
                        <a:pt x="27623" y="35022"/>
                        <a:pt x="10668" y="44166"/>
                        <a:pt x="0" y="49976"/>
                      </a:cubicBezTo>
                      <a:lnTo>
                        <a:pt x="4953" y="52929"/>
                      </a:lnTo>
                      <a:cubicBezTo>
                        <a:pt x="15716" y="47024"/>
                        <a:pt x="32576" y="37879"/>
                        <a:pt x="50102" y="29117"/>
                      </a:cubicBezTo>
                      <a:cubicBezTo>
                        <a:pt x="57436" y="25402"/>
                        <a:pt x="64770" y="21877"/>
                        <a:pt x="71914" y="18544"/>
                      </a:cubicBezTo>
                      <a:cubicBezTo>
                        <a:pt x="83346" y="12921"/>
                        <a:pt x="95270" y="8361"/>
                        <a:pt x="107537" y="4923"/>
                      </a:cubicBezTo>
                      <a:cubicBezTo>
                        <a:pt x="110356" y="4217"/>
                        <a:pt x="113220" y="3708"/>
                        <a:pt x="116110" y="3399"/>
                      </a:cubicBezTo>
                      <a:cubicBezTo>
                        <a:pt x="123601" y="2069"/>
                        <a:pt x="131322" y="3205"/>
                        <a:pt x="138113" y="663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2" name="Freeform: Shape 1157"/>
                <p:cNvSpPr/>
                <p:nvPr/>
              </p:nvSpPr>
              <p:spPr>
                <a:xfrm>
                  <a:off x="4600511" y="4076158"/>
                  <a:ext cx="138112" cy="52929"/>
                </a:xfrm>
                <a:custGeom>
                  <a:avLst/>
                  <a:gdLst>
                    <a:gd name="connsiteX0" fmla="*/ 133160 w 138112"/>
                    <a:gd name="connsiteY0" fmla="*/ 3780 h 52929"/>
                    <a:gd name="connsiteX1" fmla="*/ 111062 w 138112"/>
                    <a:gd name="connsiteY1" fmla="*/ 542 h 52929"/>
                    <a:gd name="connsiteX2" fmla="*/ 102584 w 138112"/>
                    <a:gd name="connsiteY2" fmla="*/ 2066 h 52929"/>
                    <a:gd name="connsiteX3" fmla="*/ 66865 w 138112"/>
                    <a:gd name="connsiteY3" fmla="*/ 15782 h 52929"/>
                    <a:gd name="connsiteX4" fmla="*/ 45148 w 138112"/>
                    <a:gd name="connsiteY4" fmla="*/ 26260 h 52929"/>
                    <a:gd name="connsiteX5" fmla="*/ 0 w 138112"/>
                    <a:gd name="connsiteY5" fmla="*/ 50072 h 52929"/>
                    <a:gd name="connsiteX6" fmla="*/ 4953 w 138112"/>
                    <a:gd name="connsiteY6" fmla="*/ 52929 h 52929"/>
                    <a:gd name="connsiteX7" fmla="*/ 50102 w 138112"/>
                    <a:gd name="connsiteY7" fmla="*/ 29117 h 52929"/>
                    <a:gd name="connsiteX8" fmla="*/ 71914 w 138112"/>
                    <a:gd name="connsiteY8" fmla="*/ 18639 h 52929"/>
                    <a:gd name="connsiteX9" fmla="*/ 107537 w 138112"/>
                    <a:gd name="connsiteY9" fmla="*/ 4923 h 52929"/>
                    <a:gd name="connsiteX10" fmla="*/ 116014 w 138112"/>
                    <a:gd name="connsiteY10" fmla="*/ 3495 h 52929"/>
                    <a:gd name="connsiteX11" fmla="*/ 138113 w 138112"/>
                    <a:gd name="connsiteY11" fmla="*/ 6638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2" h="52929">
                      <a:moveTo>
                        <a:pt x="133160" y="3780"/>
                      </a:moveTo>
                      <a:cubicBezTo>
                        <a:pt x="126335" y="347"/>
                        <a:pt x="118584" y="-789"/>
                        <a:pt x="111062" y="542"/>
                      </a:cubicBezTo>
                      <a:cubicBezTo>
                        <a:pt x="108205" y="860"/>
                        <a:pt x="105373" y="1369"/>
                        <a:pt x="102584" y="2066"/>
                      </a:cubicBezTo>
                      <a:cubicBezTo>
                        <a:pt x="90276" y="5514"/>
                        <a:pt x="78318" y="10106"/>
                        <a:pt x="66865" y="15782"/>
                      </a:cubicBezTo>
                      <a:cubicBezTo>
                        <a:pt x="59817" y="19020"/>
                        <a:pt x="52388" y="22640"/>
                        <a:pt x="45148" y="26260"/>
                      </a:cubicBezTo>
                      <a:cubicBezTo>
                        <a:pt x="27622" y="35022"/>
                        <a:pt x="10668" y="44166"/>
                        <a:pt x="0" y="50072"/>
                      </a:cubicBezTo>
                      <a:lnTo>
                        <a:pt x="4953" y="52929"/>
                      </a:lnTo>
                      <a:cubicBezTo>
                        <a:pt x="15621" y="47024"/>
                        <a:pt x="32575" y="37880"/>
                        <a:pt x="50102" y="29117"/>
                      </a:cubicBezTo>
                      <a:cubicBezTo>
                        <a:pt x="57340" y="25497"/>
                        <a:pt x="64770" y="21878"/>
                        <a:pt x="71914" y="18639"/>
                      </a:cubicBezTo>
                      <a:cubicBezTo>
                        <a:pt x="83328" y="12951"/>
                        <a:pt x="95256" y="8359"/>
                        <a:pt x="107537" y="4923"/>
                      </a:cubicBezTo>
                      <a:cubicBezTo>
                        <a:pt x="110336" y="4301"/>
                        <a:pt x="113166" y="3824"/>
                        <a:pt x="116014" y="3495"/>
                      </a:cubicBezTo>
                      <a:cubicBezTo>
                        <a:pt x="123526" y="2085"/>
                        <a:pt x="131292" y="3190"/>
                        <a:pt x="138113" y="6638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3" name="Freeform: Shape 1158"/>
                <p:cNvSpPr/>
                <p:nvPr/>
              </p:nvSpPr>
              <p:spPr>
                <a:xfrm>
                  <a:off x="4589272" y="4069763"/>
                  <a:ext cx="138302" cy="52846"/>
                </a:xfrm>
                <a:custGeom>
                  <a:avLst/>
                  <a:gdLst>
                    <a:gd name="connsiteX0" fmla="*/ 133255 w 138302"/>
                    <a:gd name="connsiteY0" fmla="*/ 3698 h 52846"/>
                    <a:gd name="connsiteX1" fmla="*/ 111157 w 138302"/>
                    <a:gd name="connsiteY1" fmla="*/ 555 h 52846"/>
                    <a:gd name="connsiteX2" fmla="*/ 102679 w 138302"/>
                    <a:gd name="connsiteY2" fmla="*/ 1984 h 52846"/>
                    <a:gd name="connsiteX3" fmla="*/ 66960 w 138302"/>
                    <a:gd name="connsiteY3" fmla="*/ 15700 h 52846"/>
                    <a:gd name="connsiteX4" fmla="*/ 45148 w 138302"/>
                    <a:gd name="connsiteY4" fmla="*/ 26177 h 52846"/>
                    <a:gd name="connsiteX5" fmla="*/ 0 w 138302"/>
                    <a:gd name="connsiteY5" fmla="*/ 49989 h 52846"/>
                    <a:gd name="connsiteX6" fmla="*/ 5048 w 138302"/>
                    <a:gd name="connsiteY6" fmla="*/ 52847 h 52846"/>
                    <a:gd name="connsiteX7" fmla="*/ 50101 w 138302"/>
                    <a:gd name="connsiteY7" fmla="*/ 29034 h 52846"/>
                    <a:gd name="connsiteX8" fmla="*/ 71914 w 138302"/>
                    <a:gd name="connsiteY8" fmla="*/ 18557 h 52846"/>
                    <a:gd name="connsiteX9" fmla="*/ 107632 w 138302"/>
                    <a:gd name="connsiteY9" fmla="*/ 4841 h 52846"/>
                    <a:gd name="connsiteX10" fmla="*/ 116110 w 138302"/>
                    <a:gd name="connsiteY10" fmla="*/ 3412 h 52846"/>
                    <a:gd name="connsiteX11" fmla="*/ 138303 w 138302"/>
                    <a:gd name="connsiteY11" fmla="*/ 6936 h 52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302" h="52846">
                      <a:moveTo>
                        <a:pt x="133255" y="3698"/>
                      </a:moveTo>
                      <a:cubicBezTo>
                        <a:pt x="126414" y="316"/>
                        <a:pt x="118669" y="-785"/>
                        <a:pt x="111157" y="555"/>
                      </a:cubicBezTo>
                      <a:cubicBezTo>
                        <a:pt x="108308" y="884"/>
                        <a:pt x="105478" y="1361"/>
                        <a:pt x="102679" y="1984"/>
                      </a:cubicBezTo>
                      <a:cubicBezTo>
                        <a:pt x="90361" y="5400"/>
                        <a:pt x="78399" y="9993"/>
                        <a:pt x="66960" y="15700"/>
                      </a:cubicBezTo>
                      <a:cubicBezTo>
                        <a:pt x="59912" y="18938"/>
                        <a:pt x="52483" y="22558"/>
                        <a:pt x="45148" y="26177"/>
                      </a:cubicBezTo>
                      <a:cubicBezTo>
                        <a:pt x="27622" y="34940"/>
                        <a:pt x="10763" y="44084"/>
                        <a:pt x="0" y="49989"/>
                      </a:cubicBezTo>
                      <a:lnTo>
                        <a:pt x="5048" y="52847"/>
                      </a:lnTo>
                      <a:cubicBezTo>
                        <a:pt x="15716" y="46942"/>
                        <a:pt x="32575" y="37797"/>
                        <a:pt x="50101" y="29034"/>
                      </a:cubicBezTo>
                      <a:cubicBezTo>
                        <a:pt x="57436" y="25415"/>
                        <a:pt x="64865" y="21795"/>
                        <a:pt x="71914" y="18557"/>
                      </a:cubicBezTo>
                      <a:cubicBezTo>
                        <a:pt x="83366" y="12881"/>
                        <a:pt x="95324" y="8289"/>
                        <a:pt x="107632" y="4841"/>
                      </a:cubicBezTo>
                      <a:cubicBezTo>
                        <a:pt x="110432" y="4219"/>
                        <a:pt x="113261" y="3742"/>
                        <a:pt x="116110" y="3412"/>
                      </a:cubicBezTo>
                      <a:cubicBezTo>
                        <a:pt x="123694" y="2216"/>
                        <a:pt x="131462" y="3449"/>
                        <a:pt x="138303" y="6936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4" name="Freeform: Shape 1159"/>
                <p:cNvSpPr/>
                <p:nvPr/>
              </p:nvSpPr>
              <p:spPr>
                <a:xfrm>
                  <a:off x="4578413" y="4063783"/>
                  <a:ext cx="137826" cy="52826"/>
                </a:xfrm>
                <a:custGeom>
                  <a:avLst/>
                  <a:gdLst>
                    <a:gd name="connsiteX0" fmla="*/ 115824 w 137826"/>
                    <a:gd name="connsiteY0" fmla="*/ 3392 h 52826"/>
                    <a:gd name="connsiteX1" fmla="*/ 107252 w 137826"/>
                    <a:gd name="connsiteY1" fmla="*/ 4821 h 52826"/>
                    <a:gd name="connsiteX2" fmla="*/ 50102 w 137826"/>
                    <a:gd name="connsiteY2" fmla="*/ 29109 h 52826"/>
                    <a:gd name="connsiteX3" fmla="*/ 4953 w 137826"/>
                    <a:gd name="connsiteY3" fmla="*/ 52827 h 52826"/>
                    <a:gd name="connsiteX4" fmla="*/ 0 w 137826"/>
                    <a:gd name="connsiteY4" fmla="*/ 49969 h 52826"/>
                    <a:gd name="connsiteX5" fmla="*/ 45148 w 137826"/>
                    <a:gd name="connsiteY5" fmla="*/ 26157 h 52826"/>
                    <a:gd name="connsiteX6" fmla="*/ 102298 w 137826"/>
                    <a:gd name="connsiteY6" fmla="*/ 1963 h 52826"/>
                    <a:gd name="connsiteX7" fmla="*/ 110871 w 137826"/>
                    <a:gd name="connsiteY7" fmla="*/ 534 h 52826"/>
                    <a:gd name="connsiteX8" fmla="*/ 132874 w 137826"/>
                    <a:gd name="connsiteY8" fmla="*/ 3678 h 52826"/>
                    <a:gd name="connsiteX9" fmla="*/ 137827 w 137826"/>
                    <a:gd name="connsiteY9" fmla="*/ 6630 h 52826"/>
                    <a:gd name="connsiteX10" fmla="*/ 115824 w 137826"/>
                    <a:gd name="connsiteY10" fmla="*/ 3392 h 5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826">
                      <a:moveTo>
                        <a:pt x="115824" y="3392"/>
                      </a:moveTo>
                      <a:cubicBezTo>
                        <a:pt x="112943" y="3713"/>
                        <a:pt x="110081" y="4190"/>
                        <a:pt x="107252" y="4821"/>
                      </a:cubicBezTo>
                      <a:cubicBezTo>
                        <a:pt x="87477" y="11094"/>
                        <a:pt x="68342" y="19226"/>
                        <a:pt x="50102" y="29109"/>
                      </a:cubicBezTo>
                      <a:cubicBezTo>
                        <a:pt x="32576" y="37872"/>
                        <a:pt x="15621" y="47016"/>
                        <a:pt x="4953" y="52827"/>
                      </a:cubicBezTo>
                      <a:lnTo>
                        <a:pt x="0" y="49969"/>
                      </a:lnTo>
                      <a:cubicBezTo>
                        <a:pt x="10668" y="44063"/>
                        <a:pt x="27622" y="35015"/>
                        <a:pt x="45148" y="26157"/>
                      </a:cubicBezTo>
                      <a:cubicBezTo>
                        <a:pt x="63407" y="16337"/>
                        <a:pt x="82539" y="8238"/>
                        <a:pt x="102298" y="1963"/>
                      </a:cubicBezTo>
                      <a:cubicBezTo>
                        <a:pt x="105128" y="1332"/>
                        <a:pt x="107990" y="856"/>
                        <a:pt x="110871" y="534"/>
                      </a:cubicBezTo>
                      <a:cubicBezTo>
                        <a:pt x="118353" y="-771"/>
                        <a:pt x="126056" y="330"/>
                        <a:pt x="132874" y="3678"/>
                      </a:cubicBezTo>
                      <a:lnTo>
                        <a:pt x="137827" y="6630"/>
                      </a:lnTo>
                      <a:cubicBezTo>
                        <a:pt x="131036" y="3198"/>
                        <a:pt x="123315" y="2061"/>
                        <a:pt x="115824" y="339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5" name="Freeform: Shape 1160"/>
                <p:cNvSpPr/>
                <p:nvPr/>
              </p:nvSpPr>
              <p:spPr>
                <a:xfrm>
                  <a:off x="4567269" y="4056822"/>
                  <a:ext cx="137826" cy="52929"/>
                </a:xfrm>
                <a:custGeom>
                  <a:avLst/>
                  <a:gdLst>
                    <a:gd name="connsiteX0" fmla="*/ 115729 w 137826"/>
                    <a:gd name="connsiteY0" fmla="*/ 3399 h 52929"/>
                    <a:gd name="connsiteX1" fmla="*/ 107251 w 137826"/>
                    <a:gd name="connsiteY1" fmla="*/ 4923 h 52929"/>
                    <a:gd name="connsiteX2" fmla="*/ 50101 w 137826"/>
                    <a:gd name="connsiteY2" fmla="*/ 29117 h 52929"/>
                    <a:gd name="connsiteX3" fmla="*/ 4953 w 137826"/>
                    <a:gd name="connsiteY3" fmla="*/ 52929 h 52929"/>
                    <a:gd name="connsiteX4" fmla="*/ 0 w 137826"/>
                    <a:gd name="connsiteY4" fmla="*/ 49976 h 52929"/>
                    <a:gd name="connsiteX5" fmla="*/ 45148 w 137826"/>
                    <a:gd name="connsiteY5" fmla="*/ 26259 h 52929"/>
                    <a:gd name="connsiteX6" fmla="*/ 102298 w 137826"/>
                    <a:gd name="connsiteY6" fmla="*/ 1971 h 52929"/>
                    <a:gd name="connsiteX7" fmla="*/ 110776 w 137826"/>
                    <a:gd name="connsiteY7" fmla="*/ 542 h 52929"/>
                    <a:gd name="connsiteX8" fmla="*/ 132874 w 137826"/>
                    <a:gd name="connsiteY8" fmla="*/ 3780 h 52929"/>
                    <a:gd name="connsiteX9" fmla="*/ 137827 w 137826"/>
                    <a:gd name="connsiteY9" fmla="*/ 6638 h 52929"/>
                    <a:gd name="connsiteX10" fmla="*/ 115729 w 137826"/>
                    <a:gd name="connsiteY10" fmla="*/ 3399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929">
                      <a:moveTo>
                        <a:pt x="115729" y="3399"/>
                      </a:moveTo>
                      <a:cubicBezTo>
                        <a:pt x="112872" y="3717"/>
                        <a:pt x="110040" y="4226"/>
                        <a:pt x="107251" y="4923"/>
                      </a:cubicBezTo>
                      <a:cubicBezTo>
                        <a:pt x="87455" y="11097"/>
                        <a:pt x="68313" y="19201"/>
                        <a:pt x="50101" y="29117"/>
                      </a:cubicBezTo>
                      <a:cubicBezTo>
                        <a:pt x="32575" y="37880"/>
                        <a:pt x="15621" y="47024"/>
                        <a:pt x="4953" y="52929"/>
                      </a:cubicBezTo>
                      <a:lnTo>
                        <a:pt x="0" y="49976"/>
                      </a:lnTo>
                      <a:cubicBezTo>
                        <a:pt x="10668" y="44166"/>
                        <a:pt x="27622" y="35022"/>
                        <a:pt x="45148" y="26259"/>
                      </a:cubicBezTo>
                      <a:cubicBezTo>
                        <a:pt x="63373" y="16344"/>
                        <a:pt x="82512" y="8210"/>
                        <a:pt x="102298" y="1971"/>
                      </a:cubicBezTo>
                      <a:cubicBezTo>
                        <a:pt x="105098" y="1348"/>
                        <a:pt x="107927" y="871"/>
                        <a:pt x="110776" y="542"/>
                      </a:cubicBezTo>
                      <a:cubicBezTo>
                        <a:pt x="118298" y="-789"/>
                        <a:pt x="126050" y="347"/>
                        <a:pt x="132874" y="3780"/>
                      </a:cubicBezTo>
                      <a:lnTo>
                        <a:pt x="137827" y="6638"/>
                      </a:lnTo>
                      <a:cubicBezTo>
                        <a:pt x="131002" y="3204"/>
                        <a:pt x="123251" y="2068"/>
                        <a:pt x="115729" y="339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6" name="Freeform: Shape 1161"/>
                <p:cNvSpPr/>
                <p:nvPr/>
              </p:nvSpPr>
              <p:spPr>
                <a:xfrm>
                  <a:off x="4556125" y="4050345"/>
                  <a:ext cx="137826" cy="52929"/>
                </a:xfrm>
                <a:custGeom>
                  <a:avLst/>
                  <a:gdLst>
                    <a:gd name="connsiteX0" fmla="*/ 115729 w 137826"/>
                    <a:gd name="connsiteY0" fmla="*/ 3399 h 52929"/>
                    <a:gd name="connsiteX1" fmla="*/ 107252 w 137826"/>
                    <a:gd name="connsiteY1" fmla="*/ 4923 h 52929"/>
                    <a:gd name="connsiteX2" fmla="*/ 50102 w 137826"/>
                    <a:gd name="connsiteY2" fmla="*/ 29117 h 52929"/>
                    <a:gd name="connsiteX3" fmla="*/ 4953 w 137826"/>
                    <a:gd name="connsiteY3" fmla="*/ 52929 h 52929"/>
                    <a:gd name="connsiteX4" fmla="*/ 0 w 137826"/>
                    <a:gd name="connsiteY4" fmla="*/ 50072 h 52929"/>
                    <a:gd name="connsiteX5" fmla="*/ 45148 w 137826"/>
                    <a:gd name="connsiteY5" fmla="*/ 26259 h 52929"/>
                    <a:gd name="connsiteX6" fmla="*/ 102298 w 137826"/>
                    <a:gd name="connsiteY6" fmla="*/ 2066 h 52929"/>
                    <a:gd name="connsiteX7" fmla="*/ 110776 w 137826"/>
                    <a:gd name="connsiteY7" fmla="*/ 542 h 52929"/>
                    <a:gd name="connsiteX8" fmla="*/ 132779 w 137826"/>
                    <a:gd name="connsiteY8" fmla="*/ 3780 h 52929"/>
                    <a:gd name="connsiteX9" fmla="*/ 137827 w 137826"/>
                    <a:gd name="connsiteY9" fmla="*/ 6638 h 52929"/>
                    <a:gd name="connsiteX10" fmla="*/ 115729 w 137826"/>
                    <a:gd name="connsiteY10" fmla="*/ 3399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929">
                      <a:moveTo>
                        <a:pt x="115729" y="3399"/>
                      </a:moveTo>
                      <a:cubicBezTo>
                        <a:pt x="113157" y="3399"/>
                        <a:pt x="110299" y="4256"/>
                        <a:pt x="107252" y="4923"/>
                      </a:cubicBezTo>
                      <a:cubicBezTo>
                        <a:pt x="87456" y="11100"/>
                        <a:pt x="68315" y="19203"/>
                        <a:pt x="50102" y="29117"/>
                      </a:cubicBezTo>
                      <a:cubicBezTo>
                        <a:pt x="32576" y="37880"/>
                        <a:pt x="15716" y="47024"/>
                        <a:pt x="4953" y="52929"/>
                      </a:cubicBezTo>
                      <a:lnTo>
                        <a:pt x="0" y="50072"/>
                      </a:lnTo>
                      <a:cubicBezTo>
                        <a:pt x="10763" y="44166"/>
                        <a:pt x="27622" y="35022"/>
                        <a:pt x="45148" y="26259"/>
                      </a:cubicBezTo>
                      <a:cubicBezTo>
                        <a:pt x="63362" y="16345"/>
                        <a:pt x="82503" y="8242"/>
                        <a:pt x="102298" y="2066"/>
                      </a:cubicBezTo>
                      <a:cubicBezTo>
                        <a:pt x="105085" y="1360"/>
                        <a:pt x="107918" y="851"/>
                        <a:pt x="110776" y="542"/>
                      </a:cubicBezTo>
                      <a:cubicBezTo>
                        <a:pt x="118267" y="-789"/>
                        <a:pt x="125988" y="347"/>
                        <a:pt x="132779" y="3780"/>
                      </a:cubicBezTo>
                      <a:lnTo>
                        <a:pt x="137827" y="6638"/>
                      </a:lnTo>
                      <a:cubicBezTo>
                        <a:pt x="130998" y="3217"/>
                        <a:pt x="123251" y="2082"/>
                        <a:pt x="115729" y="339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7" name="Freeform: Shape 1162"/>
                <p:cNvSpPr/>
                <p:nvPr/>
              </p:nvSpPr>
              <p:spPr>
                <a:xfrm>
                  <a:off x="4545075" y="4043942"/>
                  <a:ext cx="137826" cy="52854"/>
                </a:xfrm>
                <a:custGeom>
                  <a:avLst/>
                  <a:gdLst>
                    <a:gd name="connsiteX0" fmla="*/ 115824 w 137826"/>
                    <a:gd name="connsiteY0" fmla="*/ 3420 h 52854"/>
                    <a:gd name="connsiteX1" fmla="*/ 107252 w 137826"/>
                    <a:gd name="connsiteY1" fmla="*/ 4849 h 52854"/>
                    <a:gd name="connsiteX2" fmla="*/ 50102 w 137826"/>
                    <a:gd name="connsiteY2" fmla="*/ 29042 h 52854"/>
                    <a:gd name="connsiteX3" fmla="*/ 4953 w 137826"/>
                    <a:gd name="connsiteY3" fmla="*/ 52855 h 52854"/>
                    <a:gd name="connsiteX4" fmla="*/ 0 w 137826"/>
                    <a:gd name="connsiteY4" fmla="*/ 49997 h 52854"/>
                    <a:gd name="connsiteX5" fmla="*/ 45148 w 137826"/>
                    <a:gd name="connsiteY5" fmla="*/ 26185 h 52854"/>
                    <a:gd name="connsiteX6" fmla="*/ 102298 w 137826"/>
                    <a:gd name="connsiteY6" fmla="*/ 1991 h 52854"/>
                    <a:gd name="connsiteX7" fmla="*/ 110871 w 137826"/>
                    <a:gd name="connsiteY7" fmla="*/ 563 h 52854"/>
                    <a:gd name="connsiteX8" fmla="*/ 132874 w 137826"/>
                    <a:gd name="connsiteY8" fmla="*/ 3706 h 52854"/>
                    <a:gd name="connsiteX9" fmla="*/ 137827 w 137826"/>
                    <a:gd name="connsiteY9" fmla="*/ 6563 h 52854"/>
                    <a:gd name="connsiteX10" fmla="*/ 115824 w 137826"/>
                    <a:gd name="connsiteY10" fmla="*/ 3420 h 52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854">
                      <a:moveTo>
                        <a:pt x="115824" y="3420"/>
                      </a:moveTo>
                      <a:cubicBezTo>
                        <a:pt x="112943" y="3741"/>
                        <a:pt x="110081" y="4218"/>
                        <a:pt x="107252" y="4849"/>
                      </a:cubicBezTo>
                      <a:cubicBezTo>
                        <a:pt x="87493" y="11123"/>
                        <a:pt x="68360" y="19223"/>
                        <a:pt x="50102" y="29042"/>
                      </a:cubicBezTo>
                      <a:cubicBezTo>
                        <a:pt x="32576" y="37805"/>
                        <a:pt x="15621" y="46949"/>
                        <a:pt x="4953" y="52855"/>
                      </a:cubicBezTo>
                      <a:lnTo>
                        <a:pt x="0" y="49997"/>
                      </a:lnTo>
                      <a:cubicBezTo>
                        <a:pt x="10668" y="44092"/>
                        <a:pt x="27622" y="34948"/>
                        <a:pt x="45148" y="26185"/>
                      </a:cubicBezTo>
                      <a:cubicBezTo>
                        <a:pt x="63388" y="16325"/>
                        <a:pt x="82524" y="8224"/>
                        <a:pt x="102298" y="1991"/>
                      </a:cubicBezTo>
                      <a:cubicBezTo>
                        <a:pt x="105128" y="1360"/>
                        <a:pt x="107990" y="884"/>
                        <a:pt x="110871" y="563"/>
                      </a:cubicBezTo>
                      <a:cubicBezTo>
                        <a:pt x="118352" y="-790"/>
                        <a:pt x="126071" y="312"/>
                        <a:pt x="132874" y="3706"/>
                      </a:cubicBezTo>
                      <a:lnTo>
                        <a:pt x="137827" y="6563"/>
                      </a:lnTo>
                      <a:cubicBezTo>
                        <a:pt x="131023" y="3170"/>
                        <a:pt x="123305" y="2067"/>
                        <a:pt x="115824" y="342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8" name="Freeform: Shape 1163"/>
                <p:cNvSpPr/>
                <p:nvPr/>
              </p:nvSpPr>
              <p:spPr>
                <a:xfrm>
                  <a:off x="4533741" y="4037493"/>
                  <a:ext cx="137731" cy="52827"/>
                </a:xfrm>
                <a:custGeom>
                  <a:avLst/>
                  <a:gdLst>
                    <a:gd name="connsiteX0" fmla="*/ 115729 w 137731"/>
                    <a:gd name="connsiteY0" fmla="*/ 3392 h 52827"/>
                    <a:gd name="connsiteX1" fmla="*/ 107251 w 137731"/>
                    <a:gd name="connsiteY1" fmla="*/ 4821 h 52827"/>
                    <a:gd name="connsiteX2" fmla="*/ 50101 w 137731"/>
                    <a:gd name="connsiteY2" fmla="*/ 29015 h 52827"/>
                    <a:gd name="connsiteX3" fmla="*/ 4953 w 137731"/>
                    <a:gd name="connsiteY3" fmla="*/ 52827 h 52827"/>
                    <a:gd name="connsiteX4" fmla="*/ 0 w 137731"/>
                    <a:gd name="connsiteY4" fmla="*/ 49970 h 52827"/>
                    <a:gd name="connsiteX5" fmla="*/ 45053 w 137731"/>
                    <a:gd name="connsiteY5" fmla="*/ 26157 h 52827"/>
                    <a:gd name="connsiteX6" fmla="*/ 102203 w 137731"/>
                    <a:gd name="connsiteY6" fmla="*/ 1964 h 52827"/>
                    <a:gd name="connsiteX7" fmla="*/ 110681 w 137731"/>
                    <a:gd name="connsiteY7" fmla="*/ 535 h 52827"/>
                    <a:gd name="connsiteX8" fmla="*/ 132779 w 137731"/>
                    <a:gd name="connsiteY8" fmla="*/ 3678 h 52827"/>
                    <a:gd name="connsiteX9" fmla="*/ 137731 w 137731"/>
                    <a:gd name="connsiteY9" fmla="*/ 6536 h 52827"/>
                    <a:gd name="connsiteX10" fmla="*/ 115729 w 137731"/>
                    <a:gd name="connsiteY10" fmla="*/ 3393 h 5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731" h="52827">
                      <a:moveTo>
                        <a:pt x="115729" y="3392"/>
                      </a:moveTo>
                      <a:cubicBezTo>
                        <a:pt x="112880" y="3722"/>
                        <a:pt x="110051" y="4199"/>
                        <a:pt x="107251" y="4821"/>
                      </a:cubicBezTo>
                      <a:cubicBezTo>
                        <a:pt x="87480" y="11062"/>
                        <a:pt x="68344" y="19163"/>
                        <a:pt x="50101" y="29015"/>
                      </a:cubicBezTo>
                      <a:cubicBezTo>
                        <a:pt x="32576" y="37873"/>
                        <a:pt x="15621" y="46922"/>
                        <a:pt x="4953" y="52827"/>
                      </a:cubicBezTo>
                      <a:lnTo>
                        <a:pt x="0" y="49970"/>
                      </a:lnTo>
                      <a:cubicBezTo>
                        <a:pt x="10668" y="44064"/>
                        <a:pt x="27527" y="35016"/>
                        <a:pt x="45053" y="26157"/>
                      </a:cubicBezTo>
                      <a:cubicBezTo>
                        <a:pt x="63305" y="16324"/>
                        <a:pt x="82439" y="8224"/>
                        <a:pt x="102203" y="1964"/>
                      </a:cubicBezTo>
                      <a:cubicBezTo>
                        <a:pt x="105003" y="1341"/>
                        <a:pt x="107832" y="864"/>
                        <a:pt x="110681" y="535"/>
                      </a:cubicBezTo>
                      <a:cubicBezTo>
                        <a:pt x="118194" y="-771"/>
                        <a:pt x="125928" y="329"/>
                        <a:pt x="132779" y="3678"/>
                      </a:cubicBezTo>
                      <a:lnTo>
                        <a:pt x="137731" y="6536"/>
                      </a:lnTo>
                      <a:cubicBezTo>
                        <a:pt x="130908" y="3206"/>
                        <a:pt x="123211" y="2107"/>
                        <a:pt x="115729" y="3393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9" name="Freeform: Shape 1164"/>
                <p:cNvSpPr/>
                <p:nvPr/>
              </p:nvSpPr>
              <p:spPr>
                <a:xfrm>
                  <a:off x="4522597" y="4031010"/>
                  <a:ext cx="137826" cy="52833"/>
                </a:xfrm>
                <a:custGeom>
                  <a:avLst/>
                  <a:gdLst>
                    <a:gd name="connsiteX0" fmla="*/ 115729 w 137826"/>
                    <a:gd name="connsiteY0" fmla="*/ 3399 h 52833"/>
                    <a:gd name="connsiteX1" fmla="*/ 107251 w 137826"/>
                    <a:gd name="connsiteY1" fmla="*/ 4828 h 52833"/>
                    <a:gd name="connsiteX2" fmla="*/ 50101 w 137826"/>
                    <a:gd name="connsiteY2" fmla="*/ 29116 h 52833"/>
                    <a:gd name="connsiteX3" fmla="*/ 4953 w 137826"/>
                    <a:gd name="connsiteY3" fmla="*/ 52834 h 52833"/>
                    <a:gd name="connsiteX4" fmla="*/ 0 w 137826"/>
                    <a:gd name="connsiteY4" fmla="*/ 49976 h 52833"/>
                    <a:gd name="connsiteX5" fmla="*/ 45148 w 137826"/>
                    <a:gd name="connsiteY5" fmla="*/ 26259 h 52833"/>
                    <a:gd name="connsiteX6" fmla="*/ 102298 w 137826"/>
                    <a:gd name="connsiteY6" fmla="*/ 1970 h 52833"/>
                    <a:gd name="connsiteX7" fmla="*/ 110871 w 137826"/>
                    <a:gd name="connsiteY7" fmla="*/ 542 h 52833"/>
                    <a:gd name="connsiteX8" fmla="*/ 132874 w 137826"/>
                    <a:gd name="connsiteY8" fmla="*/ 3780 h 52833"/>
                    <a:gd name="connsiteX9" fmla="*/ 137827 w 137826"/>
                    <a:gd name="connsiteY9" fmla="*/ 6637 h 52833"/>
                    <a:gd name="connsiteX10" fmla="*/ 115729 w 137826"/>
                    <a:gd name="connsiteY10" fmla="*/ 3399 h 52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833">
                      <a:moveTo>
                        <a:pt x="115729" y="3399"/>
                      </a:moveTo>
                      <a:cubicBezTo>
                        <a:pt x="112879" y="3720"/>
                        <a:pt x="110049" y="4197"/>
                        <a:pt x="107251" y="4828"/>
                      </a:cubicBezTo>
                      <a:cubicBezTo>
                        <a:pt x="87471" y="11086"/>
                        <a:pt x="68335" y="19219"/>
                        <a:pt x="50101" y="29116"/>
                      </a:cubicBezTo>
                      <a:cubicBezTo>
                        <a:pt x="32575" y="37879"/>
                        <a:pt x="15716" y="47024"/>
                        <a:pt x="4953" y="52834"/>
                      </a:cubicBezTo>
                      <a:lnTo>
                        <a:pt x="0" y="49976"/>
                      </a:lnTo>
                      <a:cubicBezTo>
                        <a:pt x="10668" y="44166"/>
                        <a:pt x="27622" y="35022"/>
                        <a:pt x="45148" y="26259"/>
                      </a:cubicBezTo>
                      <a:cubicBezTo>
                        <a:pt x="63389" y="16376"/>
                        <a:pt x="82524" y="8243"/>
                        <a:pt x="102298" y="1970"/>
                      </a:cubicBezTo>
                      <a:cubicBezTo>
                        <a:pt x="105128" y="1339"/>
                        <a:pt x="107990" y="863"/>
                        <a:pt x="110871" y="542"/>
                      </a:cubicBezTo>
                      <a:cubicBezTo>
                        <a:pt x="118362" y="-789"/>
                        <a:pt x="126083" y="347"/>
                        <a:pt x="132874" y="3780"/>
                      </a:cubicBezTo>
                      <a:lnTo>
                        <a:pt x="137827" y="6637"/>
                      </a:lnTo>
                      <a:cubicBezTo>
                        <a:pt x="131009" y="3184"/>
                        <a:pt x="123251" y="2047"/>
                        <a:pt x="115729" y="339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0" name="Freeform: Shape 1165"/>
                <p:cNvSpPr/>
                <p:nvPr/>
              </p:nvSpPr>
              <p:spPr>
                <a:xfrm>
                  <a:off x="4511357" y="4024532"/>
                  <a:ext cx="137826" cy="52929"/>
                </a:xfrm>
                <a:custGeom>
                  <a:avLst/>
                  <a:gdLst>
                    <a:gd name="connsiteX0" fmla="*/ 115824 w 137826"/>
                    <a:gd name="connsiteY0" fmla="*/ 3400 h 52929"/>
                    <a:gd name="connsiteX1" fmla="*/ 107252 w 137826"/>
                    <a:gd name="connsiteY1" fmla="*/ 4924 h 52929"/>
                    <a:gd name="connsiteX2" fmla="*/ 50102 w 137826"/>
                    <a:gd name="connsiteY2" fmla="*/ 29117 h 52929"/>
                    <a:gd name="connsiteX3" fmla="*/ 4953 w 137826"/>
                    <a:gd name="connsiteY3" fmla="*/ 52929 h 52929"/>
                    <a:gd name="connsiteX4" fmla="*/ 0 w 137826"/>
                    <a:gd name="connsiteY4" fmla="*/ 50072 h 52929"/>
                    <a:gd name="connsiteX5" fmla="*/ 45149 w 137826"/>
                    <a:gd name="connsiteY5" fmla="*/ 26260 h 52929"/>
                    <a:gd name="connsiteX6" fmla="*/ 102299 w 137826"/>
                    <a:gd name="connsiteY6" fmla="*/ 2066 h 52929"/>
                    <a:gd name="connsiteX7" fmla="*/ 110776 w 137826"/>
                    <a:gd name="connsiteY7" fmla="*/ 542 h 52929"/>
                    <a:gd name="connsiteX8" fmla="*/ 132874 w 137826"/>
                    <a:gd name="connsiteY8" fmla="*/ 3780 h 52929"/>
                    <a:gd name="connsiteX9" fmla="*/ 137827 w 137826"/>
                    <a:gd name="connsiteY9" fmla="*/ 6638 h 52929"/>
                    <a:gd name="connsiteX10" fmla="*/ 115824 w 137826"/>
                    <a:gd name="connsiteY10" fmla="*/ 3400 h 5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929">
                      <a:moveTo>
                        <a:pt x="115824" y="3400"/>
                      </a:moveTo>
                      <a:cubicBezTo>
                        <a:pt x="112935" y="3709"/>
                        <a:pt x="110070" y="4218"/>
                        <a:pt x="107252" y="4924"/>
                      </a:cubicBezTo>
                      <a:cubicBezTo>
                        <a:pt x="87462" y="11115"/>
                        <a:pt x="68321" y="19218"/>
                        <a:pt x="50102" y="29117"/>
                      </a:cubicBezTo>
                      <a:cubicBezTo>
                        <a:pt x="32576" y="37880"/>
                        <a:pt x="15621" y="47024"/>
                        <a:pt x="4953" y="52929"/>
                      </a:cubicBezTo>
                      <a:lnTo>
                        <a:pt x="0" y="50072"/>
                      </a:lnTo>
                      <a:cubicBezTo>
                        <a:pt x="10668" y="44167"/>
                        <a:pt x="27623" y="35023"/>
                        <a:pt x="45149" y="26260"/>
                      </a:cubicBezTo>
                      <a:cubicBezTo>
                        <a:pt x="63369" y="16360"/>
                        <a:pt x="82509" y="8257"/>
                        <a:pt x="102299" y="2066"/>
                      </a:cubicBezTo>
                      <a:cubicBezTo>
                        <a:pt x="105087" y="1369"/>
                        <a:pt x="107919" y="860"/>
                        <a:pt x="110776" y="542"/>
                      </a:cubicBezTo>
                      <a:cubicBezTo>
                        <a:pt x="118299" y="-789"/>
                        <a:pt x="126050" y="347"/>
                        <a:pt x="132874" y="3780"/>
                      </a:cubicBezTo>
                      <a:lnTo>
                        <a:pt x="137827" y="6638"/>
                      </a:lnTo>
                      <a:cubicBezTo>
                        <a:pt x="131036" y="3205"/>
                        <a:pt x="123315" y="2069"/>
                        <a:pt x="115824" y="340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1" name="Freeform: Shape 1166"/>
                <p:cNvSpPr/>
                <p:nvPr/>
              </p:nvSpPr>
              <p:spPr>
                <a:xfrm>
                  <a:off x="4500213" y="4018109"/>
                  <a:ext cx="137826" cy="52875"/>
                </a:xfrm>
                <a:custGeom>
                  <a:avLst/>
                  <a:gdLst>
                    <a:gd name="connsiteX0" fmla="*/ 115729 w 137826"/>
                    <a:gd name="connsiteY0" fmla="*/ 3441 h 52875"/>
                    <a:gd name="connsiteX1" fmla="*/ 107251 w 137826"/>
                    <a:gd name="connsiteY1" fmla="*/ 4870 h 52875"/>
                    <a:gd name="connsiteX2" fmla="*/ 50101 w 137826"/>
                    <a:gd name="connsiteY2" fmla="*/ 29063 h 52875"/>
                    <a:gd name="connsiteX3" fmla="*/ 5048 w 137826"/>
                    <a:gd name="connsiteY3" fmla="*/ 52876 h 52875"/>
                    <a:gd name="connsiteX4" fmla="*/ 0 w 137826"/>
                    <a:gd name="connsiteY4" fmla="*/ 50018 h 52875"/>
                    <a:gd name="connsiteX5" fmla="*/ 45148 w 137826"/>
                    <a:gd name="connsiteY5" fmla="*/ 26206 h 52875"/>
                    <a:gd name="connsiteX6" fmla="*/ 102298 w 137826"/>
                    <a:gd name="connsiteY6" fmla="*/ 2012 h 52875"/>
                    <a:gd name="connsiteX7" fmla="*/ 110776 w 137826"/>
                    <a:gd name="connsiteY7" fmla="*/ 584 h 52875"/>
                    <a:gd name="connsiteX8" fmla="*/ 132874 w 137826"/>
                    <a:gd name="connsiteY8" fmla="*/ 3727 h 52875"/>
                    <a:gd name="connsiteX9" fmla="*/ 137827 w 137826"/>
                    <a:gd name="connsiteY9" fmla="*/ 6584 h 52875"/>
                    <a:gd name="connsiteX10" fmla="*/ 115729 w 137826"/>
                    <a:gd name="connsiteY10" fmla="*/ 3441 h 5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875">
                      <a:moveTo>
                        <a:pt x="115729" y="3441"/>
                      </a:moveTo>
                      <a:cubicBezTo>
                        <a:pt x="112880" y="3770"/>
                        <a:pt x="110051" y="4247"/>
                        <a:pt x="107251" y="4870"/>
                      </a:cubicBezTo>
                      <a:cubicBezTo>
                        <a:pt x="87471" y="11086"/>
                        <a:pt x="68333" y="19188"/>
                        <a:pt x="50101" y="29063"/>
                      </a:cubicBezTo>
                      <a:cubicBezTo>
                        <a:pt x="32575" y="37826"/>
                        <a:pt x="15716" y="46970"/>
                        <a:pt x="5048" y="52876"/>
                      </a:cubicBezTo>
                      <a:lnTo>
                        <a:pt x="0" y="50018"/>
                      </a:lnTo>
                      <a:cubicBezTo>
                        <a:pt x="10763" y="44113"/>
                        <a:pt x="27622" y="34969"/>
                        <a:pt x="45148" y="26206"/>
                      </a:cubicBezTo>
                      <a:cubicBezTo>
                        <a:pt x="63362" y="16292"/>
                        <a:pt x="82503" y="8189"/>
                        <a:pt x="102298" y="2012"/>
                      </a:cubicBezTo>
                      <a:cubicBezTo>
                        <a:pt x="105098" y="1390"/>
                        <a:pt x="107927" y="913"/>
                        <a:pt x="110776" y="584"/>
                      </a:cubicBezTo>
                      <a:cubicBezTo>
                        <a:pt x="118288" y="-805"/>
                        <a:pt x="126047" y="299"/>
                        <a:pt x="132874" y="3727"/>
                      </a:cubicBezTo>
                      <a:lnTo>
                        <a:pt x="137827" y="6584"/>
                      </a:lnTo>
                      <a:cubicBezTo>
                        <a:pt x="130990" y="3190"/>
                        <a:pt x="123241" y="2088"/>
                        <a:pt x="115729" y="344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167"/>
                <p:cNvSpPr/>
                <p:nvPr/>
              </p:nvSpPr>
              <p:spPr>
                <a:xfrm>
                  <a:off x="4488973" y="4011681"/>
                  <a:ext cx="137826" cy="52826"/>
                </a:xfrm>
                <a:custGeom>
                  <a:avLst/>
                  <a:gdLst>
                    <a:gd name="connsiteX0" fmla="*/ 115824 w 137826"/>
                    <a:gd name="connsiteY0" fmla="*/ 3392 h 52826"/>
                    <a:gd name="connsiteX1" fmla="*/ 107251 w 137826"/>
                    <a:gd name="connsiteY1" fmla="*/ 4821 h 52826"/>
                    <a:gd name="connsiteX2" fmla="*/ 50101 w 137826"/>
                    <a:gd name="connsiteY2" fmla="*/ 29014 h 52826"/>
                    <a:gd name="connsiteX3" fmla="*/ 4953 w 137826"/>
                    <a:gd name="connsiteY3" fmla="*/ 52827 h 52826"/>
                    <a:gd name="connsiteX4" fmla="*/ 0 w 137826"/>
                    <a:gd name="connsiteY4" fmla="*/ 49969 h 52826"/>
                    <a:gd name="connsiteX5" fmla="*/ 45148 w 137826"/>
                    <a:gd name="connsiteY5" fmla="*/ 26157 h 52826"/>
                    <a:gd name="connsiteX6" fmla="*/ 102298 w 137826"/>
                    <a:gd name="connsiteY6" fmla="*/ 1963 h 52826"/>
                    <a:gd name="connsiteX7" fmla="*/ 110871 w 137826"/>
                    <a:gd name="connsiteY7" fmla="*/ 534 h 52826"/>
                    <a:gd name="connsiteX8" fmla="*/ 132874 w 137826"/>
                    <a:gd name="connsiteY8" fmla="*/ 3678 h 52826"/>
                    <a:gd name="connsiteX9" fmla="*/ 137827 w 137826"/>
                    <a:gd name="connsiteY9" fmla="*/ 6535 h 52826"/>
                    <a:gd name="connsiteX10" fmla="*/ 115824 w 137826"/>
                    <a:gd name="connsiteY10" fmla="*/ 3392 h 5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826" h="52826">
                      <a:moveTo>
                        <a:pt x="115824" y="3392"/>
                      </a:moveTo>
                      <a:cubicBezTo>
                        <a:pt x="112943" y="3713"/>
                        <a:pt x="110081" y="4190"/>
                        <a:pt x="107251" y="4821"/>
                      </a:cubicBezTo>
                      <a:cubicBezTo>
                        <a:pt x="87492" y="11095"/>
                        <a:pt x="68360" y="19195"/>
                        <a:pt x="50101" y="29014"/>
                      </a:cubicBezTo>
                      <a:cubicBezTo>
                        <a:pt x="32575" y="37872"/>
                        <a:pt x="15716" y="46921"/>
                        <a:pt x="4953" y="52827"/>
                      </a:cubicBezTo>
                      <a:lnTo>
                        <a:pt x="0" y="49969"/>
                      </a:lnTo>
                      <a:cubicBezTo>
                        <a:pt x="10668" y="44063"/>
                        <a:pt x="27622" y="35015"/>
                        <a:pt x="45148" y="26157"/>
                      </a:cubicBezTo>
                      <a:cubicBezTo>
                        <a:pt x="63407" y="16337"/>
                        <a:pt x="82539" y="8238"/>
                        <a:pt x="102298" y="1963"/>
                      </a:cubicBezTo>
                      <a:cubicBezTo>
                        <a:pt x="105128" y="1332"/>
                        <a:pt x="107990" y="856"/>
                        <a:pt x="110871" y="534"/>
                      </a:cubicBezTo>
                      <a:cubicBezTo>
                        <a:pt x="118353" y="-771"/>
                        <a:pt x="126056" y="330"/>
                        <a:pt x="132874" y="3678"/>
                      </a:cubicBezTo>
                      <a:lnTo>
                        <a:pt x="137827" y="6535"/>
                      </a:lnTo>
                      <a:cubicBezTo>
                        <a:pt x="131009" y="3187"/>
                        <a:pt x="123306" y="2086"/>
                        <a:pt x="115824" y="339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3" name="Freeform: Shape 1168"/>
                <p:cNvSpPr/>
                <p:nvPr/>
              </p:nvSpPr>
              <p:spPr>
                <a:xfrm>
                  <a:off x="4823872" y="4019550"/>
                  <a:ext cx="149447" cy="91249"/>
                </a:xfrm>
                <a:custGeom>
                  <a:avLst/>
                  <a:gdLst>
                    <a:gd name="connsiteX0" fmla="*/ 22289 w 149447"/>
                    <a:gd name="connsiteY0" fmla="*/ 76200 h 91249"/>
                    <a:gd name="connsiteX1" fmla="*/ 4572 w 149447"/>
                    <a:gd name="connsiteY1" fmla="*/ 91249 h 91249"/>
                    <a:gd name="connsiteX2" fmla="*/ 0 w 149447"/>
                    <a:gd name="connsiteY2" fmla="*/ 88678 h 91249"/>
                    <a:gd name="connsiteX3" fmla="*/ 17716 w 149447"/>
                    <a:gd name="connsiteY3" fmla="*/ 73533 h 91249"/>
                    <a:gd name="connsiteX4" fmla="*/ 144971 w 149447"/>
                    <a:gd name="connsiteY4" fmla="*/ 0 h 91249"/>
                    <a:gd name="connsiteX5" fmla="*/ 149447 w 149447"/>
                    <a:gd name="connsiteY5" fmla="*/ 2572 h 91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249">
                      <a:moveTo>
                        <a:pt x="22289" y="76200"/>
                      </a:moveTo>
                      <a:cubicBezTo>
                        <a:pt x="15588" y="80197"/>
                        <a:pt x="9600" y="85283"/>
                        <a:pt x="4572" y="91249"/>
                      </a:cubicBezTo>
                      <a:lnTo>
                        <a:pt x="0" y="88678"/>
                      </a:lnTo>
                      <a:cubicBezTo>
                        <a:pt x="5051" y="82708"/>
                        <a:pt x="11034" y="77594"/>
                        <a:pt x="17716" y="73533"/>
                      </a:cubicBezTo>
                      <a:lnTo>
                        <a:pt x="144971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169"/>
                <p:cNvSpPr/>
                <p:nvPr/>
              </p:nvSpPr>
              <p:spPr>
                <a:xfrm>
                  <a:off x="4823872" y="4019550"/>
                  <a:ext cx="149447" cy="91249"/>
                </a:xfrm>
                <a:custGeom>
                  <a:avLst/>
                  <a:gdLst>
                    <a:gd name="connsiteX0" fmla="*/ 22289 w 149447"/>
                    <a:gd name="connsiteY0" fmla="*/ 76200 h 91249"/>
                    <a:gd name="connsiteX1" fmla="*/ 4572 w 149447"/>
                    <a:gd name="connsiteY1" fmla="*/ 91249 h 91249"/>
                    <a:gd name="connsiteX2" fmla="*/ 0 w 149447"/>
                    <a:gd name="connsiteY2" fmla="*/ 88678 h 91249"/>
                    <a:gd name="connsiteX3" fmla="*/ 17716 w 149447"/>
                    <a:gd name="connsiteY3" fmla="*/ 73533 h 91249"/>
                    <a:gd name="connsiteX4" fmla="*/ 144971 w 149447"/>
                    <a:gd name="connsiteY4" fmla="*/ 0 h 91249"/>
                    <a:gd name="connsiteX5" fmla="*/ 149447 w 149447"/>
                    <a:gd name="connsiteY5" fmla="*/ 2572 h 91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249">
                      <a:moveTo>
                        <a:pt x="22289" y="76200"/>
                      </a:moveTo>
                      <a:cubicBezTo>
                        <a:pt x="15588" y="80197"/>
                        <a:pt x="9600" y="85283"/>
                        <a:pt x="4572" y="91249"/>
                      </a:cubicBezTo>
                      <a:lnTo>
                        <a:pt x="0" y="88678"/>
                      </a:lnTo>
                      <a:cubicBezTo>
                        <a:pt x="5051" y="82708"/>
                        <a:pt x="11034" y="77594"/>
                        <a:pt x="17716" y="73533"/>
                      </a:cubicBezTo>
                      <a:lnTo>
                        <a:pt x="144971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5" name="Freeform: Shape 1170"/>
                <p:cNvSpPr/>
                <p:nvPr/>
              </p:nvSpPr>
              <p:spPr>
                <a:xfrm>
                  <a:off x="4820348" y="4016787"/>
                  <a:ext cx="157543" cy="96583"/>
                </a:xfrm>
                <a:custGeom>
                  <a:avLst/>
                  <a:gdLst>
                    <a:gd name="connsiteX0" fmla="*/ 0 w 157543"/>
                    <a:gd name="connsiteY0" fmla="*/ 91630 h 96583"/>
                    <a:gd name="connsiteX1" fmla="*/ 1810 w 157543"/>
                    <a:gd name="connsiteY1" fmla="*/ 89535 h 96583"/>
                    <a:gd name="connsiteX2" fmla="*/ 20098 w 157543"/>
                    <a:gd name="connsiteY2" fmla="*/ 73914 h 96583"/>
                    <a:gd name="connsiteX3" fmla="*/ 148495 w 157543"/>
                    <a:gd name="connsiteY3" fmla="*/ 0 h 96583"/>
                    <a:gd name="connsiteX4" fmla="*/ 157544 w 157543"/>
                    <a:gd name="connsiteY4" fmla="*/ 5239 h 96583"/>
                    <a:gd name="connsiteX5" fmla="*/ 26956 w 157543"/>
                    <a:gd name="connsiteY5" fmla="*/ 80582 h 96583"/>
                    <a:gd name="connsiteX6" fmla="*/ 9811 w 157543"/>
                    <a:gd name="connsiteY6" fmla="*/ 95155 h 96583"/>
                    <a:gd name="connsiteX7" fmla="*/ 8573 w 157543"/>
                    <a:gd name="connsiteY7" fmla="*/ 96584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543" h="96583">
                      <a:moveTo>
                        <a:pt x="0" y="91630"/>
                      </a:moveTo>
                      <a:lnTo>
                        <a:pt x="1810" y="89535"/>
                      </a:lnTo>
                      <a:cubicBezTo>
                        <a:pt x="7040" y="83393"/>
                        <a:pt x="13213" y="78120"/>
                        <a:pt x="20098" y="73914"/>
                      </a:cubicBezTo>
                      <a:lnTo>
                        <a:pt x="148495" y="0"/>
                      </a:lnTo>
                      <a:lnTo>
                        <a:pt x="157544" y="5239"/>
                      </a:lnTo>
                      <a:lnTo>
                        <a:pt x="26956" y="80582"/>
                      </a:lnTo>
                      <a:cubicBezTo>
                        <a:pt x="20491" y="84482"/>
                        <a:pt x="14701" y="89403"/>
                        <a:pt x="9811" y="95155"/>
                      </a:cubicBezTo>
                      <a:lnTo>
                        <a:pt x="8573" y="96584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6" name="Freeform: Shape 1171"/>
                <p:cNvSpPr/>
                <p:nvPr/>
              </p:nvSpPr>
              <p:spPr>
                <a:xfrm>
                  <a:off x="4812728" y="4012977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392 h 91058"/>
                    <a:gd name="connsiteX3" fmla="*/ 17716 w 149447"/>
                    <a:gd name="connsiteY3" fmla="*/ 73247 h 91058"/>
                    <a:gd name="connsiteX4" fmla="*/ 144875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540" y="79978"/>
                        <a:pt x="9590" y="85092"/>
                        <a:pt x="4572" y="91059"/>
                      </a:cubicBezTo>
                      <a:lnTo>
                        <a:pt x="0" y="88392"/>
                      </a:lnTo>
                      <a:cubicBezTo>
                        <a:pt x="5051" y="82422"/>
                        <a:pt x="11034" y="77308"/>
                        <a:pt x="17716" y="73247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7" name="Freeform: Shape 1172"/>
                <p:cNvSpPr/>
                <p:nvPr/>
              </p:nvSpPr>
              <p:spPr>
                <a:xfrm>
                  <a:off x="4801584" y="4006500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487 h 91058"/>
                    <a:gd name="connsiteX3" fmla="*/ 17621 w 149447"/>
                    <a:gd name="connsiteY3" fmla="*/ 73343 h 91058"/>
                    <a:gd name="connsiteX4" fmla="*/ 144875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522" y="79953"/>
                        <a:pt x="9568" y="85071"/>
                        <a:pt x="4572" y="91059"/>
                      </a:cubicBezTo>
                      <a:lnTo>
                        <a:pt x="0" y="88487"/>
                      </a:lnTo>
                      <a:cubicBezTo>
                        <a:pt x="4966" y="82470"/>
                        <a:pt x="10925" y="77347"/>
                        <a:pt x="17621" y="73343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8" name="Freeform: Shape 1173"/>
                <p:cNvSpPr/>
                <p:nvPr/>
              </p:nvSpPr>
              <p:spPr>
                <a:xfrm>
                  <a:off x="4790440" y="4000500"/>
                  <a:ext cx="149447" cy="90582"/>
                </a:xfrm>
                <a:custGeom>
                  <a:avLst/>
                  <a:gdLst>
                    <a:gd name="connsiteX0" fmla="*/ 22193 w 149447"/>
                    <a:gd name="connsiteY0" fmla="*/ 75533 h 90582"/>
                    <a:gd name="connsiteX1" fmla="*/ 4477 w 149447"/>
                    <a:gd name="connsiteY1" fmla="*/ 90583 h 90582"/>
                    <a:gd name="connsiteX2" fmla="*/ 0 w 149447"/>
                    <a:gd name="connsiteY2" fmla="*/ 88011 h 90582"/>
                    <a:gd name="connsiteX3" fmla="*/ 17621 w 149447"/>
                    <a:gd name="connsiteY3" fmla="*/ 72866 h 90582"/>
                    <a:gd name="connsiteX4" fmla="*/ 144875 w 149447"/>
                    <a:gd name="connsiteY4" fmla="*/ 0 h 90582"/>
                    <a:gd name="connsiteX5" fmla="*/ 149447 w 149447"/>
                    <a:gd name="connsiteY5" fmla="*/ 2572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0582">
                      <a:moveTo>
                        <a:pt x="22193" y="75533"/>
                      </a:moveTo>
                      <a:cubicBezTo>
                        <a:pt x="15492" y="79530"/>
                        <a:pt x="9505" y="84616"/>
                        <a:pt x="4477" y="90583"/>
                      </a:cubicBezTo>
                      <a:lnTo>
                        <a:pt x="0" y="88011"/>
                      </a:lnTo>
                      <a:cubicBezTo>
                        <a:pt x="4996" y="82023"/>
                        <a:pt x="10950" y="76905"/>
                        <a:pt x="17621" y="72866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9" name="Freeform: Shape 1174"/>
                <p:cNvSpPr/>
                <p:nvPr/>
              </p:nvSpPr>
              <p:spPr>
                <a:xfrm>
                  <a:off x="4779200" y="3993641"/>
                  <a:ext cx="149446" cy="91058"/>
                </a:xfrm>
                <a:custGeom>
                  <a:avLst/>
                  <a:gdLst>
                    <a:gd name="connsiteX0" fmla="*/ 22288 w 149446"/>
                    <a:gd name="connsiteY0" fmla="*/ 75914 h 91058"/>
                    <a:gd name="connsiteX1" fmla="*/ 4572 w 149446"/>
                    <a:gd name="connsiteY1" fmla="*/ 91059 h 91058"/>
                    <a:gd name="connsiteX2" fmla="*/ 0 w 149446"/>
                    <a:gd name="connsiteY2" fmla="*/ 88392 h 91058"/>
                    <a:gd name="connsiteX3" fmla="*/ 17716 w 149446"/>
                    <a:gd name="connsiteY3" fmla="*/ 73247 h 91058"/>
                    <a:gd name="connsiteX4" fmla="*/ 144971 w 149446"/>
                    <a:gd name="connsiteY4" fmla="*/ 0 h 91058"/>
                    <a:gd name="connsiteX5" fmla="*/ 149447 w 149446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6" h="91058">
                      <a:moveTo>
                        <a:pt x="22288" y="75914"/>
                      </a:moveTo>
                      <a:cubicBezTo>
                        <a:pt x="15606" y="79975"/>
                        <a:pt x="9623" y="85089"/>
                        <a:pt x="4572" y="91059"/>
                      </a:cubicBezTo>
                      <a:lnTo>
                        <a:pt x="0" y="88392"/>
                      </a:lnTo>
                      <a:cubicBezTo>
                        <a:pt x="5051" y="82422"/>
                        <a:pt x="11034" y="77308"/>
                        <a:pt x="17716" y="73247"/>
                      </a:cubicBezTo>
                      <a:lnTo>
                        <a:pt x="144971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0" name="Freeform: Shape 1175"/>
                <p:cNvSpPr/>
                <p:nvPr/>
              </p:nvSpPr>
              <p:spPr>
                <a:xfrm>
                  <a:off x="4768056" y="3987165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487 h 91058"/>
                    <a:gd name="connsiteX3" fmla="*/ 17716 w 149447"/>
                    <a:gd name="connsiteY3" fmla="*/ 73343 h 91058"/>
                    <a:gd name="connsiteX4" fmla="*/ 144875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558" y="80002"/>
                        <a:pt x="9610" y="85113"/>
                        <a:pt x="4572" y="91059"/>
                      </a:cubicBezTo>
                      <a:lnTo>
                        <a:pt x="0" y="88487"/>
                      </a:lnTo>
                      <a:cubicBezTo>
                        <a:pt x="4999" y="82466"/>
                        <a:pt x="10991" y="77344"/>
                        <a:pt x="17716" y="73343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1" name="Freeform: Shape 1176"/>
                <p:cNvSpPr/>
                <p:nvPr/>
              </p:nvSpPr>
              <p:spPr>
                <a:xfrm>
                  <a:off x="4756911" y="3980783"/>
                  <a:ext cx="149447" cy="90963"/>
                </a:xfrm>
                <a:custGeom>
                  <a:avLst/>
                  <a:gdLst>
                    <a:gd name="connsiteX0" fmla="*/ 22193 w 149447"/>
                    <a:gd name="connsiteY0" fmla="*/ 75914 h 90963"/>
                    <a:gd name="connsiteX1" fmla="*/ 4572 w 149447"/>
                    <a:gd name="connsiteY1" fmla="*/ 90964 h 90963"/>
                    <a:gd name="connsiteX2" fmla="*/ 0 w 149447"/>
                    <a:gd name="connsiteY2" fmla="*/ 88392 h 90963"/>
                    <a:gd name="connsiteX3" fmla="*/ 17621 w 149447"/>
                    <a:gd name="connsiteY3" fmla="*/ 73247 h 90963"/>
                    <a:gd name="connsiteX4" fmla="*/ 144875 w 149447"/>
                    <a:gd name="connsiteY4" fmla="*/ 0 h 90963"/>
                    <a:gd name="connsiteX5" fmla="*/ 149447 w 149447"/>
                    <a:gd name="connsiteY5" fmla="*/ 2572 h 9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0963">
                      <a:moveTo>
                        <a:pt x="22193" y="75914"/>
                      </a:moveTo>
                      <a:cubicBezTo>
                        <a:pt x="15504" y="79889"/>
                        <a:pt x="9544" y="84979"/>
                        <a:pt x="4572" y="90964"/>
                      </a:cubicBezTo>
                      <a:lnTo>
                        <a:pt x="0" y="88392"/>
                      </a:lnTo>
                      <a:cubicBezTo>
                        <a:pt x="5039" y="82446"/>
                        <a:pt x="10986" y="77335"/>
                        <a:pt x="17621" y="73247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2" name="Freeform: Shape 1177"/>
                <p:cNvSpPr/>
                <p:nvPr/>
              </p:nvSpPr>
              <p:spPr>
                <a:xfrm>
                  <a:off x="4745767" y="3974306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477 w 149447"/>
                    <a:gd name="connsiteY1" fmla="*/ 91059 h 91058"/>
                    <a:gd name="connsiteX2" fmla="*/ 0 w 149447"/>
                    <a:gd name="connsiteY2" fmla="*/ 88392 h 91058"/>
                    <a:gd name="connsiteX3" fmla="*/ 17621 w 149447"/>
                    <a:gd name="connsiteY3" fmla="*/ 73247 h 91058"/>
                    <a:gd name="connsiteX4" fmla="*/ 144875 w 149447"/>
                    <a:gd name="connsiteY4" fmla="*/ 0 h 91058"/>
                    <a:gd name="connsiteX5" fmla="*/ 149447 w 149447"/>
                    <a:gd name="connsiteY5" fmla="*/ 2572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489" y="79946"/>
                        <a:pt x="9502" y="85064"/>
                        <a:pt x="4477" y="91059"/>
                      </a:cubicBezTo>
                      <a:lnTo>
                        <a:pt x="0" y="88392"/>
                      </a:lnTo>
                      <a:cubicBezTo>
                        <a:pt x="5018" y="82425"/>
                        <a:pt x="10969" y="77311"/>
                        <a:pt x="17621" y="73247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3" name="Freeform: Shape 1178"/>
                <p:cNvSpPr/>
                <p:nvPr/>
              </p:nvSpPr>
              <p:spPr>
                <a:xfrm>
                  <a:off x="4734528" y="3967829"/>
                  <a:ext cx="149447" cy="91058"/>
                </a:xfrm>
                <a:custGeom>
                  <a:avLst/>
                  <a:gdLst>
                    <a:gd name="connsiteX0" fmla="*/ 22288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392 h 91058"/>
                    <a:gd name="connsiteX3" fmla="*/ 17716 w 149447"/>
                    <a:gd name="connsiteY3" fmla="*/ 73343 h 91058"/>
                    <a:gd name="connsiteX4" fmla="*/ 144971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288" y="75914"/>
                      </a:moveTo>
                      <a:cubicBezTo>
                        <a:pt x="15606" y="79975"/>
                        <a:pt x="9623" y="85089"/>
                        <a:pt x="4572" y="91059"/>
                      </a:cubicBezTo>
                      <a:lnTo>
                        <a:pt x="0" y="88392"/>
                      </a:lnTo>
                      <a:cubicBezTo>
                        <a:pt x="5028" y="82426"/>
                        <a:pt x="11016" y="77339"/>
                        <a:pt x="17716" y="73343"/>
                      </a:cubicBezTo>
                      <a:lnTo>
                        <a:pt x="144971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4" name="Freeform: Shape 1179"/>
                <p:cNvSpPr/>
                <p:nvPr/>
              </p:nvSpPr>
              <p:spPr>
                <a:xfrm>
                  <a:off x="4723383" y="3961447"/>
                  <a:ext cx="149447" cy="90963"/>
                </a:xfrm>
                <a:custGeom>
                  <a:avLst/>
                  <a:gdLst>
                    <a:gd name="connsiteX0" fmla="*/ 22193 w 149447"/>
                    <a:gd name="connsiteY0" fmla="*/ 75914 h 90963"/>
                    <a:gd name="connsiteX1" fmla="*/ 4572 w 149447"/>
                    <a:gd name="connsiteY1" fmla="*/ 90964 h 90963"/>
                    <a:gd name="connsiteX2" fmla="*/ 0 w 149447"/>
                    <a:gd name="connsiteY2" fmla="*/ 88392 h 90963"/>
                    <a:gd name="connsiteX3" fmla="*/ 17716 w 149447"/>
                    <a:gd name="connsiteY3" fmla="*/ 73247 h 90963"/>
                    <a:gd name="connsiteX4" fmla="*/ 144971 w 149447"/>
                    <a:gd name="connsiteY4" fmla="*/ 0 h 90963"/>
                    <a:gd name="connsiteX5" fmla="*/ 149447 w 149447"/>
                    <a:gd name="connsiteY5" fmla="*/ 2572 h 9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0963">
                      <a:moveTo>
                        <a:pt x="22193" y="75914"/>
                      </a:moveTo>
                      <a:cubicBezTo>
                        <a:pt x="15540" y="79938"/>
                        <a:pt x="9588" y="85022"/>
                        <a:pt x="4572" y="90964"/>
                      </a:cubicBezTo>
                      <a:lnTo>
                        <a:pt x="0" y="88392"/>
                      </a:lnTo>
                      <a:cubicBezTo>
                        <a:pt x="5051" y="82422"/>
                        <a:pt x="11034" y="77308"/>
                        <a:pt x="17716" y="73247"/>
                      </a:cubicBezTo>
                      <a:lnTo>
                        <a:pt x="144971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5" name="Freeform: Shape 1180"/>
                <p:cNvSpPr/>
                <p:nvPr/>
              </p:nvSpPr>
              <p:spPr>
                <a:xfrm>
                  <a:off x="4712239" y="3954970"/>
                  <a:ext cx="149446" cy="91058"/>
                </a:xfrm>
                <a:custGeom>
                  <a:avLst/>
                  <a:gdLst>
                    <a:gd name="connsiteX0" fmla="*/ 22193 w 149446"/>
                    <a:gd name="connsiteY0" fmla="*/ 75914 h 91058"/>
                    <a:gd name="connsiteX1" fmla="*/ 4572 w 149446"/>
                    <a:gd name="connsiteY1" fmla="*/ 91059 h 91058"/>
                    <a:gd name="connsiteX2" fmla="*/ 0 w 149446"/>
                    <a:gd name="connsiteY2" fmla="*/ 88392 h 91058"/>
                    <a:gd name="connsiteX3" fmla="*/ 17716 w 149446"/>
                    <a:gd name="connsiteY3" fmla="*/ 73247 h 91058"/>
                    <a:gd name="connsiteX4" fmla="*/ 144875 w 149446"/>
                    <a:gd name="connsiteY4" fmla="*/ 0 h 91058"/>
                    <a:gd name="connsiteX5" fmla="*/ 149447 w 149446"/>
                    <a:gd name="connsiteY5" fmla="*/ 2572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6" h="91058">
                      <a:moveTo>
                        <a:pt x="22193" y="75914"/>
                      </a:moveTo>
                      <a:cubicBezTo>
                        <a:pt x="15519" y="79949"/>
                        <a:pt x="9564" y="85067"/>
                        <a:pt x="4572" y="91059"/>
                      </a:cubicBezTo>
                      <a:lnTo>
                        <a:pt x="0" y="88392"/>
                      </a:lnTo>
                      <a:cubicBezTo>
                        <a:pt x="5051" y="82422"/>
                        <a:pt x="11034" y="77308"/>
                        <a:pt x="17716" y="73247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6" name="Freeform: Shape 1181"/>
                <p:cNvSpPr/>
                <p:nvPr/>
              </p:nvSpPr>
              <p:spPr>
                <a:xfrm>
                  <a:off x="4701095" y="3948493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477 w 149447"/>
                    <a:gd name="connsiteY1" fmla="*/ 91059 h 91058"/>
                    <a:gd name="connsiteX2" fmla="*/ 0 w 149447"/>
                    <a:gd name="connsiteY2" fmla="*/ 88392 h 91058"/>
                    <a:gd name="connsiteX3" fmla="*/ 17621 w 149447"/>
                    <a:gd name="connsiteY3" fmla="*/ 73343 h 91058"/>
                    <a:gd name="connsiteX4" fmla="*/ 144875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510" y="79975"/>
                        <a:pt x="9528" y="85089"/>
                        <a:pt x="4477" y="91059"/>
                      </a:cubicBezTo>
                      <a:lnTo>
                        <a:pt x="0" y="88392"/>
                      </a:lnTo>
                      <a:cubicBezTo>
                        <a:pt x="4994" y="82429"/>
                        <a:pt x="10950" y="77342"/>
                        <a:pt x="17621" y="73343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7" name="Freeform: Shape 1182"/>
                <p:cNvSpPr/>
                <p:nvPr/>
              </p:nvSpPr>
              <p:spPr>
                <a:xfrm>
                  <a:off x="4689951" y="3942111"/>
                  <a:ext cx="149447" cy="90963"/>
                </a:xfrm>
                <a:custGeom>
                  <a:avLst/>
                  <a:gdLst>
                    <a:gd name="connsiteX0" fmla="*/ 22193 w 149447"/>
                    <a:gd name="connsiteY0" fmla="*/ 75819 h 90963"/>
                    <a:gd name="connsiteX1" fmla="*/ 4477 w 149447"/>
                    <a:gd name="connsiteY1" fmla="*/ 90964 h 90963"/>
                    <a:gd name="connsiteX2" fmla="*/ 0 w 149447"/>
                    <a:gd name="connsiteY2" fmla="*/ 88392 h 90963"/>
                    <a:gd name="connsiteX3" fmla="*/ 17621 w 149447"/>
                    <a:gd name="connsiteY3" fmla="*/ 73247 h 90963"/>
                    <a:gd name="connsiteX4" fmla="*/ 144875 w 149447"/>
                    <a:gd name="connsiteY4" fmla="*/ 0 h 90963"/>
                    <a:gd name="connsiteX5" fmla="*/ 149447 w 149447"/>
                    <a:gd name="connsiteY5" fmla="*/ 2572 h 9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0963">
                      <a:moveTo>
                        <a:pt x="22193" y="75819"/>
                      </a:moveTo>
                      <a:cubicBezTo>
                        <a:pt x="15511" y="79880"/>
                        <a:pt x="9528" y="84994"/>
                        <a:pt x="4477" y="90964"/>
                      </a:cubicBezTo>
                      <a:lnTo>
                        <a:pt x="0" y="88392"/>
                      </a:lnTo>
                      <a:cubicBezTo>
                        <a:pt x="4996" y="82404"/>
                        <a:pt x="10950" y="77286"/>
                        <a:pt x="17621" y="73247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183"/>
                <p:cNvSpPr/>
                <p:nvPr/>
              </p:nvSpPr>
              <p:spPr>
                <a:xfrm>
                  <a:off x="4678711" y="3935634"/>
                  <a:ext cx="149447" cy="91058"/>
                </a:xfrm>
                <a:custGeom>
                  <a:avLst/>
                  <a:gdLst>
                    <a:gd name="connsiteX0" fmla="*/ 22288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392 h 91058"/>
                    <a:gd name="connsiteX3" fmla="*/ 17716 w 149447"/>
                    <a:gd name="connsiteY3" fmla="*/ 73247 h 91058"/>
                    <a:gd name="connsiteX4" fmla="*/ 144971 w 149447"/>
                    <a:gd name="connsiteY4" fmla="*/ 0 h 91058"/>
                    <a:gd name="connsiteX5" fmla="*/ 149447 w 149447"/>
                    <a:gd name="connsiteY5" fmla="*/ 2572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288" y="75914"/>
                      </a:moveTo>
                      <a:cubicBezTo>
                        <a:pt x="15563" y="79916"/>
                        <a:pt x="9572" y="85038"/>
                        <a:pt x="4572" y="91059"/>
                      </a:cubicBezTo>
                      <a:lnTo>
                        <a:pt x="0" y="88392"/>
                      </a:lnTo>
                      <a:cubicBezTo>
                        <a:pt x="5051" y="82422"/>
                        <a:pt x="11034" y="77308"/>
                        <a:pt x="17716" y="73247"/>
                      </a:cubicBezTo>
                      <a:lnTo>
                        <a:pt x="144971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184"/>
                <p:cNvSpPr/>
                <p:nvPr/>
              </p:nvSpPr>
              <p:spPr>
                <a:xfrm>
                  <a:off x="4667281" y="3929157"/>
                  <a:ext cx="149446" cy="91058"/>
                </a:xfrm>
                <a:custGeom>
                  <a:avLst/>
                  <a:gdLst>
                    <a:gd name="connsiteX0" fmla="*/ 22193 w 149446"/>
                    <a:gd name="connsiteY0" fmla="*/ 75914 h 91058"/>
                    <a:gd name="connsiteX1" fmla="*/ 4572 w 149446"/>
                    <a:gd name="connsiteY1" fmla="*/ 91059 h 91058"/>
                    <a:gd name="connsiteX2" fmla="*/ 0 w 149446"/>
                    <a:gd name="connsiteY2" fmla="*/ 88392 h 91058"/>
                    <a:gd name="connsiteX3" fmla="*/ 17716 w 149446"/>
                    <a:gd name="connsiteY3" fmla="*/ 73343 h 91058"/>
                    <a:gd name="connsiteX4" fmla="*/ 144875 w 149446"/>
                    <a:gd name="connsiteY4" fmla="*/ 0 h 91058"/>
                    <a:gd name="connsiteX5" fmla="*/ 149447 w 149446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6" h="91058">
                      <a:moveTo>
                        <a:pt x="22193" y="75914"/>
                      </a:moveTo>
                      <a:cubicBezTo>
                        <a:pt x="15540" y="79978"/>
                        <a:pt x="9590" y="85092"/>
                        <a:pt x="4572" y="91059"/>
                      </a:cubicBezTo>
                      <a:lnTo>
                        <a:pt x="0" y="88392"/>
                      </a:lnTo>
                      <a:cubicBezTo>
                        <a:pt x="5028" y="82426"/>
                        <a:pt x="11016" y="77339"/>
                        <a:pt x="17716" y="73343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185"/>
                <p:cNvSpPr/>
                <p:nvPr/>
              </p:nvSpPr>
              <p:spPr>
                <a:xfrm>
                  <a:off x="4656423" y="3922680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572 w 149447"/>
                    <a:gd name="connsiteY1" fmla="*/ 91059 h 91058"/>
                    <a:gd name="connsiteX2" fmla="*/ 0 w 149447"/>
                    <a:gd name="connsiteY2" fmla="*/ 88487 h 91058"/>
                    <a:gd name="connsiteX3" fmla="*/ 17621 w 149447"/>
                    <a:gd name="connsiteY3" fmla="*/ 73343 h 91058"/>
                    <a:gd name="connsiteX4" fmla="*/ 144875 w 149447"/>
                    <a:gd name="connsiteY4" fmla="*/ 0 h 91058"/>
                    <a:gd name="connsiteX5" fmla="*/ 149447 w 149447"/>
                    <a:gd name="connsiteY5" fmla="*/ 2667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522" y="79953"/>
                        <a:pt x="9567" y="85071"/>
                        <a:pt x="4572" y="91059"/>
                      </a:cubicBezTo>
                      <a:lnTo>
                        <a:pt x="0" y="88487"/>
                      </a:lnTo>
                      <a:cubicBezTo>
                        <a:pt x="4992" y="82495"/>
                        <a:pt x="10947" y="77377"/>
                        <a:pt x="17621" y="73343"/>
                      </a:cubicBezTo>
                      <a:lnTo>
                        <a:pt x="144875" y="0"/>
                      </a:lnTo>
                      <a:lnTo>
                        <a:pt x="149447" y="266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" name="Freeform: Shape 1186"/>
                <p:cNvSpPr/>
                <p:nvPr/>
              </p:nvSpPr>
              <p:spPr>
                <a:xfrm>
                  <a:off x="4645278" y="3916299"/>
                  <a:ext cx="149447" cy="91058"/>
                </a:xfrm>
                <a:custGeom>
                  <a:avLst/>
                  <a:gdLst>
                    <a:gd name="connsiteX0" fmla="*/ 22193 w 149447"/>
                    <a:gd name="connsiteY0" fmla="*/ 75914 h 91058"/>
                    <a:gd name="connsiteX1" fmla="*/ 4477 w 149447"/>
                    <a:gd name="connsiteY1" fmla="*/ 91059 h 91058"/>
                    <a:gd name="connsiteX2" fmla="*/ 0 w 149447"/>
                    <a:gd name="connsiteY2" fmla="*/ 88392 h 91058"/>
                    <a:gd name="connsiteX3" fmla="*/ 17621 w 149447"/>
                    <a:gd name="connsiteY3" fmla="*/ 73247 h 91058"/>
                    <a:gd name="connsiteX4" fmla="*/ 144875 w 149447"/>
                    <a:gd name="connsiteY4" fmla="*/ 0 h 91058"/>
                    <a:gd name="connsiteX5" fmla="*/ 149447 w 149447"/>
                    <a:gd name="connsiteY5" fmla="*/ 2572 h 9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447" h="91058">
                      <a:moveTo>
                        <a:pt x="22193" y="75914"/>
                      </a:moveTo>
                      <a:cubicBezTo>
                        <a:pt x="15468" y="79916"/>
                        <a:pt x="9476" y="85038"/>
                        <a:pt x="4477" y="91059"/>
                      </a:cubicBezTo>
                      <a:lnTo>
                        <a:pt x="0" y="88392"/>
                      </a:lnTo>
                      <a:cubicBezTo>
                        <a:pt x="4996" y="82404"/>
                        <a:pt x="10950" y="77286"/>
                        <a:pt x="17621" y="73247"/>
                      </a:cubicBezTo>
                      <a:lnTo>
                        <a:pt x="144875" y="0"/>
                      </a:lnTo>
                      <a:lnTo>
                        <a:pt x="149447" y="25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1187"/>
                <p:cNvSpPr/>
                <p:nvPr/>
              </p:nvSpPr>
              <p:spPr>
                <a:xfrm>
                  <a:off x="4809299" y="4010025"/>
                  <a:ext cx="157543" cy="96583"/>
                </a:xfrm>
                <a:custGeom>
                  <a:avLst/>
                  <a:gdLst>
                    <a:gd name="connsiteX0" fmla="*/ 0 w 157543"/>
                    <a:gd name="connsiteY0" fmla="*/ 91821 h 96583"/>
                    <a:gd name="connsiteX1" fmla="*/ 1810 w 157543"/>
                    <a:gd name="connsiteY1" fmla="*/ 89726 h 96583"/>
                    <a:gd name="connsiteX2" fmla="*/ 20098 w 157543"/>
                    <a:gd name="connsiteY2" fmla="*/ 74104 h 96583"/>
                    <a:gd name="connsiteX3" fmla="*/ 148495 w 157543"/>
                    <a:gd name="connsiteY3" fmla="*/ 0 h 96583"/>
                    <a:gd name="connsiteX4" fmla="*/ 157544 w 157543"/>
                    <a:gd name="connsiteY4" fmla="*/ 5239 h 96583"/>
                    <a:gd name="connsiteX5" fmla="*/ 26956 w 157543"/>
                    <a:gd name="connsiteY5" fmla="*/ 80486 h 96583"/>
                    <a:gd name="connsiteX6" fmla="*/ 9811 w 157543"/>
                    <a:gd name="connsiteY6" fmla="*/ 95155 h 96583"/>
                    <a:gd name="connsiteX7" fmla="*/ 8573 w 157543"/>
                    <a:gd name="connsiteY7" fmla="*/ 96584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543" h="96583">
                      <a:moveTo>
                        <a:pt x="0" y="91821"/>
                      </a:moveTo>
                      <a:lnTo>
                        <a:pt x="1810" y="89726"/>
                      </a:lnTo>
                      <a:cubicBezTo>
                        <a:pt x="6987" y="83530"/>
                        <a:pt x="13169" y="78250"/>
                        <a:pt x="20098" y="74104"/>
                      </a:cubicBezTo>
                      <a:lnTo>
                        <a:pt x="148495" y="0"/>
                      </a:lnTo>
                      <a:lnTo>
                        <a:pt x="157544" y="5239"/>
                      </a:lnTo>
                      <a:lnTo>
                        <a:pt x="26956" y="80486"/>
                      </a:lnTo>
                      <a:cubicBezTo>
                        <a:pt x="20468" y="84393"/>
                        <a:pt x="14674" y="89350"/>
                        <a:pt x="9811" y="95155"/>
                      </a:cubicBezTo>
                      <a:lnTo>
                        <a:pt x="8573" y="96584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1188"/>
                <p:cNvSpPr/>
                <p:nvPr/>
              </p:nvSpPr>
              <p:spPr>
                <a:xfrm>
                  <a:off x="4798250" y="4003643"/>
                  <a:ext cx="157924" cy="96583"/>
                </a:xfrm>
                <a:custGeom>
                  <a:avLst/>
                  <a:gdLst>
                    <a:gd name="connsiteX0" fmla="*/ 0 w 157924"/>
                    <a:gd name="connsiteY0" fmla="*/ 92107 h 96583"/>
                    <a:gd name="connsiteX1" fmla="*/ 1809 w 157924"/>
                    <a:gd name="connsiteY1" fmla="*/ 90011 h 96583"/>
                    <a:gd name="connsiteX2" fmla="*/ 20098 w 157924"/>
                    <a:gd name="connsiteY2" fmla="*/ 74390 h 96583"/>
                    <a:gd name="connsiteX3" fmla="*/ 148399 w 157924"/>
                    <a:gd name="connsiteY3" fmla="*/ 0 h 96583"/>
                    <a:gd name="connsiteX4" fmla="*/ 157924 w 157924"/>
                    <a:gd name="connsiteY4" fmla="*/ 5239 h 96583"/>
                    <a:gd name="connsiteX5" fmla="*/ 27241 w 157924"/>
                    <a:gd name="connsiteY5" fmla="*/ 80486 h 96583"/>
                    <a:gd name="connsiteX6" fmla="*/ 10192 w 157924"/>
                    <a:gd name="connsiteY6" fmla="*/ 95155 h 96583"/>
                    <a:gd name="connsiteX7" fmla="*/ 8953 w 157924"/>
                    <a:gd name="connsiteY7" fmla="*/ 96584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924" h="96583">
                      <a:moveTo>
                        <a:pt x="0" y="92107"/>
                      </a:moveTo>
                      <a:lnTo>
                        <a:pt x="1809" y="90011"/>
                      </a:lnTo>
                      <a:cubicBezTo>
                        <a:pt x="6987" y="83816"/>
                        <a:pt x="13169" y="78535"/>
                        <a:pt x="20098" y="74390"/>
                      </a:cubicBezTo>
                      <a:lnTo>
                        <a:pt x="148399" y="0"/>
                      </a:lnTo>
                      <a:lnTo>
                        <a:pt x="157924" y="5239"/>
                      </a:lnTo>
                      <a:lnTo>
                        <a:pt x="27241" y="80486"/>
                      </a:lnTo>
                      <a:cubicBezTo>
                        <a:pt x="20803" y="84422"/>
                        <a:pt x="15045" y="89376"/>
                        <a:pt x="10192" y="95155"/>
                      </a:cubicBezTo>
                      <a:lnTo>
                        <a:pt x="8953" y="96584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1189"/>
                <p:cNvSpPr/>
                <p:nvPr/>
              </p:nvSpPr>
              <p:spPr>
                <a:xfrm>
                  <a:off x="4787201" y="3996975"/>
                  <a:ext cx="157924" cy="96678"/>
                </a:xfrm>
                <a:custGeom>
                  <a:avLst/>
                  <a:gdLst>
                    <a:gd name="connsiteX0" fmla="*/ 0 w 157924"/>
                    <a:gd name="connsiteY0" fmla="*/ 91726 h 96678"/>
                    <a:gd name="connsiteX1" fmla="*/ 1810 w 157924"/>
                    <a:gd name="connsiteY1" fmla="*/ 89630 h 96678"/>
                    <a:gd name="connsiteX2" fmla="*/ 20098 w 157924"/>
                    <a:gd name="connsiteY2" fmla="*/ 74009 h 96678"/>
                    <a:gd name="connsiteX3" fmla="*/ 148399 w 157924"/>
                    <a:gd name="connsiteY3" fmla="*/ 0 h 96678"/>
                    <a:gd name="connsiteX4" fmla="*/ 157924 w 157924"/>
                    <a:gd name="connsiteY4" fmla="*/ 5334 h 96678"/>
                    <a:gd name="connsiteX5" fmla="*/ 27241 w 157924"/>
                    <a:gd name="connsiteY5" fmla="*/ 80581 h 96678"/>
                    <a:gd name="connsiteX6" fmla="*/ 10192 w 157924"/>
                    <a:gd name="connsiteY6" fmla="*/ 95250 h 96678"/>
                    <a:gd name="connsiteX7" fmla="*/ 8954 w 157924"/>
                    <a:gd name="connsiteY7" fmla="*/ 96679 h 9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924" h="96678">
                      <a:moveTo>
                        <a:pt x="0" y="91726"/>
                      </a:moveTo>
                      <a:lnTo>
                        <a:pt x="1810" y="89630"/>
                      </a:lnTo>
                      <a:cubicBezTo>
                        <a:pt x="6962" y="83410"/>
                        <a:pt x="13149" y="78125"/>
                        <a:pt x="20098" y="74009"/>
                      </a:cubicBezTo>
                      <a:lnTo>
                        <a:pt x="148399" y="0"/>
                      </a:lnTo>
                      <a:lnTo>
                        <a:pt x="157924" y="5334"/>
                      </a:lnTo>
                      <a:lnTo>
                        <a:pt x="27241" y="80581"/>
                      </a:lnTo>
                      <a:cubicBezTo>
                        <a:pt x="20803" y="84517"/>
                        <a:pt x="15045" y="89471"/>
                        <a:pt x="10192" y="95250"/>
                      </a:cubicBezTo>
                      <a:lnTo>
                        <a:pt x="8954" y="96679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5" name="Freeform: Shape 1190"/>
                <p:cNvSpPr/>
                <p:nvPr/>
              </p:nvSpPr>
              <p:spPr>
                <a:xfrm>
                  <a:off x="4720335" y="3958113"/>
                  <a:ext cx="157924" cy="96583"/>
                </a:xfrm>
                <a:custGeom>
                  <a:avLst/>
                  <a:gdLst>
                    <a:gd name="connsiteX0" fmla="*/ 0 w 157924"/>
                    <a:gd name="connsiteY0" fmla="*/ 91726 h 96583"/>
                    <a:gd name="connsiteX1" fmla="*/ 1810 w 157924"/>
                    <a:gd name="connsiteY1" fmla="*/ 89630 h 96583"/>
                    <a:gd name="connsiteX2" fmla="*/ 20003 w 157924"/>
                    <a:gd name="connsiteY2" fmla="*/ 74009 h 96583"/>
                    <a:gd name="connsiteX3" fmla="*/ 148400 w 157924"/>
                    <a:gd name="connsiteY3" fmla="*/ 0 h 96583"/>
                    <a:gd name="connsiteX4" fmla="*/ 157925 w 157924"/>
                    <a:gd name="connsiteY4" fmla="*/ 5334 h 96583"/>
                    <a:gd name="connsiteX5" fmla="*/ 26861 w 157924"/>
                    <a:gd name="connsiteY5" fmla="*/ 80486 h 96583"/>
                    <a:gd name="connsiteX6" fmla="*/ 9811 w 157924"/>
                    <a:gd name="connsiteY6" fmla="*/ 95155 h 96583"/>
                    <a:gd name="connsiteX7" fmla="*/ 8573 w 157924"/>
                    <a:gd name="connsiteY7" fmla="*/ 96584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924" h="96583">
                      <a:moveTo>
                        <a:pt x="0" y="91726"/>
                      </a:moveTo>
                      <a:lnTo>
                        <a:pt x="1810" y="89630"/>
                      </a:lnTo>
                      <a:cubicBezTo>
                        <a:pt x="6950" y="83435"/>
                        <a:pt x="13102" y="78154"/>
                        <a:pt x="20003" y="74009"/>
                      </a:cubicBezTo>
                      <a:lnTo>
                        <a:pt x="148400" y="0"/>
                      </a:lnTo>
                      <a:lnTo>
                        <a:pt x="157925" y="5334"/>
                      </a:lnTo>
                      <a:lnTo>
                        <a:pt x="26861" y="80486"/>
                      </a:lnTo>
                      <a:cubicBezTo>
                        <a:pt x="20388" y="84375"/>
                        <a:pt x="14622" y="89335"/>
                        <a:pt x="9811" y="95155"/>
                      </a:cubicBezTo>
                      <a:lnTo>
                        <a:pt x="8573" y="96584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1191"/>
                <p:cNvSpPr/>
                <p:nvPr/>
              </p:nvSpPr>
              <p:spPr>
                <a:xfrm>
                  <a:off x="4709191" y="3951541"/>
                  <a:ext cx="158019" cy="96583"/>
                </a:xfrm>
                <a:custGeom>
                  <a:avLst/>
                  <a:gdLst>
                    <a:gd name="connsiteX0" fmla="*/ 0 w 158019"/>
                    <a:gd name="connsiteY0" fmla="*/ 91631 h 96583"/>
                    <a:gd name="connsiteX1" fmla="*/ 1810 w 158019"/>
                    <a:gd name="connsiteY1" fmla="*/ 89535 h 96583"/>
                    <a:gd name="connsiteX2" fmla="*/ 20098 w 158019"/>
                    <a:gd name="connsiteY2" fmla="*/ 73914 h 96583"/>
                    <a:gd name="connsiteX3" fmla="*/ 148495 w 158019"/>
                    <a:gd name="connsiteY3" fmla="*/ 0 h 96583"/>
                    <a:gd name="connsiteX4" fmla="*/ 158020 w 158019"/>
                    <a:gd name="connsiteY4" fmla="*/ 5239 h 96583"/>
                    <a:gd name="connsiteX5" fmla="*/ 27337 w 158019"/>
                    <a:gd name="connsiteY5" fmla="*/ 80582 h 96583"/>
                    <a:gd name="connsiteX6" fmla="*/ 10287 w 158019"/>
                    <a:gd name="connsiteY6" fmla="*/ 95155 h 96583"/>
                    <a:gd name="connsiteX7" fmla="*/ 8858 w 158019"/>
                    <a:gd name="connsiteY7" fmla="*/ 96584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019" h="96583">
                      <a:moveTo>
                        <a:pt x="0" y="91631"/>
                      </a:moveTo>
                      <a:lnTo>
                        <a:pt x="1810" y="89535"/>
                      </a:lnTo>
                      <a:cubicBezTo>
                        <a:pt x="7057" y="83410"/>
                        <a:pt x="13227" y="78139"/>
                        <a:pt x="20098" y="73914"/>
                      </a:cubicBezTo>
                      <a:lnTo>
                        <a:pt x="148495" y="0"/>
                      </a:lnTo>
                      <a:lnTo>
                        <a:pt x="158020" y="5239"/>
                      </a:lnTo>
                      <a:lnTo>
                        <a:pt x="27337" y="80582"/>
                      </a:lnTo>
                      <a:cubicBezTo>
                        <a:pt x="20885" y="84461"/>
                        <a:pt x="15123" y="89386"/>
                        <a:pt x="10287" y="95155"/>
                      </a:cubicBezTo>
                      <a:lnTo>
                        <a:pt x="8858" y="96584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1192"/>
                <p:cNvSpPr/>
                <p:nvPr/>
              </p:nvSpPr>
              <p:spPr>
                <a:xfrm>
                  <a:off x="4698142" y="3944969"/>
                  <a:ext cx="158019" cy="96583"/>
                </a:xfrm>
                <a:custGeom>
                  <a:avLst/>
                  <a:gdLst>
                    <a:gd name="connsiteX0" fmla="*/ 0 w 158019"/>
                    <a:gd name="connsiteY0" fmla="*/ 91630 h 96583"/>
                    <a:gd name="connsiteX1" fmla="*/ 1810 w 158019"/>
                    <a:gd name="connsiteY1" fmla="*/ 89535 h 96583"/>
                    <a:gd name="connsiteX2" fmla="*/ 20098 w 158019"/>
                    <a:gd name="connsiteY2" fmla="*/ 73914 h 96583"/>
                    <a:gd name="connsiteX3" fmla="*/ 148495 w 158019"/>
                    <a:gd name="connsiteY3" fmla="*/ 0 h 96583"/>
                    <a:gd name="connsiteX4" fmla="*/ 158020 w 158019"/>
                    <a:gd name="connsiteY4" fmla="*/ 5239 h 96583"/>
                    <a:gd name="connsiteX5" fmla="*/ 27337 w 158019"/>
                    <a:gd name="connsiteY5" fmla="*/ 80486 h 96583"/>
                    <a:gd name="connsiteX6" fmla="*/ 10287 w 158019"/>
                    <a:gd name="connsiteY6" fmla="*/ 95155 h 96583"/>
                    <a:gd name="connsiteX7" fmla="*/ 9049 w 158019"/>
                    <a:gd name="connsiteY7" fmla="*/ 96583 h 96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019" h="96583">
                      <a:moveTo>
                        <a:pt x="0" y="91630"/>
                      </a:moveTo>
                      <a:lnTo>
                        <a:pt x="1810" y="89535"/>
                      </a:lnTo>
                      <a:cubicBezTo>
                        <a:pt x="7057" y="83409"/>
                        <a:pt x="13227" y="78139"/>
                        <a:pt x="20098" y="73914"/>
                      </a:cubicBezTo>
                      <a:lnTo>
                        <a:pt x="148495" y="0"/>
                      </a:lnTo>
                      <a:lnTo>
                        <a:pt x="158020" y="5239"/>
                      </a:lnTo>
                      <a:lnTo>
                        <a:pt x="27337" y="80486"/>
                      </a:lnTo>
                      <a:cubicBezTo>
                        <a:pt x="20883" y="84401"/>
                        <a:pt x="15122" y="89358"/>
                        <a:pt x="10287" y="95155"/>
                      </a:cubicBezTo>
                      <a:lnTo>
                        <a:pt x="9049" y="96583"/>
                      </a:lnTo>
                      <a:close/>
                    </a:path>
                  </a:pathLst>
                </a:custGeom>
                <a:solidFill>
                  <a:srgbClr val="32CD89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1193"/>
                <p:cNvSpPr/>
                <p:nvPr/>
              </p:nvSpPr>
              <p:spPr>
                <a:xfrm>
                  <a:off x="4978749" y="4032027"/>
                  <a:ext cx="29717" cy="18192"/>
                </a:xfrm>
                <a:custGeom>
                  <a:avLst/>
                  <a:gdLst>
                    <a:gd name="connsiteX0" fmla="*/ 0 w 29717"/>
                    <a:gd name="connsiteY0" fmla="*/ 18193 h 18192"/>
                    <a:gd name="connsiteX1" fmla="*/ 29718 w 29717"/>
                    <a:gd name="connsiteY1" fmla="*/ 2477 h 18192"/>
                    <a:gd name="connsiteX2" fmla="*/ 29718 w 29717"/>
                    <a:gd name="connsiteY2" fmla="*/ 0 h 18192"/>
                    <a:gd name="connsiteX3" fmla="*/ 0 w 29717"/>
                    <a:gd name="connsiteY3" fmla="*/ 18193 h 18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717" h="18192">
                      <a:moveTo>
                        <a:pt x="0" y="18193"/>
                      </a:moveTo>
                      <a:lnTo>
                        <a:pt x="29718" y="2477"/>
                      </a:lnTo>
                      <a:lnTo>
                        <a:pt x="29718" y="0"/>
                      </a:lnTo>
                      <a:lnTo>
                        <a:pt x="0" y="181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" name="Freeform: Shape 1194"/>
                <p:cNvSpPr/>
                <p:nvPr/>
              </p:nvSpPr>
              <p:spPr>
                <a:xfrm>
                  <a:off x="4958841" y="4041457"/>
                  <a:ext cx="49720" cy="29527"/>
                </a:xfrm>
                <a:custGeom>
                  <a:avLst/>
                  <a:gdLst>
                    <a:gd name="connsiteX0" fmla="*/ 49721 w 49720"/>
                    <a:gd name="connsiteY0" fmla="*/ 1810 h 29527"/>
                    <a:gd name="connsiteX1" fmla="*/ 0 w 49720"/>
                    <a:gd name="connsiteY1" fmla="*/ 29528 h 29527"/>
                    <a:gd name="connsiteX2" fmla="*/ 49721 w 49720"/>
                    <a:gd name="connsiteY2" fmla="*/ 0 h 29527"/>
                    <a:gd name="connsiteX3" fmla="*/ 49721 w 49720"/>
                    <a:gd name="connsiteY3" fmla="*/ 181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720" h="29527">
                      <a:moveTo>
                        <a:pt x="49721" y="1810"/>
                      </a:moveTo>
                      <a:lnTo>
                        <a:pt x="0" y="29528"/>
                      </a:lnTo>
                      <a:lnTo>
                        <a:pt x="49721" y="0"/>
                      </a:lnTo>
                      <a:lnTo>
                        <a:pt x="49721" y="181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1195"/>
                <p:cNvSpPr/>
                <p:nvPr/>
              </p:nvSpPr>
              <p:spPr>
                <a:xfrm>
                  <a:off x="4496498" y="4003758"/>
                  <a:ext cx="329088" cy="129330"/>
                </a:xfrm>
                <a:custGeom>
                  <a:avLst/>
                  <a:gdLst>
                    <a:gd name="connsiteX0" fmla="*/ 0 w 329088"/>
                    <a:gd name="connsiteY0" fmla="*/ 37128 h 129330"/>
                    <a:gd name="connsiteX1" fmla="*/ 81725 w 329088"/>
                    <a:gd name="connsiteY1" fmla="*/ 1695 h 129330"/>
                    <a:gd name="connsiteX2" fmla="*/ 112109 w 329088"/>
                    <a:gd name="connsiteY2" fmla="*/ 4076 h 129330"/>
                    <a:gd name="connsiteX3" fmla="*/ 112109 w 329088"/>
                    <a:gd name="connsiteY3" fmla="*/ 4076 h 129330"/>
                    <a:gd name="connsiteX4" fmla="*/ 329089 w 329088"/>
                    <a:gd name="connsiteY4" fmla="*/ 129330 h 129330"/>
                    <a:gd name="connsiteX5" fmla="*/ 306991 w 329088"/>
                    <a:gd name="connsiteY5" fmla="*/ 126092 h 129330"/>
                    <a:gd name="connsiteX6" fmla="*/ 130302 w 329088"/>
                    <a:gd name="connsiteY6" fmla="*/ 38271 h 129330"/>
                    <a:gd name="connsiteX7" fmla="*/ 0 w 329088"/>
                    <a:gd name="connsiteY7" fmla="*/ 37128 h 129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9088" h="129330">
                      <a:moveTo>
                        <a:pt x="0" y="37128"/>
                      </a:moveTo>
                      <a:cubicBezTo>
                        <a:pt x="26861" y="23031"/>
                        <a:pt x="62770" y="5314"/>
                        <a:pt x="81725" y="1695"/>
                      </a:cubicBezTo>
                      <a:cubicBezTo>
                        <a:pt x="91808" y="-1208"/>
                        <a:pt x="102601" y="-362"/>
                        <a:pt x="112109" y="4076"/>
                      </a:cubicBezTo>
                      <a:lnTo>
                        <a:pt x="112109" y="4076"/>
                      </a:lnTo>
                      <a:lnTo>
                        <a:pt x="329089" y="129330"/>
                      </a:lnTo>
                      <a:cubicBezTo>
                        <a:pt x="322261" y="125910"/>
                        <a:pt x="314514" y="124774"/>
                        <a:pt x="306991" y="126092"/>
                      </a:cubicBezTo>
                      <a:cubicBezTo>
                        <a:pt x="306991" y="126091"/>
                        <a:pt x="199644" y="60655"/>
                        <a:pt x="130302" y="38271"/>
                      </a:cubicBezTo>
                      <a:cubicBezTo>
                        <a:pt x="87946" y="24953"/>
                        <a:pt x="42583" y="24555"/>
                        <a:pt x="0" y="37128"/>
                      </a:cubicBezTo>
                      <a:close/>
                    </a:path>
                  </a:pathLst>
                </a:custGeom>
                <a:solidFill>
                  <a:srgbClr val="000000">
                    <a:alpha val="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8" name="Graphic 589"/>
              <p:cNvGrpSpPr/>
              <p:nvPr/>
            </p:nvGrpSpPr>
            <p:grpSpPr>
              <a:xfrm>
                <a:off x="4124353" y="4165949"/>
                <a:ext cx="244548" cy="160501"/>
                <a:chOff x="4124353" y="4165949"/>
                <a:chExt cx="244548" cy="160501"/>
              </a:xfrm>
            </p:grpSpPr>
            <p:sp>
              <p:nvSpPr>
                <p:cNvPr id="110" name="Freeform: Shape 1197"/>
                <p:cNvSpPr/>
                <p:nvPr/>
              </p:nvSpPr>
              <p:spPr>
                <a:xfrm>
                  <a:off x="4126155" y="4185098"/>
                  <a:ext cx="242746" cy="141352"/>
                </a:xfrm>
                <a:custGeom>
                  <a:avLst/>
                  <a:gdLst>
                    <a:gd name="connsiteX0" fmla="*/ 241946 w 242746"/>
                    <a:gd name="connsiteY0" fmla="*/ 15427 h 141352"/>
                    <a:gd name="connsiteX1" fmla="*/ 36397 w 242746"/>
                    <a:gd name="connsiteY1" fmla="*/ 134203 h 141352"/>
                    <a:gd name="connsiteX2" fmla="*/ 1249 w 242746"/>
                    <a:gd name="connsiteY2" fmla="*/ 141347 h 141352"/>
                    <a:gd name="connsiteX3" fmla="*/ 5 w 242746"/>
                    <a:gd name="connsiteY3" fmla="*/ 140315 h 141352"/>
                    <a:gd name="connsiteX4" fmla="*/ 106 w 242746"/>
                    <a:gd name="connsiteY4" fmla="*/ 139728 h 141352"/>
                    <a:gd name="connsiteX5" fmla="*/ 11155 w 242746"/>
                    <a:gd name="connsiteY5" fmla="*/ 119535 h 141352"/>
                    <a:gd name="connsiteX6" fmla="*/ 216705 w 242746"/>
                    <a:gd name="connsiteY6" fmla="*/ 758 h 141352"/>
                    <a:gd name="connsiteX7" fmla="*/ 241946 w 242746"/>
                    <a:gd name="connsiteY7" fmla="*/ 15427 h 141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746" h="141352">
                      <a:moveTo>
                        <a:pt x="241946" y="15427"/>
                      </a:moveTo>
                      <a:lnTo>
                        <a:pt x="36397" y="134203"/>
                      </a:lnTo>
                      <a:lnTo>
                        <a:pt x="1249" y="141347"/>
                      </a:lnTo>
                      <a:cubicBezTo>
                        <a:pt x="621" y="141406"/>
                        <a:pt x="64" y="140944"/>
                        <a:pt x="5" y="140315"/>
                      </a:cubicBezTo>
                      <a:cubicBezTo>
                        <a:pt x="-14" y="140114"/>
                        <a:pt x="21" y="139911"/>
                        <a:pt x="106" y="139728"/>
                      </a:cubicBezTo>
                      <a:lnTo>
                        <a:pt x="11155" y="119535"/>
                      </a:lnTo>
                      <a:lnTo>
                        <a:pt x="216705" y="758"/>
                      </a:lnTo>
                      <a:cubicBezTo>
                        <a:pt x="223658" y="-3623"/>
                        <a:pt x="247375" y="12283"/>
                        <a:pt x="241946" y="15427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" name="Graphic 589"/>
                <p:cNvGrpSpPr/>
                <p:nvPr/>
              </p:nvGrpSpPr>
              <p:grpSpPr>
                <a:xfrm>
                  <a:off x="4124353" y="4165949"/>
                  <a:ext cx="236396" cy="143732"/>
                  <a:chOff x="4124353" y="4165949"/>
                  <a:chExt cx="236396" cy="143732"/>
                </a:xfrm>
              </p:grpSpPr>
              <p:sp>
                <p:nvSpPr>
                  <p:cNvPr id="112" name="Freeform: Shape 1199"/>
                  <p:cNvSpPr/>
                  <p:nvPr/>
                </p:nvSpPr>
                <p:spPr>
                  <a:xfrm>
                    <a:off x="4343241" y="4166044"/>
                    <a:ext cx="17509" cy="23526"/>
                  </a:xfrm>
                  <a:custGeom>
                    <a:avLst/>
                    <a:gdLst>
                      <a:gd name="connsiteX0" fmla="*/ 476 w 17509"/>
                      <a:gd name="connsiteY0" fmla="*/ 5334 h 23526"/>
                      <a:gd name="connsiteX1" fmla="*/ 10001 w 17509"/>
                      <a:gd name="connsiteY1" fmla="*/ 21622 h 23526"/>
                      <a:gd name="connsiteX2" fmla="*/ 15431 w 17509"/>
                      <a:gd name="connsiteY2" fmla="*/ 22765 h 23526"/>
                      <a:gd name="connsiteX3" fmla="*/ 14383 w 17509"/>
                      <a:gd name="connsiteY3" fmla="*/ 23527 h 23526"/>
                      <a:gd name="connsiteX4" fmla="*/ 16669 w 17509"/>
                      <a:gd name="connsiteY4" fmla="*/ 22288 h 23526"/>
                      <a:gd name="connsiteX5" fmla="*/ 16669 w 17509"/>
                      <a:gd name="connsiteY5" fmla="*/ 22288 h 23526"/>
                      <a:gd name="connsiteX6" fmla="*/ 16669 w 17509"/>
                      <a:gd name="connsiteY6" fmla="*/ 22288 h 23526"/>
                      <a:gd name="connsiteX7" fmla="*/ 16669 w 17509"/>
                      <a:gd name="connsiteY7" fmla="*/ 22288 h 23526"/>
                      <a:gd name="connsiteX8" fmla="*/ 16669 w 17509"/>
                      <a:gd name="connsiteY8" fmla="*/ 22288 h 23526"/>
                      <a:gd name="connsiteX9" fmla="*/ 16669 w 17509"/>
                      <a:gd name="connsiteY9" fmla="*/ 22288 h 23526"/>
                      <a:gd name="connsiteX10" fmla="*/ 16669 w 17509"/>
                      <a:gd name="connsiteY10" fmla="*/ 22288 h 23526"/>
                      <a:gd name="connsiteX11" fmla="*/ 17431 w 17509"/>
                      <a:gd name="connsiteY11" fmla="*/ 20860 h 23526"/>
                      <a:gd name="connsiteX12" fmla="*/ 17431 w 17509"/>
                      <a:gd name="connsiteY12" fmla="*/ 20383 h 23526"/>
                      <a:gd name="connsiteX13" fmla="*/ 17431 w 17509"/>
                      <a:gd name="connsiteY13" fmla="*/ 20383 h 23526"/>
                      <a:gd name="connsiteX14" fmla="*/ 17431 w 17509"/>
                      <a:gd name="connsiteY14" fmla="*/ 19907 h 23526"/>
                      <a:gd name="connsiteX15" fmla="*/ 17431 w 17509"/>
                      <a:gd name="connsiteY15" fmla="*/ 17621 h 23526"/>
                      <a:gd name="connsiteX16" fmla="*/ 7906 w 17509"/>
                      <a:gd name="connsiteY16" fmla="*/ 1334 h 23526"/>
                      <a:gd name="connsiteX17" fmla="*/ 3715 w 17509"/>
                      <a:gd name="connsiteY17" fmla="*/ 0 h 23526"/>
                      <a:gd name="connsiteX18" fmla="*/ 2000 w 17509"/>
                      <a:gd name="connsiteY18" fmla="*/ 0 h 23526"/>
                      <a:gd name="connsiteX19" fmla="*/ 2000 w 17509"/>
                      <a:gd name="connsiteY19" fmla="*/ 0 h 23526"/>
                      <a:gd name="connsiteX20" fmla="*/ 2000 w 17509"/>
                      <a:gd name="connsiteY20" fmla="*/ 0 h 23526"/>
                      <a:gd name="connsiteX21" fmla="*/ 2000 w 17509"/>
                      <a:gd name="connsiteY21" fmla="*/ 0 h 23526"/>
                      <a:gd name="connsiteX22" fmla="*/ 0 w 17509"/>
                      <a:gd name="connsiteY22" fmla="*/ 1143 h 23526"/>
                      <a:gd name="connsiteX23" fmla="*/ 1048 w 17509"/>
                      <a:gd name="connsiteY23" fmla="*/ 1143 h 23526"/>
                      <a:gd name="connsiteX24" fmla="*/ 476 w 17509"/>
                      <a:gd name="connsiteY24" fmla="*/ 5334 h 23526"/>
                      <a:gd name="connsiteX25" fmla="*/ 16002 w 17509"/>
                      <a:gd name="connsiteY25" fmla="*/ 22574 h 23526"/>
                      <a:gd name="connsiteX26" fmla="*/ 16002 w 17509"/>
                      <a:gd name="connsiteY26" fmla="*/ 22574 h 23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509" h="23526">
                        <a:moveTo>
                          <a:pt x="476" y="5334"/>
                        </a:moveTo>
                        <a:cubicBezTo>
                          <a:pt x="859" y="11976"/>
                          <a:pt x="4401" y="18032"/>
                          <a:pt x="10001" y="21622"/>
                        </a:cubicBezTo>
                        <a:cubicBezTo>
                          <a:pt x="11600" y="22680"/>
                          <a:pt x="13541" y="23089"/>
                          <a:pt x="15431" y="22765"/>
                        </a:cubicBezTo>
                        <a:lnTo>
                          <a:pt x="14383" y="23527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lnTo>
                          <a:pt x="16669" y="22288"/>
                        </a:lnTo>
                        <a:cubicBezTo>
                          <a:pt x="16979" y="21845"/>
                          <a:pt x="17235" y="21365"/>
                          <a:pt x="17431" y="20860"/>
                        </a:cubicBezTo>
                        <a:cubicBezTo>
                          <a:pt x="17431" y="20860"/>
                          <a:pt x="17431" y="20860"/>
                          <a:pt x="17431" y="20383"/>
                        </a:cubicBezTo>
                        <a:lnTo>
                          <a:pt x="17431" y="20383"/>
                        </a:lnTo>
                        <a:cubicBezTo>
                          <a:pt x="17476" y="20228"/>
                          <a:pt x="17476" y="20063"/>
                          <a:pt x="17431" y="19907"/>
                        </a:cubicBezTo>
                        <a:cubicBezTo>
                          <a:pt x="17535" y="19149"/>
                          <a:pt x="17535" y="18380"/>
                          <a:pt x="17431" y="17621"/>
                        </a:cubicBezTo>
                        <a:cubicBezTo>
                          <a:pt x="17079" y="10970"/>
                          <a:pt x="13530" y="4901"/>
                          <a:pt x="7906" y="1334"/>
                        </a:cubicBezTo>
                        <a:cubicBezTo>
                          <a:pt x="6663" y="502"/>
                          <a:pt x="5210" y="39"/>
                          <a:pt x="3715" y="0"/>
                        </a:cubicBezTo>
                        <a:lnTo>
                          <a:pt x="2000" y="0"/>
                        </a:lnTo>
                        <a:lnTo>
                          <a:pt x="2000" y="0"/>
                        </a:lnTo>
                        <a:lnTo>
                          <a:pt x="2000" y="0"/>
                        </a:lnTo>
                        <a:lnTo>
                          <a:pt x="2000" y="0"/>
                        </a:lnTo>
                        <a:lnTo>
                          <a:pt x="0" y="1143"/>
                        </a:lnTo>
                        <a:lnTo>
                          <a:pt x="1048" y="1143"/>
                        </a:lnTo>
                        <a:cubicBezTo>
                          <a:pt x="450" y="2454"/>
                          <a:pt x="251" y="3911"/>
                          <a:pt x="476" y="5334"/>
                        </a:cubicBezTo>
                        <a:close/>
                        <a:moveTo>
                          <a:pt x="16002" y="22574"/>
                        </a:moveTo>
                        <a:lnTo>
                          <a:pt x="16002" y="22574"/>
                        </a:ln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" name="Freeform: Shape 1200"/>
                  <p:cNvSpPr/>
                  <p:nvPr/>
                </p:nvSpPr>
                <p:spPr>
                  <a:xfrm>
                    <a:off x="4148074" y="4165949"/>
                    <a:ext cx="212229" cy="136874"/>
                  </a:xfrm>
                  <a:custGeom>
                    <a:avLst/>
                    <a:gdLst>
                      <a:gd name="connsiteX0" fmla="*/ 0 w 212229"/>
                      <a:gd name="connsiteY0" fmla="*/ 113824 h 136874"/>
                      <a:gd name="connsiteX1" fmla="*/ 13335 w 212229"/>
                      <a:gd name="connsiteY1" fmla="*/ 136874 h 136874"/>
                      <a:gd name="connsiteX2" fmla="*/ 15621 w 212229"/>
                      <a:gd name="connsiteY2" fmla="*/ 135636 h 136874"/>
                      <a:gd name="connsiteX3" fmla="*/ 209455 w 212229"/>
                      <a:gd name="connsiteY3" fmla="*/ 23622 h 136874"/>
                      <a:gd name="connsiteX4" fmla="*/ 210503 w 212229"/>
                      <a:gd name="connsiteY4" fmla="*/ 22860 h 136874"/>
                      <a:gd name="connsiteX5" fmla="*/ 212217 w 212229"/>
                      <a:gd name="connsiteY5" fmla="*/ 17526 h 136874"/>
                      <a:gd name="connsiteX6" fmla="*/ 202692 w 212229"/>
                      <a:gd name="connsiteY6" fmla="*/ 1238 h 136874"/>
                      <a:gd name="connsiteX7" fmla="*/ 198501 w 212229"/>
                      <a:gd name="connsiteY7" fmla="*/ 0 h 136874"/>
                      <a:gd name="connsiteX8" fmla="*/ 197358 w 212229"/>
                      <a:gd name="connsiteY8" fmla="*/ 0 h 136874"/>
                      <a:gd name="connsiteX9" fmla="*/ 196310 w 212229"/>
                      <a:gd name="connsiteY9" fmla="*/ 0 h 136874"/>
                      <a:gd name="connsiteX10" fmla="*/ 196310 w 212229"/>
                      <a:gd name="connsiteY10" fmla="*/ 0 h 13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2229" h="136874">
                        <a:moveTo>
                          <a:pt x="0" y="113824"/>
                        </a:moveTo>
                        <a:lnTo>
                          <a:pt x="13335" y="136874"/>
                        </a:lnTo>
                        <a:lnTo>
                          <a:pt x="15621" y="135636"/>
                        </a:lnTo>
                        <a:lnTo>
                          <a:pt x="209455" y="23622"/>
                        </a:lnTo>
                        <a:lnTo>
                          <a:pt x="210503" y="22860"/>
                        </a:lnTo>
                        <a:cubicBezTo>
                          <a:pt x="211714" y="21355"/>
                          <a:pt x="212325" y="19455"/>
                          <a:pt x="212217" y="17526"/>
                        </a:cubicBezTo>
                        <a:cubicBezTo>
                          <a:pt x="211834" y="10884"/>
                          <a:pt x="208293" y="4828"/>
                          <a:pt x="202692" y="1238"/>
                        </a:cubicBezTo>
                        <a:cubicBezTo>
                          <a:pt x="201424" y="474"/>
                          <a:pt x="199981" y="48"/>
                          <a:pt x="198501" y="0"/>
                        </a:cubicBezTo>
                        <a:lnTo>
                          <a:pt x="197358" y="0"/>
                        </a:lnTo>
                        <a:lnTo>
                          <a:pt x="196310" y="0"/>
                        </a:lnTo>
                        <a:lnTo>
                          <a:pt x="196310" y="0"/>
                        </a:lnTo>
                        <a:close/>
                      </a:path>
                    </a:pathLst>
                  </a:custGeom>
                  <a:solidFill>
                    <a:srgbClr val="F0F0F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" name="Freeform: Shape 1201"/>
                  <p:cNvSpPr/>
                  <p:nvPr/>
                </p:nvSpPr>
                <p:spPr>
                  <a:xfrm>
                    <a:off x="4145216" y="4279133"/>
                    <a:ext cx="19050" cy="24330"/>
                  </a:xfrm>
                  <a:custGeom>
                    <a:avLst/>
                    <a:gdLst>
                      <a:gd name="connsiteX0" fmla="*/ 9525 w 19050"/>
                      <a:gd name="connsiteY0" fmla="*/ 1307 h 24330"/>
                      <a:gd name="connsiteX1" fmla="*/ 0 w 19050"/>
                      <a:gd name="connsiteY1" fmla="*/ 6736 h 24330"/>
                      <a:gd name="connsiteX2" fmla="*/ 9525 w 19050"/>
                      <a:gd name="connsiteY2" fmla="*/ 23024 h 24330"/>
                      <a:gd name="connsiteX3" fmla="*/ 19050 w 19050"/>
                      <a:gd name="connsiteY3" fmla="*/ 17594 h 24330"/>
                      <a:gd name="connsiteX4" fmla="*/ 9525 w 19050"/>
                      <a:gd name="connsiteY4" fmla="*/ 1307 h 24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24330">
                        <a:moveTo>
                          <a:pt x="9525" y="1307"/>
                        </a:moveTo>
                        <a:cubicBezTo>
                          <a:pt x="4382" y="-1741"/>
                          <a:pt x="0" y="735"/>
                          <a:pt x="0" y="6736"/>
                        </a:cubicBezTo>
                        <a:cubicBezTo>
                          <a:pt x="413" y="13368"/>
                          <a:pt x="3947" y="19412"/>
                          <a:pt x="9525" y="23024"/>
                        </a:cubicBezTo>
                        <a:cubicBezTo>
                          <a:pt x="14764" y="26072"/>
                          <a:pt x="19050" y="23595"/>
                          <a:pt x="19050" y="17594"/>
                        </a:cubicBezTo>
                        <a:cubicBezTo>
                          <a:pt x="18699" y="10943"/>
                          <a:pt x="15149" y="4874"/>
                          <a:pt x="9525" y="1307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" name="Freeform: Shape 1202"/>
                  <p:cNvSpPr/>
                  <p:nvPr/>
                </p:nvSpPr>
                <p:spPr>
                  <a:xfrm>
                    <a:off x="4133485" y="4279902"/>
                    <a:ext cx="30169" cy="27937"/>
                  </a:xfrm>
                  <a:custGeom>
                    <a:avLst/>
                    <a:gdLst>
                      <a:gd name="connsiteX0" fmla="*/ 1063 w 30169"/>
                      <a:gd name="connsiteY0" fmla="*/ 14539 h 27937"/>
                      <a:gd name="connsiteX1" fmla="*/ 1063 w 30169"/>
                      <a:gd name="connsiteY1" fmla="*/ 14539 h 27937"/>
                      <a:gd name="connsiteX2" fmla="*/ 13065 w 30169"/>
                      <a:gd name="connsiteY2" fmla="*/ 1300 h 27937"/>
                      <a:gd name="connsiteX3" fmla="*/ 13065 w 30169"/>
                      <a:gd name="connsiteY3" fmla="*/ 1300 h 27937"/>
                      <a:gd name="connsiteX4" fmla="*/ 13065 w 30169"/>
                      <a:gd name="connsiteY4" fmla="*/ 1300 h 27937"/>
                      <a:gd name="connsiteX5" fmla="*/ 13065 w 30169"/>
                      <a:gd name="connsiteY5" fmla="*/ 1300 h 27937"/>
                      <a:gd name="connsiteX6" fmla="*/ 20589 w 30169"/>
                      <a:gd name="connsiteY6" fmla="*/ 1300 h 27937"/>
                      <a:gd name="connsiteX7" fmla="*/ 30114 w 30169"/>
                      <a:gd name="connsiteY7" fmla="*/ 17587 h 27937"/>
                      <a:gd name="connsiteX8" fmla="*/ 26495 w 30169"/>
                      <a:gd name="connsiteY8" fmla="*/ 24064 h 27937"/>
                      <a:gd name="connsiteX9" fmla="*/ 26495 w 30169"/>
                      <a:gd name="connsiteY9" fmla="*/ 24064 h 27937"/>
                      <a:gd name="connsiteX10" fmla="*/ 25828 w 30169"/>
                      <a:gd name="connsiteY10" fmla="*/ 24064 h 27937"/>
                      <a:gd name="connsiteX11" fmla="*/ 25828 w 30169"/>
                      <a:gd name="connsiteY11" fmla="*/ 24064 h 27937"/>
                      <a:gd name="connsiteX12" fmla="*/ 8492 w 30169"/>
                      <a:gd name="connsiteY12" fmla="*/ 27874 h 27937"/>
                      <a:gd name="connsiteX13" fmla="*/ 5444 w 30169"/>
                      <a:gd name="connsiteY13" fmla="*/ 27208 h 27937"/>
                      <a:gd name="connsiteX14" fmla="*/ 15 w 30169"/>
                      <a:gd name="connsiteY14" fmla="*/ 17683 h 27937"/>
                      <a:gd name="connsiteX15" fmla="*/ 1063 w 30169"/>
                      <a:gd name="connsiteY15" fmla="*/ 14539 h 27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169" h="27937">
                        <a:moveTo>
                          <a:pt x="1063" y="14539"/>
                        </a:moveTo>
                        <a:lnTo>
                          <a:pt x="1063" y="14539"/>
                        </a:lnTo>
                        <a:lnTo>
                          <a:pt x="13065" y="1300"/>
                        </a:lnTo>
                        <a:lnTo>
                          <a:pt x="13065" y="1300"/>
                        </a:lnTo>
                        <a:lnTo>
                          <a:pt x="13065" y="1300"/>
                        </a:lnTo>
                        <a:lnTo>
                          <a:pt x="13065" y="1300"/>
                        </a:lnTo>
                        <a:cubicBezTo>
                          <a:pt x="15273" y="-433"/>
                          <a:pt x="18380" y="-433"/>
                          <a:pt x="20589" y="1300"/>
                        </a:cubicBezTo>
                        <a:cubicBezTo>
                          <a:pt x="26213" y="4867"/>
                          <a:pt x="29763" y="10936"/>
                          <a:pt x="30114" y="17587"/>
                        </a:cubicBezTo>
                        <a:cubicBezTo>
                          <a:pt x="30479" y="20310"/>
                          <a:pt x="29005" y="22947"/>
                          <a:pt x="26495" y="24064"/>
                        </a:cubicBezTo>
                        <a:lnTo>
                          <a:pt x="26495" y="24064"/>
                        </a:lnTo>
                        <a:lnTo>
                          <a:pt x="25828" y="24064"/>
                        </a:lnTo>
                        <a:lnTo>
                          <a:pt x="25828" y="24064"/>
                        </a:lnTo>
                        <a:lnTo>
                          <a:pt x="8492" y="27874"/>
                        </a:lnTo>
                        <a:cubicBezTo>
                          <a:pt x="7428" y="28063"/>
                          <a:pt x="6333" y="27823"/>
                          <a:pt x="5444" y="27208"/>
                        </a:cubicBezTo>
                        <a:cubicBezTo>
                          <a:pt x="2181" y="25116"/>
                          <a:pt x="152" y="21556"/>
                          <a:pt x="15" y="17683"/>
                        </a:cubicBezTo>
                        <a:cubicBezTo>
                          <a:pt x="-82" y="16535"/>
                          <a:pt x="297" y="15399"/>
                          <a:pt x="1063" y="14539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" name="Freeform: Shape 1203"/>
                  <p:cNvSpPr/>
                  <p:nvPr/>
                </p:nvSpPr>
                <p:spPr>
                  <a:xfrm>
                    <a:off x="4140834" y="4208354"/>
                    <a:ext cx="153170" cy="90659"/>
                  </a:xfrm>
                  <a:custGeom>
                    <a:avLst/>
                    <a:gdLst>
                      <a:gd name="connsiteX0" fmla="*/ 147638 w 153170"/>
                      <a:gd name="connsiteY0" fmla="*/ 267 h 90659"/>
                      <a:gd name="connsiteX1" fmla="*/ 147638 w 153170"/>
                      <a:gd name="connsiteY1" fmla="*/ 267 h 90659"/>
                      <a:gd name="connsiteX2" fmla="*/ 147638 w 153170"/>
                      <a:gd name="connsiteY2" fmla="*/ 267 h 90659"/>
                      <a:gd name="connsiteX3" fmla="*/ 149828 w 153170"/>
                      <a:gd name="connsiteY3" fmla="*/ 267 h 90659"/>
                      <a:gd name="connsiteX4" fmla="*/ 153162 w 153170"/>
                      <a:gd name="connsiteY4" fmla="*/ 6077 h 90659"/>
                      <a:gd name="connsiteX5" fmla="*/ 152400 w 153170"/>
                      <a:gd name="connsiteY5" fmla="*/ 8077 h 90659"/>
                      <a:gd name="connsiteX6" fmla="*/ 152400 w 153170"/>
                      <a:gd name="connsiteY6" fmla="*/ 8077 h 90659"/>
                      <a:gd name="connsiteX7" fmla="*/ 152400 w 153170"/>
                      <a:gd name="connsiteY7" fmla="*/ 8077 h 90659"/>
                      <a:gd name="connsiteX8" fmla="*/ 9525 w 153170"/>
                      <a:gd name="connsiteY8" fmla="*/ 90659 h 90659"/>
                      <a:gd name="connsiteX9" fmla="*/ 0 w 153170"/>
                      <a:gd name="connsiteY9" fmla="*/ 85230 h 90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3170" h="90659">
                        <a:moveTo>
                          <a:pt x="147638" y="267"/>
                        </a:moveTo>
                        <a:lnTo>
                          <a:pt x="147638" y="267"/>
                        </a:lnTo>
                        <a:lnTo>
                          <a:pt x="147638" y="267"/>
                        </a:lnTo>
                        <a:cubicBezTo>
                          <a:pt x="148324" y="-89"/>
                          <a:pt x="149141" y="-89"/>
                          <a:pt x="149828" y="267"/>
                        </a:cubicBezTo>
                        <a:cubicBezTo>
                          <a:pt x="151788" y="1575"/>
                          <a:pt x="153022" y="3725"/>
                          <a:pt x="153162" y="6077"/>
                        </a:cubicBezTo>
                        <a:cubicBezTo>
                          <a:pt x="153224" y="6825"/>
                          <a:pt x="152944" y="7560"/>
                          <a:pt x="152400" y="8077"/>
                        </a:cubicBezTo>
                        <a:lnTo>
                          <a:pt x="152400" y="8077"/>
                        </a:lnTo>
                        <a:lnTo>
                          <a:pt x="152400" y="8077"/>
                        </a:lnTo>
                        <a:lnTo>
                          <a:pt x="9525" y="90659"/>
                        </a:lnTo>
                        <a:lnTo>
                          <a:pt x="0" y="85230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" name="Freeform: Shape 1204"/>
                  <p:cNvSpPr/>
                  <p:nvPr/>
                </p:nvSpPr>
                <p:spPr>
                  <a:xfrm>
                    <a:off x="4140549" y="4283583"/>
                    <a:ext cx="22764" cy="15811"/>
                  </a:xfrm>
                  <a:custGeom>
                    <a:avLst/>
                    <a:gdLst>
                      <a:gd name="connsiteX0" fmla="*/ 22765 w 22764"/>
                      <a:gd name="connsiteY0" fmla="*/ 8191 h 15811"/>
                      <a:gd name="connsiteX1" fmla="*/ 9525 w 22764"/>
                      <a:gd name="connsiteY1" fmla="*/ 15812 h 15811"/>
                      <a:gd name="connsiteX2" fmla="*/ 0 w 22764"/>
                      <a:gd name="connsiteY2" fmla="*/ 10382 h 15811"/>
                      <a:gd name="connsiteX3" fmla="*/ 18002 w 22764"/>
                      <a:gd name="connsiteY3" fmla="*/ 0 h 15811"/>
                      <a:gd name="connsiteX4" fmla="*/ 22765 w 22764"/>
                      <a:gd name="connsiteY4" fmla="*/ 8191 h 1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64" h="15811">
                        <a:moveTo>
                          <a:pt x="22765" y="8191"/>
                        </a:moveTo>
                        <a:lnTo>
                          <a:pt x="9525" y="15812"/>
                        </a:lnTo>
                        <a:lnTo>
                          <a:pt x="0" y="10382"/>
                        </a:lnTo>
                        <a:lnTo>
                          <a:pt x="18002" y="0"/>
                        </a:lnTo>
                        <a:cubicBezTo>
                          <a:pt x="20184" y="2339"/>
                          <a:pt x="21811" y="5139"/>
                          <a:pt x="22765" y="8191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" name="Freeform: Shape 1205"/>
                  <p:cNvSpPr/>
                  <p:nvPr/>
                </p:nvSpPr>
                <p:spPr>
                  <a:xfrm>
                    <a:off x="4128746" y="4287834"/>
                    <a:ext cx="23936" cy="20768"/>
                  </a:xfrm>
                  <a:custGeom>
                    <a:avLst/>
                    <a:gdLst>
                      <a:gd name="connsiteX0" fmla="*/ 1040 w 23936"/>
                      <a:gd name="connsiteY0" fmla="*/ 12894 h 20768"/>
                      <a:gd name="connsiteX1" fmla="*/ 1040 w 23936"/>
                      <a:gd name="connsiteY1" fmla="*/ 12894 h 20768"/>
                      <a:gd name="connsiteX2" fmla="*/ 11898 w 23936"/>
                      <a:gd name="connsiteY2" fmla="*/ 987 h 20768"/>
                      <a:gd name="connsiteX3" fmla="*/ 11898 w 23936"/>
                      <a:gd name="connsiteY3" fmla="*/ 987 h 20768"/>
                      <a:gd name="connsiteX4" fmla="*/ 17232 w 23936"/>
                      <a:gd name="connsiteY4" fmla="*/ 987 h 20768"/>
                      <a:gd name="connsiteX5" fmla="*/ 23900 w 23936"/>
                      <a:gd name="connsiteY5" fmla="*/ 12513 h 20768"/>
                      <a:gd name="connsiteX6" fmla="*/ 21328 w 23936"/>
                      <a:gd name="connsiteY6" fmla="*/ 17085 h 20768"/>
                      <a:gd name="connsiteX7" fmla="*/ 20852 w 23936"/>
                      <a:gd name="connsiteY7" fmla="*/ 17085 h 20768"/>
                      <a:gd name="connsiteX8" fmla="*/ 4850 w 23936"/>
                      <a:gd name="connsiteY8" fmla="*/ 20609 h 20768"/>
                      <a:gd name="connsiteX9" fmla="*/ 4850 w 23936"/>
                      <a:gd name="connsiteY9" fmla="*/ 20609 h 20768"/>
                      <a:gd name="connsiteX10" fmla="*/ 3136 w 23936"/>
                      <a:gd name="connsiteY10" fmla="*/ 20609 h 20768"/>
                      <a:gd name="connsiteX11" fmla="*/ 88 w 23936"/>
                      <a:gd name="connsiteY11" fmla="*/ 15370 h 20768"/>
                      <a:gd name="connsiteX12" fmla="*/ 1040 w 23936"/>
                      <a:gd name="connsiteY12" fmla="*/ 12894 h 20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936" h="20768">
                        <a:moveTo>
                          <a:pt x="1040" y="12894"/>
                        </a:moveTo>
                        <a:lnTo>
                          <a:pt x="1040" y="12894"/>
                        </a:lnTo>
                        <a:lnTo>
                          <a:pt x="11898" y="987"/>
                        </a:lnTo>
                        <a:lnTo>
                          <a:pt x="11898" y="987"/>
                        </a:lnTo>
                        <a:cubicBezTo>
                          <a:pt x="13433" y="-329"/>
                          <a:pt x="15698" y="-329"/>
                          <a:pt x="17232" y="987"/>
                        </a:cubicBezTo>
                        <a:cubicBezTo>
                          <a:pt x="21194" y="3519"/>
                          <a:pt x="23681" y="7816"/>
                          <a:pt x="23900" y="12513"/>
                        </a:cubicBezTo>
                        <a:cubicBezTo>
                          <a:pt x="24151" y="14438"/>
                          <a:pt x="23104" y="16299"/>
                          <a:pt x="21328" y="17085"/>
                        </a:cubicBezTo>
                        <a:lnTo>
                          <a:pt x="20852" y="17085"/>
                        </a:lnTo>
                        <a:lnTo>
                          <a:pt x="4850" y="20609"/>
                        </a:lnTo>
                        <a:lnTo>
                          <a:pt x="4850" y="20609"/>
                        </a:lnTo>
                        <a:cubicBezTo>
                          <a:pt x="4298" y="20822"/>
                          <a:pt x="3687" y="20822"/>
                          <a:pt x="3136" y="20609"/>
                        </a:cubicBezTo>
                        <a:cubicBezTo>
                          <a:pt x="1327" y="19463"/>
                          <a:pt x="190" y="17508"/>
                          <a:pt x="88" y="15370"/>
                        </a:cubicBezTo>
                        <a:cubicBezTo>
                          <a:pt x="-188" y="14424"/>
                          <a:pt x="202" y="13411"/>
                          <a:pt x="1040" y="12894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" name="Freeform: Shape 1206"/>
                  <p:cNvSpPr/>
                  <p:nvPr/>
                </p:nvSpPr>
                <p:spPr>
                  <a:xfrm>
                    <a:off x="4128746" y="4287834"/>
                    <a:ext cx="23936" cy="20768"/>
                  </a:xfrm>
                  <a:custGeom>
                    <a:avLst/>
                    <a:gdLst>
                      <a:gd name="connsiteX0" fmla="*/ 1040 w 23936"/>
                      <a:gd name="connsiteY0" fmla="*/ 12894 h 20768"/>
                      <a:gd name="connsiteX1" fmla="*/ 1040 w 23936"/>
                      <a:gd name="connsiteY1" fmla="*/ 12894 h 20768"/>
                      <a:gd name="connsiteX2" fmla="*/ 11898 w 23936"/>
                      <a:gd name="connsiteY2" fmla="*/ 987 h 20768"/>
                      <a:gd name="connsiteX3" fmla="*/ 11898 w 23936"/>
                      <a:gd name="connsiteY3" fmla="*/ 987 h 20768"/>
                      <a:gd name="connsiteX4" fmla="*/ 17232 w 23936"/>
                      <a:gd name="connsiteY4" fmla="*/ 987 h 20768"/>
                      <a:gd name="connsiteX5" fmla="*/ 23900 w 23936"/>
                      <a:gd name="connsiteY5" fmla="*/ 12513 h 20768"/>
                      <a:gd name="connsiteX6" fmla="*/ 21328 w 23936"/>
                      <a:gd name="connsiteY6" fmla="*/ 17085 h 20768"/>
                      <a:gd name="connsiteX7" fmla="*/ 20852 w 23936"/>
                      <a:gd name="connsiteY7" fmla="*/ 17085 h 20768"/>
                      <a:gd name="connsiteX8" fmla="*/ 4850 w 23936"/>
                      <a:gd name="connsiteY8" fmla="*/ 20609 h 20768"/>
                      <a:gd name="connsiteX9" fmla="*/ 4850 w 23936"/>
                      <a:gd name="connsiteY9" fmla="*/ 20609 h 20768"/>
                      <a:gd name="connsiteX10" fmla="*/ 3136 w 23936"/>
                      <a:gd name="connsiteY10" fmla="*/ 20609 h 20768"/>
                      <a:gd name="connsiteX11" fmla="*/ 88 w 23936"/>
                      <a:gd name="connsiteY11" fmla="*/ 15370 h 20768"/>
                      <a:gd name="connsiteX12" fmla="*/ 1040 w 23936"/>
                      <a:gd name="connsiteY12" fmla="*/ 12894 h 20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936" h="20768">
                        <a:moveTo>
                          <a:pt x="1040" y="12894"/>
                        </a:moveTo>
                        <a:lnTo>
                          <a:pt x="1040" y="12894"/>
                        </a:lnTo>
                        <a:lnTo>
                          <a:pt x="11898" y="987"/>
                        </a:lnTo>
                        <a:lnTo>
                          <a:pt x="11898" y="987"/>
                        </a:lnTo>
                        <a:cubicBezTo>
                          <a:pt x="13433" y="-329"/>
                          <a:pt x="15698" y="-329"/>
                          <a:pt x="17232" y="987"/>
                        </a:cubicBezTo>
                        <a:cubicBezTo>
                          <a:pt x="21194" y="3519"/>
                          <a:pt x="23681" y="7816"/>
                          <a:pt x="23900" y="12513"/>
                        </a:cubicBezTo>
                        <a:cubicBezTo>
                          <a:pt x="24151" y="14438"/>
                          <a:pt x="23104" y="16299"/>
                          <a:pt x="21328" y="17085"/>
                        </a:cubicBezTo>
                        <a:lnTo>
                          <a:pt x="20852" y="17085"/>
                        </a:lnTo>
                        <a:lnTo>
                          <a:pt x="4850" y="20609"/>
                        </a:lnTo>
                        <a:lnTo>
                          <a:pt x="4850" y="20609"/>
                        </a:lnTo>
                        <a:cubicBezTo>
                          <a:pt x="4298" y="20822"/>
                          <a:pt x="3687" y="20822"/>
                          <a:pt x="3136" y="20609"/>
                        </a:cubicBezTo>
                        <a:cubicBezTo>
                          <a:pt x="1327" y="19463"/>
                          <a:pt x="190" y="17508"/>
                          <a:pt x="88" y="15370"/>
                        </a:cubicBezTo>
                        <a:cubicBezTo>
                          <a:pt x="-188" y="14424"/>
                          <a:pt x="202" y="13411"/>
                          <a:pt x="1040" y="1289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" name="Freeform: Shape 1207"/>
                  <p:cNvSpPr/>
                  <p:nvPr/>
                </p:nvSpPr>
                <p:spPr>
                  <a:xfrm>
                    <a:off x="4129093" y="4293405"/>
                    <a:ext cx="15075" cy="14435"/>
                  </a:xfrm>
                  <a:custGeom>
                    <a:avLst/>
                    <a:gdLst>
                      <a:gd name="connsiteX0" fmla="*/ 121 w 15075"/>
                      <a:gd name="connsiteY0" fmla="*/ 9037 h 14435"/>
                      <a:gd name="connsiteX1" fmla="*/ 3169 w 15075"/>
                      <a:gd name="connsiteY1" fmla="*/ 14276 h 14435"/>
                      <a:gd name="connsiteX2" fmla="*/ 4884 w 15075"/>
                      <a:gd name="connsiteY2" fmla="*/ 14276 h 14435"/>
                      <a:gd name="connsiteX3" fmla="*/ 4884 w 15075"/>
                      <a:gd name="connsiteY3" fmla="*/ 14276 h 14435"/>
                      <a:gd name="connsiteX4" fmla="*/ 12885 w 15075"/>
                      <a:gd name="connsiteY4" fmla="*/ 12466 h 14435"/>
                      <a:gd name="connsiteX5" fmla="*/ 15076 w 15075"/>
                      <a:gd name="connsiteY5" fmla="*/ 9132 h 14435"/>
                      <a:gd name="connsiteX6" fmla="*/ 10218 w 15075"/>
                      <a:gd name="connsiteY6" fmla="*/ 655 h 14435"/>
                      <a:gd name="connsiteX7" fmla="*/ 6312 w 15075"/>
                      <a:gd name="connsiteY7" fmla="*/ 655 h 14435"/>
                      <a:gd name="connsiteX8" fmla="*/ 6312 w 15075"/>
                      <a:gd name="connsiteY8" fmla="*/ 655 h 14435"/>
                      <a:gd name="connsiteX9" fmla="*/ 883 w 15075"/>
                      <a:gd name="connsiteY9" fmla="*/ 6561 h 14435"/>
                      <a:gd name="connsiteX10" fmla="*/ 883 w 15075"/>
                      <a:gd name="connsiteY10" fmla="*/ 6561 h 14435"/>
                      <a:gd name="connsiteX11" fmla="*/ 122 w 15075"/>
                      <a:gd name="connsiteY11" fmla="*/ 9037 h 1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75" h="14435">
                        <a:moveTo>
                          <a:pt x="121" y="9037"/>
                        </a:moveTo>
                        <a:cubicBezTo>
                          <a:pt x="223" y="11176"/>
                          <a:pt x="1361" y="13130"/>
                          <a:pt x="3169" y="14276"/>
                        </a:cubicBezTo>
                        <a:cubicBezTo>
                          <a:pt x="3721" y="14489"/>
                          <a:pt x="4332" y="14489"/>
                          <a:pt x="4884" y="14276"/>
                        </a:cubicBezTo>
                        <a:lnTo>
                          <a:pt x="4884" y="14276"/>
                        </a:lnTo>
                        <a:lnTo>
                          <a:pt x="12885" y="12466"/>
                        </a:lnTo>
                        <a:cubicBezTo>
                          <a:pt x="14218" y="12466"/>
                          <a:pt x="15076" y="11037"/>
                          <a:pt x="15076" y="9132"/>
                        </a:cubicBezTo>
                        <a:cubicBezTo>
                          <a:pt x="14876" y="5701"/>
                          <a:pt x="13077" y="2562"/>
                          <a:pt x="10218" y="655"/>
                        </a:cubicBezTo>
                        <a:cubicBezTo>
                          <a:pt x="9062" y="-218"/>
                          <a:pt x="7468" y="-218"/>
                          <a:pt x="6312" y="655"/>
                        </a:cubicBezTo>
                        <a:lnTo>
                          <a:pt x="6312" y="655"/>
                        </a:lnTo>
                        <a:lnTo>
                          <a:pt x="883" y="6561"/>
                        </a:lnTo>
                        <a:lnTo>
                          <a:pt x="883" y="6561"/>
                        </a:lnTo>
                        <a:cubicBezTo>
                          <a:pt x="116" y="7131"/>
                          <a:pt x="-192" y="8134"/>
                          <a:pt x="122" y="9037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" name="Freeform: Shape 1208"/>
                  <p:cNvSpPr/>
                  <p:nvPr/>
                </p:nvSpPr>
                <p:spPr>
                  <a:xfrm>
                    <a:off x="4129214" y="4300257"/>
                    <a:ext cx="6000" cy="7799"/>
                  </a:xfrm>
                  <a:custGeom>
                    <a:avLst/>
                    <a:gdLst>
                      <a:gd name="connsiteX0" fmla="*/ 3048 w 6000"/>
                      <a:gd name="connsiteY0" fmla="*/ 376 h 7799"/>
                      <a:gd name="connsiteX1" fmla="*/ 0 w 6000"/>
                      <a:gd name="connsiteY1" fmla="*/ 2185 h 7799"/>
                      <a:gd name="connsiteX2" fmla="*/ 3048 w 6000"/>
                      <a:gd name="connsiteY2" fmla="*/ 7424 h 7799"/>
                      <a:gd name="connsiteX3" fmla="*/ 6001 w 6000"/>
                      <a:gd name="connsiteY3" fmla="*/ 5614 h 7799"/>
                      <a:gd name="connsiteX4" fmla="*/ 3048 w 6000"/>
                      <a:gd name="connsiteY4" fmla="*/ 376 h 7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00" h="7799">
                        <a:moveTo>
                          <a:pt x="3048" y="376"/>
                        </a:moveTo>
                        <a:cubicBezTo>
                          <a:pt x="1334" y="-577"/>
                          <a:pt x="0" y="376"/>
                          <a:pt x="0" y="2185"/>
                        </a:cubicBezTo>
                        <a:cubicBezTo>
                          <a:pt x="102" y="4324"/>
                          <a:pt x="1239" y="6278"/>
                          <a:pt x="3048" y="7424"/>
                        </a:cubicBezTo>
                        <a:cubicBezTo>
                          <a:pt x="4667" y="8377"/>
                          <a:pt x="6001" y="7424"/>
                          <a:pt x="6001" y="5614"/>
                        </a:cubicBezTo>
                        <a:cubicBezTo>
                          <a:pt x="5890" y="3502"/>
                          <a:pt x="4797" y="1564"/>
                          <a:pt x="3048" y="37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" name="Freeform: Shape 1209"/>
                  <p:cNvSpPr/>
                  <p:nvPr/>
                </p:nvSpPr>
                <p:spPr>
                  <a:xfrm>
                    <a:off x="4288853" y="4187712"/>
                    <a:ext cx="40964" cy="28528"/>
                  </a:xfrm>
                  <a:custGeom>
                    <a:avLst/>
                    <a:gdLst>
                      <a:gd name="connsiteX0" fmla="*/ 35243 w 40964"/>
                      <a:gd name="connsiteY0" fmla="*/ 335 h 28528"/>
                      <a:gd name="connsiteX1" fmla="*/ 37624 w 40964"/>
                      <a:gd name="connsiteY1" fmla="*/ 335 h 28528"/>
                      <a:gd name="connsiteX2" fmla="*/ 40958 w 40964"/>
                      <a:gd name="connsiteY2" fmla="*/ 6050 h 28528"/>
                      <a:gd name="connsiteX3" fmla="*/ 40005 w 40964"/>
                      <a:gd name="connsiteY3" fmla="*/ 8241 h 28528"/>
                      <a:gd name="connsiteX4" fmla="*/ 40005 w 40964"/>
                      <a:gd name="connsiteY4" fmla="*/ 8240 h 28528"/>
                      <a:gd name="connsiteX5" fmla="*/ 4763 w 40964"/>
                      <a:gd name="connsiteY5" fmla="*/ 28529 h 28528"/>
                      <a:gd name="connsiteX6" fmla="*/ 5525 w 40964"/>
                      <a:gd name="connsiteY6" fmla="*/ 26528 h 28528"/>
                      <a:gd name="connsiteX7" fmla="*/ 2191 w 40964"/>
                      <a:gd name="connsiteY7" fmla="*/ 20718 h 28528"/>
                      <a:gd name="connsiteX8" fmla="*/ 0 w 40964"/>
                      <a:gd name="connsiteY8" fmla="*/ 20718 h 28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64" h="28528">
                        <a:moveTo>
                          <a:pt x="35243" y="335"/>
                        </a:moveTo>
                        <a:cubicBezTo>
                          <a:pt x="35974" y="-112"/>
                          <a:pt x="36893" y="-112"/>
                          <a:pt x="37624" y="335"/>
                        </a:cubicBezTo>
                        <a:cubicBezTo>
                          <a:pt x="39580" y="1602"/>
                          <a:pt x="40818" y="3723"/>
                          <a:pt x="40958" y="6050"/>
                        </a:cubicBezTo>
                        <a:cubicBezTo>
                          <a:pt x="41020" y="6892"/>
                          <a:pt x="40664" y="7711"/>
                          <a:pt x="40005" y="8241"/>
                        </a:cubicBezTo>
                        <a:lnTo>
                          <a:pt x="40005" y="8240"/>
                        </a:lnTo>
                        <a:lnTo>
                          <a:pt x="4763" y="28529"/>
                        </a:lnTo>
                        <a:cubicBezTo>
                          <a:pt x="5307" y="28012"/>
                          <a:pt x="5587" y="27276"/>
                          <a:pt x="5525" y="26528"/>
                        </a:cubicBezTo>
                        <a:cubicBezTo>
                          <a:pt x="5384" y="24177"/>
                          <a:pt x="4151" y="22026"/>
                          <a:pt x="2191" y="20718"/>
                        </a:cubicBezTo>
                        <a:cubicBezTo>
                          <a:pt x="1504" y="20362"/>
                          <a:pt x="687" y="20362"/>
                          <a:pt x="0" y="207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10"/>
                  <p:cNvSpPr/>
                  <p:nvPr/>
                </p:nvSpPr>
                <p:spPr>
                  <a:xfrm>
                    <a:off x="4323136" y="4187712"/>
                    <a:ext cx="6681" cy="8545"/>
                  </a:xfrm>
                  <a:custGeom>
                    <a:avLst/>
                    <a:gdLst>
                      <a:gd name="connsiteX0" fmla="*/ 7 w 6681"/>
                      <a:gd name="connsiteY0" fmla="*/ 2526 h 8545"/>
                      <a:gd name="connsiteX1" fmla="*/ 3341 w 6681"/>
                      <a:gd name="connsiteY1" fmla="*/ 8241 h 8545"/>
                      <a:gd name="connsiteX2" fmla="*/ 5722 w 6681"/>
                      <a:gd name="connsiteY2" fmla="*/ 8241 h 8545"/>
                      <a:gd name="connsiteX3" fmla="*/ 6674 w 6681"/>
                      <a:gd name="connsiteY3" fmla="*/ 6050 h 8545"/>
                      <a:gd name="connsiteX4" fmla="*/ 3341 w 6681"/>
                      <a:gd name="connsiteY4" fmla="*/ 335 h 8545"/>
                      <a:gd name="connsiteX5" fmla="*/ 959 w 6681"/>
                      <a:gd name="connsiteY5" fmla="*/ 335 h 8545"/>
                      <a:gd name="connsiteX6" fmla="*/ 7 w 6681"/>
                      <a:gd name="connsiteY6" fmla="*/ 2526 h 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81" h="8545">
                        <a:moveTo>
                          <a:pt x="7" y="2526"/>
                        </a:moveTo>
                        <a:cubicBezTo>
                          <a:pt x="147" y="4852"/>
                          <a:pt x="1384" y="6973"/>
                          <a:pt x="3341" y="8241"/>
                        </a:cubicBezTo>
                        <a:cubicBezTo>
                          <a:pt x="4082" y="8647"/>
                          <a:pt x="4980" y="8647"/>
                          <a:pt x="5722" y="8241"/>
                        </a:cubicBezTo>
                        <a:cubicBezTo>
                          <a:pt x="6380" y="7711"/>
                          <a:pt x="6736" y="6892"/>
                          <a:pt x="6674" y="6050"/>
                        </a:cubicBezTo>
                        <a:cubicBezTo>
                          <a:pt x="6534" y="3723"/>
                          <a:pt x="5297" y="1602"/>
                          <a:pt x="3341" y="335"/>
                        </a:cubicBezTo>
                        <a:cubicBezTo>
                          <a:pt x="2610" y="-112"/>
                          <a:pt x="1690" y="-112"/>
                          <a:pt x="959" y="335"/>
                        </a:cubicBezTo>
                        <a:cubicBezTo>
                          <a:pt x="301" y="864"/>
                          <a:pt x="-55" y="1683"/>
                          <a:pt x="7" y="2526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11"/>
                  <p:cNvSpPr/>
                  <p:nvPr/>
                </p:nvSpPr>
                <p:spPr>
                  <a:xfrm>
                    <a:off x="4327686" y="4167524"/>
                    <a:ext cx="31015" cy="29985"/>
                  </a:xfrm>
                  <a:custGeom>
                    <a:avLst/>
                    <a:gdLst>
                      <a:gd name="connsiteX0" fmla="*/ 2886 w 31015"/>
                      <a:gd name="connsiteY0" fmla="*/ 8426 h 29985"/>
                      <a:gd name="connsiteX1" fmla="*/ 2886 w 31015"/>
                      <a:gd name="connsiteY1" fmla="*/ 8426 h 29985"/>
                      <a:gd name="connsiteX2" fmla="*/ 16793 w 31015"/>
                      <a:gd name="connsiteY2" fmla="*/ 424 h 29985"/>
                      <a:gd name="connsiteX3" fmla="*/ 16793 w 31015"/>
                      <a:gd name="connsiteY3" fmla="*/ 424 h 29985"/>
                      <a:gd name="connsiteX4" fmla="*/ 16793 w 31015"/>
                      <a:gd name="connsiteY4" fmla="*/ 424 h 29985"/>
                      <a:gd name="connsiteX5" fmla="*/ 22508 w 31015"/>
                      <a:gd name="connsiteY5" fmla="*/ 1091 h 29985"/>
                      <a:gd name="connsiteX6" fmla="*/ 30985 w 31015"/>
                      <a:gd name="connsiteY6" fmla="*/ 15855 h 29985"/>
                      <a:gd name="connsiteX7" fmla="*/ 28509 w 31015"/>
                      <a:gd name="connsiteY7" fmla="*/ 21284 h 29985"/>
                      <a:gd name="connsiteX8" fmla="*/ 28509 w 31015"/>
                      <a:gd name="connsiteY8" fmla="*/ 21284 h 29985"/>
                      <a:gd name="connsiteX9" fmla="*/ 14412 w 31015"/>
                      <a:gd name="connsiteY9" fmla="*/ 29476 h 29985"/>
                      <a:gd name="connsiteX10" fmla="*/ 14412 w 31015"/>
                      <a:gd name="connsiteY10" fmla="*/ 29476 h 29985"/>
                      <a:gd name="connsiteX11" fmla="*/ 8506 w 31015"/>
                      <a:gd name="connsiteY11" fmla="*/ 28904 h 29985"/>
                      <a:gd name="connsiteX12" fmla="*/ 29 w 31015"/>
                      <a:gd name="connsiteY12" fmla="*/ 14141 h 29985"/>
                      <a:gd name="connsiteX13" fmla="*/ 2886 w 31015"/>
                      <a:gd name="connsiteY13" fmla="*/ 8426 h 2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015" h="29985">
                        <a:moveTo>
                          <a:pt x="2886" y="8426"/>
                        </a:moveTo>
                        <a:lnTo>
                          <a:pt x="2886" y="8426"/>
                        </a:lnTo>
                        <a:lnTo>
                          <a:pt x="16793" y="424"/>
                        </a:lnTo>
                        <a:lnTo>
                          <a:pt x="16793" y="424"/>
                        </a:lnTo>
                        <a:lnTo>
                          <a:pt x="16793" y="424"/>
                        </a:lnTo>
                        <a:cubicBezTo>
                          <a:pt x="18690" y="-323"/>
                          <a:pt x="20834" y="-73"/>
                          <a:pt x="22508" y="1091"/>
                        </a:cubicBezTo>
                        <a:cubicBezTo>
                          <a:pt x="27498" y="4406"/>
                          <a:pt x="30638" y="9875"/>
                          <a:pt x="30985" y="15855"/>
                        </a:cubicBezTo>
                        <a:cubicBezTo>
                          <a:pt x="31202" y="17979"/>
                          <a:pt x="30255" y="20055"/>
                          <a:pt x="28509" y="21284"/>
                        </a:cubicBezTo>
                        <a:lnTo>
                          <a:pt x="28509" y="21284"/>
                        </a:lnTo>
                        <a:lnTo>
                          <a:pt x="14412" y="29476"/>
                        </a:lnTo>
                        <a:lnTo>
                          <a:pt x="14412" y="29476"/>
                        </a:lnTo>
                        <a:cubicBezTo>
                          <a:pt x="12477" y="30321"/>
                          <a:pt x="10243" y="30105"/>
                          <a:pt x="8506" y="28904"/>
                        </a:cubicBezTo>
                        <a:cubicBezTo>
                          <a:pt x="3516" y="25590"/>
                          <a:pt x="376" y="20121"/>
                          <a:pt x="29" y="14141"/>
                        </a:cubicBezTo>
                        <a:cubicBezTo>
                          <a:pt x="-197" y="11845"/>
                          <a:pt x="914" y="9623"/>
                          <a:pt x="2886" y="8426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12"/>
                  <p:cNvSpPr/>
                  <p:nvPr/>
                </p:nvSpPr>
                <p:spPr>
                  <a:xfrm>
                    <a:off x="4327686" y="4167524"/>
                    <a:ext cx="31015" cy="29985"/>
                  </a:xfrm>
                  <a:custGeom>
                    <a:avLst/>
                    <a:gdLst>
                      <a:gd name="connsiteX0" fmla="*/ 2886 w 31015"/>
                      <a:gd name="connsiteY0" fmla="*/ 8426 h 29985"/>
                      <a:gd name="connsiteX1" fmla="*/ 2886 w 31015"/>
                      <a:gd name="connsiteY1" fmla="*/ 8426 h 29985"/>
                      <a:gd name="connsiteX2" fmla="*/ 16793 w 31015"/>
                      <a:gd name="connsiteY2" fmla="*/ 424 h 29985"/>
                      <a:gd name="connsiteX3" fmla="*/ 16793 w 31015"/>
                      <a:gd name="connsiteY3" fmla="*/ 424 h 29985"/>
                      <a:gd name="connsiteX4" fmla="*/ 16793 w 31015"/>
                      <a:gd name="connsiteY4" fmla="*/ 424 h 29985"/>
                      <a:gd name="connsiteX5" fmla="*/ 22508 w 31015"/>
                      <a:gd name="connsiteY5" fmla="*/ 1091 h 29985"/>
                      <a:gd name="connsiteX6" fmla="*/ 30985 w 31015"/>
                      <a:gd name="connsiteY6" fmla="*/ 15855 h 29985"/>
                      <a:gd name="connsiteX7" fmla="*/ 28509 w 31015"/>
                      <a:gd name="connsiteY7" fmla="*/ 21284 h 29985"/>
                      <a:gd name="connsiteX8" fmla="*/ 28509 w 31015"/>
                      <a:gd name="connsiteY8" fmla="*/ 21284 h 29985"/>
                      <a:gd name="connsiteX9" fmla="*/ 14412 w 31015"/>
                      <a:gd name="connsiteY9" fmla="*/ 29476 h 29985"/>
                      <a:gd name="connsiteX10" fmla="*/ 14412 w 31015"/>
                      <a:gd name="connsiteY10" fmla="*/ 29476 h 29985"/>
                      <a:gd name="connsiteX11" fmla="*/ 8506 w 31015"/>
                      <a:gd name="connsiteY11" fmla="*/ 28904 h 29985"/>
                      <a:gd name="connsiteX12" fmla="*/ 29 w 31015"/>
                      <a:gd name="connsiteY12" fmla="*/ 14141 h 29985"/>
                      <a:gd name="connsiteX13" fmla="*/ 2886 w 31015"/>
                      <a:gd name="connsiteY13" fmla="*/ 8426 h 2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015" h="29985">
                        <a:moveTo>
                          <a:pt x="2886" y="8426"/>
                        </a:moveTo>
                        <a:lnTo>
                          <a:pt x="2886" y="8426"/>
                        </a:lnTo>
                        <a:lnTo>
                          <a:pt x="16793" y="424"/>
                        </a:lnTo>
                        <a:lnTo>
                          <a:pt x="16793" y="424"/>
                        </a:lnTo>
                        <a:lnTo>
                          <a:pt x="16793" y="424"/>
                        </a:lnTo>
                        <a:cubicBezTo>
                          <a:pt x="18690" y="-323"/>
                          <a:pt x="20834" y="-73"/>
                          <a:pt x="22508" y="1091"/>
                        </a:cubicBezTo>
                        <a:cubicBezTo>
                          <a:pt x="27498" y="4406"/>
                          <a:pt x="30638" y="9875"/>
                          <a:pt x="30985" y="15855"/>
                        </a:cubicBezTo>
                        <a:cubicBezTo>
                          <a:pt x="31202" y="17979"/>
                          <a:pt x="30255" y="20055"/>
                          <a:pt x="28509" y="21284"/>
                        </a:cubicBezTo>
                        <a:lnTo>
                          <a:pt x="28509" y="21284"/>
                        </a:lnTo>
                        <a:lnTo>
                          <a:pt x="14412" y="29476"/>
                        </a:lnTo>
                        <a:lnTo>
                          <a:pt x="14412" y="29476"/>
                        </a:lnTo>
                        <a:cubicBezTo>
                          <a:pt x="12477" y="30321"/>
                          <a:pt x="10243" y="30105"/>
                          <a:pt x="8506" y="28904"/>
                        </a:cubicBezTo>
                        <a:cubicBezTo>
                          <a:pt x="3516" y="25590"/>
                          <a:pt x="376" y="20121"/>
                          <a:pt x="29" y="14141"/>
                        </a:cubicBezTo>
                        <a:cubicBezTo>
                          <a:pt x="-197" y="11845"/>
                          <a:pt x="914" y="9623"/>
                          <a:pt x="2886" y="842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" name="Freeform: Shape 1213"/>
                  <p:cNvSpPr/>
                  <p:nvPr/>
                </p:nvSpPr>
                <p:spPr>
                  <a:xfrm>
                    <a:off x="4328572" y="4175290"/>
                    <a:ext cx="16954" cy="21892"/>
                  </a:xfrm>
                  <a:custGeom>
                    <a:avLst/>
                    <a:gdLst>
                      <a:gd name="connsiteX0" fmla="*/ 8477 w 16954"/>
                      <a:gd name="connsiteY0" fmla="*/ 1136 h 21892"/>
                      <a:gd name="connsiteX1" fmla="*/ 0 w 16954"/>
                      <a:gd name="connsiteY1" fmla="*/ 5994 h 21892"/>
                      <a:gd name="connsiteX2" fmla="*/ 8477 w 16954"/>
                      <a:gd name="connsiteY2" fmla="*/ 20758 h 21892"/>
                      <a:gd name="connsiteX3" fmla="*/ 16955 w 16954"/>
                      <a:gd name="connsiteY3" fmla="*/ 15805 h 21892"/>
                      <a:gd name="connsiteX4" fmla="*/ 8477 w 16954"/>
                      <a:gd name="connsiteY4" fmla="*/ 1136 h 21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" h="21892">
                        <a:moveTo>
                          <a:pt x="8477" y="1136"/>
                        </a:moveTo>
                        <a:cubicBezTo>
                          <a:pt x="3810" y="-1531"/>
                          <a:pt x="0" y="660"/>
                          <a:pt x="0" y="5994"/>
                        </a:cubicBezTo>
                        <a:cubicBezTo>
                          <a:pt x="347" y="11975"/>
                          <a:pt x="3487" y="17443"/>
                          <a:pt x="8477" y="20758"/>
                        </a:cubicBezTo>
                        <a:cubicBezTo>
                          <a:pt x="13145" y="23425"/>
                          <a:pt x="16955" y="21234"/>
                          <a:pt x="16955" y="15805"/>
                        </a:cubicBezTo>
                        <a:cubicBezTo>
                          <a:pt x="16578" y="9859"/>
                          <a:pt x="13442" y="4431"/>
                          <a:pt x="8477" y="1136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14"/>
                  <p:cNvSpPr/>
                  <p:nvPr/>
                </p:nvSpPr>
                <p:spPr>
                  <a:xfrm>
                    <a:off x="4124353" y="4302251"/>
                    <a:ext cx="9435" cy="7217"/>
                  </a:xfrm>
                  <a:custGeom>
                    <a:avLst/>
                    <a:gdLst>
                      <a:gd name="connsiteX0" fmla="*/ 956 w 9435"/>
                      <a:gd name="connsiteY0" fmla="*/ 3524 h 7217"/>
                      <a:gd name="connsiteX1" fmla="*/ 956 w 9435"/>
                      <a:gd name="connsiteY1" fmla="*/ 3524 h 7217"/>
                      <a:gd name="connsiteX2" fmla="*/ 6766 w 9435"/>
                      <a:gd name="connsiteY2" fmla="*/ 0 h 7217"/>
                      <a:gd name="connsiteX3" fmla="*/ 6766 w 9435"/>
                      <a:gd name="connsiteY3" fmla="*/ 0 h 7217"/>
                      <a:gd name="connsiteX4" fmla="*/ 7909 w 9435"/>
                      <a:gd name="connsiteY4" fmla="*/ 0 h 7217"/>
                      <a:gd name="connsiteX5" fmla="*/ 9433 w 9435"/>
                      <a:gd name="connsiteY5" fmla="*/ 2762 h 7217"/>
                      <a:gd name="connsiteX6" fmla="*/ 8957 w 9435"/>
                      <a:gd name="connsiteY6" fmla="*/ 3715 h 7217"/>
                      <a:gd name="connsiteX7" fmla="*/ 8957 w 9435"/>
                      <a:gd name="connsiteY7" fmla="*/ 3715 h 7217"/>
                      <a:gd name="connsiteX8" fmla="*/ 3242 w 9435"/>
                      <a:gd name="connsiteY8" fmla="*/ 7144 h 7217"/>
                      <a:gd name="connsiteX9" fmla="*/ 3242 w 9435"/>
                      <a:gd name="connsiteY9" fmla="*/ 7144 h 7217"/>
                      <a:gd name="connsiteX10" fmla="*/ 2194 w 9435"/>
                      <a:gd name="connsiteY10" fmla="*/ 7144 h 7217"/>
                      <a:gd name="connsiteX11" fmla="*/ 0 w 9435"/>
                      <a:gd name="connsiteY11" fmla="*/ 4957 h 7217"/>
                      <a:gd name="connsiteX12" fmla="*/ 956 w 9435"/>
                      <a:gd name="connsiteY12" fmla="*/ 3143 h 7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35" h="7217">
                        <a:moveTo>
                          <a:pt x="956" y="3524"/>
                        </a:moveTo>
                        <a:lnTo>
                          <a:pt x="956" y="3524"/>
                        </a:lnTo>
                        <a:lnTo>
                          <a:pt x="6766" y="0"/>
                        </a:lnTo>
                        <a:lnTo>
                          <a:pt x="6766" y="0"/>
                        </a:lnTo>
                        <a:cubicBezTo>
                          <a:pt x="6766" y="0"/>
                          <a:pt x="7433" y="0"/>
                          <a:pt x="7909" y="0"/>
                        </a:cubicBezTo>
                        <a:cubicBezTo>
                          <a:pt x="8836" y="619"/>
                          <a:pt x="9404" y="1649"/>
                          <a:pt x="9433" y="2762"/>
                        </a:cubicBezTo>
                        <a:cubicBezTo>
                          <a:pt x="9460" y="3143"/>
                          <a:pt x="9277" y="3508"/>
                          <a:pt x="8957" y="3715"/>
                        </a:cubicBezTo>
                        <a:lnTo>
                          <a:pt x="8957" y="3715"/>
                        </a:lnTo>
                        <a:lnTo>
                          <a:pt x="3242" y="7144"/>
                        </a:lnTo>
                        <a:lnTo>
                          <a:pt x="3242" y="7144"/>
                        </a:lnTo>
                        <a:cubicBezTo>
                          <a:pt x="2900" y="7242"/>
                          <a:pt x="2536" y="7242"/>
                          <a:pt x="2194" y="7144"/>
                        </a:cubicBezTo>
                        <a:cubicBezTo>
                          <a:pt x="985" y="7146"/>
                          <a:pt x="2" y="6166"/>
                          <a:pt x="0" y="4957"/>
                        </a:cubicBezTo>
                        <a:cubicBezTo>
                          <a:pt x="-1" y="4231"/>
                          <a:pt x="357" y="3552"/>
                          <a:pt x="956" y="314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15"/>
                  <p:cNvSpPr/>
                  <p:nvPr/>
                </p:nvSpPr>
                <p:spPr>
                  <a:xfrm>
                    <a:off x="4124448" y="4305826"/>
                    <a:ext cx="3261" cy="3855"/>
                  </a:xfrm>
                  <a:custGeom>
                    <a:avLst/>
                    <a:gdLst>
                      <a:gd name="connsiteX0" fmla="*/ 575 w 3261"/>
                      <a:gd name="connsiteY0" fmla="*/ 140 h 3855"/>
                      <a:gd name="connsiteX1" fmla="*/ 575 w 3261"/>
                      <a:gd name="connsiteY1" fmla="*/ 140 h 3855"/>
                      <a:gd name="connsiteX2" fmla="*/ 575 w 3261"/>
                      <a:gd name="connsiteY2" fmla="*/ 140 h 3855"/>
                      <a:gd name="connsiteX3" fmla="*/ 575 w 3261"/>
                      <a:gd name="connsiteY3" fmla="*/ 140 h 3855"/>
                      <a:gd name="connsiteX4" fmla="*/ 1623 w 3261"/>
                      <a:gd name="connsiteY4" fmla="*/ 140 h 3855"/>
                      <a:gd name="connsiteX5" fmla="*/ 3147 w 3261"/>
                      <a:gd name="connsiteY5" fmla="*/ 2903 h 3855"/>
                      <a:gd name="connsiteX6" fmla="*/ 3147 w 3261"/>
                      <a:gd name="connsiteY6" fmla="*/ 3855 h 3855"/>
                      <a:gd name="connsiteX7" fmla="*/ 2194 w 3261"/>
                      <a:gd name="connsiteY7" fmla="*/ 3855 h 3855"/>
                      <a:gd name="connsiteX8" fmla="*/ 4 w 3261"/>
                      <a:gd name="connsiteY8" fmla="*/ 1664 h 3855"/>
                      <a:gd name="connsiteX9" fmla="*/ 575 w 3261"/>
                      <a:gd name="connsiteY9" fmla="*/ 140 h 3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" h="3855">
                        <a:moveTo>
                          <a:pt x="575" y="140"/>
                        </a:moveTo>
                        <a:lnTo>
                          <a:pt x="575" y="140"/>
                        </a:lnTo>
                        <a:lnTo>
                          <a:pt x="575" y="140"/>
                        </a:lnTo>
                        <a:lnTo>
                          <a:pt x="575" y="140"/>
                        </a:lnTo>
                        <a:cubicBezTo>
                          <a:pt x="899" y="-47"/>
                          <a:pt x="1299" y="-47"/>
                          <a:pt x="1623" y="140"/>
                        </a:cubicBezTo>
                        <a:cubicBezTo>
                          <a:pt x="2537" y="770"/>
                          <a:pt x="3102" y="1793"/>
                          <a:pt x="3147" y="2903"/>
                        </a:cubicBezTo>
                        <a:cubicBezTo>
                          <a:pt x="3299" y="3202"/>
                          <a:pt x="3299" y="3556"/>
                          <a:pt x="3147" y="3855"/>
                        </a:cubicBezTo>
                        <a:lnTo>
                          <a:pt x="2194" y="3855"/>
                        </a:lnTo>
                        <a:cubicBezTo>
                          <a:pt x="985" y="3855"/>
                          <a:pt x="4" y="2874"/>
                          <a:pt x="4" y="1664"/>
                        </a:cubicBezTo>
                        <a:cubicBezTo>
                          <a:pt x="-30" y="1098"/>
                          <a:pt x="177" y="544"/>
                          <a:pt x="575" y="140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" name="Graphic 589"/>
              <p:cNvGrpSpPr/>
              <p:nvPr/>
            </p:nvGrpSpPr>
            <p:grpSpPr>
              <a:xfrm>
                <a:off x="4202652" y="4197138"/>
                <a:ext cx="264794" cy="163025"/>
                <a:chOff x="4202652" y="4197138"/>
                <a:chExt cx="264794" cy="163025"/>
              </a:xfrm>
            </p:grpSpPr>
            <p:sp>
              <p:nvSpPr>
                <p:cNvPr id="100" name="Freeform: Shape 1217"/>
                <p:cNvSpPr/>
                <p:nvPr/>
              </p:nvSpPr>
              <p:spPr>
                <a:xfrm>
                  <a:off x="4202652" y="4206105"/>
                  <a:ext cx="264794" cy="154059"/>
                </a:xfrm>
                <a:custGeom>
                  <a:avLst/>
                  <a:gdLst>
                    <a:gd name="connsiteX0" fmla="*/ 0 w 264794"/>
                    <a:gd name="connsiteY0" fmla="*/ 141200 h 154059"/>
                    <a:gd name="connsiteX1" fmla="*/ 22288 w 264794"/>
                    <a:gd name="connsiteY1" fmla="*/ 154059 h 154059"/>
                    <a:gd name="connsiteX2" fmla="*/ 241363 w 264794"/>
                    <a:gd name="connsiteY2" fmla="*/ 26138 h 154059"/>
                    <a:gd name="connsiteX3" fmla="*/ 264223 w 264794"/>
                    <a:gd name="connsiteY3" fmla="*/ 2992 h 154059"/>
                    <a:gd name="connsiteX4" fmla="*/ 264359 w 264794"/>
                    <a:gd name="connsiteY4" fmla="*/ 572 h 154059"/>
                    <a:gd name="connsiteX5" fmla="*/ 262414 w 264794"/>
                    <a:gd name="connsiteY5" fmla="*/ 135 h 154059"/>
                    <a:gd name="connsiteX6" fmla="*/ 220408 w 264794"/>
                    <a:gd name="connsiteY6" fmla="*/ 14041 h 15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4794" h="154059">
                      <a:moveTo>
                        <a:pt x="0" y="141200"/>
                      </a:moveTo>
                      <a:cubicBezTo>
                        <a:pt x="2572" y="148154"/>
                        <a:pt x="9525" y="152440"/>
                        <a:pt x="22288" y="154059"/>
                      </a:cubicBezTo>
                      <a:lnTo>
                        <a:pt x="241363" y="26138"/>
                      </a:lnTo>
                      <a:lnTo>
                        <a:pt x="264223" y="2992"/>
                      </a:lnTo>
                      <a:cubicBezTo>
                        <a:pt x="264929" y="2361"/>
                        <a:pt x="264990" y="1277"/>
                        <a:pt x="264359" y="572"/>
                      </a:cubicBezTo>
                      <a:cubicBezTo>
                        <a:pt x="263870" y="25"/>
                        <a:pt x="263089" y="-150"/>
                        <a:pt x="262414" y="135"/>
                      </a:cubicBezTo>
                      <a:lnTo>
                        <a:pt x="220408" y="14041"/>
                      </a:ln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218"/>
                <p:cNvSpPr/>
                <p:nvPr/>
              </p:nvSpPr>
              <p:spPr>
                <a:xfrm>
                  <a:off x="4425156" y="4197138"/>
                  <a:ext cx="38821" cy="30532"/>
                </a:xfrm>
                <a:custGeom>
                  <a:avLst/>
                  <a:gdLst>
                    <a:gd name="connsiteX0" fmla="*/ 0 w 38821"/>
                    <a:gd name="connsiteY0" fmla="*/ 7387 h 30532"/>
                    <a:gd name="connsiteX1" fmla="*/ 37338 w 38821"/>
                    <a:gd name="connsiteY1" fmla="*/ 52 h 30532"/>
                    <a:gd name="connsiteX2" fmla="*/ 38770 w 38821"/>
                    <a:gd name="connsiteY2" fmla="*/ 803 h 30532"/>
                    <a:gd name="connsiteX3" fmla="*/ 38481 w 38821"/>
                    <a:gd name="connsiteY3" fmla="*/ 1957 h 30532"/>
                    <a:gd name="connsiteX4" fmla="*/ 13145 w 38821"/>
                    <a:gd name="connsiteY4" fmla="*/ 30532 h 30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21" h="30532">
                      <a:moveTo>
                        <a:pt x="0" y="7387"/>
                      </a:moveTo>
                      <a:lnTo>
                        <a:pt x="37338" y="52"/>
                      </a:lnTo>
                      <a:cubicBezTo>
                        <a:pt x="37941" y="-136"/>
                        <a:pt x="38582" y="200"/>
                        <a:pt x="38770" y="803"/>
                      </a:cubicBezTo>
                      <a:cubicBezTo>
                        <a:pt x="38897" y="1211"/>
                        <a:pt x="38786" y="1657"/>
                        <a:pt x="38481" y="1957"/>
                      </a:cubicBezTo>
                      <a:lnTo>
                        <a:pt x="13145" y="30532"/>
                      </a:ln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219"/>
                <p:cNvSpPr/>
                <p:nvPr/>
              </p:nvSpPr>
              <p:spPr>
                <a:xfrm>
                  <a:off x="4455255" y="4197139"/>
                  <a:ext cx="8722" cy="8052"/>
                </a:xfrm>
                <a:custGeom>
                  <a:avLst/>
                  <a:gdLst>
                    <a:gd name="connsiteX0" fmla="*/ 8382 w 8722"/>
                    <a:gd name="connsiteY0" fmla="*/ 1957 h 8052"/>
                    <a:gd name="connsiteX1" fmla="*/ 8393 w 8722"/>
                    <a:gd name="connsiteY1" fmla="*/ 340 h 8052"/>
                    <a:gd name="connsiteX2" fmla="*/ 7239 w 8722"/>
                    <a:gd name="connsiteY2" fmla="*/ 52 h 8052"/>
                    <a:gd name="connsiteX3" fmla="*/ 0 w 8722"/>
                    <a:gd name="connsiteY3" fmla="*/ 1481 h 8052"/>
                    <a:gd name="connsiteX4" fmla="*/ 0 w 8722"/>
                    <a:gd name="connsiteY4" fmla="*/ 1481 h 8052"/>
                    <a:gd name="connsiteX5" fmla="*/ 2953 w 8722"/>
                    <a:gd name="connsiteY5" fmla="*/ 7481 h 8052"/>
                    <a:gd name="connsiteX6" fmla="*/ 2953 w 8722"/>
                    <a:gd name="connsiteY6" fmla="*/ 8053 h 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22" h="8052">
                      <a:moveTo>
                        <a:pt x="8382" y="1957"/>
                      </a:moveTo>
                      <a:cubicBezTo>
                        <a:pt x="8831" y="1514"/>
                        <a:pt x="8837" y="790"/>
                        <a:pt x="8393" y="340"/>
                      </a:cubicBezTo>
                      <a:cubicBezTo>
                        <a:pt x="8093" y="36"/>
                        <a:pt x="7647" y="-75"/>
                        <a:pt x="7239" y="52"/>
                      </a:cubicBezTo>
                      <a:lnTo>
                        <a:pt x="0" y="1481"/>
                      </a:lnTo>
                      <a:lnTo>
                        <a:pt x="0" y="1481"/>
                      </a:lnTo>
                      <a:cubicBezTo>
                        <a:pt x="2037" y="2764"/>
                        <a:pt x="3179" y="5084"/>
                        <a:pt x="2953" y="7481"/>
                      </a:cubicBezTo>
                      <a:lnTo>
                        <a:pt x="2953" y="8053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220"/>
                <p:cNvSpPr/>
                <p:nvPr/>
              </p:nvSpPr>
              <p:spPr>
                <a:xfrm>
                  <a:off x="4241323" y="4204525"/>
                  <a:ext cx="197630" cy="128397"/>
                </a:xfrm>
                <a:custGeom>
                  <a:avLst/>
                  <a:gdLst>
                    <a:gd name="connsiteX0" fmla="*/ 13335 w 197630"/>
                    <a:gd name="connsiteY0" fmla="*/ 128397 h 128397"/>
                    <a:gd name="connsiteX1" fmla="*/ 16383 w 197630"/>
                    <a:gd name="connsiteY1" fmla="*/ 126683 h 128397"/>
                    <a:gd name="connsiteX2" fmla="*/ 20098 w 197630"/>
                    <a:gd name="connsiteY2" fmla="*/ 124492 h 128397"/>
                    <a:gd name="connsiteX3" fmla="*/ 196977 w 197630"/>
                    <a:gd name="connsiteY3" fmla="*/ 23241 h 128397"/>
                    <a:gd name="connsiteX4" fmla="*/ 183832 w 197630"/>
                    <a:gd name="connsiteY4" fmla="*/ 0 h 128397"/>
                    <a:gd name="connsiteX5" fmla="*/ 7048 w 197630"/>
                    <a:gd name="connsiteY5" fmla="*/ 101251 h 128397"/>
                    <a:gd name="connsiteX6" fmla="*/ 0 w 197630"/>
                    <a:gd name="connsiteY6" fmla="*/ 105251 h 128397"/>
                    <a:gd name="connsiteX7" fmla="*/ 13335 w 197630"/>
                    <a:gd name="connsiteY7" fmla="*/ 128397 h 128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630" h="128397">
                      <a:moveTo>
                        <a:pt x="13335" y="128397"/>
                      </a:moveTo>
                      <a:lnTo>
                        <a:pt x="16383" y="126683"/>
                      </a:lnTo>
                      <a:lnTo>
                        <a:pt x="20098" y="124492"/>
                      </a:lnTo>
                      <a:lnTo>
                        <a:pt x="196977" y="23241"/>
                      </a:lnTo>
                      <a:cubicBezTo>
                        <a:pt x="199666" y="13206"/>
                        <a:pt x="193818" y="2867"/>
                        <a:pt x="183832" y="0"/>
                      </a:cubicBezTo>
                      <a:lnTo>
                        <a:pt x="7048" y="101251"/>
                      </a:lnTo>
                      <a:lnTo>
                        <a:pt x="0" y="105251"/>
                      </a:lnTo>
                      <a:cubicBezTo>
                        <a:pt x="4763" y="102870"/>
                        <a:pt x="18002" y="125921"/>
                        <a:pt x="13335" y="128397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221"/>
                <p:cNvSpPr/>
                <p:nvPr/>
              </p:nvSpPr>
              <p:spPr>
                <a:xfrm>
                  <a:off x="4252944" y="4299101"/>
                  <a:ext cx="21220" cy="27153"/>
                </a:xfrm>
                <a:custGeom>
                  <a:avLst/>
                  <a:gdLst>
                    <a:gd name="connsiteX0" fmla="*/ 13430 w 21220"/>
                    <a:gd name="connsiteY0" fmla="*/ 27153 h 27153"/>
                    <a:gd name="connsiteX1" fmla="*/ 20193 w 21220"/>
                    <a:gd name="connsiteY1" fmla="*/ 23248 h 27153"/>
                    <a:gd name="connsiteX2" fmla="*/ 18669 w 21220"/>
                    <a:gd name="connsiteY2" fmla="*/ 12104 h 27153"/>
                    <a:gd name="connsiteX3" fmla="*/ 6763 w 21220"/>
                    <a:gd name="connsiteY3" fmla="*/ 197 h 27153"/>
                    <a:gd name="connsiteX4" fmla="*/ 1714 w 21220"/>
                    <a:gd name="connsiteY4" fmla="*/ 3055 h 27153"/>
                    <a:gd name="connsiteX5" fmla="*/ 0 w 21220"/>
                    <a:gd name="connsiteY5" fmla="*/ 4103 h 27153"/>
                    <a:gd name="connsiteX6" fmla="*/ 11906 w 21220"/>
                    <a:gd name="connsiteY6" fmla="*/ 16104 h 27153"/>
                    <a:gd name="connsiteX7" fmla="*/ 13621 w 21220"/>
                    <a:gd name="connsiteY7" fmla="*/ 27058 h 27153"/>
                    <a:gd name="connsiteX8" fmla="*/ 13621 w 21220"/>
                    <a:gd name="connsiteY8" fmla="*/ 27058 h 27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0" h="27153">
                      <a:moveTo>
                        <a:pt x="13430" y="27153"/>
                      </a:moveTo>
                      <a:lnTo>
                        <a:pt x="20193" y="23248"/>
                      </a:lnTo>
                      <a:cubicBezTo>
                        <a:pt x="22193" y="22200"/>
                        <a:pt x="21050" y="17247"/>
                        <a:pt x="18669" y="12104"/>
                      </a:cubicBezTo>
                      <a:cubicBezTo>
                        <a:pt x="15621" y="5341"/>
                        <a:pt x="9144" y="-1231"/>
                        <a:pt x="6763" y="197"/>
                      </a:cubicBezTo>
                      <a:lnTo>
                        <a:pt x="1714" y="3055"/>
                      </a:lnTo>
                      <a:lnTo>
                        <a:pt x="0" y="4103"/>
                      </a:lnTo>
                      <a:cubicBezTo>
                        <a:pt x="2667" y="2674"/>
                        <a:pt x="8763" y="9246"/>
                        <a:pt x="11906" y="16104"/>
                      </a:cubicBezTo>
                      <a:cubicBezTo>
                        <a:pt x="14192" y="20962"/>
                        <a:pt x="15335" y="25629"/>
                        <a:pt x="13621" y="27058"/>
                      </a:cubicBezTo>
                      <a:lnTo>
                        <a:pt x="13621" y="2705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222"/>
                <p:cNvSpPr/>
                <p:nvPr/>
              </p:nvSpPr>
              <p:spPr>
                <a:xfrm>
                  <a:off x="4247800" y="4301971"/>
                  <a:ext cx="21168" cy="27236"/>
                </a:xfrm>
                <a:custGeom>
                  <a:avLst/>
                  <a:gdLst>
                    <a:gd name="connsiteX0" fmla="*/ 20193 w 21168"/>
                    <a:gd name="connsiteY0" fmla="*/ 23331 h 27236"/>
                    <a:gd name="connsiteX1" fmla="*/ 6858 w 21168"/>
                    <a:gd name="connsiteY1" fmla="*/ 185 h 27236"/>
                    <a:gd name="connsiteX2" fmla="*/ 0 w 21168"/>
                    <a:gd name="connsiteY2" fmla="*/ 4185 h 27236"/>
                    <a:gd name="connsiteX3" fmla="*/ 13335 w 21168"/>
                    <a:gd name="connsiteY3" fmla="*/ 27236 h 2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68" h="27236">
                      <a:moveTo>
                        <a:pt x="20193" y="23331"/>
                      </a:moveTo>
                      <a:cubicBezTo>
                        <a:pt x="24860" y="20854"/>
                        <a:pt x="11525" y="-2291"/>
                        <a:pt x="6858" y="185"/>
                      </a:cubicBezTo>
                      <a:lnTo>
                        <a:pt x="0" y="4185"/>
                      </a:lnTo>
                      <a:cubicBezTo>
                        <a:pt x="4667" y="1614"/>
                        <a:pt x="18097" y="24760"/>
                        <a:pt x="13335" y="2723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223"/>
                <p:cNvSpPr/>
                <p:nvPr/>
              </p:nvSpPr>
              <p:spPr>
                <a:xfrm>
                  <a:off x="4241609" y="4305701"/>
                  <a:ext cx="20789" cy="27220"/>
                </a:xfrm>
                <a:custGeom>
                  <a:avLst/>
                  <a:gdLst>
                    <a:gd name="connsiteX0" fmla="*/ 13049 w 20789"/>
                    <a:gd name="connsiteY0" fmla="*/ 27221 h 27220"/>
                    <a:gd name="connsiteX1" fmla="*/ 19812 w 20789"/>
                    <a:gd name="connsiteY1" fmla="*/ 23315 h 27220"/>
                    <a:gd name="connsiteX2" fmla="*/ 6763 w 20789"/>
                    <a:gd name="connsiteY2" fmla="*/ 74 h 27220"/>
                    <a:gd name="connsiteX3" fmla="*/ 6763 w 20789"/>
                    <a:gd name="connsiteY3" fmla="*/ 74 h 27220"/>
                    <a:gd name="connsiteX4" fmla="*/ 0 w 20789"/>
                    <a:gd name="connsiteY4" fmla="*/ 3980 h 27220"/>
                    <a:gd name="connsiteX5" fmla="*/ 13049 w 20789"/>
                    <a:gd name="connsiteY5" fmla="*/ 27221 h 27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7220">
                      <a:moveTo>
                        <a:pt x="13049" y="27221"/>
                      </a:moveTo>
                      <a:lnTo>
                        <a:pt x="19812" y="23315"/>
                      </a:lnTo>
                      <a:cubicBezTo>
                        <a:pt x="24384" y="20934"/>
                        <a:pt x="11716" y="-1449"/>
                        <a:pt x="6763" y="74"/>
                      </a:cubicBezTo>
                      <a:lnTo>
                        <a:pt x="6763" y="74"/>
                      </a:lnTo>
                      <a:lnTo>
                        <a:pt x="0" y="3980"/>
                      </a:lnTo>
                      <a:cubicBezTo>
                        <a:pt x="4477" y="1694"/>
                        <a:pt x="17716" y="24744"/>
                        <a:pt x="13049" y="27221"/>
                      </a:cubicBez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224"/>
                <p:cNvSpPr/>
                <p:nvPr/>
              </p:nvSpPr>
              <p:spPr>
                <a:xfrm>
                  <a:off x="4250658" y="4197191"/>
                  <a:ext cx="213534" cy="135921"/>
                </a:xfrm>
                <a:custGeom>
                  <a:avLst/>
                  <a:gdLst>
                    <a:gd name="connsiteX0" fmla="*/ 213074 w 213534"/>
                    <a:gd name="connsiteY0" fmla="*/ 667 h 135921"/>
                    <a:gd name="connsiteX1" fmla="*/ 211836 w 213534"/>
                    <a:gd name="connsiteY1" fmla="*/ 0 h 135921"/>
                    <a:gd name="connsiteX2" fmla="*/ 184785 w 213534"/>
                    <a:gd name="connsiteY2" fmla="*/ 14859 h 135921"/>
                    <a:gd name="connsiteX3" fmla="*/ 667 w 213534"/>
                    <a:gd name="connsiteY3" fmla="*/ 120491 h 135921"/>
                    <a:gd name="connsiteX4" fmla="*/ 0 w 213534"/>
                    <a:gd name="connsiteY4" fmla="*/ 120491 h 135921"/>
                    <a:gd name="connsiteX5" fmla="*/ 4382 w 213534"/>
                    <a:gd name="connsiteY5" fmla="*/ 135922 h 135921"/>
                    <a:gd name="connsiteX6" fmla="*/ 7429 w 213534"/>
                    <a:gd name="connsiteY6" fmla="*/ 134207 h 135921"/>
                    <a:gd name="connsiteX7" fmla="*/ 11144 w 213534"/>
                    <a:gd name="connsiteY7" fmla="*/ 132017 h 135921"/>
                    <a:gd name="connsiteX8" fmla="*/ 188024 w 213534"/>
                    <a:gd name="connsiteY8" fmla="*/ 30766 h 135921"/>
                    <a:gd name="connsiteX9" fmla="*/ 188024 w 213534"/>
                    <a:gd name="connsiteY9" fmla="*/ 30766 h 135921"/>
                    <a:gd name="connsiteX10" fmla="*/ 213360 w 213534"/>
                    <a:gd name="connsiteY10" fmla="*/ 2191 h 135921"/>
                    <a:gd name="connsiteX11" fmla="*/ 213074 w 213534"/>
                    <a:gd name="connsiteY11" fmla="*/ 667 h 13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534" h="135921">
                      <a:moveTo>
                        <a:pt x="213074" y="667"/>
                      </a:moveTo>
                      <a:lnTo>
                        <a:pt x="211836" y="0"/>
                      </a:lnTo>
                      <a:lnTo>
                        <a:pt x="184785" y="14859"/>
                      </a:lnTo>
                      <a:lnTo>
                        <a:pt x="667" y="120491"/>
                      </a:lnTo>
                      <a:cubicBezTo>
                        <a:pt x="667" y="120491"/>
                        <a:pt x="667" y="120015"/>
                        <a:pt x="0" y="120491"/>
                      </a:cubicBezTo>
                      <a:cubicBezTo>
                        <a:pt x="4001" y="126683"/>
                        <a:pt x="7049" y="134588"/>
                        <a:pt x="4382" y="135922"/>
                      </a:cubicBezTo>
                      <a:lnTo>
                        <a:pt x="7429" y="134207"/>
                      </a:lnTo>
                      <a:lnTo>
                        <a:pt x="11144" y="132017"/>
                      </a:lnTo>
                      <a:lnTo>
                        <a:pt x="188024" y="30766"/>
                      </a:lnTo>
                      <a:lnTo>
                        <a:pt x="188024" y="30766"/>
                      </a:lnTo>
                      <a:lnTo>
                        <a:pt x="213360" y="2191"/>
                      </a:lnTo>
                      <a:cubicBezTo>
                        <a:pt x="213677" y="1686"/>
                        <a:pt x="213552" y="1023"/>
                        <a:pt x="213074" y="66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225"/>
                <p:cNvSpPr/>
                <p:nvPr/>
              </p:nvSpPr>
              <p:spPr>
                <a:xfrm>
                  <a:off x="4210428" y="4309605"/>
                  <a:ext cx="45286" cy="40106"/>
                </a:xfrm>
                <a:custGeom>
                  <a:avLst/>
                  <a:gdLst>
                    <a:gd name="connsiteX0" fmla="*/ 15656 w 45286"/>
                    <a:gd name="connsiteY0" fmla="*/ 39700 h 40106"/>
                    <a:gd name="connsiteX1" fmla="*/ 44231 w 45286"/>
                    <a:gd name="connsiteY1" fmla="*/ 23317 h 40106"/>
                    <a:gd name="connsiteX2" fmla="*/ 42802 w 45286"/>
                    <a:gd name="connsiteY2" fmla="*/ 12268 h 40106"/>
                    <a:gd name="connsiteX3" fmla="*/ 30896 w 45286"/>
                    <a:gd name="connsiteY3" fmla="*/ 172 h 40106"/>
                    <a:gd name="connsiteX4" fmla="*/ 30896 w 45286"/>
                    <a:gd name="connsiteY4" fmla="*/ 172 h 40106"/>
                    <a:gd name="connsiteX5" fmla="*/ 2321 w 45286"/>
                    <a:gd name="connsiteY5" fmla="*/ 16650 h 40106"/>
                    <a:gd name="connsiteX6" fmla="*/ 8226 w 45286"/>
                    <a:gd name="connsiteY6" fmla="*/ 37891 h 40106"/>
                    <a:gd name="connsiteX7" fmla="*/ 15656 w 45286"/>
                    <a:gd name="connsiteY7" fmla="*/ 39700 h 4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286" h="40106">
                      <a:moveTo>
                        <a:pt x="15656" y="39700"/>
                      </a:moveTo>
                      <a:lnTo>
                        <a:pt x="44231" y="23317"/>
                      </a:lnTo>
                      <a:cubicBezTo>
                        <a:pt x="46231" y="22270"/>
                        <a:pt x="45183" y="17412"/>
                        <a:pt x="42802" y="12268"/>
                      </a:cubicBezTo>
                      <a:cubicBezTo>
                        <a:pt x="39754" y="5506"/>
                        <a:pt x="33277" y="-1162"/>
                        <a:pt x="30896" y="172"/>
                      </a:cubicBezTo>
                      <a:lnTo>
                        <a:pt x="30896" y="172"/>
                      </a:lnTo>
                      <a:lnTo>
                        <a:pt x="2321" y="16650"/>
                      </a:lnTo>
                      <a:cubicBezTo>
                        <a:pt x="-3299" y="19888"/>
                        <a:pt x="2321" y="32366"/>
                        <a:pt x="8226" y="37891"/>
                      </a:cubicBezTo>
                      <a:cubicBezTo>
                        <a:pt x="10119" y="39924"/>
                        <a:pt x="13040" y="40635"/>
                        <a:pt x="15656" y="3970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226"/>
                <p:cNvSpPr/>
                <p:nvPr/>
              </p:nvSpPr>
              <p:spPr>
                <a:xfrm>
                  <a:off x="4210182" y="4325995"/>
                  <a:ext cx="18029" cy="23732"/>
                </a:xfrm>
                <a:custGeom>
                  <a:avLst/>
                  <a:gdLst>
                    <a:gd name="connsiteX0" fmla="*/ 17520 w 18029"/>
                    <a:gd name="connsiteY0" fmla="*/ 14452 h 23732"/>
                    <a:gd name="connsiteX1" fmla="*/ 5900 w 18029"/>
                    <a:gd name="connsiteY1" fmla="*/ 260 h 23732"/>
                    <a:gd name="connsiteX2" fmla="*/ 1614 w 18029"/>
                    <a:gd name="connsiteY2" fmla="*/ 832 h 23732"/>
                    <a:gd name="connsiteX3" fmla="*/ 8281 w 18029"/>
                    <a:gd name="connsiteY3" fmla="*/ 21501 h 23732"/>
                    <a:gd name="connsiteX4" fmla="*/ 15711 w 18029"/>
                    <a:gd name="connsiteY4" fmla="*/ 23310 h 23732"/>
                    <a:gd name="connsiteX5" fmla="*/ 17520 w 18029"/>
                    <a:gd name="connsiteY5" fmla="*/ 14452 h 2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29" h="23732">
                      <a:moveTo>
                        <a:pt x="17520" y="14452"/>
                      </a:moveTo>
                      <a:cubicBezTo>
                        <a:pt x="16046" y="8181"/>
                        <a:pt x="11757" y="2942"/>
                        <a:pt x="5900" y="260"/>
                      </a:cubicBezTo>
                      <a:cubicBezTo>
                        <a:pt x="4460" y="-231"/>
                        <a:pt x="2874" y="-19"/>
                        <a:pt x="1614" y="832"/>
                      </a:cubicBezTo>
                      <a:cubicBezTo>
                        <a:pt x="-2673" y="4832"/>
                        <a:pt x="2281" y="16262"/>
                        <a:pt x="8281" y="21501"/>
                      </a:cubicBezTo>
                      <a:cubicBezTo>
                        <a:pt x="10160" y="23557"/>
                        <a:pt x="13097" y="24272"/>
                        <a:pt x="15711" y="23310"/>
                      </a:cubicBezTo>
                      <a:cubicBezTo>
                        <a:pt x="17806" y="22072"/>
                        <a:pt x="18664" y="18834"/>
                        <a:pt x="17520" y="14452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" name="Graphic 589"/>
            <p:cNvGrpSpPr/>
            <p:nvPr/>
          </p:nvGrpSpPr>
          <p:grpSpPr>
            <a:xfrm>
              <a:off x="3808375" y="4706383"/>
              <a:ext cx="424413" cy="597840"/>
              <a:chOff x="3808375" y="4706383"/>
              <a:chExt cx="424413" cy="597840"/>
            </a:xfrm>
          </p:grpSpPr>
          <p:sp>
            <p:nvSpPr>
              <p:cNvPr id="64" name="Freeform: Shape 1228"/>
              <p:cNvSpPr/>
              <p:nvPr/>
            </p:nvSpPr>
            <p:spPr>
              <a:xfrm>
                <a:off x="3808375" y="4706586"/>
                <a:ext cx="410229" cy="597637"/>
              </a:xfrm>
              <a:custGeom>
                <a:avLst/>
                <a:gdLst>
                  <a:gd name="connsiteX0" fmla="*/ 171963 w 410229"/>
                  <a:gd name="connsiteY0" fmla="*/ 97 h 597637"/>
                  <a:gd name="connsiteX1" fmla="*/ 55377 w 410229"/>
                  <a:gd name="connsiteY1" fmla="*/ 63533 h 597637"/>
                  <a:gd name="connsiteX2" fmla="*/ 5752 w 410229"/>
                  <a:gd name="connsiteY2" fmla="*/ 464250 h 597637"/>
                  <a:gd name="connsiteX3" fmla="*/ 268070 w 410229"/>
                  <a:gd name="connsiteY3" fmla="*/ 597600 h 597637"/>
                  <a:gd name="connsiteX4" fmla="*/ 396944 w 410229"/>
                  <a:gd name="connsiteY4" fmla="*/ 532735 h 597637"/>
                  <a:gd name="connsiteX5" fmla="*/ 398372 w 410229"/>
                  <a:gd name="connsiteY5" fmla="*/ 120969 h 597637"/>
                  <a:gd name="connsiteX6" fmla="*/ 171963 w 410229"/>
                  <a:gd name="connsiteY6" fmla="*/ 97 h 59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0229" h="597637">
                    <a:moveTo>
                      <a:pt x="171963" y="97"/>
                    </a:moveTo>
                    <a:cubicBezTo>
                      <a:pt x="140816" y="-2285"/>
                      <a:pt x="67759" y="39911"/>
                      <a:pt x="55377" y="63533"/>
                    </a:cubicBezTo>
                    <a:cubicBezTo>
                      <a:pt x="42995" y="87155"/>
                      <a:pt x="-18918" y="430436"/>
                      <a:pt x="5752" y="464250"/>
                    </a:cubicBezTo>
                    <a:cubicBezTo>
                      <a:pt x="36708" y="506636"/>
                      <a:pt x="196252" y="595409"/>
                      <a:pt x="268070" y="597600"/>
                    </a:cubicBezTo>
                    <a:cubicBezTo>
                      <a:pt x="327411" y="599219"/>
                      <a:pt x="387038" y="548070"/>
                      <a:pt x="396944" y="532735"/>
                    </a:cubicBezTo>
                    <a:cubicBezTo>
                      <a:pt x="413327" y="507684"/>
                      <a:pt x="415422" y="151734"/>
                      <a:pt x="398372" y="120969"/>
                    </a:cubicBezTo>
                    <a:cubicBezTo>
                      <a:pt x="370750" y="70486"/>
                      <a:pt x="211682" y="3049"/>
                      <a:pt x="171963" y="97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1229"/>
              <p:cNvSpPr/>
              <p:nvPr/>
            </p:nvSpPr>
            <p:spPr>
              <a:xfrm>
                <a:off x="3808375" y="4706586"/>
                <a:ext cx="410229" cy="597637"/>
              </a:xfrm>
              <a:custGeom>
                <a:avLst/>
                <a:gdLst>
                  <a:gd name="connsiteX0" fmla="*/ 171963 w 410229"/>
                  <a:gd name="connsiteY0" fmla="*/ 97 h 597637"/>
                  <a:gd name="connsiteX1" fmla="*/ 55377 w 410229"/>
                  <a:gd name="connsiteY1" fmla="*/ 63533 h 597637"/>
                  <a:gd name="connsiteX2" fmla="*/ 5752 w 410229"/>
                  <a:gd name="connsiteY2" fmla="*/ 464250 h 597637"/>
                  <a:gd name="connsiteX3" fmla="*/ 268070 w 410229"/>
                  <a:gd name="connsiteY3" fmla="*/ 597600 h 597637"/>
                  <a:gd name="connsiteX4" fmla="*/ 396944 w 410229"/>
                  <a:gd name="connsiteY4" fmla="*/ 532735 h 597637"/>
                  <a:gd name="connsiteX5" fmla="*/ 398372 w 410229"/>
                  <a:gd name="connsiteY5" fmla="*/ 120969 h 597637"/>
                  <a:gd name="connsiteX6" fmla="*/ 171963 w 410229"/>
                  <a:gd name="connsiteY6" fmla="*/ 97 h 59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0229" h="597637">
                    <a:moveTo>
                      <a:pt x="171963" y="97"/>
                    </a:moveTo>
                    <a:cubicBezTo>
                      <a:pt x="140816" y="-2285"/>
                      <a:pt x="67759" y="39911"/>
                      <a:pt x="55377" y="63533"/>
                    </a:cubicBezTo>
                    <a:cubicBezTo>
                      <a:pt x="42995" y="87155"/>
                      <a:pt x="-18918" y="430436"/>
                      <a:pt x="5752" y="464250"/>
                    </a:cubicBezTo>
                    <a:cubicBezTo>
                      <a:pt x="36708" y="506636"/>
                      <a:pt x="196252" y="595409"/>
                      <a:pt x="268070" y="597600"/>
                    </a:cubicBezTo>
                    <a:cubicBezTo>
                      <a:pt x="327411" y="599219"/>
                      <a:pt x="387038" y="548070"/>
                      <a:pt x="396944" y="532735"/>
                    </a:cubicBezTo>
                    <a:cubicBezTo>
                      <a:pt x="413327" y="507684"/>
                      <a:pt x="415422" y="151734"/>
                      <a:pt x="398372" y="120969"/>
                    </a:cubicBezTo>
                    <a:cubicBezTo>
                      <a:pt x="370750" y="70486"/>
                      <a:pt x="211682" y="3049"/>
                      <a:pt x="171963" y="97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1230"/>
              <p:cNvSpPr/>
              <p:nvPr/>
            </p:nvSpPr>
            <p:spPr>
              <a:xfrm>
                <a:off x="4069135" y="4796790"/>
                <a:ext cx="149486" cy="502430"/>
              </a:xfrm>
              <a:custGeom>
                <a:avLst/>
                <a:gdLst>
                  <a:gd name="connsiteX0" fmla="*/ 149424 w 149486"/>
                  <a:gd name="connsiteY0" fmla="*/ 211646 h 502430"/>
                  <a:gd name="connsiteX1" fmla="*/ 149424 w 149486"/>
                  <a:gd name="connsiteY1" fmla="*/ 167735 h 502430"/>
                  <a:gd name="connsiteX2" fmla="*/ 149424 w 149486"/>
                  <a:gd name="connsiteY2" fmla="*/ 150876 h 502430"/>
                  <a:gd name="connsiteX3" fmla="*/ 148376 w 149486"/>
                  <a:gd name="connsiteY3" fmla="*/ 119063 h 502430"/>
                  <a:gd name="connsiteX4" fmla="*/ 147709 w 149486"/>
                  <a:gd name="connsiteY4" fmla="*/ 104394 h 502430"/>
                  <a:gd name="connsiteX5" fmla="*/ 146471 w 149486"/>
                  <a:gd name="connsiteY5" fmla="*/ 84011 h 502430"/>
                  <a:gd name="connsiteX6" fmla="*/ 145042 w 149486"/>
                  <a:gd name="connsiteY6" fmla="*/ 66294 h 502430"/>
                  <a:gd name="connsiteX7" fmla="*/ 144090 w 149486"/>
                  <a:gd name="connsiteY7" fmla="*/ 60960 h 502430"/>
                  <a:gd name="connsiteX8" fmla="*/ 137994 w 149486"/>
                  <a:gd name="connsiteY8" fmla="*/ 30480 h 502430"/>
                  <a:gd name="connsiteX9" fmla="*/ 135327 w 149486"/>
                  <a:gd name="connsiteY9" fmla="*/ 26194 h 502430"/>
                  <a:gd name="connsiteX10" fmla="*/ 134279 w 149486"/>
                  <a:gd name="connsiteY10" fmla="*/ 24765 h 502430"/>
                  <a:gd name="connsiteX11" fmla="*/ 132088 w 149486"/>
                  <a:gd name="connsiteY11" fmla="*/ 21812 h 502430"/>
                  <a:gd name="connsiteX12" fmla="*/ 130659 w 149486"/>
                  <a:gd name="connsiteY12" fmla="*/ 20098 h 502430"/>
                  <a:gd name="connsiteX13" fmla="*/ 128183 w 149486"/>
                  <a:gd name="connsiteY13" fmla="*/ 17336 h 502430"/>
                  <a:gd name="connsiteX14" fmla="*/ 126564 w 149486"/>
                  <a:gd name="connsiteY14" fmla="*/ 15526 h 502430"/>
                  <a:gd name="connsiteX15" fmla="*/ 122563 w 149486"/>
                  <a:gd name="connsiteY15" fmla="*/ 11621 h 502430"/>
                  <a:gd name="connsiteX16" fmla="*/ 119706 w 149486"/>
                  <a:gd name="connsiteY16" fmla="*/ 8954 h 502430"/>
                  <a:gd name="connsiteX17" fmla="*/ 117801 w 149486"/>
                  <a:gd name="connsiteY17" fmla="*/ 7239 h 502430"/>
                  <a:gd name="connsiteX18" fmla="*/ 114467 w 149486"/>
                  <a:gd name="connsiteY18" fmla="*/ 4477 h 502430"/>
                  <a:gd name="connsiteX19" fmla="*/ 112848 w 149486"/>
                  <a:gd name="connsiteY19" fmla="*/ 3048 h 502430"/>
                  <a:gd name="connsiteX20" fmla="*/ 108942 w 149486"/>
                  <a:gd name="connsiteY20" fmla="*/ 0 h 502430"/>
                  <a:gd name="connsiteX21" fmla="*/ 52364 w 149486"/>
                  <a:gd name="connsiteY21" fmla="*/ 20003 h 502430"/>
                  <a:gd name="connsiteX22" fmla="*/ 19979 w 149486"/>
                  <a:gd name="connsiteY22" fmla="*/ 80105 h 502430"/>
                  <a:gd name="connsiteX23" fmla="*/ 9882 w 149486"/>
                  <a:gd name="connsiteY23" fmla="*/ 256222 h 502430"/>
                  <a:gd name="connsiteX24" fmla="*/ 8835 w 149486"/>
                  <a:gd name="connsiteY24" fmla="*/ 272987 h 502430"/>
                  <a:gd name="connsiteX25" fmla="*/ 41886 w 149486"/>
                  <a:gd name="connsiteY25" fmla="*/ 502158 h 502430"/>
                  <a:gd name="connsiteX26" fmla="*/ 44553 w 149486"/>
                  <a:gd name="connsiteY26" fmla="*/ 502158 h 502430"/>
                  <a:gd name="connsiteX27" fmla="*/ 136565 w 149486"/>
                  <a:gd name="connsiteY27" fmla="*/ 442531 h 502430"/>
                  <a:gd name="connsiteX28" fmla="*/ 140184 w 149486"/>
                  <a:gd name="connsiteY28" fmla="*/ 430911 h 502430"/>
                  <a:gd name="connsiteX29" fmla="*/ 141423 w 149486"/>
                  <a:gd name="connsiteY29" fmla="*/ 423291 h 502430"/>
                  <a:gd name="connsiteX30" fmla="*/ 142090 w 149486"/>
                  <a:gd name="connsiteY30" fmla="*/ 418909 h 502430"/>
                  <a:gd name="connsiteX31" fmla="*/ 143709 w 149486"/>
                  <a:gd name="connsiteY31" fmla="*/ 403670 h 502430"/>
                  <a:gd name="connsiteX32" fmla="*/ 144280 w 149486"/>
                  <a:gd name="connsiteY32" fmla="*/ 397859 h 502430"/>
                  <a:gd name="connsiteX33" fmla="*/ 149328 w 149486"/>
                  <a:gd name="connsiteY33" fmla="*/ 283559 h 502430"/>
                  <a:gd name="connsiteX34" fmla="*/ 149328 w 149486"/>
                  <a:gd name="connsiteY34" fmla="*/ 256889 h 502430"/>
                  <a:gd name="connsiteX35" fmla="*/ 149328 w 149486"/>
                  <a:gd name="connsiteY35" fmla="*/ 238982 h 502430"/>
                  <a:gd name="connsiteX36" fmla="*/ 149328 w 149486"/>
                  <a:gd name="connsiteY36" fmla="*/ 229933 h 502430"/>
                  <a:gd name="connsiteX37" fmla="*/ 149424 w 149486"/>
                  <a:gd name="connsiteY37" fmla="*/ 211646 h 50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9486" h="502430">
                    <a:moveTo>
                      <a:pt x="149424" y="211646"/>
                    </a:moveTo>
                    <a:cubicBezTo>
                      <a:pt x="149424" y="196691"/>
                      <a:pt x="149424" y="182023"/>
                      <a:pt x="149424" y="167735"/>
                    </a:cubicBezTo>
                    <a:cubicBezTo>
                      <a:pt x="149424" y="162020"/>
                      <a:pt x="149424" y="156400"/>
                      <a:pt x="149424" y="150876"/>
                    </a:cubicBezTo>
                    <a:cubicBezTo>
                      <a:pt x="149424" y="139827"/>
                      <a:pt x="148757" y="129159"/>
                      <a:pt x="148376" y="119063"/>
                    </a:cubicBezTo>
                    <a:cubicBezTo>
                      <a:pt x="148376" y="114014"/>
                      <a:pt x="147900" y="109538"/>
                      <a:pt x="147709" y="104394"/>
                    </a:cubicBezTo>
                    <a:cubicBezTo>
                      <a:pt x="147709" y="97250"/>
                      <a:pt x="146947" y="90392"/>
                      <a:pt x="146471" y="84011"/>
                    </a:cubicBezTo>
                    <a:cubicBezTo>
                      <a:pt x="145995" y="77629"/>
                      <a:pt x="145518" y="71723"/>
                      <a:pt x="145042" y="66294"/>
                    </a:cubicBezTo>
                    <a:lnTo>
                      <a:pt x="144090" y="60960"/>
                    </a:lnTo>
                    <a:cubicBezTo>
                      <a:pt x="143584" y="50553"/>
                      <a:pt x="141530" y="40280"/>
                      <a:pt x="137994" y="30480"/>
                    </a:cubicBezTo>
                    <a:cubicBezTo>
                      <a:pt x="137232" y="29051"/>
                      <a:pt x="136279" y="27622"/>
                      <a:pt x="135327" y="26194"/>
                    </a:cubicBezTo>
                    <a:lnTo>
                      <a:pt x="134279" y="24765"/>
                    </a:lnTo>
                    <a:lnTo>
                      <a:pt x="132088" y="21812"/>
                    </a:lnTo>
                    <a:lnTo>
                      <a:pt x="130659" y="20098"/>
                    </a:lnTo>
                    <a:cubicBezTo>
                      <a:pt x="129898" y="19145"/>
                      <a:pt x="129040" y="18288"/>
                      <a:pt x="128183" y="17336"/>
                    </a:cubicBezTo>
                    <a:lnTo>
                      <a:pt x="126564" y="15526"/>
                    </a:lnTo>
                    <a:lnTo>
                      <a:pt x="122563" y="11621"/>
                    </a:lnTo>
                    <a:lnTo>
                      <a:pt x="119706" y="8954"/>
                    </a:lnTo>
                    <a:lnTo>
                      <a:pt x="117801" y="7239"/>
                    </a:lnTo>
                    <a:lnTo>
                      <a:pt x="114467" y="4477"/>
                    </a:lnTo>
                    <a:lnTo>
                      <a:pt x="112848" y="3048"/>
                    </a:lnTo>
                    <a:lnTo>
                      <a:pt x="108942" y="0"/>
                    </a:lnTo>
                    <a:cubicBezTo>
                      <a:pt x="80367" y="9525"/>
                      <a:pt x="53221" y="19050"/>
                      <a:pt x="52364" y="20003"/>
                    </a:cubicBezTo>
                    <a:cubicBezTo>
                      <a:pt x="31521" y="32732"/>
                      <a:pt x="19147" y="55697"/>
                      <a:pt x="19979" y="80105"/>
                    </a:cubicBezTo>
                    <a:lnTo>
                      <a:pt x="9882" y="256222"/>
                    </a:lnTo>
                    <a:lnTo>
                      <a:pt x="8835" y="272987"/>
                    </a:lnTo>
                    <a:cubicBezTo>
                      <a:pt x="7882" y="296323"/>
                      <a:pt x="-24789" y="511112"/>
                      <a:pt x="41886" y="502158"/>
                    </a:cubicBezTo>
                    <a:lnTo>
                      <a:pt x="44553" y="502158"/>
                    </a:lnTo>
                    <a:cubicBezTo>
                      <a:pt x="89797" y="489013"/>
                      <a:pt x="128755" y="454533"/>
                      <a:pt x="136565" y="442531"/>
                    </a:cubicBezTo>
                    <a:cubicBezTo>
                      <a:pt x="138422" y="438892"/>
                      <a:pt x="139646" y="434962"/>
                      <a:pt x="140184" y="430911"/>
                    </a:cubicBezTo>
                    <a:cubicBezTo>
                      <a:pt x="140184" y="428625"/>
                      <a:pt x="141042" y="426148"/>
                      <a:pt x="141423" y="423291"/>
                    </a:cubicBezTo>
                    <a:cubicBezTo>
                      <a:pt x="141423" y="421862"/>
                      <a:pt x="141899" y="420433"/>
                      <a:pt x="142090" y="418909"/>
                    </a:cubicBezTo>
                    <a:cubicBezTo>
                      <a:pt x="142661" y="414338"/>
                      <a:pt x="143232" y="409384"/>
                      <a:pt x="143709" y="403670"/>
                    </a:cubicBezTo>
                    <a:lnTo>
                      <a:pt x="144280" y="397859"/>
                    </a:lnTo>
                    <a:cubicBezTo>
                      <a:pt x="146757" y="368332"/>
                      <a:pt x="148471" y="327374"/>
                      <a:pt x="149328" y="283559"/>
                    </a:cubicBezTo>
                    <a:cubicBezTo>
                      <a:pt x="149328" y="274796"/>
                      <a:pt x="149328" y="265843"/>
                      <a:pt x="149328" y="256889"/>
                    </a:cubicBezTo>
                    <a:cubicBezTo>
                      <a:pt x="149328" y="250984"/>
                      <a:pt x="149328" y="244983"/>
                      <a:pt x="149328" y="238982"/>
                    </a:cubicBezTo>
                    <a:cubicBezTo>
                      <a:pt x="149328" y="235934"/>
                      <a:pt x="149328" y="232981"/>
                      <a:pt x="149328" y="229933"/>
                    </a:cubicBezTo>
                    <a:cubicBezTo>
                      <a:pt x="149519" y="223552"/>
                      <a:pt x="149519" y="217551"/>
                      <a:pt x="149424" y="21164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1231"/>
              <p:cNvSpPr/>
              <p:nvPr/>
            </p:nvSpPr>
            <p:spPr>
              <a:xfrm>
                <a:off x="3854894" y="4706586"/>
                <a:ext cx="356616" cy="209312"/>
              </a:xfrm>
              <a:custGeom>
                <a:avLst/>
                <a:gdLst>
                  <a:gd name="connsiteX0" fmla="*/ 356616 w 356616"/>
                  <a:gd name="connsiteY0" fmla="*/ 140590 h 209312"/>
                  <a:gd name="connsiteX1" fmla="*/ 351854 w 356616"/>
                  <a:gd name="connsiteY1" fmla="*/ 120683 h 209312"/>
                  <a:gd name="connsiteX2" fmla="*/ 125444 w 356616"/>
                  <a:gd name="connsiteY2" fmla="*/ 97 h 209312"/>
                  <a:gd name="connsiteX3" fmla="*/ 8858 w 356616"/>
                  <a:gd name="connsiteY3" fmla="*/ 63533 h 209312"/>
                  <a:gd name="connsiteX4" fmla="*/ 0 w 356616"/>
                  <a:gd name="connsiteY4" fmla="*/ 94775 h 209312"/>
                  <a:gd name="connsiteX5" fmla="*/ 233839 w 356616"/>
                  <a:gd name="connsiteY5" fmla="*/ 209075 h 209312"/>
                  <a:gd name="connsiteX6" fmla="*/ 356616 w 356616"/>
                  <a:gd name="connsiteY6" fmla="*/ 140495 h 20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616" h="209312">
                    <a:moveTo>
                      <a:pt x="356616" y="140590"/>
                    </a:moveTo>
                    <a:cubicBezTo>
                      <a:pt x="356048" y="133752"/>
                      <a:pt x="354442" y="127039"/>
                      <a:pt x="351854" y="120683"/>
                    </a:cubicBezTo>
                    <a:cubicBezTo>
                      <a:pt x="324231" y="70486"/>
                      <a:pt x="165163" y="3049"/>
                      <a:pt x="125444" y="97"/>
                    </a:cubicBezTo>
                    <a:cubicBezTo>
                      <a:pt x="94297" y="-2285"/>
                      <a:pt x="21241" y="39911"/>
                      <a:pt x="8858" y="63533"/>
                    </a:cubicBezTo>
                    <a:cubicBezTo>
                      <a:pt x="5006" y="73671"/>
                      <a:pt x="2042" y="84124"/>
                      <a:pt x="0" y="94775"/>
                    </a:cubicBezTo>
                    <a:cubicBezTo>
                      <a:pt x="60388" y="131446"/>
                      <a:pt x="216979" y="214314"/>
                      <a:pt x="233839" y="209075"/>
                    </a:cubicBezTo>
                    <a:cubicBezTo>
                      <a:pt x="254603" y="202884"/>
                      <a:pt x="354711" y="143257"/>
                      <a:pt x="356616" y="140495"/>
                    </a:cubicBezTo>
                    <a:close/>
                  </a:path>
                </a:pathLst>
              </a:custGeom>
              <a:solidFill>
                <a:srgbClr val="000000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1232"/>
              <p:cNvSpPr/>
              <p:nvPr/>
            </p:nvSpPr>
            <p:spPr>
              <a:xfrm>
                <a:off x="3831352" y="5032511"/>
                <a:ext cx="213822" cy="220555"/>
              </a:xfrm>
              <a:custGeom>
                <a:avLst/>
                <a:gdLst>
                  <a:gd name="connsiteX0" fmla="*/ 173560 w 213822"/>
                  <a:gd name="connsiteY0" fmla="*/ 77746 h 220555"/>
                  <a:gd name="connsiteX1" fmla="*/ 50402 w 213822"/>
                  <a:gd name="connsiteY1" fmla="*/ 3737 h 220555"/>
                  <a:gd name="connsiteX2" fmla="*/ 27828 w 213822"/>
                  <a:gd name="connsiteY2" fmla="*/ 2403 h 220555"/>
                  <a:gd name="connsiteX3" fmla="*/ 11540 w 213822"/>
                  <a:gd name="connsiteY3" fmla="*/ 11928 h 220555"/>
                  <a:gd name="connsiteX4" fmla="*/ 3825 w 213822"/>
                  <a:gd name="connsiteY4" fmla="*/ 24120 h 220555"/>
                  <a:gd name="connsiteX5" fmla="*/ 110 w 213822"/>
                  <a:gd name="connsiteY5" fmla="*/ 94701 h 220555"/>
                  <a:gd name="connsiteX6" fmla="*/ 19160 w 213822"/>
                  <a:gd name="connsiteY6" fmla="*/ 132039 h 220555"/>
                  <a:gd name="connsiteX7" fmla="*/ 133936 w 213822"/>
                  <a:gd name="connsiteY7" fmla="*/ 204143 h 220555"/>
                  <a:gd name="connsiteX8" fmla="*/ 187371 w 213822"/>
                  <a:gd name="connsiteY8" fmla="*/ 218335 h 220555"/>
                  <a:gd name="connsiteX9" fmla="*/ 204326 w 213822"/>
                  <a:gd name="connsiteY9" fmla="*/ 208048 h 220555"/>
                  <a:gd name="connsiteX10" fmla="*/ 209088 w 213822"/>
                  <a:gd name="connsiteY10" fmla="*/ 197856 h 220555"/>
                  <a:gd name="connsiteX11" fmla="*/ 213661 w 213822"/>
                  <a:gd name="connsiteY11" fmla="*/ 124323 h 220555"/>
                  <a:gd name="connsiteX12" fmla="*/ 173560 w 213822"/>
                  <a:gd name="connsiteY12" fmla="*/ 77746 h 220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2" h="220555">
                    <a:moveTo>
                      <a:pt x="173560" y="77746"/>
                    </a:moveTo>
                    <a:cubicBezTo>
                      <a:pt x="141461" y="60315"/>
                      <a:pt x="70309" y="14309"/>
                      <a:pt x="50402" y="3737"/>
                    </a:cubicBezTo>
                    <a:cubicBezTo>
                      <a:pt x="43658" y="-717"/>
                      <a:pt x="35049" y="-1225"/>
                      <a:pt x="27828" y="2403"/>
                    </a:cubicBezTo>
                    <a:cubicBezTo>
                      <a:pt x="24780" y="4308"/>
                      <a:pt x="14302" y="10880"/>
                      <a:pt x="11540" y="11928"/>
                    </a:cubicBezTo>
                    <a:cubicBezTo>
                      <a:pt x="7086" y="14440"/>
                      <a:pt x="4188" y="19019"/>
                      <a:pt x="3825" y="24120"/>
                    </a:cubicBezTo>
                    <a:cubicBezTo>
                      <a:pt x="1253" y="61363"/>
                      <a:pt x="-462" y="76698"/>
                      <a:pt x="110" y="94701"/>
                    </a:cubicBezTo>
                    <a:cubicBezTo>
                      <a:pt x="-399" y="109598"/>
                      <a:pt x="6799" y="123708"/>
                      <a:pt x="19160" y="132039"/>
                    </a:cubicBezTo>
                    <a:cubicBezTo>
                      <a:pt x="36400" y="146040"/>
                      <a:pt x="111648" y="191760"/>
                      <a:pt x="133936" y="204143"/>
                    </a:cubicBezTo>
                    <a:cubicBezTo>
                      <a:pt x="156225" y="216525"/>
                      <a:pt x="177656" y="224717"/>
                      <a:pt x="187371" y="218335"/>
                    </a:cubicBezTo>
                    <a:cubicBezTo>
                      <a:pt x="189943" y="216620"/>
                      <a:pt x="201278" y="210048"/>
                      <a:pt x="204326" y="208048"/>
                    </a:cubicBezTo>
                    <a:cubicBezTo>
                      <a:pt x="207533" y="205673"/>
                      <a:pt x="209325" y="201840"/>
                      <a:pt x="209088" y="197856"/>
                    </a:cubicBezTo>
                    <a:cubicBezTo>
                      <a:pt x="209851" y="178806"/>
                      <a:pt x="212803" y="138135"/>
                      <a:pt x="213661" y="124323"/>
                    </a:cubicBezTo>
                    <a:cubicBezTo>
                      <a:pt x="215089" y="107654"/>
                      <a:pt x="207469" y="96034"/>
                      <a:pt x="173560" y="77746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1233"/>
              <p:cNvSpPr/>
              <p:nvPr/>
            </p:nvSpPr>
            <p:spPr>
              <a:xfrm>
                <a:off x="3831352" y="5032511"/>
                <a:ext cx="213822" cy="220555"/>
              </a:xfrm>
              <a:custGeom>
                <a:avLst/>
                <a:gdLst>
                  <a:gd name="connsiteX0" fmla="*/ 173560 w 213822"/>
                  <a:gd name="connsiteY0" fmla="*/ 77746 h 220555"/>
                  <a:gd name="connsiteX1" fmla="*/ 50402 w 213822"/>
                  <a:gd name="connsiteY1" fmla="*/ 3737 h 220555"/>
                  <a:gd name="connsiteX2" fmla="*/ 27828 w 213822"/>
                  <a:gd name="connsiteY2" fmla="*/ 2403 h 220555"/>
                  <a:gd name="connsiteX3" fmla="*/ 11540 w 213822"/>
                  <a:gd name="connsiteY3" fmla="*/ 11928 h 220555"/>
                  <a:gd name="connsiteX4" fmla="*/ 3825 w 213822"/>
                  <a:gd name="connsiteY4" fmla="*/ 24120 h 220555"/>
                  <a:gd name="connsiteX5" fmla="*/ 110 w 213822"/>
                  <a:gd name="connsiteY5" fmla="*/ 94701 h 220555"/>
                  <a:gd name="connsiteX6" fmla="*/ 19160 w 213822"/>
                  <a:gd name="connsiteY6" fmla="*/ 132039 h 220555"/>
                  <a:gd name="connsiteX7" fmla="*/ 133936 w 213822"/>
                  <a:gd name="connsiteY7" fmla="*/ 204143 h 220555"/>
                  <a:gd name="connsiteX8" fmla="*/ 187371 w 213822"/>
                  <a:gd name="connsiteY8" fmla="*/ 218335 h 220555"/>
                  <a:gd name="connsiteX9" fmla="*/ 204326 w 213822"/>
                  <a:gd name="connsiteY9" fmla="*/ 208048 h 220555"/>
                  <a:gd name="connsiteX10" fmla="*/ 209088 w 213822"/>
                  <a:gd name="connsiteY10" fmla="*/ 197856 h 220555"/>
                  <a:gd name="connsiteX11" fmla="*/ 213661 w 213822"/>
                  <a:gd name="connsiteY11" fmla="*/ 124323 h 220555"/>
                  <a:gd name="connsiteX12" fmla="*/ 173560 w 213822"/>
                  <a:gd name="connsiteY12" fmla="*/ 77746 h 220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2" h="220555">
                    <a:moveTo>
                      <a:pt x="173560" y="77746"/>
                    </a:moveTo>
                    <a:cubicBezTo>
                      <a:pt x="141461" y="60315"/>
                      <a:pt x="70309" y="14309"/>
                      <a:pt x="50402" y="3737"/>
                    </a:cubicBezTo>
                    <a:cubicBezTo>
                      <a:pt x="43658" y="-717"/>
                      <a:pt x="35049" y="-1225"/>
                      <a:pt x="27828" y="2403"/>
                    </a:cubicBezTo>
                    <a:cubicBezTo>
                      <a:pt x="24780" y="4308"/>
                      <a:pt x="14302" y="10880"/>
                      <a:pt x="11540" y="11928"/>
                    </a:cubicBezTo>
                    <a:cubicBezTo>
                      <a:pt x="7086" y="14440"/>
                      <a:pt x="4188" y="19019"/>
                      <a:pt x="3825" y="24120"/>
                    </a:cubicBezTo>
                    <a:cubicBezTo>
                      <a:pt x="1253" y="61363"/>
                      <a:pt x="-462" y="76698"/>
                      <a:pt x="110" y="94701"/>
                    </a:cubicBezTo>
                    <a:cubicBezTo>
                      <a:pt x="-399" y="109598"/>
                      <a:pt x="6799" y="123708"/>
                      <a:pt x="19160" y="132039"/>
                    </a:cubicBezTo>
                    <a:cubicBezTo>
                      <a:pt x="36400" y="146040"/>
                      <a:pt x="111648" y="191760"/>
                      <a:pt x="133936" y="204143"/>
                    </a:cubicBezTo>
                    <a:cubicBezTo>
                      <a:pt x="156225" y="216525"/>
                      <a:pt x="177656" y="224717"/>
                      <a:pt x="187371" y="218335"/>
                    </a:cubicBezTo>
                    <a:cubicBezTo>
                      <a:pt x="189943" y="216620"/>
                      <a:pt x="201278" y="210048"/>
                      <a:pt x="204326" y="208048"/>
                    </a:cubicBezTo>
                    <a:cubicBezTo>
                      <a:pt x="207533" y="205673"/>
                      <a:pt x="209325" y="201840"/>
                      <a:pt x="209088" y="197856"/>
                    </a:cubicBezTo>
                    <a:cubicBezTo>
                      <a:pt x="209851" y="178806"/>
                      <a:pt x="212803" y="138135"/>
                      <a:pt x="213661" y="124323"/>
                    </a:cubicBezTo>
                    <a:cubicBezTo>
                      <a:pt x="215089" y="107654"/>
                      <a:pt x="207469" y="96034"/>
                      <a:pt x="173560" y="77746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1234"/>
              <p:cNvSpPr/>
              <p:nvPr/>
            </p:nvSpPr>
            <p:spPr>
              <a:xfrm>
                <a:off x="3836130" y="5032511"/>
                <a:ext cx="207073" cy="119465"/>
              </a:xfrm>
              <a:custGeom>
                <a:avLst/>
                <a:gdLst>
                  <a:gd name="connsiteX0" fmla="*/ 189929 w 207073"/>
                  <a:gd name="connsiteY0" fmla="*/ 119466 h 119465"/>
                  <a:gd name="connsiteX1" fmla="*/ 207073 w 207073"/>
                  <a:gd name="connsiteY1" fmla="*/ 109941 h 119465"/>
                  <a:gd name="connsiteX2" fmla="*/ 168973 w 207073"/>
                  <a:gd name="connsiteY2" fmla="*/ 77746 h 119465"/>
                  <a:gd name="connsiteX3" fmla="*/ 45815 w 207073"/>
                  <a:gd name="connsiteY3" fmla="*/ 3737 h 119465"/>
                  <a:gd name="connsiteX4" fmla="*/ 23241 w 207073"/>
                  <a:gd name="connsiteY4" fmla="*/ 2403 h 119465"/>
                  <a:gd name="connsiteX5" fmla="*/ 6953 w 207073"/>
                  <a:gd name="connsiteY5" fmla="*/ 11928 h 119465"/>
                  <a:gd name="connsiteX6" fmla="*/ 0 w 207073"/>
                  <a:gd name="connsiteY6" fmla="*/ 20406 h 119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73" h="119465">
                    <a:moveTo>
                      <a:pt x="189929" y="119466"/>
                    </a:moveTo>
                    <a:lnTo>
                      <a:pt x="207073" y="109941"/>
                    </a:lnTo>
                    <a:cubicBezTo>
                      <a:pt x="202882" y="99749"/>
                      <a:pt x="192024" y="90319"/>
                      <a:pt x="168973" y="77746"/>
                    </a:cubicBezTo>
                    <a:cubicBezTo>
                      <a:pt x="136874" y="60315"/>
                      <a:pt x="65722" y="14309"/>
                      <a:pt x="45815" y="3737"/>
                    </a:cubicBezTo>
                    <a:cubicBezTo>
                      <a:pt x="39071" y="-717"/>
                      <a:pt x="30462" y="-1225"/>
                      <a:pt x="23241" y="2403"/>
                    </a:cubicBezTo>
                    <a:cubicBezTo>
                      <a:pt x="20193" y="4308"/>
                      <a:pt x="9715" y="10880"/>
                      <a:pt x="6953" y="11928"/>
                    </a:cubicBezTo>
                    <a:cubicBezTo>
                      <a:pt x="3640" y="13764"/>
                      <a:pt x="1153" y="16797"/>
                      <a:pt x="0" y="20406"/>
                    </a:cubicBezTo>
                    <a:close/>
                  </a:path>
                </a:pathLst>
              </a:custGeom>
              <a:solidFill>
                <a:srgbClr val="000000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1235"/>
              <p:cNvSpPr/>
              <p:nvPr/>
            </p:nvSpPr>
            <p:spPr>
              <a:xfrm>
                <a:off x="3831352" y="5042763"/>
                <a:ext cx="197003" cy="210760"/>
              </a:xfrm>
              <a:custGeom>
                <a:avLst/>
                <a:gdLst>
                  <a:gd name="connsiteX0" fmla="*/ 3825 w 197003"/>
                  <a:gd name="connsiteY0" fmla="*/ 14345 h 210760"/>
                  <a:gd name="connsiteX1" fmla="*/ 110 w 197003"/>
                  <a:gd name="connsiteY1" fmla="*/ 84925 h 210760"/>
                  <a:gd name="connsiteX2" fmla="*/ 19160 w 197003"/>
                  <a:gd name="connsiteY2" fmla="*/ 122263 h 210760"/>
                  <a:gd name="connsiteX3" fmla="*/ 133936 w 197003"/>
                  <a:gd name="connsiteY3" fmla="*/ 194367 h 210760"/>
                  <a:gd name="connsiteX4" fmla="*/ 192325 w 197003"/>
                  <a:gd name="connsiteY4" fmla="*/ 198368 h 210760"/>
                  <a:gd name="connsiteX5" fmla="*/ 196896 w 197003"/>
                  <a:gd name="connsiteY5" fmla="*/ 124835 h 210760"/>
                  <a:gd name="connsiteX6" fmla="*/ 156511 w 197003"/>
                  <a:gd name="connsiteY6" fmla="*/ 77781 h 210760"/>
                  <a:gd name="connsiteX7" fmla="*/ 33352 w 197003"/>
                  <a:gd name="connsiteY7" fmla="*/ 3772 h 210760"/>
                  <a:gd name="connsiteX8" fmla="*/ 3825 w 197003"/>
                  <a:gd name="connsiteY8" fmla="*/ 14345 h 21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003" h="210760">
                    <a:moveTo>
                      <a:pt x="3825" y="14345"/>
                    </a:moveTo>
                    <a:cubicBezTo>
                      <a:pt x="1253" y="51588"/>
                      <a:pt x="-462" y="66923"/>
                      <a:pt x="110" y="84925"/>
                    </a:cubicBezTo>
                    <a:cubicBezTo>
                      <a:pt x="-399" y="99822"/>
                      <a:pt x="6799" y="113932"/>
                      <a:pt x="19160" y="122263"/>
                    </a:cubicBezTo>
                    <a:cubicBezTo>
                      <a:pt x="36400" y="136265"/>
                      <a:pt x="111648" y="181985"/>
                      <a:pt x="133936" y="194367"/>
                    </a:cubicBezTo>
                    <a:cubicBezTo>
                      <a:pt x="161368" y="209417"/>
                      <a:pt x="191086" y="220275"/>
                      <a:pt x="192325" y="198368"/>
                    </a:cubicBezTo>
                    <a:cubicBezTo>
                      <a:pt x="193087" y="179318"/>
                      <a:pt x="195944" y="138741"/>
                      <a:pt x="196896" y="124835"/>
                    </a:cubicBezTo>
                    <a:cubicBezTo>
                      <a:pt x="198040" y="107690"/>
                      <a:pt x="190420" y="96260"/>
                      <a:pt x="156511" y="77781"/>
                    </a:cubicBezTo>
                    <a:cubicBezTo>
                      <a:pt x="124316" y="60351"/>
                      <a:pt x="53164" y="14345"/>
                      <a:pt x="33352" y="3772"/>
                    </a:cubicBezTo>
                    <a:cubicBezTo>
                      <a:pt x="16874" y="-5181"/>
                      <a:pt x="4682" y="3201"/>
                      <a:pt x="3825" y="1434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1236"/>
              <p:cNvSpPr/>
              <p:nvPr/>
            </p:nvSpPr>
            <p:spPr>
              <a:xfrm>
                <a:off x="3831352" y="5042763"/>
                <a:ext cx="197003" cy="210760"/>
              </a:xfrm>
              <a:custGeom>
                <a:avLst/>
                <a:gdLst>
                  <a:gd name="connsiteX0" fmla="*/ 3825 w 197003"/>
                  <a:gd name="connsiteY0" fmla="*/ 14345 h 210760"/>
                  <a:gd name="connsiteX1" fmla="*/ 110 w 197003"/>
                  <a:gd name="connsiteY1" fmla="*/ 84925 h 210760"/>
                  <a:gd name="connsiteX2" fmla="*/ 19160 w 197003"/>
                  <a:gd name="connsiteY2" fmla="*/ 122263 h 210760"/>
                  <a:gd name="connsiteX3" fmla="*/ 133936 w 197003"/>
                  <a:gd name="connsiteY3" fmla="*/ 194367 h 210760"/>
                  <a:gd name="connsiteX4" fmla="*/ 192325 w 197003"/>
                  <a:gd name="connsiteY4" fmla="*/ 198368 h 210760"/>
                  <a:gd name="connsiteX5" fmla="*/ 196896 w 197003"/>
                  <a:gd name="connsiteY5" fmla="*/ 124835 h 210760"/>
                  <a:gd name="connsiteX6" fmla="*/ 156511 w 197003"/>
                  <a:gd name="connsiteY6" fmla="*/ 77781 h 210760"/>
                  <a:gd name="connsiteX7" fmla="*/ 33352 w 197003"/>
                  <a:gd name="connsiteY7" fmla="*/ 3772 h 210760"/>
                  <a:gd name="connsiteX8" fmla="*/ 3825 w 197003"/>
                  <a:gd name="connsiteY8" fmla="*/ 14345 h 21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003" h="210760">
                    <a:moveTo>
                      <a:pt x="3825" y="14345"/>
                    </a:moveTo>
                    <a:cubicBezTo>
                      <a:pt x="1253" y="51588"/>
                      <a:pt x="-462" y="66923"/>
                      <a:pt x="110" y="84925"/>
                    </a:cubicBezTo>
                    <a:cubicBezTo>
                      <a:pt x="-399" y="99822"/>
                      <a:pt x="6799" y="113932"/>
                      <a:pt x="19160" y="122263"/>
                    </a:cubicBezTo>
                    <a:cubicBezTo>
                      <a:pt x="36400" y="136265"/>
                      <a:pt x="111648" y="181985"/>
                      <a:pt x="133936" y="194367"/>
                    </a:cubicBezTo>
                    <a:cubicBezTo>
                      <a:pt x="161368" y="209417"/>
                      <a:pt x="191086" y="220275"/>
                      <a:pt x="192325" y="198368"/>
                    </a:cubicBezTo>
                    <a:cubicBezTo>
                      <a:pt x="193087" y="179318"/>
                      <a:pt x="195944" y="138741"/>
                      <a:pt x="196896" y="124835"/>
                    </a:cubicBezTo>
                    <a:cubicBezTo>
                      <a:pt x="198040" y="107690"/>
                      <a:pt x="190420" y="96260"/>
                      <a:pt x="156511" y="77781"/>
                    </a:cubicBezTo>
                    <a:cubicBezTo>
                      <a:pt x="124316" y="60351"/>
                      <a:pt x="53164" y="14345"/>
                      <a:pt x="33352" y="3772"/>
                    </a:cubicBezTo>
                    <a:cubicBezTo>
                      <a:pt x="16874" y="-5181"/>
                      <a:pt x="4682" y="3201"/>
                      <a:pt x="3825" y="14345"/>
                    </a:cubicBezTo>
                    <a:close/>
                  </a:path>
                </a:pathLst>
              </a:custGeom>
              <a:solidFill>
                <a:srgbClr val="000000">
                  <a:alpha val="1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1237"/>
              <p:cNvSpPr/>
              <p:nvPr/>
            </p:nvSpPr>
            <p:spPr>
              <a:xfrm>
                <a:off x="3830627" y="5029220"/>
                <a:ext cx="212642" cy="158692"/>
              </a:xfrm>
              <a:custGeom>
                <a:avLst/>
                <a:gdLst>
                  <a:gd name="connsiteX0" fmla="*/ 212577 w 212642"/>
                  <a:gd name="connsiteY0" fmla="*/ 113231 h 158692"/>
                  <a:gd name="connsiteX1" fmla="*/ 189145 w 212642"/>
                  <a:gd name="connsiteY1" fmla="*/ 122756 h 158692"/>
                  <a:gd name="connsiteX2" fmla="*/ 183526 w 212642"/>
                  <a:gd name="connsiteY2" fmla="*/ 158475 h 158692"/>
                  <a:gd name="connsiteX3" fmla="*/ 741 w 212642"/>
                  <a:gd name="connsiteY3" fmla="*/ 53224 h 158692"/>
                  <a:gd name="connsiteX4" fmla="*/ 7789 w 212642"/>
                  <a:gd name="connsiteY4" fmla="*/ 13600 h 158692"/>
                  <a:gd name="connsiteX5" fmla="*/ 39031 w 212642"/>
                  <a:gd name="connsiteY5" fmla="*/ 265 h 158692"/>
                  <a:gd name="connsiteX6" fmla="*/ 176477 w 212642"/>
                  <a:gd name="connsiteY6" fmla="*/ 78179 h 158692"/>
                  <a:gd name="connsiteX7" fmla="*/ 212577 w 212642"/>
                  <a:gd name="connsiteY7" fmla="*/ 113231 h 15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642" h="158692">
                    <a:moveTo>
                      <a:pt x="212577" y="113231"/>
                    </a:moveTo>
                    <a:cubicBezTo>
                      <a:pt x="209338" y="103706"/>
                      <a:pt x="192955" y="109802"/>
                      <a:pt x="189145" y="122756"/>
                    </a:cubicBezTo>
                    <a:cubicBezTo>
                      <a:pt x="185335" y="135710"/>
                      <a:pt x="185335" y="152855"/>
                      <a:pt x="183526" y="158475"/>
                    </a:cubicBezTo>
                    <a:cubicBezTo>
                      <a:pt x="181716" y="164095"/>
                      <a:pt x="5503" y="59129"/>
                      <a:pt x="741" y="53224"/>
                    </a:cubicBezTo>
                    <a:cubicBezTo>
                      <a:pt x="-1450" y="50461"/>
                      <a:pt x="1312" y="19124"/>
                      <a:pt x="7789" y="13600"/>
                    </a:cubicBezTo>
                    <a:cubicBezTo>
                      <a:pt x="14266" y="8075"/>
                      <a:pt x="29220" y="-1735"/>
                      <a:pt x="39031" y="265"/>
                    </a:cubicBezTo>
                    <a:cubicBezTo>
                      <a:pt x="48842" y="2265"/>
                      <a:pt x="155617" y="66940"/>
                      <a:pt x="176477" y="78179"/>
                    </a:cubicBezTo>
                    <a:cubicBezTo>
                      <a:pt x="197337" y="89419"/>
                      <a:pt x="213815" y="101039"/>
                      <a:pt x="212577" y="113231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1238"/>
              <p:cNvSpPr/>
              <p:nvPr/>
            </p:nvSpPr>
            <p:spPr>
              <a:xfrm>
                <a:off x="3830627" y="5029220"/>
                <a:ext cx="212642" cy="158692"/>
              </a:xfrm>
              <a:custGeom>
                <a:avLst/>
                <a:gdLst>
                  <a:gd name="connsiteX0" fmla="*/ 212577 w 212642"/>
                  <a:gd name="connsiteY0" fmla="*/ 113231 h 158692"/>
                  <a:gd name="connsiteX1" fmla="*/ 189145 w 212642"/>
                  <a:gd name="connsiteY1" fmla="*/ 122756 h 158692"/>
                  <a:gd name="connsiteX2" fmla="*/ 183526 w 212642"/>
                  <a:gd name="connsiteY2" fmla="*/ 158475 h 158692"/>
                  <a:gd name="connsiteX3" fmla="*/ 741 w 212642"/>
                  <a:gd name="connsiteY3" fmla="*/ 53224 h 158692"/>
                  <a:gd name="connsiteX4" fmla="*/ 7789 w 212642"/>
                  <a:gd name="connsiteY4" fmla="*/ 13600 h 158692"/>
                  <a:gd name="connsiteX5" fmla="*/ 39031 w 212642"/>
                  <a:gd name="connsiteY5" fmla="*/ 265 h 158692"/>
                  <a:gd name="connsiteX6" fmla="*/ 176477 w 212642"/>
                  <a:gd name="connsiteY6" fmla="*/ 78179 h 158692"/>
                  <a:gd name="connsiteX7" fmla="*/ 212577 w 212642"/>
                  <a:gd name="connsiteY7" fmla="*/ 113231 h 15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642" h="158692">
                    <a:moveTo>
                      <a:pt x="212577" y="113231"/>
                    </a:moveTo>
                    <a:cubicBezTo>
                      <a:pt x="209338" y="103706"/>
                      <a:pt x="192955" y="109802"/>
                      <a:pt x="189145" y="122756"/>
                    </a:cubicBezTo>
                    <a:cubicBezTo>
                      <a:pt x="185335" y="135710"/>
                      <a:pt x="185335" y="152855"/>
                      <a:pt x="183526" y="158475"/>
                    </a:cubicBezTo>
                    <a:cubicBezTo>
                      <a:pt x="181716" y="164095"/>
                      <a:pt x="5503" y="59129"/>
                      <a:pt x="741" y="53224"/>
                    </a:cubicBezTo>
                    <a:cubicBezTo>
                      <a:pt x="-1450" y="50461"/>
                      <a:pt x="1312" y="19124"/>
                      <a:pt x="7789" y="13600"/>
                    </a:cubicBezTo>
                    <a:cubicBezTo>
                      <a:pt x="14266" y="8075"/>
                      <a:pt x="29220" y="-1735"/>
                      <a:pt x="39031" y="265"/>
                    </a:cubicBezTo>
                    <a:cubicBezTo>
                      <a:pt x="48842" y="2265"/>
                      <a:pt x="155617" y="66940"/>
                      <a:pt x="176477" y="78179"/>
                    </a:cubicBezTo>
                    <a:cubicBezTo>
                      <a:pt x="197337" y="89419"/>
                      <a:pt x="213815" y="101039"/>
                      <a:pt x="212577" y="113231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1239"/>
              <p:cNvSpPr/>
              <p:nvPr/>
            </p:nvSpPr>
            <p:spPr>
              <a:xfrm>
                <a:off x="3956854" y="5154423"/>
                <a:ext cx="32760" cy="32978"/>
              </a:xfrm>
              <a:custGeom>
                <a:avLst/>
                <a:gdLst>
                  <a:gd name="connsiteX0" fmla="*/ 2720 w 32760"/>
                  <a:gd name="connsiteY0" fmla="*/ 20699 h 32978"/>
                  <a:gd name="connsiteX1" fmla="*/ 23961 w 32760"/>
                  <a:gd name="connsiteY1" fmla="*/ 32320 h 32978"/>
                  <a:gd name="connsiteX2" fmla="*/ 29253 w 32760"/>
                  <a:gd name="connsiteY2" fmla="*/ 31308 h 32978"/>
                  <a:gd name="connsiteX3" fmla="*/ 29866 w 32760"/>
                  <a:gd name="connsiteY3" fmla="*/ 29748 h 32978"/>
                  <a:gd name="connsiteX4" fmla="*/ 32629 w 32760"/>
                  <a:gd name="connsiteY4" fmla="*/ 18985 h 32978"/>
                  <a:gd name="connsiteX5" fmla="*/ 29866 w 32760"/>
                  <a:gd name="connsiteY5" fmla="*/ 12603 h 32978"/>
                  <a:gd name="connsiteX6" fmla="*/ 8721 w 32760"/>
                  <a:gd name="connsiteY6" fmla="*/ 601 h 32978"/>
                  <a:gd name="connsiteX7" fmla="*/ 3458 w 32760"/>
                  <a:gd name="connsiteY7" fmla="*/ 1757 h 32978"/>
                  <a:gd name="connsiteX8" fmla="*/ 2911 w 32760"/>
                  <a:gd name="connsiteY8" fmla="*/ 3173 h 32978"/>
                  <a:gd name="connsiteX9" fmla="*/ 148 w 32760"/>
                  <a:gd name="connsiteY9" fmla="*/ 14413 h 32978"/>
                  <a:gd name="connsiteX10" fmla="*/ 2720 w 32760"/>
                  <a:gd name="connsiteY10" fmla="*/ 20699 h 32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0" h="32978">
                    <a:moveTo>
                      <a:pt x="2720" y="20699"/>
                    </a:moveTo>
                    <a:lnTo>
                      <a:pt x="23961" y="32320"/>
                    </a:lnTo>
                    <a:cubicBezTo>
                      <a:pt x="25702" y="33502"/>
                      <a:pt x="28071" y="33049"/>
                      <a:pt x="29253" y="31308"/>
                    </a:cubicBezTo>
                    <a:cubicBezTo>
                      <a:pt x="29571" y="30840"/>
                      <a:pt x="29780" y="30307"/>
                      <a:pt x="29866" y="29748"/>
                    </a:cubicBezTo>
                    <a:lnTo>
                      <a:pt x="32629" y="18985"/>
                    </a:lnTo>
                    <a:cubicBezTo>
                      <a:pt x="33160" y="16486"/>
                      <a:pt x="32051" y="13926"/>
                      <a:pt x="29866" y="12603"/>
                    </a:cubicBezTo>
                    <a:lnTo>
                      <a:pt x="8721" y="601"/>
                    </a:lnTo>
                    <a:cubicBezTo>
                      <a:pt x="6949" y="-533"/>
                      <a:pt x="4592" y="-16"/>
                      <a:pt x="3458" y="1757"/>
                    </a:cubicBezTo>
                    <a:cubicBezTo>
                      <a:pt x="3182" y="2187"/>
                      <a:pt x="2996" y="2669"/>
                      <a:pt x="2911" y="3173"/>
                    </a:cubicBezTo>
                    <a:lnTo>
                      <a:pt x="148" y="14413"/>
                    </a:lnTo>
                    <a:cubicBezTo>
                      <a:pt x="-406" y="16841"/>
                      <a:pt x="623" y="19356"/>
                      <a:pt x="2720" y="20699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1240"/>
              <p:cNvSpPr/>
              <p:nvPr/>
            </p:nvSpPr>
            <p:spPr>
              <a:xfrm>
                <a:off x="3852065" y="5091654"/>
                <a:ext cx="32582" cy="32969"/>
              </a:xfrm>
              <a:custGeom>
                <a:avLst/>
                <a:gdLst>
                  <a:gd name="connsiteX0" fmla="*/ 2543 w 32582"/>
                  <a:gd name="connsiteY0" fmla="*/ 20699 h 32969"/>
                  <a:gd name="connsiteX1" fmla="*/ 23784 w 32582"/>
                  <a:gd name="connsiteY1" fmla="*/ 32320 h 32969"/>
                  <a:gd name="connsiteX2" fmla="*/ 29196 w 32582"/>
                  <a:gd name="connsiteY2" fmla="*/ 31220 h 32969"/>
                  <a:gd name="connsiteX3" fmla="*/ 29784 w 32582"/>
                  <a:gd name="connsiteY3" fmla="*/ 29748 h 32969"/>
                  <a:gd name="connsiteX4" fmla="*/ 32451 w 32582"/>
                  <a:gd name="connsiteY4" fmla="*/ 18985 h 32969"/>
                  <a:gd name="connsiteX5" fmla="*/ 29689 w 32582"/>
                  <a:gd name="connsiteY5" fmla="*/ 12603 h 32969"/>
                  <a:gd name="connsiteX6" fmla="*/ 8734 w 32582"/>
                  <a:gd name="connsiteY6" fmla="*/ 601 h 32969"/>
                  <a:gd name="connsiteX7" fmla="*/ 3471 w 32582"/>
                  <a:gd name="connsiteY7" fmla="*/ 1757 h 32969"/>
                  <a:gd name="connsiteX8" fmla="*/ 2924 w 32582"/>
                  <a:gd name="connsiteY8" fmla="*/ 3173 h 32969"/>
                  <a:gd name="connsiteX9" fmla="*/ 162 w 32582"/>
                  <a:gd name="connsiteY9" fmla="*/ 14413 h 32969"/>
                  <a:gd name="connsiteX10" fmla="*/ 2543 w 32582"/>
                  <a:gd name="connsiteY10" fmla="*/ 20699 h 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82" h="32969">
                    <a:moveTo>
                      <a:pt x="2543" y="20699"/>
                    </a:moveTo>
                    <a:lnTo>
                      <a:pt x="23784" y="32320"/>
                    </a:lnTo>
                    <a:cubicBezTo>
                      <a:pt x="25582" y="33510"/>
                      <a:pt x="28005" y="33018"/>
                      <a:pt x="29196" y="31220"/>
                    </a:cubicBezTo>
                    <a:cubicBezTo>
                      <a:pt x="29490" y="30775"/>
                      <a:pt x="29691" y="30274"/>
                      <a:pt x="29784" y="29748"/>
                    </a:cubicBezTo>
                    <a:lnTo>
                      <a:pt x="32451" y="18985"/>
                    </a:lnTo>
                    <a:cubicBezTo>
                      <a:pt x="32983" y="16486"/>
                      <a:pt x="31874" y="13925"/>
                      <a:pt x="29689" y="12603"/>
                    </a:cubicBezTo>
                    <a:lnTo>
                      <a:pt x="8734" y="601"/>
                    </a:lnTo>
                    <a:cubicBezTo>
                      <a:pt x="6962" y="-533"/>
                      <a:pt x="4606" y="-16"/>
                      <a:pt x="3471" y="1757"/>
                    </a:cubicBezTo>
                    <a:cubicBezTo>
                      <a:pt x="3196" y="2187"/>
                      <a:pt x="3010" y="2669"/>
                      <a:pt x="2924" y="3173"/>
                    </a:cubicBezTo>
                    <a:lnTo>
                      <a:pt x="162" y="14413"/>
                    </a:lnTo>
                    <a:cubicBezTo>
                      <a:pt x="-403" y="16798"/>
                      <a:pt x="540" y="19287"/>
                      <a:pt x="2543" y="20699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1241"/>
              <p:cNvSpPr/>
              <p:nvPr/>
            </p:nvSpPr>
            <p:spPr>
              <a:xfrm>
                <a:off x="3826128" y="4876895"/>
                <a:ext cx="281559" cy="244125"/>
              </a:xfrm>
              <a:custGeom>
                <a:avLst/>
                <a:gdLst>
                  <a:gd name="connsiteX0" fmla="*/ 0 w 281559"/>
                  <a:gd name="connsiteY0" fmla="*/ 82105 h 244125"/>
                  <a:gd name="connsiteX1" fmla="*/ 11049 w 281559"/>
                  <a:gd name="connsiteY1" fmla="*/ 13906 h 244125"/>
                  <a:gd name="connsiteX2" fmla="*/ 32099 w 281559"/>
                  <a:gd name="connsiteY2" fmla="*/ 0 h 244125"/>
                  <a:gd name="connsiteX3" fmla="*/ 108299 w 281559"/>
                  <a:gd name="connsiteY3" fmla="*/ 26670 h 244125"/>
                  <a:gd name="connsiteX4" fmla="*/ 179356 w 281559"/>
                  <a:gd name="connsiteY4" fmla="*/ 51721 h 244125"/>
                  <a:gd name="connsiteX5" fmla="*/ 195549 w 281559"/>
                  <a:gd name="connsiteY5" fmla="*/ 57340 h 244125"/>
                  <a:gd name="connsiteX6" fmla="*/ 210693 w 281559"/>
                  <a:gd name="connsiteY6" fmla="*/ 63722 h 244125"/>
                  <a:gd name="connsiteX7" fmla="*/ 252984 w 281559"/>
                  <a:gd name="connsiteY7" fmla="*/ 49244 h 244125"/>
                  <a:gd name="connsiteX8" fmla="*/ 281559 w 281559"/>
                  <a:gd name="connsiteY8" fmla="*/ 32004 h 244125"/>
                  <a:gd name="connsiteX9" fmla="*/ 275654 w 281559"/>
                  <a:gd name="connsiteY9" fmla="*/ 105727 h 244125"/>
                  <a:gd name="connsiteX10" fmla="*/ 265271 w 281559"/>
                  <a:gd name="connsiteY10" fmla="*/ 174212 h 244125"/>
                  <a:gd name="connsiteX11" fmla="*/ 240316 w 281559"/>
                  <a:gd name="connsiteY11" fmla="*/ 197167 h 244125"/>
                  <a:gd name="connsiteX12" fmla="*/ 198787 w 281559"/>
                  <a:gd name="connsiteY12" fmla="*/ 197167 h 244125"/>
                  <a:gd name="connsiteX13" fmla="*/ 194405 w 281559"/>
                  <a:gd name="connsiteY13" fmla="*/ 228124 h 244125"/>
                  <a:gd name="connsiteX14" fmla="*/ 176022 w 281559"/>
                  <a:gd name="connsiteY14" fmla="*/ 244126 h 244125"/>
                  <a:gd name="connsiteX15" fmla="*/ 164021 w 281559"/>
                  <a:gd name="connsiteY15" fmla="*/ 184690 h 244125"/>
                  <a:gd name="connsiteX16" fmla="*/ 73819 w 281559"/>
                  <a:gd name="connsiteY16" fmla="*/ 135826 h 244125"/>
                  <a:gd name="connsiteX17" fmla="*/ 67628 w 281559"/>
                  <a:gd name="connsiteY17" fmla="*/ 165830 h 244125"/>
                  <a:gd name="connsiteX18" fmla="*/ 49435 w 281559"/>
                  <a:gd name="connsiteY18" fmla="*/ 181356 h 244125"/>
                  <a:gd name="connsiteX19" fmla="*/ 40862 w 281559"/>
                  <a:gd name="connsiteY19" fmla="*/ 116967 h 244125"/>
                  <a:gd name="connsiteX20" fmla="*/ 0 w 281559"/>
                  <a:gd name="connsiteY20" fmla="*/ 82105 h 24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1559" h="244125">
                    <a:moveTo>
                      <a:pt x="0" y="82105"/>
                    </a:moveTo>
                    <a:cubicBezTo>
                      <a:pt x="4096" y="55054"/>
                      <a:pt x="6572" y="36576"/>
                      <a:pt x="11049" y="13906"/>
                    </a:cubicBezTo>
                    <a:cubicBezTo>
                      <a:pt x="19908" y="7715"/>
                      <a:pt x="32099" y="0"/>
                      <a:pt x="32099" y="0"/>
                    </a:cubicBezTo>
                    <a:lnTo>
                      <a:pt x="108299" y="26670"/>
                    </a:lnTo>
                    <a:lnTo>
                      <a:pt x="179356" y="51721"/>
                    </a:lnTo>
                    <a:lnTo>
                      <a:pt x="195549" y="57340"/>
                    </a:lnTo>
                    <a:cubicBezTo>
                      <a:pt x="200597" y="59150"/>
                      <a:pt x="205645" y="62293"/>
                      <a:pt x="210693" y="63722"/>
                    </a:cubicBezTo>
                    <a:cubicBezTo>
                      <a:pt x="223647" y="67246"/>
                      <a:pt x="243078" y="56769"/>
                      <a:pt x="252984" y="49244"/>
                    </a:cubicBezTo>
                    <a:cubicBezTo>
                      <a:pt x="262890" y="41720"/>
                      <a:pt x="268891" y="34671"/>
                      <a:pt x="281559" y="32004"/>
                    </a:cubicBezTo>
                    <a:cubicBezTo>
                      <a:pt x="279845" y="56579"/>
                      <a:pt x="277876" y="81153"/>
                      <a:pt x="275654" y="105727"/>
                    </a:cubicBezTo>
                    <a:cubicBezTo>
                      <a:pt x="275233" y="128914"/>
                      <a:pt x="271742" y="151942"/>
                      <a:pt x="265271" y="174212"/>
                    </a:cubicBezTo>
                    <a:cubicBezTo>
                      <a:pt x="261346" y="185576"/>
                      <a:pt x="251967" y="194203"/>
                      <a:pt x="240316" y="197167"/>
                    </a:cubicBezTo>
                    <a:cubicBezTo>
                      <a:pt x="226620" y="200026"/>
                      <a:pt x="212482" y="200026"/>
                      <a:pt x="198787" y="197167"/>
                    </a:cubicBezTo>
                    <a:cubicBezTo>
                      <a:pt x="198787" y="197167"/>
                      <a:pt x="196787" y="217932"/>
                      <a:pt x="194405" y="228124"/>
                    </a:cubicBezTo>
                    <a:cubicBezTo>
                      <a:pt x="190688" y="235720"/>
                      <a:pt x="184058" y="241491"/>
                      <a:pt x="176022" y="244126"/>
                    </a:cubicBezTo>
                    <a:cubicBezTo>
                      <a:pt x="164021" y="240982"/>
                      <a:pt x="164021" y="184690"/>
                      <a:pt x="164021" y="184690"/>
                    </a:cubicBezTo>
                    <a:lnTo>
                      <a:pt x="73819" y="135826"/>
                    </a:lnTo>
                    <a:cubicBezTo>
                      <a:pt x="73819" y="135826"/>
                      <a:pt x="70580" y="156020"/>
                      <a:pt x="67628" y="165830"/>
                    </a:cubicBezTo>
                    <a:cubicBezTo>
                      <a:pt x="62579" y="173641"/>
                      <a:pt x="52959" y="182213"/>
                      <a:pt x="49435" y="181356"/>
                    </a:cubicBezTo>
                    <a:cubicBezTo>
                      <a:pt x="34290" y="177451"/>
                      <a:pt x="40862" y="116967"/>
                      <a:pt x="40862" y="116967"/>
                    </a:cubicBezTo>
                    <a:cubicBezTo>
                      <a:pt x="25129" y="108079"/>
                      <a:pt x="11255" y="96242"/>
                      <a:pt x="0" y="82105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1242"/>
              <p:cNvSpPr/>
              <p:nvPr/>
            </p:nvSpPr>
            <p:spPr>
              <a:xfrm>
                <a:off x="3825221" y="4706383"/>
                <a:ext cx="386990" cy="356389"/>
              </a:xfrm>
              <a:custGeom>
                <a:avLst/>
                <a:gdLst>
                  <a:gd name="connsiteX0" fmla="*/ 151879 w 386990"/>
                  <a:gd name="connsiteY0" fmla="*/ 109 h 356389"/>
                  <a:gd name="connsiteX1" fmla="*/ 35864 w 386990"/>
                  <a:gd name="connsiteY1" fmla="*/ 55068 h 356389"/>
                  <a:gd name="connsiteX2" fmla="*/ 2813 w 386990"/>
                  <a:gd name="connsiteY2" fmla="*/ 235186 h 356389"/>
                  <a:gd name="connsiteX3" fmla="*/ 163309 w 386990"/>
                  <a:gd name="connsiteY3" fmla="*/ 341009 h 356389"/>
                  <a:gd name="connsiteX4" fmla="*/ 249987 w 386990"/>
                  <a:gd name="connsiteY4" fmla="*/ 348724 h 356389"/>
                  <a:gd name="connsiteX5" fmla="*/ 265798 w 386990"/>
                  <a:gd name="connsiteY5" fmla="*/ 303576 h 356389"/>
                  <a:gd name="connsiteX6" fmla="*/ 303422 w 386990"/>
                  <a:gd name="connsiteY6" fmla="*/ 162796 h 356389"/>
                  <a:gd name="connsiteX7" fmla="*/ 386289 w 386990"/>
                  <a:gd name="connsiteY7" fmla="*/ 140889 h 356389"/>
                  <a:gd name="connsiteX8" fmla="*/ 344665 w 386990"/>
                  <a:gd name="connsiteY8" fmla="*/ 82881 h 356389"/>
                  <a:gd name="connsiteX9" fmla="*/ 151879 w 386990"/>
                  <a:gd name="connsiteY9" fmla="*/ 109 h 356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990" h="356389">
                    <a:moveTo>
                      <a:pt x="151879" y="109"/>
                    </a:moveTo>
                    <a:cubicBezTo>
                      <a:pt x="117684" y="-2082"/>
                      <a:pt x="54914" y="29160"/>
                      <a:pt x="35864" y="55068"/>
                    </a:cubicBezTo>
                    <a:cubicBezTo>
                      <a:pt x="16814" y="80976"/>
                      <a:pt x="-8522" y="211278"/>
                      <a:pt x="2813" y="235186"/>
                    </a:cubicBezTo>
                    <a:cubicBezTo>
                      <a:pt x="14147" y="259094"/>
                      <a:pt x="107016" y="313863"/>
                      <a:pt x="163309" y="341009"/>
                    </a:cubicBezTo>
                    <a:cubicBezTo>
                      <a:pt x="208362" y="362726"/>
                      <a:pt x="231889" y="357678"/>
                      <a:pt x="249987" y="348724"/>
                    </a:cubicBezTo>
                    <a:cubicBezTo>
                      <a:pt x="263512" y="341961"/>
                      <a:pt x="263988" y="320149"/>
                      <a:pt x="265798" y="303576"/>
                    </a:cubicBezTo>
                    <a:cubicBezTo>
                      <a:pt x="270465" y="261475"/>
                      <a:pt x="276466" y="186037"/>
                      <a:pt x="303422" y="162796"/>
                    </a:cubicBezTo>
                    <a:cubicBezTo>
                      <a:pt x="330378" y="139555"/>
                      <a:pt x="379622" y="121743"/>
                      <a:pt x="386289" y="140889"/>
                    </a:cubicBezTo>
                    <a:cubicBezTo>
                      <a:pt x="386289" y="140889"/>
                      <a:pt x="395814" y="113266"/>
                      <a:pt x="344665" y="82881"/>
                    </a:cubicBezTo>
                    <a:cubicBezTo>
                      <a:pt x="260273" y="32589"/>
                      <a:pt x="194075" y="2681"/>
                      <a:pt x="151879" y="109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1243"/>
              <p:cNvSpPr/>
              <p:nvPr/>
            </p:nvSpPr>
            <p:spPr>
              <a:xfrm>
                <a:off x="3825221" y="4706383"/>
                <a:ext cx="386990" cy="356389"/>
              </a:xfrm>
              <a:custGeom>
                <a:avLst/>
                <a:gdLst>
                  <a:gd name="connsiteX0" fmla="*/ 151879 w 386990"/>
                  <a:gd name="connsiteY0" fmla="*/ 109 h 356389"/>
                  <a:gd name="connsiteX1" fmla="*/ 35864 w 386990"/>
                  <a:gd name="connsiteY1" fmla="*/ 55068 h 356389"/>
                  <a:gd name="connsiteX2" fmla="*/ 2813 w 386990"/>
                  <a:gd name="connsiteY2" fmla="*/ 235186 h 356389"/>
                  <a:gd name="connsiteX3" fmla="*/ 163309 w 386990"/>
                  <a:gd name="connsiteY3" fmla="*/ 341009 h 356389"/>
                  <a:gd name="connsiteX4" fmla="*/ 249987 w 386990"/>
                  <a:gd name="connsiteY4" fmla="*/ 348724 h 356389"/>
                  <a:gd name="connsiteX5" fmla="*/ 265798 w 386990"/>
                  <a:gd name="connsiteY5" fmla="*/ 303576 h 356389"/>
                  <a:gd name="connsiteX6" fmla="*/ 303422 w 386990"/>
                  <a:gd name="connsiteY6" fmla="*/ 162796 h 356389"/>
                  <a:gd name="connsiteX7" fmla="*/ 386289 w 386990"/>
                  <a:gd name="connsiteY7" fmla="*/ 140889 h 356389"/>
                  <a:gd name="connsiteX8" fmla="*/ 344665 w 386990"/>
                  <a:gd name="connsiteY8" fmla="*/ 82881 h 356389"/>
                  <a:gd name="connsiteX9" fmla="*/ 151879 w 386990"/>
                  <a:gd name="connsiteY9" fmla="*/ 109 h 356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990" h="356389">
                    <a:moveTo>
                      <a:pt x="151879" y="109"/>
                    </a:moveTo>
                    <a:cubicBezTo>
                      <a:pt x="117684" y="-2082"/>
                      <a:pt x="54914" y="29160"/>
                      <a:pt x="35864" y="55068"/>
                    </a:cubicBezTo>
                    <a:cubicBezTo>
                      <a:pt x="16814" y="80976"/>
                      <a:pt x="-8522" y="211278"/>
                      <a:pt x="2813" y="235186"/>
                    </a:cubicBezTo>
                    <a:cubicBezTo>
                      <a:pt x="14147" y="259094"/>
                      <a:pt x="107016" y="313863"/>
                      <a:pt x="163309" y="341009"/>
                    </a:cubicBezTo>
                    <a:cubicBezTo>
                      <a:pt x="208362" y="362726"/>
                      <a:pt x="231889" y="357678"/>
                      <a:pt x="249987" y="348724"/>
                    </a:cubicBezTo>
                    <a:cubicBezTo>
                      <a:pt x="263512" y="341961"/>
                      <a:pt x="263988" y="320149"/>
                      <a:pt x="265798" y="303576"/>
                    </a:cubicBezTo>
                    <a:cubicBezTo>
                      <a:pt x="270465" y="261475"/>
                      <a:pt x="276466" y="186037"/>
                      <a:pt x="303422" y="162796"/>
                    </a:cubicBezTo>
                    <a:cubicBezTo>
                      <a:pt x="330378" y="139555"/>
                      <a:pt x="379622" y="121743"/>
                      <a:pt x="386289" y="140889"/>
                    </a:cubicBezTo>
                    <a:cubicBezTo>
                      <a:pt x="386289" y="140889"/>
                      <a:pt x="395814" y="113266"/>
                      <a:pt x="344665" y="82881"/>
                    </a:cubicBezTo>
                    <a:cubicBezTo>
                      <a:pt x="260273" y="32589"/>
                      <a:pt x="194075" y="2681"/>
                      <a:pt x="151879" y="109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1244"/>
              <p:cNvSpPr/>
              <p:nvPr/>
            </p:nvSpPr>
            <p:spPr>
              <a:xfrm>
                <a:off x="3982910" y="4976050"/>
                <a:ext cx="41624" cy="141342"/>
              </a:xfrm>
              <a:custGeom>
                <a:avLst/>
                <a:gdLst>
                  <a:gd name="connsiteX0" fmla="*/ 11811 w 41624"/>
                  <a:gd name="connsiteY0" fmla="*/ 0 h 141342"/>
                  <a:gd name="connsiteX1" fmla="*/ 41624 w 41624"/>
                  <a:gd name="connsiteY1" fmla="*/ 13526 h 141342"/>
                  <a:gd name="connsiteX2" fmla="*/ 29908 w 41624"/>
                  <a:gd name="connsiteY2" fmla="*/ 123730 h 141342"/>
                  <a:gd name="connsiteX3" fmla="*/ 15049 w 41624"/>
                  <a:gd name="connsiteY3" fmla="*/ 141161 h 141342"/>
                  <a:gd name="connsiteX4" fmla="*/ 0 w 41624"/>
                  <a:gd name="connsiteY4" fmla="*/ 112014 h 141342"/>
                  <a:gd name="connsiteX5" fmla="*/ 11811 w 41624"/>
                  <a:gd name="connsiteY5" fmla="*/ 0 h 14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24" h="141342">
                    <a:moveTo>
                      <a:pt x="11811" y="0"/>
                    </a:moveTo>
                    <a:lnTo>
                      <a:pt x="41624" y="13526"/>
                    </a:lnTo>
                    <a:cubicBezTo>
                      <a:pt x="41624" y="13526"/>
                      <a:pt x="32099" y="87344"/>
                      <a:pt x="29908" y="123730"/>
                    </a:cubicBezTo>
                    <a:cubicBezTo>
                      <a:pt x="29908" y="123730"/>
                      <a:pt x="21812" y="138970"/>
                      <a:pt x="15049" y="141161"/>
                    </a:cubicBezTo>
                    <a:cubicBezTo>
                      <a:pt x="8287" y="143351"/>
                      <a:pt x="571" y="125254"/>
                      <a:pt x="0" y="112014"/>
                    </a:cubicBezTo>
                    <a:cubicBezTo>
                      <a:pt x="1927" y="74491"/>
                      <a:pt x="5869" y="37099"/>
                      <a:pt x="11811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1245"/>
              <p:cNvSpPr/>
              <p:nvPr/>
            </p:nvSpPr>
            <p:spPr>
              <a:xfrm>
                <a:off x="3988673" y="4954601"/>
                <a:ext cx="44947" cy="41880"/>
              </a:xfrm>
              <a:custGeom>
                <a:avLst/>
                <a:gdLst>
                  <a:gd name="connsiteX0" fmla="*/ 4715 w 44947"/>
                  <a:gd name="connsiteY0" fmla="*/ 28593 h 41880"/>
                  <a:gd name="connsiteX1" fmla="*/ 35099 w 44947"/>
                  <a:gd name="connsiteY1" fmla="*/ 41356 h 41880"/>
                  <a:gd name="connsiteX2" fmla="*/ 42214 w 44947"/>
                  <a:gd name="connsiteY2" fmla="*/ 38848 h 41880"/>
                  <a:gd name="connsiteX3" fmla="*/ 42719 w 44947"/>
                  <a:gd name="connsiteY3" fmla="*/ 36975 h 41880"/>
                  <a:gd name="connsiteX4" fmla="*/ 44910 w 44947"/>
                  <a:gd name="connsiteY4" fmla="*/ 22020 h 41880"/>
                  <a:gd name="connsiteX5" fmla="*/ 40243 w 44947"/>
                  <a:gd name="connsiteY5" fmla="*/ 13829 h 41880"/>
                  <a:gd name="connsiteX6" fmla="*/ 9763 w 44947"/>
                  <a:gd name="connsiteY6" fmla="*/ 589 h 41880"/>
                  <a:gd name="connsiteX7" fmla="*/ 2819 w 44947"/>
                  <a:gd name="connsiteY7" fmla="*/ 2756 h 41880"/>
                  <a:gd name="connsiteX8" fmla="*/ 2238 w 44947"/>
                  <a:gd name="connsiteY8" fmla="*/ 4875 h 41880"/>
                  <a:gd name="connsiteX9" fmla="*/ 48 w 44947"/>
                  <a:gd name="connsiteY9" fmla="*/ 20496 h 41880"/>
                  <a:gd name="connsiteX10" fmla="*/ 4715 w 44947"/>
                  <a:gd name="connsiteY10" fmla="*/ 28593 h 4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947" h="41880">
                    <a:moveTo>
                      <a:pt x="4715" y="28593"/>
                    </a:moveTo>
                    <a:lnTo>
                      <a:pt x="35099" y="41356"/>
                    </a:lnTo>
                    <a:cubicBezTo>
                      <a:pt x="37757" y="42628"/>
                      <a:pt x="40942" y="41506"/>
                      <a:pt x="42214" y="38848"/>
                    </a:cubicBezTo>
                    <a:cubicBezTo>
                      <a:pt x="42496" y="38260"/>
                      <a:pt x="42667" y="37625"/>
                      <a:pt x="42719" y="36975"/>
                    </a:cubicBezTo>
                    <a:lnTo>
                      <a:pt x="44910" y="22020"/>
                    </a:lnTo>
                    <a:cubicBezTo>
                      <a:pt x="45240" y="18579"/>
                      <a:pt x="43372" y="15301"/>
                      <a:pt x="40243" y="13829"/>
                    </a:cubicBezTo>
                    <a:lnTo>
                      <a:pt x="9763" y="589"/>
                    </a:lnTo>
                    <a:cubicBezTo>
                      <a:pt x="7247" y="-730"/>
                      <a:pt x="4139" y="240"/>
                      <a:pt x="2819" y="2756"/>
                    </a:cubicBezTo>
                    <a:cubicBezTo>
                      <a:pt x="2475" y="3413"/>
                      <a:pt x="2277" y="4135"/>
                      <a:pt x="2238" y="4875"/>
                    </a:cubicBezTo>
                    <a:lnTo>
                      <a:pt x="48" y="20496"/>
                    </a:lnTo>
                    <a:cubicBezTo>
                      <a:pt x="-329" y="23924"/>
                      <a:pt x="1560" y="27201"/>
                      <a:pt x="4715" y="28593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1246"/>
              <p:cNvSpPr/>
              <p:nvPr/>
            </p:nvSpPr>
            <p:spPr>
              <a:xfrm>
                <a:off x="3989756" y="5072669"/>
                <a:ext cx="16696" cy="20781"/>
              </a:xfrm>
              <a:custGeom>
                <a:avLst/>
                <a:gdLst>
                  <a:gd name="connsiteX0" fmla="*/ 8966 w 16696"/>
                  <a:gd name="connsiteY0" fmla="*/ 822 h 20781"/>
                  <a:gd name="connsiteX1" fmla="*/ 16681 w 16696"/>
                  <a:gd name="connsiteY1" fmla="*/ 14252 h 20781"/>
                  <a:gd name="connsiteX2" fmla="*/ 11034 w 16696"/>
                  <a:gd name="connsiteY2" fmla="*/ 20766 h 20781"/>
                  <a:gd name="connsiteX3" fmla="*/ 7728 w 16696"/>
                  <a:gd name="connsiteY3" fmla="*/ 20062 h 20781"/>
                  <a:gd name="connsiteX4" fmla="*/ 12 w 16696"/>
                  <a:gd name="connsiteY4" fmla="*/ 6537 h 20781"/>
                  <a:gd name="connsiteX5" fmla="*/ 8966 w 16696"/>
                  <a:gd name="connsiteY5" fmla="*/ 822 h 2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96" h="20781">
                    <a:moveTo>
                      <a:pt x="8966" y="822"/>
                    </a:moveTo>
                    <a:cubicBezTo>
                      <a:pt x="13821" y="3530"/>
                      <a:pt x="16787" y="8694"/>
                      <a:pt x="16681" y="14252"/>
                    </a:cubicBezTo>
                    <a:cubicBezTo>
                      <a:pt x="16921" y="17610"/>
                      <a:pt x="14393" y="20527"/>
                      <a:pt x="11034" y="20766"/>
                    </a:cubicBezTo>
                    <a:cubicBezTo>
                      <a:pt x="9888" y="20848"/>
                      <a:pt x="8742" y="20604"/>
                      <a:pt x="7728" y="20062"/>
                    </a:cubicBezTo>
                    <a:cubicBezTo>
                      <a:pt x="2778" y="17403"/>
                      <a:pt x="-219" y="12151"/>
                      <a:pt x="12" y="6537"/>
                    </a:cubicBezTo>
                    <a:cubicBezTo>
                      <a:pt x="393" y="1203"/>
                      <a:pt x="4394" y="-1464"/>
                      <a:pt x="8966" y="822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1247"/>
              <p:cNvSpPr/>
              <p:nvPr/>
            </p:nvSpPr>
            <p:spPr>
              <a:xfrm>
                <a:off x="3858798" y="4914042"/>
                <a:ext cx="41910" cy="140892"/>
              </a:xfrm>
              <a:custGeom>
                <a:avLst/>
                <a:gdLst>
                  <a:gd name="connsiteX0" fmla="*/ 12860 w 41910"/>
                  <a:gd name="connsiteY0" fmla="*/ 0 h 140892"/>
                  <a:gd name="connsiteX1" fmla="*/ 41911 w 41910"/>
                  <a:gd name="connsiteY1" fmla="*/ 15050 h 140892"/>
                  <a:gd name="connsiteX2" fmla="*/ 29243 w 41910"/>
                  <a:gd name="connsiteY2" fmla="*/ 124206 h 140892"/>
                  <a:gd name="connsiteX3" fmla="*/ 13526 w 41910"/>
                  <a:gd name="connsiteY3" fmla="*/ 140780 h 140892"/>
                  <a:gd name="connsiteX4" fmla="*/ 1 w 41910"/>
                  <a:gd name="connsiteY4" fmla="*/ 110871 h 140892"/>
                  <a:gd name="connsiteX5" fmla="*/ 12860 w 41910"/>
                  <a:gd name="connsiteY5" fmla="*/ 0 h 14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" h="140892">
                    <a:moveTo>
                      <a:pt x="12860" y="0"/>
                    </a:moveTo>
                    <a:lnTo>
                      <a:pt x="41911" y="15050"/>
                    </a:lnTo>
                    <a:cubicBezTo>
                      <a:pt x="41911" y="15050"/>
                      <a:pt x="33338" y="88011"/>
                      <a:pt x="29243" y="124206"/>
                    </a:cubicBezTo>
                    <a:cubicBezTo>
                      <a:pt x="29243" y="124206"/>
                      <a:pt x="20384" y="139065"/>
                      <a:pt x="13526" y="140780"/>
                    </a:cubicBezTo>
                    <a:cubicBezTo>
                      <a:pt x="6668" y="142494"/>
                      <a:pt x="-94" y="124206"/>
                      <a:pt x="1" y="110871"/>
                    </a:cubicBezTo>
                    <a:cubicBezTo>
                      <a:pt x="1929" y="73679"/>
                      <a:pt x="6224" y="36647"/>
                      <a:pt x="12860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1248"/>
              <p:cNvSpPr/>
              <p:nvPr/>
            </p:nvSpPr>
            <p:spPr>
              <a:xfrm>
                <a:off x="3866018" y="4892667"/>
                <a:ext cx="44878" cy="43403"/>
              </a:xfrm>
              <a:custGeom>
                <a:avLst/>
                <a:gdLst>
                  <a:gd name="connsiteX0" fmla="*/ 4306 w 44878"/>
                  <a:gd name="connsiteY0" fmla="*/ 28424 h 43403"/>
                  <a:gd name="connsiteX1" fmla="*/ 34024 w 44878"/>
                  <a:gd name="connsiteY1" fmla="*/ 42711 h 43403"/>
                  <a:gd name="connsiteX2" fmla="*/ 41173 w 44878"/>
                  <a:gd name="connsiteY2" fmla="*/ 40764 h 43403"/>
                  <a:gd name="connsiteX3" fmla="*/ 41835 w 44878"/>
                  <a:gd name="connsiteY3" fmla="*/ 38711 h 43403"/>
                  <a:gd name="connsiteX4" fmla="*/ 44788 w 44878"/>
                  <a:gd name="connsiteY4" fmla="*/ 23947 h 43403"/>
                  <a:gd name="connsiteX5" fmla="*/ 40597 w 44878"/>
                  <a:gd name="connsiteY5" fmla="*/ 15470 h 43403"/>
                  <a:gd name="connsiteX6" fmla="*/ 10783 w 44878"/>
                  <a:gd name="connsiteY6" fmla="*/ 706 h 43403"/>
                  <a:gd name="connsiteX7" fmla="*/ 3746 w 44878"/>
                  <a:gd name="connsiteY7" fmla="*/ 2545 h 43403"/>
                  <a:gd name="connsiteX8" fmla="*/ 3068 w 44878"/>
                  <a:gd name="connsiteY8" fmla="*/ 4611 h 43403"/>
                  <a:gd name="connsiteX9" fmla="*/ 115 w 44878"/>
                  <a:gd name="connsiteY9" fmla="*/ 20042 h 43403"/>
                  <a:gd name="connsiteX10" fmla="*/ 4306 w 44878"/>
                  <a:gd name="connsiteY10" fmla="*/ 28424 h 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878" h="43403">
                    <a:moveTo>
                      <a:pt x="4306" y="28424"/>
                    </a:moveTo>
                    <a:lnTo>
                      <a:pt x="34024" y="42711"/>
                    </a:lnTo>
                    <a:cubicBezTo>
                      <a:pt x="36536" y="44148"/>
                      <a:pt x="39737" y="43276"/>
                      <a:pt x="41173" y="40764"/>
                    </a:cubicBezTo>
                    <a:cubicBezTo>
                      <a:pt x="41533" y="40133"/>
                      <a:pt x="41759" y="39434"/>
                      <a:pt x="41835" y="38711"/>
                    </a:cubicBezTo>
                    <a:lnTo>
                      <a:pt x="44788" y="23947"/>
                    </a:lnTo>
                    <a:cubicBezTo>
                      <a:pt x="45298" y="20523"/>
                      <a:pt x="43627" y="17143"/>
                      <a:pt x="40597" y="15470"/>
                    </a:cubicBezTo>
                    <a:lnTo>
                      <a:pt x="10783" y="706"/>
                    </a:lnTo>
                    <a:cubicBezTo>
                      <a:pt x="8332" y="-730"/>
                      <a:pt x="5181" y="94"/>
                      <a:pt x="3746" y="2545"/>
                    </a:cubicBezTo>
                    <a:cubicBezTo>
                      <a:pt x="3375" y="3177"/>
                      <a:pt x="3144" y="3882"/>
                      <a:pt x="3068" y="4611"/>
                    </a:cubicBezTo>
                    <a:lnTo>
                      <a:pt x="115" y="20042"/>
                    </a:lnTo>
                    <a:cubicBezTo>
                      <a:pt x="-473" y="23452"/>
                      <a:pt x="1226" y="26848"/>
                      <a:pt x="4306" y="28424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1249"/>
              <p:cNvSpPr/>
              <p:nvPr/>
            </p:nvSpPr>
            <p:spPr>
              <a:xfrm>
                <a:off x="3865781" y="5010218"/>
                <a:ext cx="16583" cy="21280"/>
              </a:xfrm>
              <a:custGeom>
                <a:avLst/>
                <a:gdLst>
                  <a:gd name="connsiteX0" fmla="*/ 9496 w 16583"/>
                  <a:gd name="connsiteY0" fmla="*/ 979 h 21280"/>
                  <a:gd name="connsiteX1" fmla="*/ 16545 w 16583"/>
                  <a:gd name="connsiteY1" fmla="*/ 14886 h 21280"/>
                  <a:gd name="connsiteX2" fmla="*/ 10755 w 16583"/>
                  <a:gd name="connsiteY2" fmla="*/ 21273 h 21280"/>
                  <a:gd name="connsiteX3" fmla="*/ 7020 w 16583"/>
                  <a:gd name="connsiteY3" fmla="*/ 20220 h 21280"/>
                  <a:gd name="connsiteX4" fmla="*/ 66 w 16583"/>
                  <a:gd name="connsiteY4" fmla="*/ 6313 h 21280"/>
                  <a:gd name="connsiteX5" fmla="*/ 9496 w 16583"/>
                  <a:gd name="connsiteY5" fmla="*/ 979 h 2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83" h="21280">
                    <a:moveTo>
                      <a:pt x="9496" y="979"/>
                    </a:moveTo>
                    <a:cubicBezTo>
                      <a:pt x="14235" y="3956"/>
                      <a:pt x="16945" y="9304"/>
                      <a:pt x="16545" y="14886"/>
                    </a:cubicBezTo>
                    <a:cubicBezTo>
                      <a:pt x="16710" y="18248"/>
                      <a:pt x="14117" y="21108"/>
                      <a:pt x="10755" y="21273"/>
                    </a:cubicBezTo>
                    <a:cubicBezTo>
                      <a:pt x="9428" y="21338"/>
                      <a:pt x="8117" y="20968"/>
                      <a:pt x="7020" y="20220"/>
                    </a:cubicBezTo>
                    <a:cubicBezTo>
                      <a:pt x="2234" y="17295"/>
                      <a:pt x="-465" y="11897"/>
                      <a:pt x="66" y="6313"/>
                    </a:cubicBezTo>
                    <a:cubicBezTo>
                      <a:pt x="924" y="884"/>
                      <a:pt x="5019" y="-1497"/>
                      <a:pt x="9496" y="979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1250"/>
              <p:cNvSpPr/>
              <p:nvPr/>
            </p:nvSpPr>
            <p:spPr>
              <a:xfrm>
                <a:off x="4095856" y="5054206"/>
                <a:ext cx="136933" cy="196118"/>
              </a:xfrm>
              <a:custGeom>
                <a:avLst/>
                <a:gdLst>
                  <a:gd name="connsiteX0" fmla="*/ 131656 w 136933"/>
                  <a:gd name="connsiteY0" fmla="*/ 24905 h 196118"/>
                  <a:gd name="connsiteX1" fmla="*/ 100605 w 136933"/>
                  <a:gd name="connsiteY1" fmla="*/ 140 h 196118"/>
                  <a:gd name="connsiteX2" fmla="*/ 3259 w 136933"/>
                  <a:gd name="connsiteY2" fmla="*/ 56337 h 196118"/>
                  <a:gd name="connsiteX3" fmla="*/ 3259 w 136933"/>
                  <a:gd name="connsiteY3" fmla="*/ 170637 h 196118"/>
                  <a:gd name="connsiteX4" fmla="*/ 34311 w 136933"/>
                  <a:gd name="connsiteY4" fmla="*/ 195402 h 196118"/>
                  <a:gd name="connsiteX5" fmla="*/ 131656 w 136933"/>
                  <a:gd name="connsiteY5" fmla="*/ 138252 h 196118"/>
                  <a:gd name="connsiteX6" fmla="*/ 131656 w 136933"/>
                  <a:gd name="connsiteY6" fmla="*/ 24905 h 1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33" h="196118">
                    <a:moveTo>
                      <a:pt x="131656" y="24905"/>
                    </a:moveTo>
                    <a:cubicBezTo>
                      <a:pt x="129847" y="23857"/>
                      <a:pt x="103653" y="1854"/>
                      <a:pt x="100605" y="140"/>
                    </a:cubicBezTo>
                    <a:cubicBezTo>
                      <a:pt x="95176" y="-3003"/>
                      <a:pt x="11260" y="47765"/>
                      <a:pt x="3259" y="56337"/>
                    </a:cubicBezTo>
                    <a:cubicBezTo>
                      <a:pt x="-2360" y="62529"/>
                      <a:pt x="402" y="163017"/>
                      <a:pt x="3259" y="170637"/>
                    </a:cubicBezTo>
                    <a:cubicBezTo>
                      <a:pt x="4212" y="173209"/>
                      <a:pt x="33358" y="192735"/>
                      <a:pt x="34311" y="195402"/>
                    </a:cubicBezTo>
                    <a:cubicBezTo>
                      <a:pt x="37073" y="202737"/>
                      <a:pt x="125656" y="151587"/>
                      <a:pt x="131656" y="138252"/>
                    </a:cubicBezTo>
                    <a:cubicBezTo>
                      <a:pt x="137657" y="124917"/>
                      <a:pt x="139657" y="29477"/>
                      <a:pt x="131656" y="2490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1251"/>
              <p:cNvSpPr/>
              <p:nvPr/>
            </p:nvSpPr>
            <p:spPr>
              <a:xfrm>
                <a:off x="4095856" y="5054206"/>
                <a:ext cx="136933" cy="196118"/>
              </a:xfrm>
              <a:custGeom>
                <a:avLst/>
                <a:gdLst>
                  <a:gd name="connsiteX0" fmla="*/ 131656 w 136933"/>
                  <a:gd name="connsiteY0" fmla="*/ 24905 h 196118"/>
                  <a:gd name="connsiteX1" fmla="*/ 100605 w 136933"/>
                  <a:gd name="connsiteY1" fmla="*/ 140 h 196118"/>
                  <a:gd name="connsiteX2" fmla="*/ 3259 w 136933"/>
                  <a:gd name="connsiteY2" fmla="*/ 56337 h 196118"/>
                  <a:gd name="connsiteX3" fmla="*/ 3259 w 136933"/>
                  <a:gd name="connsiteY3" fmla="*/ 170637 h 196118"/>
                  <a:gd name="connsiteX4" fmla="*/ 34311 w 136933"/>
                  <a:gd name="connsiteY4" fmla="*/ 195402 h 196118"/>
                  <a:gd name="connsiteX5" fmla="*/ 131656 w 136933"/>
                  <a:gd name="connsiteY5" fmla="*/ 138252 h 196118"/>
                  <a:gd name="connsiteX6" fmla="*/ 131656 w 136933"/>
                  <a:gd name="connsiteY6" fmla="*/ 24905 h 1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33" h="196118">
                    <a:moveTo>
                      <a:pt x="131656" y="24905"/>
                    </a:moveTo>
                    <a:cubicBezTo>
                      <a:pt x="129847" y="23857"/>
                      <a:pt x="103653" y="1854"/>
                      <a:pt x="100605" y="140"/>
                    </a:cubicBezTo>
                    <a:cubicBezTo>
                      <a:pt x="95176" y="-3003"/>
                      <a:pt x="11260" y="47765"/>
                      <a:pt x="3259" y="56337"/>
                    </a:cubicBezTo>
                    <a:cubicBezTo>
                      <a:pt x="-2360" y="62529"/>
                      <a:pt x="402" y="163017"/>
                      <a:pt x="3259" y="170637"/>
                    </a:cubicBezTo>
                    <a:cubicBezTo>
                      <a:pt x="4212" y="173209"/>
                      <a:pt x="33358" y="192735"/>
                      <a:pt x="34311" y="195402"/>
                    </a:cubicBezTo>
                    <a:cubicBezTo>
                      <a:pt x="37073" y="202737"/>
                      <a:pt x="125656" y="151587"/>
                      <a:pt x="131656" y="138252"/>
                    </a:cubicBezTo>
                    <a:cubicBezTo>
                      <a:pt x="137657" y="124917"/>
                      <a:pt x="139657" y="29477"/>
                      <a:pt x="131656" y="24905"/>
                    </a:cubicBezTo>
                    <a:close/>
                  </a:path>
                </a:pathLst>
              </a:custGeom>
              <a:solidFill>
                <a:srgbClr val="000000">
                  <a:alpha val="1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1252"/>
              <p:cNvSpPr/>
              <p:nvPr/>
            </p:nvSpPr>
            <p:spPr>
              <a:xfrm>
                <a:off x="4126977" y="5079143"/>
                <a:ext cx="105812" cy="171230"/>
              </a:xfrm>
              <a:custGeom>
                <a:avLst/>
                <a:gdLst>
                  <a:gd name="connsiteX0" fmla="*/ 3190 w 105812"/>
                  <a:gd name="connsiteY0" fmla="*/ 56165 h 171230"/>
                  <a:gd name="connsiteX1" fmla="*/ 3190 w 105812"/>
                  <a:gd name="connsiteY1" fmla="*/ 170465 h 171230"/>
                  <a:gd name="connsiteX2" fmla="*/ 100535 w 105812"/>
                  <a:gd name="connsiteY2" fmla="*/ 113315 h 171230"/>
                  <a:gd name="connsiteX3" fmla="*/ 100535 w 105812"/>
                  <a:gd name="connsiteY3" fmla="*/ 158 h 171230"/>
                  <a:gd name="connsiteX4" fmla="*/ 3190 w 105812"/>
                  <a:gd name="connsiteY4" fmla="*/ 56165 h 17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2" h="171230">
                    <a:moveTo>
                      <a:pt x="3190" y="56165"/>
                    </a:moveTo>
                    <a:cubicBezTo>
                      <a:pt x="-2335" y="62356"/>
                      <a:pt x="427" y="162845"/>
                      <a:pt x="3190" y="170465"/>
                    </a:cubicBezTo>
                    <a:cubicBezTo>
                      <a:pt x="5952" y="178085"/>
                      <a:pt x="94534" y="126650"/>
                      <a:pt x="100535" y="113315"/>
                    </a:cubicBezTo>
                    <a:cubicBezTo>
                      <a:pt x="106536" y="99980"/>
                      <a:pt x="108536" y="4730"/>
                      <a:pt x="100535" y="158"/>
                    </a:cubicBezTo>
                    <a:cubicBezTo>
                      <a:pt x="95106" y="-3176"/>
                      <a:pt x="11191" y="47212"/>
                      <a:pt x="3190" y="5616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1253"/>
              <p:cNvSpPr/>
              <p:nvPr/>
            </p:nvSpPr>
            <p:spPr>
              <a:xfrm>
                <a:off x="4099115" y="5054205"/>
                <a:ext cx="128397" cy="81103"/>
              </a:xfrm>
              <a:custGeom>
                <a:avLst/>
                <a:gdLst>
                  <a:gd name="connsiteX0" fmla="*/ 97346 w 128397"/>
                  <a:gd name="connsiteY0" fmla="*/ 141 h 81103"/>
                  <a:gd name="connsiteX1" fmla="*/ 128397 w 128397"/>
                  <a:gd name="connsiteY1" fmla="*/ 24906 h 81103"/>
                  <a:gd name="connsiteX2" fmla="*/ 31052 w 128397"/>
                  <a:gd name="connsiteY2" fmla="*/ 81103 h 81103"/>
                  <a:gd name="connsiteX3" fmla="*/ 0 w 128397"/>
                  <a:gd name="connsiteY3" fmla="*/ 56338 h 81103"/>
                  <a:gd name="connsiteX4" fmla="*/ 97346 w 128397"/>
                  <a:gd name="connsiteY4" fmla="*/ 141 h 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397" h="81103">
                    <a:moveTo>
                      <a:pt x="97346" y="141"/>
                    </a:moveTo>
                    <a:cubicBezTo>
                      <a:pt x="100394" y="1855"/>
                      <a:pt x="126587" y="23858"/>
                      <a:pt x="128397" y="24906"/>
                    </a:cubicBezTo>
                    <a:cubicBezTo>
                      <a:pt x="122968" y="21763"/>
                      <a:pt x="39053" y="72531"/>
                      <a:pt x="31052" y="81103"/>
                    </a:cubicBezTo>
                    <a:lnTo>
                      <a:pt x="0" y="56338"/>
                    </a:lnTo>
                    <a:cubicBezTo>
                      <a:pt x="8001" y="47385"/>
                      <a:pt x="91916" y="-3002"/>
                      <a:pt x="97346" y="141"/>
                    </a:cubicBezTo>
                    <a:close/>
                  </a:path>
                </a:pathLst>
              </a:custGeom>
              <a:solidFill>
                <a:srgbClr val="000000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1254"/>
              <p:cNvSpPr/>
              <p:nvPr/>
            </p:nvSpPr>
            <p:spPr>
              <a:xfrm>
                <a:off x="4126977" y="5079143"/>
                <a:ext cx="105812" cy="171230"/>
              </a:xfrm>
              <a:custGeom>
                <a:avLst/>
                <a:gdLst>
                  <a:gd name="connsiteX0" fmla="*/ 3190 w 105812"/>
                  <a:gd name="connsiteY0" fmla="*/ 56165 h 171230"/>
                  <a:gd name="connsiteX1" fmla="*/ 3190 w 105812"/>
                  <a:gd name="connsiteY1" fmla="*/ 170465 h 171230"/>
                  <a:gd name="connsiteX2" fmla="*/ 100535 w 105812"/>
                  <a:gd name="connsiteY2" fmla="*/ 113315 h 171230"/>
                  <a:gd name="connsiteX3" fmla="*/ 100535 w 105812"/>
                  <a:gd name="connsiteY3" fmla="*/ 158 h 171230"/>
                  <a:gd name="connsiteX4" fmla="*/ 3190 w 105812"/>
                  <a:gd name="connsiteY4" fmla="*/ 56165 h 17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2" h="171230">
                    <a:moveTo>
                      <a:pt x="3190" y="56165"/>
                    </a:moveTo>
                    <a:cubicBezTo>
                      <a:pt x="-2335" y="62356"/>
                      <a:pt x="427" y="162845"/>
                      <a:pt x="3190" y="170465"/>
                    </a:cubicBezTo>
                    <a:cubicBezTo>
                      <a:pt x="5952" y="178085"/>
                      <a:pt x="94534" y="126650"/>
                      <a:pt x="100535" y="113315"/>
                    </a:cubicBezTo>
                    <a:cubicBezTo>
                      <a:pt x="106536" y="99980"/>
                      <a:pt x="108536" y="4730"/>
                      <a:pt x="100535" y="158"/>
                    </a:cubicBezTo>
                    <a:cubicBezTo>
                      <a:pt x="95106" y="-3176"/>
                      <a:pt x="11191" y="47212"/>
                      <a:pt x="3190" y="5616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1255"/>
              <p:cNvSpPr/>
              <p:nvPr/>
            </p:nvSpPr>
            <p:spPr>
              <a:xfrm>
                <a:off x="4098925" y="5052008"/>
                <a:ext cx="132223" cy="118403"/>
              </a:xfrm>
              <a:custGeom>
                <a:avLst/>
                <a:gdLst>
                  <a:gd name="connsiteX0" fmla="*/ 0 w 132223"/>
                  <a:gd name="connsiteY0" fmla="*/ 58535 h 118403"/>
                  <a:gd name="connsiteX1" fmla="*/ 31147 w 132223"/>
                  <a:gd name="connsiteY1" fmla="*/ 72537 h 118403"/>
                  <a:gd name="connsiteX2" fmla="*/ 65246 w 132223"/>
                  <a:gd name="connsiteY2" fmla="*/ 117495 h 118403"/>
                  <a:gd name="connsiteX3" fmla="*/ 121634 w 132223"/>
                  <a:gd name="connsiteY3" fmla="*/ 81776 h 118403"/>
                  <a:gd name="connsiteX4" fmla="*/ 128397 w 132223"/>
                  <a:gd name="connsiteY4" fmla="*/ 16339 h 118403"/>
                  <a:gd name="connsiteX5" fmla="*/ 88106 w 132223"/>
                  <a:gd name="connsiteY5" fmla="*/ 2147 h 118403"/>
                  <a:gd name="connsiteX6" fmla="*/ 0 w 132223"/>
                  <a:gd name="connsiteY6" fmla="*/ 58535 h 1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23" h="118403">
                    <a:moveTo>
                      <a:pt x="0" y="58535"/>
                    </a:moveTo>
                    <a:cubicBezTo>
                      <a:pt x="6191" y="54915"/>
                      <a:pt x="23717" y="65488"/>
                      <a:pt x="31147" y="72537"/>
                    </a:cubicBezTo>
                    <a:cubicBezTo>
                      <a:pt x="38576" y="79585"/>
                      <a:pt x="45434" y="111494"/>
                      <a:pt x="65246" y="117495"/>
                    </a:cubicBezTo>
                    <a:cubicBezTo>
                      <a:pt x="85058" y="123495"/>
                      <a:pt x="114776" y="98445"/>
                      <a:pt x="121634" y="81776"/>
                    </a:cubicBezTo>
                    <a:cubicBezTo>
                      <a:pt x="128492" y="65107"/>
                      <a:pt x="137446" y="29674"/>
                      <a:pt x="128397" y="16339"/>
                    </a:cubicBezTo>
                    <a:cubicBezTo>
                      <a:pt x="120212" y="2431"/>
                      <a:pt x="103201" y="-3561"/>
                      <a:pt x="88106" y="2147"/>
                    </a:cubicBezTo>
                    <a:cubicBezTo>
                      <a:pt x="73628" y="9100"/>
                      <a:pt x="2762" y="42914"/>
                      <a:pt x="0" y="58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1256"/>
              <p:cNvSpPr/>
              <p:nvPr/>
            </p:nvSpPr>
            <p:spPr>
              <a:xfrm>
                <a:off x="4098925" y="5052008"/>
                <a:ext cx="132223" cy="118403"/>
              </a:xfrm>
              <a:custGeom>
                <a:avLst/>
                <a:gdLst>
                  <a:gd name="connsiteX0" fmla="*/ 0 w 132223"/>
                  <a:gd name="connsiteY0" fmla="*/ 58535 h 118403"/>
                  <a:gd name="connsiteX1" fmla="*/ 31147 w 132223"/>
                  <a:gd name="connsiteY1" fmla="*/ 72537 h 118403"/>
                  <a:gd name="connsiteX2" fmla="*/ 65246 w 132223"/>
                  <a:gd name="connsiteY2" fmla="*/ 117495 h 118403"/>
                  <a:gd name="connsiteX3" fmla="*/ 121634 w 132223"/>
                  <a:gd name="connsiteY3" fmla="*/ 81776 h 118403"/>
                  <a:gd name="connsiteX4" fmla="*/ 128397 w 132223"/>
                  <a:gd name="connsiteY4" fmla="*/ 16339 h 118403"/>
                  <a:gd name="connsiteX5" fmla="*/ 88106 w 132223"/>
                  <a:gd name="connsiteY5" fmla="*/ 2147 h 118403"/>
                  <a:gd name="connsiteX6" fmla="*/ 0 w 132223"/>
                  <a:gd name="connsiteY6" fmla="*/ 58535 h 1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23" h="118403">
                    <a:moveTo>
                      <a:pt x="0" y="58535"/>
                    </a:moveTo>
                    <a:cubicBezTo>
                      <a:pt x="6191" y="54915"/>
                      <a:pt x="23717" y="65488"/>
                      <a:pt x="31147" y="72537"/>
                    </a:cubicBezTo>
                    <a:cubicBezTo>
                      <a:pt x="38576" y="79585"/>
                      <a:pt x="45434" y="111494"/>
                      <a:pt x="65246" y="117495"/>
                    </a:cubicBezTo>
                    <a:cubicBezTo>
                      <a:pt x="85058" y="123495"/>
                      <a:pt x="114776" y="98445"/>
                      <a:pt x="121634" y="81776"/>
                    </a:cubicBezTo>
                    <a:cubicBezTo>
                      <a:pt x="128492" y="65107"/>
                      <a:pt x="137446" y="29674"/>
                      <a:pt x="128397" y="16339"/>
                    </a:cubicBezTo>
                    <a:cubicBezTo>
                      <a:pt x="120212" y="2431"/>
                      <a:pt x="103201" y="-3561"/>
                      <a:pt x="88106" y="2147"/>
                    </a:cubicBezTo>
                    <a:cubicBezTo>
                      <a:pt x="73628" y="9100"/>
                      <a:pt x="2762" y="42914"/>
                      <a:pt x="0" y="5853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1257"/>
              <p:cNvSpPr/>
              <p:nvPr/>
            </p:nvSpPr>
            <p:spPr>
              <a:xfrm>
                <a:off x="4181110" y="5128336"/>
                <a:ext cx="16692" cy="20835"/>
              </a:xfrm>
              <a:custGeom>
                <a:avLst/>
                <a:gdLst>
                  <a:gd name="connsiteX0" fmla="*/ 7731 w 16692"/>
                  <a:gd name="connsiteY0" fmla="*/ 781 h 20835"/>
                  <a:gd name="connsiteX1" fmla="*/ 16 w 16692"/>
                  <a:gd name="connsiteY1" fmla="*/ 14306 h 20835"/>
                  <a:gd name="connsiteX2" fmla="*/ 5662 w 16692"/>
                  <a:gd name="connsiteY2" fmla="*/ 20820 h 20835"/>
                  <a:gd name="connsiteX3" fmla="*/ 8969 w 16692"/>
                  <a:gd name="connsiteY3" fmla="*/ 20116 h 20835"/>
                  <a:gd name="connsiteX4" fmla="*/ 16684 w 16692"/>
                  <a:gd name="connsiteY4" fmla="*/ 6591 h 20835"/>
                  <a:gd name="connsiteX5" fmla="*/ 7731 w 16692"/>
                  <a:gd name="connsiteY5" fmla="*/ 781 h 2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92" h="20835">
                    <a:moveTo>
                      <a:pt x="7731" y="781"/>
                    </a:moveTo>
                    <a:cubicBezTo>
                      <a:pt x="2861" y="3521"/>
                      <a:pt x="-105" y="8720"/>
                      <a:pt x="16" y="14306"/>
                    </a:cubicBezTo>
                    <a:cubicBezTo>
                      <a:pt x="-224" y="17665"/>
                      <a:pt x="2304" y="20581"/>
                      <a:pt x="5662" y="20820"/>
                    </a:cubicBezTo>
                    <a:cubicBezTo>
                      <a:pt x="6809" y="20902"/>
                      <a:pt x="7955" y="20658"/>
                      <a:pt x="8969" y="20116"/>
                    </a:cubicBezTo>
                    <a:cubicBezTo>
                      <a:pt x="13887" y="17424"/>
                      <a:pt x="16870" y="12194"/>
                      <a:pt x="16684" y="6591"/>
                    </a:cubicBezTo>
                    <a:cubicBezTo>
                      <a:pt x="16303" y="1162"/>
                      <a:pt x="12303" y="-1410"/>
                      <a:pt x="7731" y="781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" name="Graphic 589"/>
            <p:cNvGrpSpPr/>
            <p:nvPr/>
          </p:nvGrpSpPr>
          <p:grpSpPr>
            <a:xfrm>
              <a:off x="4699732" y="3673835"/>
              <a:ext cx="1138762" cy="1691592"/>
              <a:chOff x="4699732" y="3673835"/>
              <a:chExt cx="1138762" cy="1691592"/>
            </a:xfrm>
          </p:grpSpPr>
          <p:grpSp>
            <p:nvGrpSpPr>
              <p:cNvPr id="11" name="Graphic 589"/>
              <p:cNvGrpSpPr/>
              <p:nvPr/>
            </p:nvGrpSpPr>
            <p:grpSpPr>
              <a:xfrm>
                <a:off x="4699732" y="4462272"/>
                <a:ext cx="566141" cy="641043"/>
                <a:chOff x="4699732" y="4462272"/>
                <a:chExt cx="566141" cy="641043"/>
              </a:xfrm>
            </p:grpSpPr>
            <p:sp>
              <p:nvSpPr>
                <p:cNvPr id="57" name="Freeform: Shape 1260"/>
                <p:cNvSpPr/>
                <p:nvPr/>
              </p:nvSpPr>
              <p:spPr>
                <a:xfrm>
                  <a:off x="4991036" y="4884288"/>
                  <a:ext cx="31337" cy="41703"/>
                </a:xfrm>
                <a:custGeom>
                  <a:avLst/>
                  <a:gdLst>
                    <a:gd name="connsiteX0" fmla="*/ 0 w 31337"/>
                    <a:gd name="connsiteY0" fmla="*/ 39184 h 41703"/>
                    <a:gd name="connsiteX1" fmla="*/ 19812 w 31337"/>
                    <a:gd name="connsiteY1" fmla="*/ 1655 h 41703"/>
                    <a:gd name="connsiteX2" fmla="*/ 31337 w 31337"/>
                    <a:gd name="connsiteY2" fmla="*/ 1655 h 41703"/>
                    <a:gd name="connsiteX3" fmla="*/ 9525 w 31337"/>
                    <a:gd name="connsiteY3" fmla="*/ 39755 h 41703"/>
                    <a:gd name="connsiteX4" fmla="*/ 4572 w 31337"/>
                    <a:gd name="connsiteY4" fmla="*/ 41660 h 41703"/>
                    <a:gd name="connsiteX5" fmla="*/ 0 w 31337"/>
                    <a:gd name="connsiteY5" fmla="*/ 39184 h 4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37" h="41703">
                      <a:moveTo>
                        <a:pt x="0" y="39184"/>
                      </a:moveTo>
                      <a:cubicBezTo>
                        <a:pt x="0" y="39184"/>
                        <a:pt x="0" y="11085"/>
                        <a:pt x="19812" y="1655"/>
                      </a:cubicBezTo>
                      <a:cubicBezTo>
                        <a:pt x="23337" y="-552"/>
                        <a:pt x="27812" y="-552"/>
                        <a:pt x="31337" y="1655"/>
                      </a:cubicBezTo>
                      <a:cubicBezTo>
                        <a:pt x="31337" y="1655"/>
                        <a:pt x="12287" y="6323"/>
                        <a:pt x="9525" y="39755"/>
                      </a:cubicBezTo>
                      <a:cubicBezTo>
                        <a:pt x="9525" y="39755"/>
                        <a:pt x="8763" y="42042"/>
                        <a:pt x="4572" y="41660"/>
                      </a:cubicBezTo>
                      <a:cubicBezTo>
                        <a:pt x="3238" y="41756"/>
                        <a:pt x="0" y="41565"/>
                        <a:pt x="0" y="39184"/>
                      </a:cubicBez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261"/>
                <p:cNvSpPr/>
                <p:nvPr/>
              </p:nvSpPr>
              <p:spPr>
                <a:xfrm>
                  <a:off x="4863800" y="4896053"/>
                  <a:ext cx="289136" cy="110869"/>
                </a:xfrm>
                <a:custGeom>
                  <a:avLst/>
                  <a:gdLst>
                    <a:gd name="connsiteX0" fmla="*/ 109995 w 289136"/>
                    <a:gd name="connsiteY0" fmla="*/ 3035 h 110869"/>
                    <a:gd name="connsiteX1" fmla="*/ 25509 w 289136"/>
                    <a:gd name="connsiteY1" fmla="*/ 82 h 110869"/>
                    <a:gd name="connsiteX2" fmla="*/ 21222 w 289136"/>
                    <a:gd name="connsiteY2" fmla="*/ 61994 h 110869"/>
                    <a:gd name="connsiteX3" fmla="*/ 68847 w 289136"/>
                    <a:gd name="connsiteY3" fmla="*/ 88093 h 110869"/>
                    <a:gd name="connsiteX4" fmla="*/ 166764 w 289136"/>
                    <a:gd name="connsiteY4" fmla="*/ 96570 h 110869"/>
                    <a:gd name="connsiteX5" fmla="*/ 228867 w 289136"/>
                    <a:gd name="connsiteY5" fmla="*/ 110286 h 110869"/>
                    <a:gd name="connsiteX6" fmla="*/ 280969 w 289136"/>
                    <a:gd name="connsiteY6" fmla="*/ 97618 h 110869"/>
                    <a:gd name="connsiteX7" fmla="*/ 288113 w 289136"/>
                    <a:gd name="connsiteY7" fmla="*/ 38849 h 110869"/>
                    <a:gd name="connsiteX8" fmla="*/ 287351 w 289136"/>
                    <a:gd name="connsiteY8" fmla="*/ 17703 h 110869"/>
                    <a:gd name="connsiteX9" fmla="*/ 109995 w 289136"/>
                    <a:gd name="connsiteY9" fmla="*/ 3035 h 11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136" h="110869">
                      <a:moveTo>
                        <a:pt x="109995" y="3035"/>
                      </a:moveTo>
                      <a:cubicBezTo>
                        <a:pt x="79230" y="3035"/>
                        <a:pt x="62370" y="-585"/>
                        <a:pt x="25509" y="82"/>
                      </a:cubicBezTo>
                      <a:cubicBezTo>
                        <a:pt x="-2114" y="558"/>
                        <a:pt x="-12591" y="34372"/>
                        <a:pt x="21222" y="61994"/>
                      </a:cubicBezTo>
                      <a:cubicBezTo>
                        <a:pt x="35743" y="72965"/>
                        <a:pt x="51787" y="81758"/>
                        <a:pt x="68847" y="88093"/>
                      </a:cubicBezTo>
                      <a:cubicBezTo>
                        <a:pt x="112377" y="101428"/>
                        <a:pt x="143809" y="93903"/>
                        <a:pt x="166764" y="96570"/>
                      </a:cubicBezTo>
                      <a:cubicBezTo>
                        <a:pt x="196578" y="100094"/>
                        <a:pt x="204864" y="108477"/>
                        <a:pt x="228867" y="110286"/>
                      </a:cubicBezTo>
                      <a:cubicBezTo>
                        <a:pt x="260871" y="112668"/>
                        <a:pt x="272492" y="107619"/>
                        <a:pt x="280969" y="97618"/>
                      </a:cubicBezTo>
                      <a:cubicBezTo>
                        <a:pt x="291066" y="74472"/>
                        <a:pt x="284684" y="65995"/>
                        <a:pt x="288113" y="38849"/>
                      </a:cubicBezTo>
                      <a:cubicBezTo>
                        <a:pt x="290018" y="23799"/>
                        <a:pt x="288970" y="17513"/>
                        <a:pt x="287351" y="17703"/>
                      </a:cubicBezTo>
                      <a:cubicBezTo>
                        <a:pt x="277540" y="16751"/>
                        <a:pt x="124950" y="2844"/>
                        <a:pt x="109995" y="3035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262"/>
                <p:cNvSpPr/>
                <p:nvPr/>
              </p:nvSpPr>
              <p:spPr>
                <a:xfrm>
                  <a:off x="4947349" y="4797456"/>
                  <a:ext cx="222280" cy="149062"/>
                </a:xfrm>
                <a:custGeom>
                  <a:avLst/>
                  <a:gdLst>
                    <a:gd name="connsiteX0" fmla="*/ 203231 w 222280"/>
                    <a:gd name="connsiteY0" fmla="*/ 118681 h 149062"/>
                    <a:gd name="connsiteX1" fmla="*/ 222281 w 222280"/>
                    <a:gd name="connsiteY1" fmla="*/ 42481 h 149062"/>
                    <a:gd name="connsiteX2" fmla="*/ 165131 w 222280"/>
                    <a:gd name="connsiteY2" fmla="*/ 52006 h 149062"/>
                    <a:gd name="connsiteX3" fmla="*/ 133317 w 222280"/>
                    <a:gd name="connsiteY3" fmla="*/ 0 h 149062"/>
                    <a:gd name="connsiteX4" fmla="*/ 122459 w 222280"/>
                    <a:gd name="connsiteY4" fmla="*/ 82391 h 149062"/>
                    <a:gd name="connsiteX5" fmla="*/ 43306 w 222280"/>
                    <a:gd name="connsiteY5" fmla="*/ 102584 h 149062"/>
                    <a:gd name="connsiteX6" fmla="*/ 24923 w 222280"/>
                    <a:gd name="connsiteY6" fmla="*/ 102108 h 149062"/>
                    <a:gd name="connsiteX7" fmla="*/ 24923 w 222280"/>
                    <a:gd name="connsiteY7" fmla="*/ 102108 h 149062"/>
                    <a:gd name="connsiteX8" fmla="*/ 9968 w 222280"/>
                    <a:gd name="connsiteY8" fmla="*/ 130683 h 149062"/>
                    <a:gd name="connsiteX9" fmla="*/ 95693 w 222280"/>
                    <a:gd name="connsiteY9" fmla="*/ 148114 h 149062"/>
                    <a:gd name="connsiteX10" fmla="*/ 203231 w 222280"/>
                    <a:gd name="connsiteY10" fmla="*/ 118681 h 14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2280" h="149062">
                      <a:moveTo>
                        <a:pt x="203231" y="118681"/>
                      </a:moveTo>
                      <a:cubicBezTo>
                        <a:pt x="207993" y="103822"/>
                        <a:pt x="222281" y="42481"/>
                        <a:pt x="222281" y="42481"/>
                      </a:cubicBezTo>
                      <a:cubicBezTo>
                        <a:pt x="222281" y="42481"/>
                        <a:pt x="202278" y="56769"/>
                        <a:pt x="165131" y="52006"/>
                      </a:cubicBezTo>
                      <a:cubicBezTo>
                        <a:pt x="146081" y="49530"/>
                        <a:pt x="133317" y="0"/>
                        <a:pt x="133317" y="0"/>
                      </a:cubicBezTo>
                      <a:lnTo>
                        <a:pt x="122459" y="82391"/>
                      </a:lnTo>
                      <a:cubicBezTo>
                        <a:pt x="115124" y="101441"/>
                        <a:pt x="78739" y="102203"/>
                        <a:pt x="43306" y="102584"/>
                      </a:cubicBezTo>
                      <a:cubicBezTo>
                        <a:pt x="37305" y="102584"/>
                        <a:pt x="31114" y="102584"/>
                        <a:pt x="24923" y="102108"/>
                      </a:cubicBezTo>
                      <a:lnTo>
                        <a:pt x="24923" y="102108"/>
                      </a:lnTo>
                      <a:cubicBezTo>
                        <a:pt x="5873" y="103441"/>
                        <a:pt x="-11653" y="117157"/>
                        <a:pt x="9968" y="130683"/>
                      </a:cubicBezTo>
                      <a:cubicBezTo>
                        <a:pt x="31590" y="144208"/>
                        <a:pt x="64832" y="146399"/>
                        <a:pt x="95693" y="148114"/>
                      </a:cubicBezTo>
                      <a:cubicBezTo>
                        <a:pt x="131698" y="149638"/>
                        <a:pt x="192182" y="153543"/>
                        <a:pt x="203231" y="118681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263"/>
                <p:cNvSpPr/>
                <p:nvPr/>
              </p:nvSpPr>
              <p:spPr>
                <a:xfrm>
                  <a:off x="5073427" y="4462272"/>
                  <a:ext cx="192446" cy="401253"/>
                </a:xfrm>
                <a:custGeom>
                  <a:avLst/>
                  <a:gdLst>
                    <a:gd name="connsiteX0" fmla="*/ 38100 w 192446"/>
                    <a:gd name="connsiteY0" fmla="*/ 0 h 401253"/>
                    <a:gd name="connsiteX1" fmla="*/ 0 w 192446"/>
                    <a:gd name="connsiteY1" fmla="*/ 378905 h 401253"/>
                    <a:gd name="connsiteX2" fmla="*/ 92964 w 192446"/>
                    <a:gd name="connsiteY2" fmla="*/ 394144 h 401253"/>
                    <a:gd name="connsiteX3" fmla="*/ 191453 w 192446"/>
                    <a:gd name="connsiteY3" fmla="*/ 9715 h 40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446" h="401253">
                      <a:moveTo>
                        <a:pt x="38100" y="0"/>
                      </a:moveTo>
                      <a:cubicBezTo>
                        <a:pt x="27146" y="82582"/>
                        <a:pt x="0" y="378905"/>
                        <a:pt x="0" y="378905"/>
                      </a:cubicBezTo>
                      <a:cubicBezTo>
                        <a:pt x="0" y="378905"/>
                        <a:pt x="47625" y="416528"/>
                        <a:pt x="92964" y="394144"/>
                      </a:cubicBezTo>
                      <a:cubicBezTo>
                        <a:pt x="129635" y="257270"/>
                        <a:pt x="201739" y="106299"/>
                        <a:pt x="191453" y="971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264"/>
                <p:cNvSpPr/>
                <p:nvPr/>
              </p:nvSpPr>
              <p:spPr>
                <a:xfrm>
                  <a:off x="4699732" y="4992351"/>
                  <a:ext cx="289088" cy="110963"/>
                </a:xfrm>
                <a:custGeom>
                  <a:avLst/>
                  <a:gdLst>
                    <a:gd name="connsiteX0" fmla="*/ 110043 w 289088"/>
                    <a:gd name="connsiteY0" fmla="*/ 3035 h 110963"/>
                    <a:gd name="connsiteX1" fmla="*/ 25556 w 289088"/>
                    <a:gd name="connsiteY1" fmla="*/ 82 h 110963"/>
                    <a:gd name="connsiteX2" fmla="*/ 21175 w 289088"/>
                    <a:gd name="connsiteY2" fmla="*/ 62090 h 110963"/>
                    <a:gd name="connsiteX3" fmla="*/ 68800 w 289088"/>
                    <a:gd name="connsiteY3" fmla="*/ 88188 h 110963"/>
                    <a:gd name="connsiteX4" fmla="*/ 166717 w 289088"/>
                    <a:gd name="connsiteY4" fmla="*/ 96570 h 110963"/>
                    <a:gd name="connsiteX5" fmla="*/ 228820 w 289088"/>
                    <a:gd name="connsiteY5" fmla="*/ 110381 h 110963"/>
                    <a:gd name="connsiteX6" fmla="*/ 280922 w 289088"/>
                    <a:gd name="connsiteY6" fmla="*/ 97618 h 110963"/>
                    <a:gd name="connsiteX7" fmla="*/ 288065 w 289088"/>
                    <a:gd name="connsiteY7" fmla="*/ 38849 h 110963"/>
                    <a:gd name="connsiteX8" fmla="*/ 287303 w 289088"/>
                    <a:gd name="connsiteY8" fmla="*/ 17703 h 110963"/>
                    <a:gd name="connsiteX9" fmla="*/ 110043 w 289088"/>
                    <a:gd name="connsiteY9" fmla="*/ 3035 h 11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9088" h="110963">
                      <a:moveTo>
                        <a:pt x="110043" y="3035"/>
                      </a:moveTo>
                      <a:cubicBezTo>
                        <a:pt x="79277" y="3035"/>
                        <a:pt x="62418" y="-585"/>
                        <a:pt x="25556" y="82"/>
                      </a:cubicBezTo>
                      <a:cubicBezTo>
                        <a:pt x="-2161" y="653"/>
                        <a:pt x="-12544" y="34372"/>
                        <a:pt x="21175" y="62090"/>
                      </a:cubicBezTo>
                      <a:cubicBezTo>
                        <a:pt x="35757" y="72964"/>
                        <a:pt x="51787" y="81748"/>
                        <a:pt x="68800" y="88188"/>
                      </a:cubicBezTo>
                      <a:cubicBezTo>
                        <a:pt x="112329" y="101523"/>
                        <a:pt x="143762" y="93903"/>
                        <a:pt x="166717" y="96570"/>
                      </a:cubicBezTo>
                      <a:cubicBezTo>
                        <a:pt x="196530" y="100094"/>
                        <a:pt x="204341" y="108572"/>
                        <a:pt x="228820" y="110381"/>
                      </a:cubicBezTo>
                      <a:cubicBezTo>
                        <a:pt x="260824" y="112763"/>
                        <a:pt x="272444" y="107714"/>
                        <a:pt x="280922" y="97618"/>
                      </a:cubicBezTo>
                      <a:cubicBezTo>
                        <a:pt x="291018" y="74472"/>
                        <a:pt x="284636" y="66090"/>
                        <a:pt x="288065" y="38849"/>
                      </a:cubicBezTo>
                      <a:cubicBezTo>
                        <a:pt x="289970" y="23894"/>
                        <a:pt x="288923" y="17513"/>
                        <a:pt x="287303" y="17703"/>
                      </a:cubicBezTo>
                      <a:cubicBezTo>
                        <a:pt x="277588" y="16751"/>
                        <a:pt x="124902" y="2939"/>
                        <a:pt x="110043" y="3035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265"/>
                <p:cNvSpPr/>
                <p:nvPr/>
              </p:nvSpPr>
              <p:spPr>
                <a:xfrm>
                  <a:off x="4783400" y="4893849"/>
                  <a:ext cx="222209" cy="149127"/>
                </a:xfrm>
                <a:custGeom>
                  <a:avLst/>
                  <a:gdLst>
                    <a:gd name="connsiteX0" fmla="*/ 203159 w 222209"/>
                    <a:gd name="connsiteY0" fmla="*/ 118681 h 149127"/>
                    <a:gd name="connsiteX1" fmla="*/ 222209 w 222209"/>
                    <a:gd name="connsiteY1" fmla="*/ 42481 h 149127"/>
                    <a:gd name="connsiteX2" fmla="*/ 165059 w 222209"/>
                    <a:gd name="connsiteY2" fmla="*/ 52006 h 149127"/>
                    <a:gd name="connsiteX3" fmla="*/ 133246 w 222209"/>
                    <a:gd name="connsiteY3" fmla="*/ 0 h 149127"/>
                    <a:gd name="connsiteX4" fmla="*/ 122387 w 222209"/>
                    <a:gd name="connsiteY4" fmla="*/ 82296 h 149127"/>
                    <a:gd name="connsiteX5" fmla="*/ 43235 w 222209"/>
                    <a:gd name="connsiteY5" fmla="*/ 102489 h 149127"/>
                    <a:gd name="connsiteX6" fmla="*/ 24851 w 222209"/>
                    <a:gd name="connsiteY6" fmla="*/ 102489 h 149127"/>
                    <a:gd name="connsiteX7" fmla="*/ 24851 w 222209"/>
                    <a:gd name="connsiteY7" fmla="*/ 102489 h 149127"/>
                    <a:gd name="connsiteX8" fmla="*/ 9992 w 222209"/>
                    <a:gd name="connsiteY8" fmla="*/ 131064 h 149127"/>
                    <a:gd name="connsiteX9" fmla="*/ 95717 w 222209"/>
                    <a:gd name="connsiteY9" fmla="*/ 148399 h 149127"/>
                    <a:gd name="connsiteX10" fmla="*/ 203159 w 222209"/>
                    <a:gd name="connsiteY10" fmla="*/ 118681 h 149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2209" h="149127">
                      <a:moveTo>
                        <a:pt x="203159" y="118681"/>
                      </a:moveTo>
                      <a:cubicBezTo>
                        <a:pt x="207922" y="103727"/>
                        <a:pt x="222209" y="42481"/>
                        <a:pt x="222209" y="42481"/>
                      </a:cubicBezTo>
                      <a:cubicBezTo>
                        <a:pt x="222209" y="42481"/>
                        <a:pt x="202207" y="56674"/>
                        <a:pt x="165059" y="52006"/>
                      </a:cubicBezTo>
                      <a:cubicBezTo>
                        <a:pt x="146009" y="49435"/>
                        <a:pt x="133246" y="0"/>
                        <a:pt x="133246" y="0"/>
                      </a:cubicBezTo>
                      <a:lnTo>
                        <a:pt x="122387" y="82296"/>
                      </a:lnTo>
                      <a:cubicBezTo>
                        <a:pt x="114958" y="101346"/>
                        <a:pt x="78668" y="102108"/>
                        <a:pt x="43235" y="102489"/>
                      </a:cubicBezTo>
                      <a:cubicBezTo>
                        <a:pt x="37234" y="102489"/>
                        <a:pt x="31043" y="102489"/>
                        <a:pt x="24851" y="102489"/>
                      </a:cubicBezTo>
                      <a:lnTo>
                        <a:pt x="24851" y="102489"/>
                      </a:lnTo>
                      <a:cubicBezTo>
                        <a:pt x="5801" y="103822"/>
                        <a:pt x="-11629" y="117538"/>
                        <a:pt x="9992" y="131064"/>
                      </a:cubicBezTo>
                      <a:cubicBezTo>
                        <a:pt x="31614" y="144589"/>
                        <a:pt x="64761" y="146780"/>
                        <a:pt x="95717" y="148399"/>
                      </a:cubicBezTo>
                      <a:cubicBezTo>
                        <a:pt x="131627" y="149542"/>
                        <a:pt x="191825" y="153448"/>
                        <a:pt x="203159" y="118681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1266"/>
                <p:cNvSpPr/>
                <p:nvPr/>
              </p:nvSpPr>
              <p:spPr>
                <a:xfrm>
                  <a:off x="4907216" y="4535693"/>
                  <a:ext cx="197706" cy="426067"/>
                </a:xfrm>
                <a:custGeom>
                  <a:avLst/>
                  <a:gdLst>
                    <a:gd name="connsiteX0" fmla="*/ 48959 w 197706"/>
                    <a:gd name="connsiteY0" fmla="*/ 19733 h 426067"/>
                    <a:gd name="connsiteX1" fmla="*/ 0 w 197706"/>
                    <a:gd name="connsiteY1" fmla="*/ 408067 h 426067"/>
                    <a:gd name="connsiteX2" fmla="*/ 93916 w 197706"/>
                    <a:gd name="connsiteY2" fmla="*/ 424355 h 426067"/>
                    <a:gd name="connsiteX3" fmla="*/ 194215 w 197706"/>
                    <a:gd name="connsiteY3" fmla="*/ 32687 h 426067"/>
                    <a:gd name="connsiteX4" fmla="*/ 126683 w 197706"/>
                    <a:gd name="connsiteY4" fmla="*/ 4112 h 426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706" h="426067">
                      <a:moveTo>
                        <a:pt x="48959" y="19733"/>
                      </a:moveTo>
                      <a:cubicBezTo>
                        <a:pt x="35338" y="82407"/>
                        <a:pt x="14097" y="316913"/>
                        <a:pt x="0" y="408067"/>
                      </a:cubicBezTo>
                      <a:cubicBezTo>
                        <a:pt x="28707" y="423548"/>
                        <a:pt x="61673" y="429266"/>
                        <a:pt x="93916" y="424355"/>
                      </a:cubicBezTo>
                      <a:cubicBezTo>
                        <a:pt x="115443" y="355203"/>
                        <a:pt x="217742" y="110029"/>
                        <a:pt x="194215" y="32687"/>
                      </a:cubicBezTo>
                      <a:cubicBezTo>
                        <a:pt x="179356" y="-15986"/>
                        <a:pt x="126683" y="4112"/>
                        <a:pt x="126683" y="411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267"/>
              <p:cNvSpPr/>
              <p:nvPr/>
            </p:nvSpPr>
            <p:spPr>
              <a:xfrm>
                <a:off x="5641022" y="4719827"/>
                <a:ext cx="103822" cy="485794"/>
              </a:xfrm>
              <a:custGeom>
                <a:avLst/>
                <a:gdLst>
                  <a:gd name="connsiteX0" fmla="*/ 103822 w 103822"/>
                  <a:gd name="connsiteY0" fmla="*/ 479203 h 485794"/>
                  <a:gd name="connsiteX1" fmla="*/ 46672 w 103822"/>
                  <a:gd name="connsiteY1" fmla="*/ 2381 h 485794"/>
                  <a:gd name="connsiteX2" fmla="*/ 0 w 103822"/>
                  <a:gd name="connsiteY2" fmla="*/ 0 h 485794"/>
                  <a:gd name="connsiteX3" fmla="*/ 80296 w 103822"/>
                  <a:gd name="connsiteY3" fmla="*/ 479203 h 485794"/>
                  <a:gd name="connsiteX4" fmla="*/ 80296 w 103822"/>
                  <a:gd name="connsiteY4" fmla="*/ 479203 h 485794"/>
                  <a:gd name="connsiteX5" fmla="*/ 83439 w 103822"/>
                  <a:gd name="connsiteY5" fmla="*/ 483394 h 485794"/>
                  <a:gd name="connsiteX6" fmla="*/ 100108 w 103822"/>
                  <a:gd name="connsiteY6" fmla="*/ 484156 h 485794"/>
                  <a:gd name="connsiteX7" fmla="*/ 103727 w 103822"/>
                  <a:gd name="connsiteY7" fmla="*/ 479203 h 485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822" h="485794">
                    <a:moveTo>
                      <a:pt x="103822" y="479203"/>
                    </a:moveTo>
                    <a:lnTo>
                      <a:pt x="46672" y="2381"/>
                    </a:lnTo>
                    <a:lnTo>
                      <a:pt x="0" y="0"/>
                    </a:lnTo>
                    <a:lnTo>
                      <a:pt x="80296" y="479203"/>
                    </a:lnTo>
                    <a:lnTo>
                      <a:pt x="80296" y="479203"/>
                    </a:lnTo>
                    <a:cubicBezTo>
                      <a:pt x="80728" y="480970"/>
                      <a:pt x="81863" y="482484"/>
                      <a:pt x="83439" y="483394"/>
                    </a:cubicBezTo>
                    <a:cubicBezTo>
                      <a:pt x="88553" y="486300"/>
                      <a:pt x="94749" y="486583"/>
                      <a:pt x="100108" y="484156"/>
                    </a:cubicBezTo>
                    <a:cubicBezTo>
                      <a:pt x="102204" y="483388"/>
                      <a:pt x="103632" y="481433"/>
                      <a:pt x="103727" y="47920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268"/>
              <p:cNvSpPr/>
              <p:nvPr/>
            </p:nvSpPr>
            <p:spPr>
              <a:xfrm>
                <a:off x="5021421" y="4691252"/>
                <a:ext cx="114585" cy="457483"/>
              </a:xfrm>
              <a:custGeom>
                <a:avLst/>
                <a:gdLst>
                  <a:gd name="connsiteX0" fmla="*/ 114586 w 114585"/>
                  <a:gd name="connsiteY0" fmla="*/ 0 h 457483"/>
                  <a:gd name="connsiteX1" fmla="*/ 68104 w 114585"/>
                  <a:gd name="connsiteY1" fmla="*/ 0 h 457483"/>
                  <a:gd name="connsiteX2" fmla="*/ 0 w 114585"/>
                  <a:gd name="connsiteY2" fmla="*/ 450342 h 457483"/>
                  <a:gd name="connsiteX3" fmla="*/ 0 w 114585"/>
                  <a:gd name="connsiteY3" fmla="*/ 450342 h 457483"/>
                  <a:gd name="connsiteX4" fmla="*/ 3429 w 114585"/>
                  <a:gd name="connsiteY4" fmla="*/ 455486 h 457483"/>
                  <a:gd name="connsiteX5" fmla="*/ 20098 w 114585"/>
                  <a:gd name="connsiteY5" fmla="*/ 455486 h 457483"/>
                  <a:gd name="connsiteX6" fmla="*/ 23336 w 114585"/>
                  <a:gd name="connsiteY6" fmla="*/ 451390 h 457483"/>
                  <a:gd name="connsiteX7" fmla="*/ 23336 w 114585"/>
                  <a:gd name="connsiteY7" fmla="*/ 451390 h 45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585" h="457483">
                    <a:moveTo>
                      <a:pt x="114586" y="0"/>
                    </a:moveTo>
                    <a:lnTo>
                      <a:pt x="68104" y="0"/>
                    </a:lnTo>
                    <a:lnTo>
                      <a:pt x="0" y="450342"/>
                    </a:lnTo>
                    <a:lnTo>
                      <a:pt x="0" y="450342"/>
                    </a:lnTo>
                    <a:cubicBezTo>
                      <a:pt x="13" y="452588"/>
                      <a:pt x="1361" y="454610"/>
                      <a:pt x="3429" y="455486"/>
                    </a:cubicBezTo>
                    <a:cubicBezTo>
                      <a:pt x="8666" y="458149"/>
                      <a:pt x="14861" y="458149"/>
                      <a:pt x="20098" y="455486"/>
                    </a:cubicBezTo>
                    <a:cubicBezTo>
                      <a:pt x="21720" y="454655"/>
                      <a:pt x="22902" y="453160"/>
                      <a:pt x="23336" y="451390"/>
                    </a:cubicBezTo>
                    <a:lnTo>
                      <a:pt x="23336" y="451390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269"/>
              <p:cNvSpPr/>
              <p:nvPr/>
            </p:nvSpPr>
            <p:spPr>
              <a:xfrm>
                <a:off x="5070475" y="4691252"/>
                <a:ext cx="65817" cy="147637"/>
              </a:xfrm>
              <a:custGeom>
                <a:avLst/>
                <a:gdLst>
                  <a:gd name="connsiteX0" fmla="*/ 19050 w 65817"/>
                  <a:gd name="connsiteY0" fmla="*/ 0 h 147637"/>
                  <a:gd name="connsiteX1" fmla="*/ 0 w 65817"/>
                  <a:gd name="connsiteY1" fmla="*/ 125635 h 147637"/>
                  <a:gd name="connsiteX2" fmla="*/ 35909 w 65817"/>
                  <a:gd name="connsiteY2" fmla="*/ 147638 h 147637"/>
                  <a:gd name="connsiteX3" fmla="*/ 65818 w 65817"/>
                  <a:gd name="connsiteY3" fmla="*/ 0 h 1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817" h="147637">
                    <a:moveTo>
                      <a:pt x="19050" y="0"/>
                    </a:moveTo>
                    <a:lnTo>
                      <a:pt x="0" y="125635"/>
                    </a:lnTo>
                    <a:cubicBezTo>
                      <a:pt x="11070" y="134346"/>
                      <a:pt x="23122" y="141730"/>
                      <a:pt x="35909" y="147638"/>
                    </a:cubicBezTo>
                    <a:lnTo>
                      <a:pt x="65818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" name="Freeform: Shape 1270"/>
              <p:cNvSpPr/>
              <p:nvPr/>
            </p:nvSpPr>
            <p:spPr>
              <a:xfrm>
                <a:off x="5341747" y="4871656"/>
                <a:ext cx="90677" cy="493771"/>
              </a:xfrm>
              <a:custGeom>
                <a:avLst/>
                <a:gdLst>
                  <a:gd name="connsiteX0" fmla="*/ 90678 w 90677"/>
                  <a:gd name="connsiteY0" fmla="*/ 487299 h 493771"/>
                  <a:gd name="connsiteX1" fmla="*/ 46672 w 90677"/>
                  <a:gd name="connsiteY1" fmla="*/ 2381 h 493771"/>
                  <a:gd name="connsiteX2" fmla="*/ 0 w 90677"/>
                  <a:gd name="connsiteY2" fmla="*/ 0 h 493771"/>
                  <a:gd name="connsiteX3" fmla="*/ 66675 w 90677"/>
                  <a:gd name="connsiteY3" fmla="*/ 487204 h 493771"/>
                  <a:gd name="connsiteX4" fmla="*/ 66675 w 90677"/>
                  <a:gd name="connsiteY4" fmla="*/ 487204 h 493771"/>
                  <a:gd name="connsiteX5" fmla="*/ 69818 w 90677"/>
                  <a:gd name="connsiteY5" fmla="*/ 491395 h 493771"/>
                  <a:gd name="connsiteX6" fmla="*/ 86487 w 90677"/>
                  <a:gd name="connsiteY6" fmla="*/ 492252 h 493771"/>
                  <a:gd name="connsiteX7" fmla="*/ 90106 w 90677"/>
                  <a:gd name="connsiteY7" fmla="*/ 487299 h 49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677" h="493771">
                    <a:moveTo>
                      <a:pt x="90678" y="487299"/>
                    </a:moveTo>
                    <a:lnTo>
                      <a:pt x="46672" y="2381"/>
                    </a:lnTo>
                    <a:lnTo>
                      <a:pt x="0" y="0"/>
                    </a:lnTo>
                    <a:lnTo>
                      <a:pt x="66675" y="487204"/>
                    </a:lnTo>
                    <a:lnTo>
                      <a:pt x="66675" y="487204"/>
                    </a:lnTo>
                    <a:cubicBezTo>
                      <a:pt x="67086" y="488981"/>
                      <a:pt x="68227" y="490503"/>
                      <a:pt x="69818" y="491395"/>
                    </a:cubicBezTo>
                    <a:cubicBezTo>
                      <a:pt x="74947" y="494229"/>
                      <a:pt x="81094" y="494545"/>
                      <a:pt x="86487" y="492252"/>
                    </a:cubicBezTo>
                    <a:cubicBezTo>
                      <a:pt x="88552" y="491443"/>
                      <a:pt x="89963" y="489513"/>
                      <a:pt x="90106" y="487299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271"/>
              <p:cNvSpPr/>
              <p:nvPr/>
            </p:nvSpPr>
            <p:spPr>
              <a:xfrm>
                <a:off x="5341747" y="4871656"/>
                <a:ext cx="53149" cy="77955"/>
              </a:xfrm>
              <a:custGeom>
                <a:avLst/>
                <a:gdLst>
                  <a:gd name="connsiteX0" fmla="*/ 53149 w 53149"/>
                  <a:gd name="connsiteY0" fmla="*/ 73247 h 77955"/>
                  <a:gd name="connsiteX1" fmla="*/ 46672 w 53149"/>
                  <a:gd name="connsiteY1" fmla="*/ 2381 h 77955"/>
                  <a:gd name="connsiteX2" fmla="*/ 0 w 53149"/>
                  <a:gd name="connsiteY2" fmla="*/ 0 h 77955"/>
                  <a:gd name="connsiteX3" fmla="*/ 10573 w 53149"/>
                  <a:gd name="connsiteY3" fmla="*/ 76676 h 77955"/>
                  <a:gd name="connsiteX4" fmla="*/ 53149 w 53149"/>
                  <a:gd name="connsiteY4" fmla="*/ 73248 h 7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49" h="77955">
                    <a:moveTo>
                      <a:pt x="53149" y="73247"/>
                    </a:moveTo>
                    <a:lnTo>
                      <a:pt x="46672" y="2381"/>
                    </a:lnTo>
                    <a:lnTo>
                      <a:pt x="0" y="0"/>
                    </a:lnTo>
                    <a:lnTo>
                      <a:pt x="10573" y="76676"/>
                    </a:lnTo>
                    <a:cubicBezTo>
                      <a:pt x="24825" y="79178"/>
                      <a:pt x="39481" y="77998"/>
                      <a:pt x="53149" y="7324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272"/>
              <p:cNvSpPr/>
              <p:nvPr/>
            </p:nvSpPr>
            <p:spPr>
              <a:xfrm>
                <a:off x="5276405" y="4542853"/>
                <a:ext cx="114776" cy="457483"/>
              </a:xfrm>
              <a:custGeom>
                <a:avLst/>
                <a:gdLst>
                  <a:gd name="connsiteX0" fmla="*/ 114776 w 114776"/>
                  <a:gd name="connsiteY0" fmla="*/ 0 h 457483"/>
                  <a:gd name="connsiteX1" fmla="*/ 68009 w 114776"/>
                  <a:gd name="connsiteY1" fmla="*/ 0 h 457483"/>
                  <a:gd name="connsiteX2" fmla="*/ 0 w 114776"/>
                  <a:gd name="connsiteY2" fmla="*/ 450342 h 457483"/>
                  <a:gd name="connsiteX3" fmla="*/ 0 w 114776"/>
                  <a:gd name="connsiteY3" fmla="*/ 450342 h 457483"/>
                  <a:gd name="connsiteX4" fmla="*/ 3429 w 114776"/>
                  <a:gd name="connsiteY4" fmla="*/ 455486 h 457483"/>
                  <a:gd name="connsiteX5" fmla="*/ 20098 w 114776"/>
                  <a:gd name="connsiteY5" fmla="*/ 455486 h 457483"/>
                  <a:gd name="connsiteX6" fmla="*/ 23431 w 114776"/>
                  <a:gd name="connsiteY6" fmla="*/ 451485 h 457483"/>
                  <a:gd name="connsiteX7" fmla="*/ 23431 w 114776"/>
                  <a:gd name="connsiteY7" fmla="*/ 451485 h 45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776" h="457483">
                    <a:moveTo>
                      <a:pt x="114776" y="0"/>
                    </a:moveTo>
                    <a:lnTo>
                      <a:pt x="68009" y="0"/>
                    </a:lnTo>
                    <a:lnTo>
                      <a:pt x="0" y="450342"/>
                    </a:lnTo>
                    <a:lnTo>
                      <a:pt x="0" y="450342"/>
                    </a:lnTo>
                    <a:cubicBezTo>
                      <a:pt x="60" y="452573"/>
                      <a:pt x="1393" y="454572"/>
                      <a:pt x="3429" y="455486"/>
                    </a:cubicBezTo>
                    <a:cubicBezTo>
                      <a:pt x="8666" y="458149"/>
                      <a:pt x="14861" y="458149"/>
                      <a:pt x="20098" y="455486"/>
                    </a:cubicBezTo>
                    <a:cubicBezTo>
                      <a:pt x="21720" y="454677"/>
                      <a:pt x="22929" y="453226"/>
                      <a:pt x="23431" y="451485"/>
                    </a:cubicBezTo>
                    <a:lnTo>
                      <a:pt x="23431" y="451485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273"/>
              <p:cNvSpPr/>
              <p:nvPr/>
            </p:nvSpPr>
            <p:spPr>
              <a:xfrm>
                <a:off x="5059508" y="4471741"/>
                <a:ext cx="707052" cy="414892"/>
              </a:xfrm>
              <a:custGeom>
                <a:avLst/>
                <a:gdLst>
                  <a:gd name="connsiteX0" fmla="*/ 870 w 707052"/>
                  <a:gd name="connsiteY0" fmla="*/ 210272 h 414892"/>
                  <a:gd name="connsiteX1" fmla="*/ 80880 w 707052"/>
                  <a:gd name="connsiteY1" fmla="*/ 106450 h 414892"/>
                  <a:gd name="connsiteX2" fmla="*/ 244710 w 707052"/>
                  <a:gd name="connsiteY2" fmla="*/ 14438 h 414892"/>
                  <a:gd name="connsiteX3" fmla="*/ 400920 w 707052"/>
                  <a:gd name="connsiteY3" fmla="*/ 25773 h 414892"/>
                  <a:gd name="connsiteX4" fmla="*/ 707053 w 707052"/>
                  <a:gd name="connsiteY4" fmla="*/ 210177 h 414892"/>
                  <a:gd name="connsiteX5" fmla="*/ 255759 w 707052"/>
                  <a:gd name="connsiteY5" fmla="*/ 414583 h 414892"/>
                  <a:gd name="connsiteX6" fmla="*/ 17634 w 707052"/>
                  <a:gd name="connsiteY6" fmla="*/ 257326 h 414892"/>
                  <a:gd name="connsiteX7" fmla="*/ 870 w 707052"/>
                  <a:gd name="connsiteY7" fmla="*/ 210272 h 41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7052" h="414892">
                    <a:moveTo>
                      <a:pt x="870" y="210272"/>
                    </a:moveTo>
                    <a:cubicBezTo>
                      <a:pt x="-5607" y="173315"/>
                      <a:pt x="24396" y="144550"/>
                      <a:pt x="80880" y="106450"/>
                    </a:cubicBezTo>
                    <a:cubicBezTo>
                      <a:pt x="133245" y="71943"/>
                      <a:pt x="187992" y="41195"/>
                      <a:pt x="244710" y="14438"/>
                    </a:cubicBezTo>
                    <a:cubicBezTo>
                      <a:pt x="292335" y="-7279"/>
                      <a:pt x="339960" y="-5279"/>
                      <a:pt x="400920" y="25773"/>
                    </a:cubicBezTo>
                    <a:cubicBezTo>
                      <a:pt x="485025" y="69016"/>
                      <a:pt x="707053" y="210177"/>
                      <a:pt x="707053" y="210177"/>
                    </a:cubicBezTo>
                    <a:cubicBezTo>
                      <a:pt x="707053" y="210177"/>
                      <a:pt x="328625" y="424108"/>
                      <a:pt x="255759" y="414583"/>
                    </a:cubicBezTo>
                    <a:cubicBezTo>
                      <a:pt x="182892" y="405058"/>
                      <a:pt x="32112" y="298950"/>
                      <a:pt x="17634" y="257326"/>
                    </a:cubicBezTo>
                    <a:cubicBezTo>
                      <a:pt x="3155" y="215701"/>
                      <a:pt x="870" y="210272"/>
                      <a:pt x="870" y="210272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274"/>
              <p:cNvSpPr/>
              <p:nvPr/>
            </p:nvSpPr>
            <p:spPr>
              <a:xfrm>
                <a:off x="5059508" y="4471741"/>
                <a:ext cx="707052" cy="414892"/>
              </a:xfrm>
              <a:custGeom>
                <a:avLst/>
                <a:gdLst>
                  <a:gd name="connsiteX0" fmla="*/ 870 w 707052"/>
                  <a:gd name="connsiteY0" fmla="*/ 210272 h 414892"/>
                  <a:gd name="connsiteX1" fmla="*/ 80880 w 707052"/>
                  <a:gd name="connsiteY1" fmla="*/ 106450 h 414892"/>
                  <a:gd name="connsiteX2" fmla="*/ 244710 w 707052"/>
                  <a:gd name="connsiteY2" fmla="*/ 14438 h 414892"/>
                  <a:gd name="connsiteX3" fmla="*/ 400920 w 707052"/>
                  <a:gd name="connsiteY3" fmla="*/ 25773 h 414892"/>
                  <a:gd name="connsiteX4" fmla="*/ 707053 w 707052"/>
                  <a:gd name="connsiteY4" fmla="*/ 210177 h 414892"/>
                  <a:gd name="connsiteX5" fmla="*/ 255759 w 707052"/>
                  <a:gd name="connsiteY5" fmla="*/ 414583 h 414892"/>
                  <a:gd name="connsiteX6" fmla="*/ 17634 w 707052"/>
                  <a:gd name="connsiteY6" fmla="*/ 257326 h 414892"/>
                  <a:gd name="connsiteX7" fmla="*/ 870 w 707052"/>
                  <a:gd name="connsiteY7" fmla="*/ 210272 h 41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7052" h="414892">
                    <a:moveTo>
                      <a:pt x="870" y="210272"/>
                    </a:moveTo>
                    <a:cubicBezTo>
                      <a:pt x="-5607" y="173315"/>
                      <a:pt x="24396" y="144550"/>
                      <a:pt x="80880" y="106450"/>
                    </a:cubicBezTo>
                    <a:cubicBezTo>
                      <a:pt x="133245" y="71943"/>
                      <a:pt x="187992" y="41195"/>
                      <a:pt x="244710" y="14438"/>
                    </a:cubicBezTo>
                    <a:cubicBezTo>
                      <a:pt x="292335" y="-7279"/>
                      <a:pt x="339960" y="-5279"/>
                      <a:pt x="400920" y="25773"/>
                    </a:cubicBezTo>
                    <a:cubicBezTo>
                      <a:pt x="485025" y="69016"/>
                      <a:pt x="707053" y="210177"/>
                      <a:pt x="707053" y="210177"/>
                    </a:cubicBezTo>
                    <a:cubicBezTo>
                      <a:pt x="707053" y="210177"/>
                      <a:pt x="328625" y="424108"/>
                      <a:pt x="255759" y="414583"/>
                    </a:cubicBezTo>
                    <a:cubicBezTo>
                      <a:pt x="182892" y="405058"/>
                      <a:pt x="32112" y="298950"/>
                      <a:pt x="17634" y="257326"/>
                    </a:cubicBezTo>
                    <a:cubicBezTo>
                      <a:pt x="3155" y="215701"/>
                      <a:pt x="870" y="210272"/>
                      <a:pt x="870" y="2102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275"/>
              <p:cNvSpPr/>
              <p:nvPr/>
            </p:nvSpPr>
            <p:spPr>
              <a:xfrm>
                <a:off x="5060378" y="4682013"/>
                <a:ext cx="291465" cy="223361"/>
              </a:xfrm>
              <a:custGeom>
                <a:avLst/>
                <a:gdLst>
                  <a:gd name="connsiteX0" fmla="*/ 291465 w 291465"/>
                  <a:gd name="connsiteY0" fmla="*/ 159068 h 223361"/>
                  <a:gd name="connsiteX1" fmla="*/ 121634 w 291465"/>
                  <a:gd name="connsiteY1" fmla="*/ 119920 h 223361"/>
                  <a:gd name="connsiteX2" fmla="*/ 0 w 291465"/>
                  <a:gd name="connsiteY2" fmla="*/ 0 h 223361"/>
                  <a:gd name="connsiteX3" fmla="*/ 7620 w 291465"/>
                  <a:gd name="connsiteY3" fmla="*/ 59341 h 223361"/>
                  <a:gd name="connsiteX4" fmla="*/ 104965 w 291465"/>
                  <a:gd name="connsiteY4" fmla="*/ 150400 h 223361"/>
                  <a:gd name="connsiteX5" fmla="*/ 249555 w 291465"/>
                  <a:gd name="connsiteY5" fmla="*/ 223361 h 223361"/>
                  <a:gd name="connsiteX6" fmla="*/ 288417 w 291465"/>
                  <a:gd name="connsiteY6" fmla="*/ 218027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465" h="223361">
                    <a:moveTo>
                      <a:pt x="291465" y="159068"/>
                    </a:moveTo>
                    <a:cubicBezTo>
                      <a:pt x="237172" y="208217"/>
                      <a:pt x="211455" y="178118"/>
                      <a:pt x="121634" y="119920"/>
                    </a:cubicBezTo>
                    <a:cubicBezTo>
                      <a:pt x="20003" y="53912"/>
                      <a:pt x="0" y="0"/>
                      <a:pt x="0" y="0"/>
                    </a:cubicBezTo>
                    <a:cubicBezTo>
                      <a:pt x="0" y="0"/>
                      <a:pt x="0" y="40386"/>
                      <a:pt x="7620" y="59341"/>
                    </a:cubicBezTo>
                    <a:cubicBezTo>
                      <a:pt x="15240" y="78296"/>
                      <a:pt x="31623" y="99822"/>
                      <a:pt x="104965" y="150400"/>
                    </a:cubicBezTo>
                    <a:cubicBezTo>
                      <a:pt x="178308" y="200978"/>
                      <a:pt x="200596" y="213836"/>
                      <a:pt x="249555" y="223361"/>
                    </a:cubicBezTo>
                    <a:lnTo>
                      <a:pt x="288417" y="218027"/>
                    </a:ln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1276"/>
              <p:cNvSpPr/>
              <p:nvPr/>
            </p:nvSpPr>
            <p:spPr>
              <a:xfrm>
                <a:off x="5060378" y="4682013"/>
                <a:ext cx="291465" cy="223361"/>
              </a:xfrm>
              <a:custGeom>
                <a:avLst/>
                <a:gdLst>
                  <a:gd name="connsiteX0" fmla="*/ 121634 w 291465"/>
                  <a:gd name="connsiteY0" fmla="*/ 119920 h 223361"/>
                  <a:gd name="connsiteX1" fmla="*/ 0 w 291465"/>
                  <a:gd name="connsiteY1" fmla="*/ 0 h 223361"/>
                  <a:gd name="connsiteX2" fmla="*/ 7620 w 291465"/>
                  <a:gd name="connsiteY2" fmla="*/ 59341 h 223361"/>
                  <a:gd name="connsiteX3" fmla="*/ 104965 w 291465"/>
                  <a:gd name="connsiteY3" fmla="*/ 150400 h 223361"/>
                  <a:gd name="connsiteX4" fmla="*/ 249555 w 291465"/>
                  <a:gd name="connsiteY4" fmla="*/ 223361 h 223361"/>
                  <a:gd name="connsiteX5" fmla="*/ 288417 w 291465"/>
                  <a:gd name="connsiteY5" fmla="*/ 218027 h 223361"/>
                  <a:gd name="connsiteX6" fmla="*/ 291465 w 291465"/>
                  <a:gd name="connsiteY6" fmla="*/ 159163 h 223361"/>
                  <a:gd name="connsiteX7" fmla="*/ 121634 w 291465"/>
                  <a:gd name="connsiteY7" fmla="*/ 119920 h 22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465" h="223361">
                    <a:moveTo>
                      <a:pt x="121634" y="119920"/>
                    </a:moveTo>
                    <a:cubicBezTo>
                      <a:pt x="20003" y="53912"/>
                      <a:pt x="0" y="0"/>
                      <a:pt x="0" y="0"/>
                    </a:cubicBezTo>
                    <a:cubicBezTo>
                      <a:pt x="0" y="0"/>
                      <a:pt x="0" y="40386"/>
                      <a:pt x="7620" y="59341"/>
                    </a:cubicBezTo>
                    <a:cubicBezTo>
                      <a:pt x="15240" y="78296"/>
                      <a:pt x="31623" y="99822"/>
                      <a:pt x="104965" y="150400"/>
                    </a:cubicBezTo>
                    <a:cubicBezTo>
                      <a:pt x="178308" y="200978"/>
                      <a:pt x="200596" y="213836"/>
                      <a:pt x="249555" y="223361"/>
                    </a:cubicBezTo>
                    <a:lnTo>
                      <a:pt x="288417" y="218027"/>
                    </a:lnTo>
                    <a:lnTo>
                      <a:pt x="291465" y="159163"/>
                    </a:lnTo>
                    <a:cubicBezTo>
                      <a:pt x="237172" y="208217"/>
                      <a:pt x="211455" y="178213"/>
                      <a:pt x="121634" y="119920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" name="Graphic 589"/>
              <p:cNvGrpSpPr/>
              <p:nvPr/>
            </p:nvGrpSpPr>
            <p:grpSpPr>
              <a:xfrm>
                <a:off x="4925853" y="3673835"/>
                <a:ext cx="708298" cy="1142267"/>
                <a:chOff x="4925853" y="3673835"/>
                <a:chExt cx="708298" cy="1142267"/>
              </a:xfrm>
            </p:grpSpPr>
            <p:sp>
              <p:nvSpPr>
                <p:cNvPr id="27" name="Freeform: Shape 1278"/>
                <p:cNvSpPr/>
                <p:nvPr/>
              </p:nvSpPr>
              <p:spPr>
                <a:xfrm>
                  <a:off x="5102859" y="4397073"/>
                  <a:ext cx="505872" cy="227411"/>
                </a:xfrm>
                <a:custGeom>
                  <a:avLst/>
                  <a:gdLst>
                    <a:gd name="connsiteX0" fmla="*/ 505873 w 505872"/>
                    <a:gd name="connsiteY0" fmla="*/ 89869 h 227411"/>
                    <a:gd name="connsiteX1" fmla="*/ 244888 w 505872"/>
                    <a:gd name="connsiteY1" fmla="*/ 21574 h 227411"/>
                    <a:gd name="connsiteX2" fmla="*/ 86868 w 505872"/>
                    <a:gd name="connsiteY2" fmla="*/ 3477 h 227411"/>
                    <a:gd name="connsiteX3" fmla="*/ 28575 w 505872"/>
                    <a:gd name="connsiteY3" fmla="*/ 64723 h 227411"/>
                    <a:gd name="connsiteX4" fmla="*/ 0 w 505872"/>
                    <a:gd name="connsiteY4" fmla="*/ 124444 h 227411"/>
                    <a:gd name="connsiteX5" fmla="*/ 284131 w 505872"/>
                    <a:gd name="connsiteY5" fmla="*/ 226743 h 227411"/>
                    <a:gd name="connsiteX6" fmla="*/ 505873 w 505872"/>
                    <a:gd name="connsiteY6" fmla="*/ 89869 h 22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5872" h="227411">
                      <a:moveTo>
                        <a:pt x="505873" y="89869"/>
                      </a:moveTo>
                      <a:cubicBezTo>
                        <a:pt x="505873" y="89869"/>
                        <a:pt x="350711" y="45196"/>
                        <a:pt x="244888" y="21574"/>
                      </a:cubicBezTo>
                      <a:cubicBezTo>
                        <a:pt x="155638" y="1667"/>
                        <a:pt x="112871" y="-4715"/>
                        <a:pt x="86868" y="3477"/>
                      </a:cubicBezTo>
                      <a:cubicBezTo>
                        <a:pt x="60865" y="11668"/>
                        <a:pt x="46101" y="30718"/>
                        <a:pt x="28575" y="64723"/>
                      </a:cubicBezTo>
                      <a:cubicBezTo>
                        <a:pt x="13811" y="93298"/>
                        <a:pt x="0" y="124444"/>
                        <a:pt x="0" y="124444"/>
                      </a:cubicBezTo>
                      <a:cubicBezTo>
                        <a:pt x="0" y="124444"/>
                        <a:pt x="183833" y="214932"/>
                        <a:pt x="284131" y="226743"/>
                      </a:cubicBezTo>
                      <a:cubicBezTo>
                        <a:pt x="384429" y="238554"/>
                        <a:pt x="505873" y="89869"/>
                        <a:pt x="505873" y="8986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279"/>
                <p:cNvSpPr/>
                <p:nvPr/>
              </p:nvSpPr>
              <p:spPr>
                <a:xfrm>
                  <a:off x="4956218" y="4466328"/>
                  <a:ext cx="677934" cy="349774"/>
                </a:xfrm>
                <a:custGeom>
                  <a:avLst/>
                  <a:gdLst>
                    <a:gd name="connsiteX0" fmla="*/ 657753 w 677934"/>
                    <a:gd name="connsiteY0" fmla="*/ 20614 h 349774"/>
                    <a:gd name="connsiteX1" fmla="*/ 628036 w 677934"/>
                    <a:gd name="connsiteY1" fmla="*/ 258739 h 349774"/>
                    <a:gd name="connsiteX2" fmla="*/ 341238 w 677934"/>
                    <a:gd name="connsiteY2" fmla="*/ 342273 h 349774"/>
                    <a:gd name="connsiteX3" fmla="*/ 37390 w 677934"/>
                    <a:gd name="connsiteY3" fmla="*/ 121483 h 349774"/>
                    <a:gd name="connsiteX4" fmla="*/ 147 w 677934"/>
                    <a:gd name="connsiteY4" fmla="*/ 89289 h 349774"/>
                    <a:gd name="connsiteX5" fmla="*/ 143022 w 677934"/>
                    <a:gd name="connsiteY5" fmla="*/ 6993 h 349774"/>
                    <a:gd name="connsiteX6" fmla="*/ 415152 w 677934"/>
                    <a:gd name="connsiteY6" fmla="*/ 129865 h 349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7934" h="349774">
                      <a:moveTo>
                        <a:pt x="657753" y="20614"/>
                      </a:moveTo>
                      <a:cubicBezTo>
                        <a:pt x="690520" y="115101"/>
                        <a:pt x="685281" y="205399"/>
                        <a:pt x="628036" y="258739"/>
                      </a:cubicBezTo>
                      <a:cubicBezTo>
                        <a:pt x="595174" y="289314"/>
                        <a:pt x="441631" y="375515"/>
                        <a:pt x="341238" y="342273"/>
                      </a:cubicBezTo>
                      <a:cubicBezTo>
                        <a:pt x="242463" y="309602"/>
                        <a:pt x="57964" y="136818"/>
                        <a:pt x="37390" y="121483"/>
                      </a:cubicBezTo>
                      <a:cubicBezTo>
                        <a:pt x="16816" y="106148"/>
                        <a:pt x="-1853" y="95766"/>
                        <a:pt x="147" y="89289"/>
                      </a:cubicBezTo>
                      <a:cubicBezTo>
                        <a:pt x="27770" y="-2342"/>
                        <a:pt x="68061" y="-9485"/>
                        <a:pt x="143022" y="6993"/>
                      </a:cubicBezTo>
                      <a:cubicBezTo>
                        <a:pt x="234558" y="27091"/>
                        <a:pt x="415152" y="129865"/>
                        <a:pt x="415152" y="129865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280"/>
                <p:cNvSpPr/>
                <p:nvPr/>
              </p:nvSpPr>
              <p:spPr>
                <a:xfrm>
                  <a:off x="4945334" y="4044696"/>
                  <a:ext cx="510459" cy="191662"/>
                </a:xfrm>
                <a:custGeom>
                  <a:avLst/>
                  <a:gdLst>
                    <a:gd name="connsiteX0" fmla="*/ 435846 w 510459"/>
                    <a:gd name="connsiteY0" fmla="*/ 62484 h 191662"/>
                    <a:gd name="connsiteX1" fmla="*/ 152096 w 510459"/>
                    <a:gd name="connsiteY1" fmla="*/ 28575 h 191662"/>
                    <a:gd name="connsiteX2" fmla="*/ 75896 w 510459"/>
                    <a:gd name="connsiteY2" fmla="*/ 0 h 191662"/>
                    <a:gd name="connsiteX3" fmla="*/ 43130 w 510459"/>
                    <a:gd name="connsiteY3" fmla="*/ 12002 h 191662"/>
                    <a:gd name="connsiteX4" fmla="*/ 24080 w 510459"/>
                    <a:gd name="connsiteY4" fmla="*/ 124111 h 191662"/>
                    <a:gd name="connsiteX5" fmla="*/ 115330 w 510459"/>
                    <a:gd name="connsiteY5" fmla="*/ 107537 h 191662"/>
                    <a:gd name="connsiteX6" fmla="*/ 180957 w 510459"/>
                    <a:gd name="connsiteY6" fmla="*/ 114681 h 191662"/>
                    <a:gd name="connsiteX7" fmla="*/ 425559 w 510459"/>
                    <a:gd name="connsiteY7" fmla="*/ 190405 h 191662"/>
                    <a:gd name="connsiteX8" fmla="*/ 505664 w 510459"/>
                    <a:gd name="connsiteY8" fmla="*/ 144875 h 191662"/>
                    <a:gd name="connsiteX9" fmla="*/ 435846 w 510459"/>
                    <a:gd name="connsiteY9" fmla="*/ 62484 h 19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0459" h="191662">
                      <a:moveTo>
                        <a:pt x="435846" y="62484"/>
                      </a:moveTo>
                      <a:lnTo>
                        <a:pt x="152096" y="28575"/>
                      </a:lnTo>
                      <a:cubicBezTo>
                        <a:pt x="125331" y="12954"/>
                        <a:pt x="106757" y="3143"/>
                        <a:pt x="75896" y="0"/>
                      </a:cubicBezTo>
                      <a:cubicBezTo>
                        <a:pt x="64183" y="1371"/>
                        <a:pt x="52958" y="5483"/>
                        <a:pt x="43130" y="12002"/>
                      </a:cubicBezTo>
                      <a:cubicBezTo>
                        <a:pt x="13983" y="33814"/>
                        <a:pt x="-26593" y="115443"/>
                        <a:pt x="24080" y="124111"/>
                      </a:cubicBezTo>
                      <a:cubicBezTo>
                        <a:pt x="54370" y="129254"/>
                        <a:pt x="90755" y="108680"/>
                        <a:pt x="115330" y="107537"/>
                      </a:cubicBezTo>
                      <a:cubicBezTo>
                        <a:pt x="137400" y="107531"/>
                        <a:pt x="159405" y="109926"/>
                        <a:pt x="180957" y="114681"/>
                      </a:cubicBezTo>
                      <a:cubicBezTo>
                        <a:pt x="239536" y="133731"/>
                        <a:pt x="346311" y="173355"/>
                        <a:pt x="425559" y="190405"/>
                      </a:cubicBezTo>
                      <a:cubicBezTo>
                        <a:pt x="455563" y="196882"/>
                        <a:pt x="489186" y="177832"/>
                        <a:pt x="505664" y="144875"/>
                      </a:cubicBezTo>
                      <a:cubicBezTo>
                        <a:pt x="532810" y="91154"/>
                        <a:pt x="435846" y="62484"/>
                        <a:pt x="435846" y="62484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281"/>
                <p:cNvSpPr/>
                <p:nvPr/>
              </p:nvSpPr>
              <p:spPr>
                <a:xfrm>
                  <a:off x="4976272" y="4077132"/>
                  <a:ext cx="81138" cy="92436"/>
                </a:xfrm>
                <a:custGeom>
                  <a:avLst/>
                  <a:gdLst>
                    <a:gd name="connsiteX0" fmla="*/ 39910 w 81138"/>
                    <a:gd name="connsiteY0" fmla="*/ 19760 h 92436"/>
                    <a:gd name="connsiteX1" fmla="*/ 0 w 81138"/>
                    <a:gd name="connsiteY1" fmla="*/ 92436 h 92436"/>
                    <a:gd name="connsiteX2" fmla="*/ 10859 w 81138"/>
                    <a:gd name="connsiteY2" fmla="*/ 92436 h 92436"/>
                    <a:gd name="connsiteX3" fmla="*/ 34195 w 81138"/>
                    <a:gd name="connsiteY3" fmla="*/ 51002 h 92436"/>
                    <a:gd name="connsiteX4" fmla="*/ 49435 w 81138"/>
                    <a:gd name="connsiteY4" fmla="*/ 27571 h 92436"/>
                    <a:gd name="connsiteX5" fmla="*/ 80391 w 81138"/>
                    <a:gd name="connsiteY5" fmla="*/ 2996 h 92436"/>
                    <a:gd name="connsiteX6" fmla="*/ 39910 w 81138"/>
                    <a:gd name="connsiteY6" fmla="*/ 19760 h 9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138" h="92436">
                      <a:moveTo>
                        <a:pt x="39910" y="19760"/>
                      </a:moveTo>
                      <a:lnTo>
                        <a:pt x="0" y="92436"/>
                      </a:lnTo>
                      <a:cubicBezTo>
                        <a:pt x="0" y="92436"/>
                        <a:pt x="5429" y="92436"/>
                        <a:pt x="10859" y="92436"/>
                      </a:cubicBezTo>
                      <a:cubicBezTo>
                        <a:pt x="10859" y="92436"/>
                        <a:pt x="26480" y="62147"/>
                        <a:pt x="34195" y="51002"/>
                      </a:cubicBezTo>
                      <a:cubicBezTo>
                        <a:pt x="41910" y="39858"/>
                        <a:pt x="49435" y="27571"/>
                        <a:pt x="49435" y="27571"/>
                      </a:cubicBezTo>
                      <a:cubicBezTo>
                        <a:pt x="49435" y="27571"/>
                        <a:pt x="73152" y="15188"/>
                        <a:pt x="80391" y="2996"/>
                      </a:cubicBezTo>
                      <a:cubicBezTo>
                        <a:pt x="87630" y="-9196"/>
                        <a:pt x="39910" y="19760"/>
                        <a:pt x="39910" y="19760"/>
                      </a:cubicBezTo>
                      <a:close/>
                    </a:path>
                  </a:pathLst>
                </a:custGeom>
                <a:solidFill>
                  <a:srgbClr val="F099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" name="Graphic 589"/>
                <p:cNvGrpSpPr/>
                <p:nvPr/>
              </p:nvGrpSpPr>
              <p:grpSpPr>
                <a:xfrm>
                  <a:off x="4925853" y="3951487"/>
                  <a:ext cx="162039" cy="270874"/>
                  <a:chOff x="4925853" y="3951487"/>
                  <a:chExt cx="162039" cy="270874"/>
                </a:xfrm>
              </p:grpSpPr>
              <p:sp>
                <p:nvSpPr>
                  <p:cNvPr id="46" name="Freeform: Shape 1283"/>
                  <p:cNvSpPr/>
                  <p:nvPr/>
                </p:nvSpPr>
                <p:spPr>
                  <a:xfrm>
                    <a:off x="4925853" y="4174140"/>
                    <a:ext cx="37845" cy="48208"/>
                  </a:xfrm>
                  <a:custGeom>
                    <a:avLst/>
                    <a:gdLst>
                      <a:gd name="connsiteX0" fmla="*/ 8794 w 37845"/>
                      <a:gd name="connsiteY0" fmla="*/ 0 h 48208"/>
                      <a:gd name="connsiteX1" fmla="*/ 32 w 37845"/>
                      <a:gd name="connsiteY1" fmla="*/ 46482 h 48208"/>
                      <a:gd name="connsiteX2" fmla="*/ 1132 w 37845"/>
                      <a:gd name="connsiteY2" fmla="*/ 48177 h 48208"/>
                      <a:gd name="connsiteX3" fmla="*/ 2413 w 37845"/>
                      <a:gd name="connsiteY3" fmla="*/ 47815 h 48208"/>
                      <a:gd name="connsiteX4" fmla="*/ 37846 w 37845"/>
                      <a:gd name="connsiteY4" fmla="*/ 16002 h 48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45" h="48208">
                        <a:moveTo>
                          <a:pt x="8794" y="0"/>
                        </a:moveTo>
                        <a:lnTo>
                          <a:pt x="32" y="46482"/>
                        </a:lnTo>
                        <a:cubicBezTo>
                          <a:pt x="-133" y="47254"/>
                          <a:pt x="360" y="48012"/>
                          <a:pt x="1132" y="48177"/>
                        </a:cubicBezTo>
                        <a:cubicBezTo>
                          <a:pt x="1592" y="48275"/>
                          <a:pt x="2071" y="48140"/>
                          <a:pt x="2413" y="47815"/>
                        </a:cubicBezTo>
                        <a:lnTo>
                          <a:pt x="37846" y="16002"/>
                        </a:lnTo>
                        <a:close/>
                      </a:path>
                    </a:pathLst>
                  </a:custGeom>
                  <a:solidFill>
                    <a:srgbClr val="FFBD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" name="Freeform: Shape 1284"/>
                  <p:cNvSpPr/>
                  <p:nvPr/>
                </p:nvSpPr>
                <p:spPr>
                  <a:xfrm>
                    <a:off x="4927123" y="4181760"/>
                    <a:ext cx="36385" cy="40290"/>
                  </a:xfrm>
                  <a:custGeom>
                    <a:avLst/>
                    <a:gdLst>
                      <a:gd name="connsiteX0" fmla="*/ 952 w 36385"/>
                      <a:gd name="connsiteY0" fmla="*/ 40291 h 40290"/>
                      <a:gd name="connsiteX1" fmla="*/ 952 w 36385"/>
                      <a:gd name="connsiteY1" fmla="*/ 40291 h 40290"/>
                      <a:gd name="connsiteX2" fmla="*/ 36385 w 36385"/>
                      <a:gd name="connsiteY2" fmla="*/ 8477 h 40290"/>
                      <a:gd name="connsiteX3" fmla="*/ 20955 w 36385"/>
                      <a:gd name="connsiteY3" fmla="*/ 0 h 40290"/>
                      <a:gd name="connsiteX4" fmla="*/ 18097 w 36385"/>
                      <a:gd name="connsiteY4" fmla="*/ 5144 h 40290"/>
                      <a:gd name="connsiteX5" fmla="*/ 0 w 36385"/>
                      <a:gd name="connsiteY5" fmla="*/ 38957 h 4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385" h="40290">
                        <a:moveTo>
                          <a:pt x="952" y="40291"/>
                        </a:moveTo>
                        <a:lnTo>
                          <a:pt x="952" y="40291"/>
                        </a:lnTo>
                        <a:lnTo>
                          <a:pt x="36385" y="8477"/>
                        </a:lnTo>
                        <a:lnTo>
                          <a:pt x="20955" y="0"/>
                        </a:lnTo>
                        <a:lnTo>
                          <a:pt x="18097" y="5144"/>
                        </a:lnTo>
                        <a:lnTo>
                          <a:pt x="0" y="38957"/>
                        </a:lnTo>
                        <a:close/>
                      </a:path>
                    </a:pathLst>
                  </a:custGeom>
                  <a:solidFill>
                    <a:srgbClr val="F0997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" name="Freeform: Shape 1285"/>
                  <p:cNvSpPr/>
                  <p:nvPr/>
                </p:nvSpPr>
                <p:spPr>
                  <a:xfrm>
                    <a:off x="4925854" y="4211574"/>
                    <a:ext cx="10032" cy="10774"/>
                  </a:xfrm>
                  <a:custGeom>
                    <a:avLst/>
                    <a:gdLst>
                      <a:gd name="connsiteX0" fmla="*/ 2413 w 10032"/>
                      <a:gd name="connsiteY0" fmla="*/ 10382 h 10774"/>
                      <a:gd name="connsiteX1" fmla="*/ 393 w 10032"/>
                      <a:gd name="connsiteY1" fmla="*/ 10330 h 10774"/>
                      <a:gd name="connsiteX2" fmla="*/ 31 w 10032"/>
                      <a:gd name="connsiteY2" fmla="*/ 9049 h 10774"/>
                      <a:gd name="connsiteX3" fmla="*/ 1746 w 10032"/>
                      <a:gd name="connsiteY3" fmla="*/ 0 h 10774"/>
                      <a:gd name="connsiteX4" fmla="*/ 1746 w 10032"/>
                      <a:gd name="connsiteY4" fmla="*/ 0 h 10774"/>
                      <a:gd name="connsiteX5" fmla="*/ 9175 w 10032"/>
                      <a:gd name="connsiteY5" fmla="*/ 3620 h 10774"/>
                      <a:gd name="connsiteX6" fmla="*/ 10032 w 10032"/>
                      <a:gd name="connsiteY6" fmla="*/ 3620 h 10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32" h="10774">
                        <a:moveTo>
                          <a:pt x="2413" y="10382"/>
                        </a:moveTo>
                        <a:cubicBezTo>
                          <a:pt x="1840" y="10925"/>
                          <a:pt x="936" y="10902"/>
                          <a:pt x="393" y="10330"/>
                        </a:cubicBezTo>
                        <a:cubicBezTo>
                          <a:pt x="69" y="9988"/>
                          <a:pt x="-67" y="9509"/>
                          <a:pt x="31" y="9049"/>
                        </a:cubicBezTo>
                        <a:lnTo>
                          <a:pt x="1746" y="0"/>
                        </a:lnTo>
                        <a:lnTo>
                          <a:pt x="1746" y="0"/>
                        </a:lnTo>
                        <a:cubicBezTo>
                          <a:pt x="3359" y="2491"/>
                          <a:pt x="6219" y="3884"/>
                          <a:pt x="9175" y="3620"/>
                        </a:cubicBezTo>
                        <a:lnTo>
                          <a:pt x="10032" y="3620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1286"/>
                  <p:cNvSpPr/>
                  <p:nvPr/>
                </p:nvSpPr>
                <p:spPr>
                  <a:xfrm>
                    <a:off x="4934648" y="3972686"/>
                    <a:ext cx="142588" cy="218404"/>
                  </a:xfrm>
                  <a:custGeom>
                    <a:avLst/>
                    <a:gdLst>
                      <a:gd name="connsiteX0" fmla="*/ 142589 w 142588"/>
                      <a:gd name="connsiteY0" fmla="*/ 15812 h 218404"/>
                      <a:gd name="connsiteX1" fmla="*/ 140398 w 142588"/>
                      <a:gd name="connsiteY1" fmla="*/ 19622 h 218404"/>
                      <a:gd name="connsiteX2" fmla="*/ 137826 w 142588"/>
                      <a:gd name="connsiteY2" fmla="*/ 24289 h 218404"/>
                      <a:gd name="connsiteX3" fmla="*/ 29051 w 142588"/>
                      <a:gd name="connsiteY3" fmla="*/ 217456 h 218404"/>
                      <a:gd name="connsiteX4" fmla="*/ 13621 w 142588"/>
                      <a:gd name="connsiteY4" fmla="*/ 216313 h 218404"/>
                      <a:gd name="connsiteX5" fmla="*/ 0 w 142588"/>
                      <a:gd name="connsiteY5" fmla="*/ 201454 h 218404"/>
                      <a:gd name="connsiteX6" fmla="*/ 108775 w 142588"/>
                      <a:gd name="connsiteY6" fmla="*/ 8763 h 218404"/>
                      <a:gd name="connsiteX7" fmla="*/ 113728 w 142588"/>
                      <a:gd name="connsiteY7" fmla="*/ 0 h 218404"/>
                      <a:gd name="connsiteX8" fmla="*/ 142589 w 142588"/>
                      <a:gd name="connsiteY8" fmla="*/ 15812 h 2184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2588" h="218404">
                        <a:moveTo>
                          <a:pt x="142589" y="15812"/>
                        </a:moveTo>
                        <a:lnTo>
                          <a:pt x="140398" y="19622"/>
                        </a:lnTo>
                        <a:lnTo>
                          <a:pt x="137826" y="24289"/>
                        </a:lnTo>
                        <a:lnTo>
                          <a:pt x="29051" y="217456"/>
                        </a:lnTo>
                        <a:cubicBezTo>
                          <a:pt x="23948" y="219038"/>
                          <a:pt x="18435" y="218630"/>
                          <a:pt x="13621" y="216313"/>
                        </a:cubicBezTo>
                        <a:cubicBezTo>
                          <a:pt x="6908" y="213909"/>
                          <a:pt x="1812" y="208350"/>
                          <a:pt x="0" y="201454"/>
                        </a:cubicBezTo>
                        <a:lnTo>
                          <a:pt x="108775" y="8763"/>
                        </a:lnTo>
                        <a:lnTo>
                          <a:pt x="113728" y="0"/>
                        </a:lnTo>
                        <a:cubicBezTo>
                          <a:pt x="110776" y="5429"/>
                          <a:pt x="139636" y="21717"/>
                          <a:pt x="142589" y="1581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" name="Freeform: Shape 1287"/>
                  <p:cNvSpPr/>
                  <p:nvPr/>
                </p:nvSpPr>
                <p:spPr>
                  <a:xfrm>
                    <a:off x="4944649" y="3983259"/>
                    <a:ext cx="132587" cy="207886"/>
                  </a:xfrm>
                  <a:custGeom>
                    <a:avLst/>
                    <a:gdLst>
                      <a:gd name="connsiteX0" fmla="*/ 132588 w 132587"/>
                      <a:gd name="connsiteY0" fmla="*/ 5239 h 207886"/>
                      <a:gd name="connsiteX1" fmla="*/ 130397 w 132587"/>
                      <a:gd name="connsiteY1" fmla="*/ 9049 h 207886"/>
                      <a:gd name="connsiteX2" fmla="*/ 127825 w 132587"/>
                      <a:gd name="connsiteY2" fmla="*/ 13716 h 207886"/>
                      <a:gd name="connsiteX3" fmla="*/ 19050 w 132587"/>
                      <a:gd name="connsiteY3" fmla="*/ 206883 h 207886"/>
                      <a:gd name="connsiteX4" fmla="*/ 0 w 132587"/>
                      <a:gd name="connsiteY4" fmla="*/ 204121 h 207886"/>
                      <a:gd name="connsiteX5" fmla="*/ 113157 w 132587"/>
                      <a:gd name="connsiteY5" fmla="*/ 762 h 207886"/>
                      <a:gd name="connsiteX6" fmla="*/ 113157 w 132587"/>
                      <a:gd name="connsiteY6" fmla="*/ 0 h 207886"/>
                      <a:gd name="connsiteX7" fmla="*/ 132588 w 132587"/>
                      <a:gd name="connsiteY7" fmla="*/ 5239 h 207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587" h="207886">
                        <a:moveTo>
                          <a:pt x="132588" y="5239"/>
                        </a:moveTo>
                        <a:lnTo>
                          <a:pt x="130397" y="9049"/>
                        </a:lnTo>
                        <a:lnTo>
                          <a:pt x="127825" y="13716"/>
                        </a:lnTo>
                        <a:lnTo>
                          <a:pt x="19050" y="206883"/>
                        </a:lnTo>
                        <a:cubicBezTo>
                          <a:pt x="12608" y="208879"/>
                          <a:pt x="5610" y="207864"/>
                          <a:pt x="0" y="204121"/>
                        </a:cubicBezTo>
                        <a:lnTo>
                          <a:pt x="113157" y="762"/>
                        </a:lnTo>
                        <a:cubicBezTo>
                          <a:pt x="112585" y="762"/>
                          <a:pt x="112585" y="190"/>
                          <a:pt x="113157" y="0"/>
                        </a:cubicBezTo>
                        <a:cubicBezTo>
                          <a:pt x="121158" y="4858"/>
                          <a:pt x="130873" y="8572"/>
                          <a:pt x="132588" y="5239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" name="Freeform: Shape 1288"/>
                  <p:cNvSpPr/>
                  <p:nvPr/>
                </p:nvSpPr>
                <p:spPr>
                  <a:xfrm>
                    <a:off x="5035196" y="3986688"/>
                    <a:ext cx="33945" cy="26202"/>
                  </a:xfrm>
                  <a:custGeom>
                    <a:avLst/>
                    <a:gdLst>
                      <a:gd name="connsiteX0" fmla="*/ 33945 w 33945"/>
                      <a:gd name="connsiteY0" fmla="*/ 16383 h 26202"/>
                      <a:gd name="connsiteX1" fmla="*/ 29088 w 33945"/>
                      <a:gd name="connsiteY1" fmla="*/ 24860 h 26202"/>
                      <a:gd name="connsiteX2" fmla="*/ 15276 w 33945"/>
                      <a:gd name="connsiteY2" fmla="*/ 23146 h 26202"/>
                      <a:gd name="connsiteX3" fmla="*/ 227 w 33945"/>
                      <a:gd name="connsiteY3" fmla="*/ 8477 h 26202"/>
                      <a:gd name="connsiteX4" fmla="*/ 3751 w 33945"/>
                      <a:gd name="connsiteY4" fmla="*/ 2191 h 26202"/>
                      <a:gd name="connsiteX5" fmla="*/ 5085 w 33945"/>
                      <a:gd name="connsiteY5" fmla="*/ 0 h 26202"/>
                      <a:gd name="connsiteX6" fmla="*/ 20039 w 33945"/>
                      <a:gd name="connsiteY6" fmla="*/ 14669 h 26202"/>
                      <a:gd name="connsiteX7" fmla="*/ 33755 w 33945"/>
                      <a:gd name="connsiteY7" fmla="*/ 16669 h 26202"/>
                      <a:gd name="connsiteX8" fmla="*/ 33755 w 33945"/>
                      <a:gd name="connsiteY8" fmla="*/ 16669 h 26202"/>
                      <a:gd name="connsiteX9" fmla="*/ 33945 w 33945"/>
                      <a:gd name="connsiteY9" fmla="*/ 16383 h 26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945" h="26202">
                        <a:moveTo>
                          <a:pt x="33945" y="16383"/>
                        </a:moveTo>
                        <a:lnTo>
                          <a:pt x="29088" y="24860"/>
                        </a:lnTo>
                        <a:cubicBezTo>
                          <a:pt x="27754" y="27432"/>
                          <a:pt x="21658" y="26003"/>
                          <a:pt x="15276" y="23146"/>
                        </a:cubicBezTo>
                        <a:cubicBezTo>
                          <a:pt x="6799" y="19336"/>
                          <a:pt x="-1487" y="11811"/>
                          <a:pt x="227" y="8477"/>
                        </a:cubicBezTo>
                        <a:lnTo>
                          <a:pt x="3751" y="2191"/>
                        </a:lnTo>
                        <a:lnTo>
                          <a:pt x="5085" y="0"/>
                        </a:lnTo>
                        <a:cubicBezTo>
                          <a:pt x="3370" y="3334"/>
                          <a:pt x="11562" y="10859"/>
                          <a:pt x="20039" y="14669"/>
                        </a:cubicBezTo>
                        <a:cubicBezTo>
                          <a:pt x="26230" y="17431"/>
                          <a:pt x="32136" y="18764"/>
                          <a:pt x="33755" y="16669"/>
                        </a:cubicBezTo>
                        <a:lnTo>
                          <a:pt x="33755" y="16669"/>
                        </a:lnTo>
                        <a:cubicBezTo>
                          <a:pt x="33755" y="16669"/>
                          <a:pt x="33850" y="16478"/>
                          <a:pt x="33945" y="16383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1289"/>
                  <p:cNvSpPr/>
                  <p:nvPr/>
                </p:nvSpPr>
                <p:spPr>
                  <a:xfrm>
                    <a:off x="5039060" y="3980211"/>
                    <a:ext cx="33605" cy="26213"/>
                  </a:xfrm>
                  <a:custGeom>
                    <a:avLst/>
                    <a:gdLst>
                      <a:gd name="connsiteX0" fmla="*/ 28843 w 33605"/>
                      <a:gd name="connsiteY0" fmla="*/ 24955 h 26213"/>
                      <a:gd name="connsiteX1" fmla="*/ 268 w 33605"/>
                      <a:gd name="connsiteY1" fmla="*/ 8572 h 26213"/>
                      <a:gd name="connsiteX2" fmla="*/ 5030 w 33605"/>
                      <a:gd name="connsiteY2" fmla="*/ 0 h 26213"/>
                      <a:gd name="connsiteX3" fmla="*/ 33605 w 33605"/>
                      <a:gd name="connsiteY3" fmla="*/ 16478 h 26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05" h="26213">
                        <a:moveTo>
                          <a:pt x="28843" y="24955"/>
                        </a:moveTo>
                        <a:cubicBezTo>
                          <a:pt x="25795" y="30861"/>
                          <a:pt x="-3066" y="14383"/>
                          <a:pt x="268" y="8572"/>
                        </a:cubicBezTo>
                        <a:lnTo>
                          <a:pt x="5030" y="0"/>
                        </a:lnTo>
                        <a:cubicBezTo>
                          <a:pt x="2077" y="5810"/>
                          <a:pt x="30843" y="22288"/>
                          <a:pt x="33605" y="1647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" name="Freeform: Shape 1290"/>
                  <p:cNvSpPr/>
                  <p:nvPr/>
                </p:nvSpPr>
                <p:spPr>
                  <a:xfrm>
                    <a:off x="5043767" y="3972496"/>
                    <a:ext cx="33470" cy="25737"/>
                  </a:xfrm>
                  <a:custGeom>
                    <a:avLst/>
                    <a:gdLst>
                      <a:gd name="connsiteX0" fmla="*/ 33470 w 33470"/>
                      <a:gd name="connsiteY0" fmla="*/ 16002 h 25737"/>
                      <a:gd name="connsiteX1" fmla="*/ 28708 w 33470"/>
                      <a:gd name="connsiteY1" fmla="*/ 24479 h 25737"/>
                      <a:gd name="connsiteX2" fmla="*/ 133 w 33470"/>
                      <a:gd name="connsiteY2" fmla="*/ 8477 h 25737"/>
                      <a:gd name="connsiteX3" fmla="*/ 133 w 33470"/>
                      <a:gd name="connsiteY3" fmla="*/ 8477 h 25737"/>
                      <a:gd name="connsiteX4" fmla="*/ 4990 w 33470"/>
                      <a:gd name="connsiteY4" fmla="*/ 0 h 25737"/>
                      <a:gd name="connsiteX5" fmla="*/ 33470 w 33470"/>
                      <a:gd name="connsiteY5" fmla="*/ 16002 h 25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70" h="25737">
                        <a:moveTo>
                          <a:pt x="33470" y="16002"/>
                        </a:moveTo>
                        <a:lnTo>
                          <a:pt x="28708" y="24479"/>
                        </a:lnTo>
                        <a:cubicBezTo>
                          <a:pt x="25850" y="30194"/>
                          <a:pt x="-2153" y="14954"/>
                          <a:pt x="133" y="8477"/>
                        </a:cubicBezTo>
                        <a:lnTo>
                          <a:pt x="133" y="8477"/>
                        </a:lnTo>
                        <a:lnTo>
                          <a:pt x="4990" y="0"/>
                        </a:lnTo>
                        <a:cubicBezTo>
                          <a:pt x="1657" y="5620"/>
                          <a:pt x="30517" y="21907"/>
                          <a:pt x="33470" y="16002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1291"/>
                  <p:cNvSpPr/>
                  <p:nvPr/>
                </p:nvSpPr>
                <p:spPr>
                  <a:xfrm>
                    <a:off x="4926742" y="4222146"/>
                    <a:ext cx="1333" cy="214"/>
                  </a:xfrm>
                  <a:custGeom>
                    <a:avLst/>
                    <a:gdLst>
                      <a:gd name="connsiteX0" fmla="*/ 0 w 1333"/>
                      <a:gd name="connsiteY0" fmla="*/ 0 h 214"/>
                      <a:gd name="connsiteX1" fmla="*/ 1334 w 1333"/>
                      <a:gd name="connsiteY1" fmla="*/ 0 h 214"/>
                      <a:gd name="connsiteX2" fmla="*/ 0 w 1333"/>
                      <a:gd name="connsiteY2" fmla="*/ 0 h 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" h="214">
                        <a:moveTo>
                          <a:pt x="0" y="0"/>
                        </a:moveTo>
                        <a:cubicBezTo>
                          <a:pt x="412" y="238"/>
                          <a:pt x="921" y="238"/>
                          <a:pt x="1334" y="0"/>
                        </a:cubicBezTo>
                        <a:cubicBezTo>
                          <a:pt x="935" y="286"/>
                          <a:pt x="399" y="2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BD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" name="Freeform: Shape 1292"/>
                  <p:cNvSpPr/>
                  <p:nvPr/>
                </p:nvSpPr>
                <p:spPr>
                  <a:xfrm>
                    <a:off x="5048152" y="3951487"/>
                    <a:ext cx="39631" cy="38316"/>
                  </a:xfrm>
                  <a:custGeom>
                    <a:avLst/>
                    <a:gdLst>
                      <a:gd name="connsiteX0" fmla="*/ 39087 w 39631"/>
                      <a:gd name="connsiteY0" fmla="*/ 19581 h 38316"/>
                      <a:gd name="connsiteX1" fmla="*/ 29086 w 39631"/>
                      <a:gd name="connsiteY1" fmla="*/ 37011 h 38316"/>
                      <a:gd name="connsiteX2" fmla="*/ 15370 w 39631"/>
                      <a:gd name="connsiteY2" fmla="*/ 35392 h 38316"/>
                      <a:gd name="connsiteX3" fmla="*/ 225 w 39631"/>
                      <a:gd name="connsiteY3" fmla="*/ 20724 h 38316"/>
                      <a:gd name="connsiteX4" fmla="*/ 225 w 39631"/>
                      <a:gd name="connsiteY4" fmla="*/ 20724 h 38316"/>
                      <a:gd name="connsiteX5" fmla="*/ 10321 w 39631"/>
                      <a:gd name="connsiteY5" fmla="*/ 3102 h 38316"/>
                      <a:gd name="connsiteX6" fmla="*/ 36706 w 39631"/>
                      <a:gd name="connsiteY6" fmla="*/ 10246 h 38316"/>
                      <a:gd name="connsiteX7" fmla="*/ 39087 w 39631"/>
                      <a:gd name="connsiteY7" fmla="*/ 19581 h 38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631" h="38316">
                        <a:moveTo>
                          <a:pt x="39087" y="19581"/>
                        </a:moveTo>
                        <a:lnTo>
                          <a:pt x="29086" y="37011"/>
                        </a:lnTo>
                        <a:cubicBezTo>
                          <a:pt x="27847" y="39488"/>
                          <a:pt x="21751" y="38154"/>
                          <a:pt x="15370" y="35392"/>
                        </a:cubicBezTo>
                        <a:cubicBezTo>
                          <a:pt x="6892" y="31582"/>
                          <a:pt x="-1490" y="24058"/>
                          <a:pt x="225" y="20724"/>
                        </a:cubicBezTo>
                        <a:lnTo>
                          <a:pt x="225" y="20724"/>
                        </a:lnTo>
                        <a:lnTo>
                          <a:pt x="10321" y="3102"/>
                        </a:lnTo>
                        <a:cubicBezTo>
                          <a:pt x="14322" y="-4041"/>
                          <a:pt x="29371" y="2341"/>
                          <a:pt x="36706" y="10246"/>
                        </a:cubicBezTo>
                        <a:cubicBezTo>
                          <a:pt x="39387" y="12545"/>
                          <a:pt x="40339" y="16278"/>
                          <a:pt x="39087" y="19581"/>
                        </a:cubicBezTo>
                        <a:close/>
                      </a:path>
                    </a:pathLst>
                  </a:custGeom>
                  <a:solidFill>
                    <a:srgbClr val="F0997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" name="Freeform: Shape 1293"/>
                  <p:cNvSpPr/>
                  <p:nvPr/>
                </p:nvSpPr>
                <p:spPr>
                  <a:xfrm>
                    <a:off x="5058179" y="3951521"/>
                    <a:ext cx="29713" cy="22325"/>
                  </a:xfrm>
                  <a:custGeom>
                    <a:avLst/>
                    <a:gdLst>
                      <a:gd name="connsiteX0" fmla="*/ 18010 w 29713"/>
                      <a:gd name="connsiteY0" fmla="*/ 21737 h 22325"/>
                      <a:gd name="connsiteX1" fmla="*/ 389 w 29713"/>
                      <a:gd name="connsiteY1" fmla="*/ 7354 h 22325"/>
                      <a:gd name="connsiteX2" fmla="*/ 1056 w 29713"/>
                      <a:gd name="connsiteY2" fmla="*/ 2020 h 22325"/>
                      <a:gd name="connsiteX3" fmla="*/ 26678 w 29713"/>
                      <a:gd name="connsiteY3" fmla="*/ 10212 h 22325"/>
                      <a:gd name="connsiteX4" fmla="*/ 29155 w 29713"/>
                      <a:gd name="connsiteY4" fmla="*/ 19737 h 22325"/>
                      <a:gd name="connsiteX5" fmla="*/ 18010 w 29713"/>
                      <a:gd name="connsiteY5" fmla="*/ 21737 h 22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713" h="22325">
                        <a:moveTo>
                          <a:pt x="18010" y="21737"/>
                        </a:moveTo>
                        <a:cubicBezTo>
                          <a:pt x="10207" y="19969"/>
                          <a:pt x="3684" y="14645"/>
                          <a:pt x="389" y="7354"/>
                        </a:cubicBezTo>
                        <a:cubicBezTo>
                          <a:pt x="-308" y="5579"/>
                          <a:pt x="-57" y="3570"/>
                          <a:pt x="1056" y="2020"/>
                        </a:cubicBezTo>
                        <a:cubicBezTo>
                          <a:pt x="5914" y="-3314"/>
                          <a:pt x="20106" y="2782"/>
                          <a:pt x="26678" y="10212"/>
                        </a:cubicBezTo>
                        <a:cubicBezTo>
                          <a:pt x="29451" y="12533"/>
                          <a:pt x="30445" y="16359"/>
                          <a:pt x="29155" y="19737"/>
                        </a:cubicBezTo>
                        <a:cubicBezTo>
                          <a:pt x="27631" y="22023"/>
                          <a:pt x="23535" y="23071"/>
                          <a:pt x="18010" y="21737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2" name="Freeform: Shape 1294"/>
                <p:cNvSpPr/>
                <p:nvPr/>
              </p:nvSpPr>
              <p:spPr>
                <a:xfrm>
                  <a:off x="4934611" y="4040314"/>
                  <a:ext cx="75379" cy="129878"/>
                </a:xfrm>
                <a:custGeom>
                  <a:avLst/>
                  <a:gdLst>
                    <a:gd name="connsiteX0" fmla="*/ 75379 w 75379"/>
                    <a:gd name="connsiteY0" fmla="*/ 0 h 129878"/>
                    <a:gd name="connsiteX1" fmla="*/ 30326 w 75379"/>
                    <a:gd name="connsiteY1" fmla="*/ 13145 h 129878"/>
                    <a:gd name="connsiteX2" fmla="*/ 23182 w 75379"/>
                    <a:gd name="connsiteY2" fmla="*/ 19050 h 129878"/>
                    <a:gd name="connsiteX3" fmla="*/ 20230 w 75379"/>
                    <a:gd name="connsiteY3" fmla="*/ 28575 h 129878"/>
                    <a:gd name="connsiteX4" fmla="*/ 1180 w 75379"/>
                    <a:gd name="connsiteY4" fmla="*/ 73914 h 129878"/>
                    <a:gd name="connsiteX5" fmla="*/ 13277 w 75379"/>
                    <a:gd name="connsiteY5" fmla="*/ 129540 h 129878"/>
                    <a:gd name="connsiteX6" fmla="*/ 27659 w 75379"/>
                    <a:gd name="connsiteY6" fmla="*/ 104204 h 129878"/>
                    <a:gd name="connsiteX7" fmla="*/ 43661 w 75379"/>
                    <a:gd name="connsiteY7" fmla="*/ 85154 h 129878"/>
                    <a:gd name="connsiteX8" fmla="*/ 48138 w 75379"/>
                    <a:gd name="connsiteY8" fmla="*/ 48768 h 129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379" h="129878">
                      <a:moveTo>
                        <a:pt x="75379" y="0"/>
                      </a:moveTo>
                      <a:cubicBezTo>
                        <a:pt x="59941" y="2783"/>
                        <a:pt x="44839" y="7189"/>
                        <a:pt x="30326" y="13145"/>
                      </a:cubicBezTo>
                      <a:cubicBezTo>
                        <a:pt x="27495" y="14495"/>
                        <a:pt x="25041" y="16523"/>
                        <a:pt x="23182" y="19050"/>
                      </a:cubicBezTo>
                      <a:cubicBezTo>
                        <a:pt x="21679" y="22040"/>
                        <a:pt x="20681" y="25259"/>
                        <a:pt x="20230" y="28575"/>
                      </a:cubicBezTo>
                      <a:cubicBezTo>
                        <a:pt x="16610" y="44863"/>
                        <a:pt x="4704" y="57721"/>
                        <a:pt x="1180" y="73914"/>
                      </a:cubicBezTo>
                      <a:cubicBezTo>
                        <a:pt x="-2059" y="88202"/>
                        <a:pt x="1180" y="124873"/>
                        <a:pt x="13277" y="129540"/>
                      </a:cubicBezTo>
                      <a:cubicBezTo>
                        <a:pt x="20706" y="132493"/>
                        <a:pt x="26993" y="115443"/>
                        <a:pt x="27659" y="104204"/>
                      </a:cubicBezTo>
                      <a:cubicBezTo>
                        <a:pt x="32327" y="110966"/>
                        <a:pt x="41947" y="104204"/>
                        <a:pt x="43661" y="85154"/>
                      </a:cubicBezTo>
                      <a:cubicBezTo>
                        <a:pt x="44995" y="70009"/>
                        <a:pt x="48138" y="48768"/>
                        <a:pt x="48138" y="48768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" name="Freeform: Shape 1295"/>
                <p:cNvSpPr/>
                <p:nvPr/>
              </p:nvSpPr>
              <p:spPr>
                <a:xfrm>
                  <a:off x="4972742" y="4079557"/>
                  <a:ext cx="10198" cy="18097"/>
                </a:xfrm>
                <a:custGeom>
                  <a:avLst/>
                  <a:gdLst>
                    <a:gd name="connsiteX0" fmla="*/ 1340 w 10198"/>
                    <a:gd name="connsiteY0" fmla="*/ 0 h 18097"/>
                    <a:gd name="connsiteX1" fmla="*/ 1340 w 10198"/>
                    <a:gd name="connsiteY1" fmla="*/ 10001 h 18097"/>
                    <a:gd name="connsiteX2" fmla="*/ 8960 w 10198"/>
                    <a:gd name="connsiteY2" fmla="*/ 18097 h 18097"/>
                    <a:gd name="connsiteX3" fmla="*/ 10198 w 10198"/>
                    <a:gd name="connsiteY3" fmla="*/ 943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8" h="18097">
                      <a:moveTo>
                        <a:pt x="1340" y="0"/>
                      </a:moveTo>
                      <a:cubicBezTo>
                        <a:pt x="-447" y="3094"/>
                        <a:pt x="-447" y="6907"/>
                        <a:pt x="1340" y="10001"/>
                      </a:cubicBezTo>
                      <a:cubicBezTo>
                        <a:pt x="3055" y="13372"/>
                        <a:pt x="5699" y="16181"/>
                        <a:pt x="8960" y="18097"/>
                      </a:cubicBezTo>
                      <a:lnTo>
                        <a:pt x="10198" y="9430"/>
                      </a:lnTo>
                      <a:close/>
                    </a:path>
                  </a:pathLst>
                </a:custGeom>
                <a:solidFill>
                  <a:srgbClr val="F099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296"/>
                <p:cNvSpPr/>
                <p:nvPr/>
              </p:nvSpPr>
              <p:spPr>
                <a:xfrm>
                  <a:off x="4973770" y="4043668"/>
                  <a:ext cx="123660" cy="53915"/>
                </a:xfrm>
                <a:custGeom>
                  <a:avLst/>
                  <a:gdLst>
                    <a:gd name="connsiteX0" fmla="*/ 123661 w 123660"/>
                    <a:gd name="connsiteY0" fmla="*/ 29317 h 53915"/>
                    <a:gd name="connsiteX1" fmla="*/ 69559 w 123660"/>
                    <a:gd name="connsiteY1" fmla="*/ 265 h 53915"/>
                    <a:gd name="connsiteX2" fmla="*/ 16314 w 123660"/>
                    <a:gd name="connsiteY2" fmla="*/ 24840 h 53915"/>
                    <a:gd name="connsiteX3" fmla="*/ 38793 w 123660"/>
                    <a:gd name="connsiteY3" fmla="*/ 53415 h 53915"/>
                    <a:gd name="connsiteX4" fmla="*/ 82894 w 123660"/>
                    <a:gd name="connsiteY4" fmla="*/ 35889 h 53915"/>
                    <a:gd name="connsiteX5" fmla="*/ 123661 w 123660"/>
                    <a:gd name="connsiteY5" fmla="*/ 29317 h 5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660" h="53915">
                      <a:moveTo>
                        <a:pt x="123661" y="29317"/>
                      </a:moveTo>
                      <a:cubicBezTo>
                        <a:pt x="101849" y="16934"/>
                        <a:pt x="84418" y="-2497"/>
                        <a:pt x="69559" y="265"/>
                      </a:cubicBezTo>
                      <a:cubicBezTo>
                        <a:pt x="47461" y="4361"/>
                        <a:pt x="40984" y="17791"/>
                        <a:pt x="16314" y="24840"/>
                      </a:cubicBezTo>
                      <a:cubicBezTo>
                        <a:pt x="-18071" y="34365"/>
                        <a:pt x="7932" y="57606"/>
                        <a:pt x="38793" y="53415"/>
                      </a:cubicBezTo>
                      <a:cubicBezTo>
                        <a:pt x="54953" y="52276"/>
                        <a:pt x="70361" y="46153"/>
                        <a:pt x="82894" y="35889"/>
                      </a:cubicBezTo>
                      <a:cubicBezTo>
                        <a:pt x="82894" y="35889"/>
                        <a:pt x="123184" y="64845"/>
                        <a:pt x="123661" y="29317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297"/>
                <p:cNvSpPr/>
                <p:nvPr/>
              </p:nvSpPr>
              <p:spPr>
                <a:xfrm>
                  <a:off x="5377656" y="3982380"/>
                  <a:ext cx="183319" cy="210714"/>
                </a:xfrm>
                <a:custGeom>
                  <a:avLst/>
                  <a:gdLst>
                    <a:gd name="connsiteX0" fmla="*/ 0 w 183319"/>
                    <a:gd name="connsiteY0" fmla="*/ 15928 h 210714"/>
                    <a:gd name="connsiteX1" fmla="*/ 155227 w 183319"/>
                    <a:gd name="connsiteY1" fmla="*/ 55384 h 210714"/>
                    <a:gd name="connsiteX2" fmla="*/ 157639 w 183319"/>
                    <a:gd name="connsiteY2" fmla="*/ 59648 h 210714"/>
                    <a:gd name="connsiteX3" fmla="*/ 183071 w 183319"/>
                    <a:gd name="connsiteY3" fmla="*/ 210715 h 210714"/>
                    <a:gd name="connsiteX4" fmla="*/ 0 w 183319"/>
                    <a:gd name="connsiteY4" fmla="*/ 15928 h 210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319" h="210714">
                      <a:moveTo>
                        <a:pt x="0" y="15928"/>
                      </a:moveTo>
                      <a:cubicBezTo>
                        <a:pt x="53760" y="-16041"/>
                        <a:pt x="123258" y="1624"/>
                        <a:pt x="155227" y="55384"/>
                      </a:cubicBezTo>
                      <a:cubicBezTo>
                        <a:pt x="156061" y="56788"/>
                        <a:pt x="156866" y="58210"/>
                        <a:pt x="157639" y="59648"/>
                      </a:cubicBezTo>
                      <a:cubicBezTo>
                        <a:pt x="187643" y="118608"/>
                        <a:pt x="183071" y="210715"/>
                        <a:pt x="183071" y="210715"/>
                      </a:cubicBezTo>
                      <a:cubicBezTo>
                        <a:pt x="147542" y="175567"/>
                        <a:pt x="0" y="15928"/>
                        <a:pt x="0" y="1592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298"/>
                <p:cNvSpPr/>
                <p:nvPr/>
              </p:nvSpPr>
              <p:spPr>
                <a:xfrm>
                  <a:off x="5156859" y="3987092"/>
                  <a:ext cx="472828" cy="639322"/>
                </a:xfrm>
                <a:custGeom>
                  <a:avLst/>
                  <a:gdLst>
                    <a:gd name="connsiteX0" fmla="*/ 226131 w 472828"/>
                    <a:gd name="connsiteY0" fmla="*/ 29124 h 639322"/>
                    <a:gd name="connsiteX1" fmla="*/ 220797 w 472828"/>
                    <a:gd name="connsiteY1" fmla="*/ 11217 h 639322"/>
                    <a:gd name="connsiteX2" fmla="*/ 395581 w 472828"/>
                    <a:gd name="connsiteY2" fmla="*/ 129803 h 639322"/>
                    <a:gd name="connsiteX3" fmla="*/ 409583 w 472828"/>
                    <a:gd name="connsiteY3" fmla="*/ 353736 h 639322"/>
                    <a:gd name="connsiteX4" fmla="*/ 472828 w 472828"/>
                    <a:gd name="connsiteY4" fmla="*/ 541378 h 639322"/>
                    <a:gd name="connsiteX5" fmla="*/ 335478 w 472828"/>
                    <a:gd name="connsiteY5" fmla="*/ 630151 h 639322"/>
                    <a:gd name="connsiteX6" fmla="*/ 84875 w 472828"/>
                    <a:gd name="connsiteY6" fmla="*/ 558904 h 639322"/>
                    <a:gd name="connsiteX7" fmla="*/ 69731 w 472828"/>
                    <a:gd name="connsiteY7" fmla="*/ 446414 h 639322"/>
                    <a:gd name="connsiteX8" fmla="*/ 23534 w 472828"/>
                    <a:gd name="connsiteY8" fmla="*/ 278679 h 639322"/>
                    <a:gd name="connsiteX9" fmla="*/ 37536 w 472828"/>
                    <a:gd name="connsiteY9" fmla="*/ 86369 h 639322"/>
                    <a:gd name="connsiteX10" fmla="*/ 96496 w 472828"/>
                    <a:gd name="connsiteY10" fmla="*/ 57794 h 639322"/>
                    <a:gd name="connsiteX11" fmla="*/ 226131 w 472828"/>
                    <a:gd name="connsiteY11" fmla="*/ 29124 h 63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2828" h="639322">
                      <a:moveTo>
                        <a:pt x="226131" y="29124"/>
                      </a:moveTo>
                      <a:lnTo>
                        <a:pt x="220797" y="11217"/>
                      </a:lnTo>
                      <a:cubicBezTo>
                        <a:pt x="296997" y="-25168"/>
                        <a:pt x="375388" y="30267"/>
                        <a:pt x="395581" y="129803"/>
                      </a:cubicBezTo>
                      <a:cubicBezTo>
                        <a:pt x="408440" y="192668"/>
                        <a:pt x="402058" y="264963"/>
                        <a:pt x="409583" y="353736"/>
                      </a:cubicBezTo>
                      <a:cubicBezTo>
                        <a:pt x="415012" y="417744"/>
                        <a:pt x="444158" y="426983"/>
                        <a:pt x="472828" y="541378"/>
                      </a:cubicBezTo>
                      <a:cubicBezTo>
                        <a:pt x="472828" y="541378"/>
                        <a:pt x="431300" y="606720"/>
                        <a:pt x="335478" y="630151"/>
                      </a:cubicBezTo>
                      <a:cubicBezTo>
                        <a:pt x="239657" y="653583"/>
                        <a:pt x="108116" y="632914"/>
                        <a:pt x="84875" y="558904"/>
                      </a:cubicBezTo>
                      <a:cubicBezTo>
                        <a:pt x="82451" y="521101"/>
                        <a:pt x="77391" y="483513"/>
                        <a:pt x="69731" y="446414"/>
                      </a:cubicBezTo>
                      <a:cubicBezTo>
                        <a:pt x="59348" y="399361"/>
                        <a:pt x="46585" y="332114"/>
                        <a:pt x="23534" y="278679"/>
                      </a:cubicBezTo>
                      <a:cubicBezTo>
                        <a:pt x="1722" y="227816"/>
                        <a:pt x="-21805" y="121517"/>
                        <a:pt x="37536" y="86369"/>
                      </a:cubicBezTo>
                      <a:cubicBezTo>
                        <a:pt x="54967" y="75987"/>
                        <a:pt x="72778" y="69129"/>
                        <a:pt x="96496" y="57794"/>
                      </a:cubicBezTo>
                      <a:cubicBezTo>
                        <a:pt x="150598" y="75606"/>
                        <a:pt x="233084" y="50555"/>
                        <a:pt x="226131" y="29124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299"/>
                <p:cNvSpPr/>
                <p:nvPr/>
              </p:nvSpPr>
              <p:spPr>
                <a:xfrm>
                  <a:off x="5055092" y="4409200"/>
                  <a:ext cx="51768" cy="143749"/>
                </a:xfrm>
                <a:custGeom>
                  <a:avLst/>
                  <a:gdLst>
                    <a:gd name="connsiteX0" fmla="*/ 51768 w 51768"/>
                    <a:gd name="connsiteY0" fmla="*/ 143750 h 143749"/>
                    <a:gd name="connsiteX1" fmla="*/ 714 w 51768"/>
                    <a:gd name="connsiteY1" fmla="*/ 77837 h 143749"/>
                    <a:gd name="connsiteX2" fmla="*/ 18145 w 51768"/>
                    <a:gd name="connsiteY2" fmla="*/ 1637 h 143749"/>
                    <a:gd name="connsiteX3" fmla="*/ 51768 w 51768"/>
                    <a:gd name="connsiteY3" fmla="*/ 143750 h 143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68" h="143749">
                      <a:moveTo>
                        <a:pt x="51768" y="143750"/>
                      </a:moveTo>
                      <a:cubicBezTo>
                        <a:pt x="22336" y="132605"/>
                        <a:pt x="4143" y="99363"/>
                        <a:pt x="714" y="77837"/>
                      </a:cubicBezTo>
                      <a:cubicBezTo>
                        <a:pt x="-2715" y="56310"/>
                        <a:pt x="6715" y="21163"/>
                        <a:pt x="18145" y="1637"/>
                      </a:cubicBezTo>
                      <a:cubicBezTo>
                        <a:pt x="29575" y="-17889"/>
                        <a:pt x="51768" y="143750"/>
                        <a:pt x="51768" y="143750"/>
                      </a:cubicBezTo>
                      <a:close/>
                    </a:path>
                  </a:pathLst>
                </a:custGeom>
                <a:solidFill>
                  <a:srgbClr val="F099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300"/>
                <p:cNvSpPr/>
                <p:nvPr/>
              </p:nvSpPr>
              <p:spPr>
                <a:xfrm>
                  <a:off x="5067718" y="4082129"/>
                  <a:ext cx="183079" cy="473234"/>
                </a:xfrm>
                <a:custGeom>
                  <a:avLst/>
                  <a:gdLst>
                    <a:gd name="connsiteX0" fmla="*/ 4948 w 183079"/>
                    <a:gd name="connsiteY0" fmla="*/ 331946 h 473234"/>
                    <a:gd name="connsiteX1" fmla="*/ 44286 w 183079"/>
                    <a:gd name="connsiteY1" fmla="*/ 115443 h 473234"/>
                    <a:gd name="connsiteX2" fmla="*/ 117724 w 183079"/>
                    <a:gd name="connsiteY2" fmla="*/ 0 h 473234"/>
                    <a:gd name="connsiteX3" fmla="*/ 170492 w 183079"/>
                    <a:gd name="connsiteY3" fmla="*/ 202406 h 473234"/>
                    <a:gd name="connsiteX4" fmla="*/ 109342 w 183079"/>
                    <a:gd name="connsiteY4" fmla="*/ 417005 h 473234"/>
                    <a:gd name="connsiteX5" fmla="*/ 31522 w 183079"/>
                    <a:gd name="connsiteY5" fmla="*/ 467106 h 473234"/>
                    <a:gd name="connsiteX6" fmla="*/ 4948 w 183079"/>
                    <a:gd name="connsiteY6" fmla="*/ 331946 h 473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079" h="473234">
                      <a:moveTo>
                        <a:pt x="4948" y="331946"/>
                      </a:moveTo>
                      <a:cubicBezTo>
                        <a:pt x="13425" y="280130"/>
                        <a:pt x="27141" y="199930"/>
                        <a:pt x="44286" y="115443"/>
                      </a:cubicBezTo>
                      <a:cubicBezTo>
                        <a:pt x="61050" y="33338"/>
                        <a:pt x="74861" y="17812"/>
                        <a:pt x="117724" y="0"/>
                      </a:cubicBezTo>
                      <a:cubicBezTo>
                        <a:pt x="221641" y="61913"/>
                        <a:pt x="170492" y="202406"/>
                        <a:pt x="170492" y="202406"/>
                      </a:cubicBezTo>
                      <a:cubicBezTo>
                        <a:pt x="170492" y="202406"/>
                        <a:pt x="130678" y="365284"/>
                        <a:pt x="109342" y="417005"/>
                      </a:cubicBezTo>
                      <a:cubicBezTo>
                        <a:pt x="95435" y="450532"/>
                        <a:pt x="68003" y="488251"/>
                        <a:pt x="31522" y="467106"/>
                      </a:cubicBezTo>
                      <a:cubicBezTo>
                        <a:pt x="-4958" y="445961"/>
                        <a:pt x="-3434" y="383762"/>
                        <a:pt x="4948" y="331946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301"/>
                <p:cNvSpPr/>
                <p:nvPr/>
              </p:nvSpPr>
              <p:spPr>
                <a:xfrm>
                  <a:off x="5097430" y="4076700"/>
                  <a:ext cx="156957" cy="223075"/>
                </a:xfrm>
                <a:custGeom>
                  <a:avLst/>
                  <a:gdLst>
                    <a:gd name="connsiteX0" fmla="*/ 91630 w 156957"/>
                    <a:gd name="connsiteY0" fmla="*/ 0 h 223075"/>
                    <a:gd name="connsiteX1" fmla="*/ 23908 w 156957"/>
                    <a:gd name="connsiteY1" fmla="*/ 70771 h 223075"/>
                    <a:gd name="connsiteX2" fmla="*/ 0 w 156957"/>
                    <a:gd name="connsiteY2" fmla="*/ 152686 h 223075"/>
                    <a:gd name="connsiteX3" fmla="*/ 86582 w 156957"/>
                    <a:gd name="connsiteY3" fmla="*/ 171736 h 223075"/>
                    <a:gd name="connsiteX4" fmla="*/ 140398 w 156957"/>
                    <a:gd name="connsiteY4" fmla="*/ 223076 h 223075"/>
                    <a:gd name="connsiteX5" fmla="*/ 156686 w 156957"/>
                    <a:gd name="connsiteY5" fmla="*/ 137922 h 223075"/>
                    <a:gd name="connsiteX6" fmla="*/ 91630 w 156957"/>
                    <a:gd name="connsiteY6" fmla="*/ 0 h 22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6957" h="223075">
                      <a:moveTo>
                        <a:pt x="91630" y="0"/>
                      </a:moveTo>
                      <a:cubicBezTo>
                        <a:pt x="60430" y="13483"/>
                        <a:pt x="36005" y="39007"/>
                        <a:pt x="23908" y="70771"/>
                      </a:cubicBezTo>
                      <a:cubicBezTo>
                        <a:pt x="14423" y="97610"/>
                        <a:pt x="6441" y="124958"/>
                        <a:pt x="0" y="152686"/>
                      </a:cubicBezTo>
                      <a:cubicBezTo>
                        <a:pt x="29876" y="152903"/>
                        <a:pt x="59374" y="159394"/>
                        <a:pt x="86582" y="171736"/>
                      </a:cubicBezTo>
                      <a:cubicBezTo>
                        <a:pt x="108892" y="183586"/>
                        <a:pt x="127511" y="201348"/>
                        <a:pt x="140398" y="223076"/>
                      </a:cubicBezTo>
                      <a:cubicBezTo>
                        <a:pt x="148810" y="195344"/>
                        <a:pt x="154270" y="166801"/>
                        <a:pt x="156686" y="137922"/>
                      </a:cubicBezTo>
                      <a:cubicBezTo>
                        <a:pt x="158020" y="102298"/>
                        <a:pt x="156972" y="32671"/>
                        <a:pt x="91630" y="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302"/>
                <p:cNvSpPr/>
                <p:nvPr/>
              </p:nvSpPr>
              <p:spPr>
                <a:xfrm>
                  <a:off x="5127846" y="3857053"/>
                  <a:ext cx="24543" cy="60483"/>
                </a:xfrm>
                <a:custGeom>
                  <a:avLst/>
                  <a:gdLst>
                    <a:gd name="connsiteX0" fmla="*/ 24257 w 24543"/>
                    <a:gd name="connsiteY0" fmla="*/ 0 h 60483"/>
                    <a:gd name="connsiteX1" fmla="*/ 445 w 24543"/>
                    <a:gd name="connsiteY1" fmla="*/ 51911 h 60483"/>
                    <a:gd name="connsiteX2" fmla="*/ 24543 w 24543"/>
                    <a:gd name="connsiteY2" fmla="*/ 60484 h 60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543" h="60483">
                      <a:moveTo>
                        <a:pt x="24257" y="0"/>
                      </a:moveTo>
                      <a:cubicBezTo>
                        <a:pt x="24257" y="0"/>
                        <a:pt x="-3841" y="47625"/>
                        <a:pt x="445" y="51911"/>
                      </a:cubicBezTo>
                      <a:cubicBezTo>
                        <a:pt x="7923" y="56137"/>
                        <a:pt x="16076" y="59037"/>
                        <a:pt x="24543" y="60484"/>
                      </a:cubicBezTo>
                      <a:close/>
                    </a:path>
                  </a:pathLst>
                </a:custGeom>
                <a:solidFill>
                  <a:srgbClr val="F099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303"/>
                <p:cNvSpPr/>
                <p:nvPr/>
              </p:nvSpPr>
              <p:spPr>
                <a:xfrm>
                  <a:off x="5128012" y="3673835"/>
                  <a:ext cx="317611" cy="317824"/>
                </a:xfrm>
                <a:custGeom>
                  <a:avLst/>
                  <a:gdLst>
                    <a:gd name="connsiteX0" fmla="*/ 284410 w 317611"/>
                    <a:gd name="connsiteY0" fmla="*/ 56536 h 317824"/>
                    <a:gd name="connsiteX1" fmla="*/ 282125 w 317611"/>
                    <a:gd name="connsiteY1" fmla="*/ 46344 h 317824"/>
                    <a:gd name="connsiteX2" fmla="*/ 269266 w 317611"/>
                    <a:gd name="connsiteY2" fmla="*/ 29294 h 317824"/>
                    <a:gd name="connsiteX3" fmla="*/ 232690 w 317611"/>
                    <a:gd name="connsiteY3" fmla="*/ 7958 h 317824"/>
                    <a:gd name="connsiteX4" fmla="*/ 167443 w 317611"/>
                    <a:gd name="connsiteY4" fmla="*/ 719 h 317824"/>
                    <a:gd name="connsiteX5" fmla="*/ 105341 w 317611"/>
                    <a:gd name="connsiteY5" fmla="*/ 5196 h 317824"/>
                    <a:gd name="connsiteX6" fmla="*/ 56858 w 317611"/>
                    <a:gd name="connsiteY6" fmla="*/ 52 h 317824"/>
                    <a:gd name="connsiteX7" fmla="*/ 13424 w 317611"/>
                    <a:gd name="connsiteY7" fmla="*/ 18436 h 317824"/>
                    <a:gd name="connsiteX8" fmla="*/ 3899 w 317611"/>
                    <a:gd name="connsiteY8" fmla="*/ 51773 h 317824"/>
                    <a:gd name="connsiteX9" fmla="*/ 14186 w 317611"/>
                    <a:gd name="connsiteY9" fmla="*/ 85587 h 317824"/>
                    <a:gd name="connsiteX10" fmla="*/ 4661 w 317611"/>
                    <a:gd name="connsiteY10" fmla="*/ 138736 h 317824"/>
                    <a:gd name="connsiteX11" fmla="*/ 60478 w 317611"/>
                    <a:gd name="connsiteY11" fmla="*/ 191981 h 317824"/>
                    <a:gd name="connsiteX12" fmla="*/ 106483 w 317611"/>
                    <a:gd name="connsiteY12" fmla="*/ 230081 h 317824"/>
                    <a:gd name="connsiteX13" fmla="*/ 127343 w 317611"/>
                    <a:gd name="connsiteY13" fmla="*/ 250084 h 317824"/>
                    <a:gd name="connsiteX14" fmla="*/ 128486 w 317611"/>
                    <a:gd name="connsiteY14" fmla="*/ 251512 h 317824"/>
                    <a:gd name="connsiteX15" fmla="*/ 112484 w 317611"/>
                    <a:gd name="connsiteY15" fmla="*/ 251512 h 317824"/>
                    <a:gd name="connsiteX16" fmla="*/ 158966 w 317611"/>
                    <a:gd name="connsiteY16" fmla="*/ 315425 h 317824"/>
                    <a:gd name="connsiteX17" fmla="*/ 247644 w 317611"/>
                    <a:gd name="connsiteY17" fmla="*/ 302757 h 317824"/>
                    <a:gd name="connsiteX18" fmla="*/ 296222 w 317611"/>
                    <a:gd name="connsiteY18" fmla="*/ 229986 h 317824"/>
                    <a:gd name="connsiteX19" fmla="*/ 284410 w 317611"/>
                    <a:gd name="connsiteY19" fmla="*/ 56536 h 317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7611" h="317824">
                      <a:moveTo>
                        <a:pt x="284410" y="56536"/>
                      </a:moveTo>
                      <a:cubicBezTo>
                        <a:pt x="284162" y="53044"/>
                        <a:pt x="283391" y="49608"/>
                        <a:pt x="282125" y="46344"/>
                      </a:cubicBezTo>
                      <a:cubicBezTo>
                        <a:pt x="278908" y="39928"/>
                        <a:pt x="274551" y="34150"/>
                        <a:pt x="269266" y="29294"/>
                      </a:cubicBezTo>
                      <a:cubicBezTo>
                        <a:pt x="258804" y="19562"/>
                        <a:pt x="246311" y="12274"/>
                        <a:pt x="232690" y="7958"/>
                      </a:cubicBezTo>
                      <a:cubicBezTo>
                        <a:pt x="211667" y="1097"/>
                        <a:pt x="189459" y="-1367"/>
                        <a:pt x="167443" y="719"/>
                      </a:cubicBezTo>
                      <a:cubicBezTo>
                        <a:pt x="146298" y="2529"/>
                        <a:pt x="126772" y="7768"/>
                        <a:pt x="105341" y="5196"/>
                      </a:cubicBezTo>
                      <a:cubicBezTo>
                        <a:pt x="89334" y="2255"/>
                        <a:pt x="73126" y="535"/>
                        <a:pt x="56858" y="52"/>
                      </a:cubicBezTo>
                      <a:cubicBezTo>
                        <a:pt x="40409" y="-358"/>
                        <a:pt x="24581" y="6341"/>
                        <a:pt x="13424" y="18436"/>
                      </a:cubicBezTo>
                      <a:cubicBezTo>
                        <a:pt x="6249" y="27994"/>
                        <a:pt x="2856" y="39866"/>
                        <a:pt x="3899" y="51773"/>
                      </a:cubicBezTo>
                      <a:cubicBezTo>
                        <a:pt x="4866" y="63651"/>
                        <a:pt x="8374" y="75183"/>
                        <a:pt x="14186" y="85587"/>
                      </a:cubicBezTo>
                      <a:cubicBezTo>
                        <a:pt x="-257" y="99321"/>
                        <a:pt x="-4114" y="120841"/>
                        <a:pt x="4661" y="138736"/>
                      </a:cubicBezTo>
                      <a:cubicBezTo>
                        <a:pt x="15329" y="163025"/>
                        <a:pt x="40190" y="176836"/>
                        <a:pt x="60478" y="191981"/>
                      </a:cubicBezTo>
                      <a:cubicBezTo>
                        <a:pt x="76384" y="203983"/>
                        <a:pt x="91815" y="216746"/>
                        <a:pt x="106483" y="230081"/>
                      </a:cubicBezTo>
                      <a:cubicBezTo>
                        <a:pt x="113781" y="236380"/>
                        <a:pt x="120744" y="243057"/>
                        <a:pt x="127343" y="250084"/>
                      </a:cubicBezTo>
                      <a:lnTo>
                        <a:pt x="128486" y="251512"/>
                      </a:lnTo>
                      <a:cubicBezTo>
                        <a:pt x="123230" y="252804"/>
                        <a:pt x="117740" y="252804"/>
                        <a:pt x="112484" y="251512"/>
                      </a:cubicBezTo>
                      <a:cubicBezTo>
                        <a:pt x="112484" y="251512"/>
                        <a:pt x="118104" y="299614"/>
                        <a:pt x="158966" y="315425"/>
                      </a:cubicBezTo>
                      <a:cubicBezTo>
                        <a:pt x="158966" y="315425"/>
                        <a:pt x="211068" y="325998"/>
                        <a:pt x="247644" y="302757"/>
                      </a:cubicBezTo>
                      <a:cubicBezTo>
                        <a:pt x="255169" y="285326"/>
                        <a:pt x="278315" y="263990"/>
                        <a:pt x="296222" y="229986"/>
                      </a:cubicBezTo>
                      <a:cubicBezTo>
                        <a:pt x="331369" y="162168"/>
                        <a:pt x="320225" y="93302"/>
                        <a:pt x="284410" y="5653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304"/>
                <p:cNvSpPr/>
                <p:nvPr/>
              </p:nvSpPr>
              <p:spPr>
                <a:xfrm>
                  <a:off x="5146518" y="3779805"/>
                  <a:ext cx="139398" cy="221266"/>
                </a:xfrm>
                <a:custGeom>
                  <a:avLst/>
                  <a:gdLst>
                    <a:gd name="connsiteX0" fmla="*/ 130363 w 139398"/>
                    <a:gd name="connsiteY0" fmla="*/ 133255 h 221266"/>
                    <a:gd name="connsiteX1" fmla="*/ 109504 w 139398"/>
                    <a:gd name="connsiteY1" fmla="*/ 149828 h 221266"/>
                    <a:gd name="connsiteX2" fmla="*/ 93502 w 139398"/>
                    <a:gd name="connsiteY2" fmla="*/ 145352 h 221266"/>
                    <a:gd name="connsiteX3" fmla="*/ 129697 w 139398"/>
                    <a:gd name="connsiteY3" fmla="*/ 204216 h 221266"/>
                    <a:gd name="connsiteX4" fmla="*/ 106741 w 139398"/>
                    <a:gd name="connsiteY4" fmla="*/ 215265 h 221266"/>
                    <a:gd name="connsiteX5" fmla="*/ 31398 w 139398"/>
                    <a:gd name="connsiteY5" fmla="*/ 215265 h 221266"/>
                    <a:gd name="connsiteX6" fmla="*/ 5872 w 139398"/>
                    <a:gd name="connsiteY6" fmla="*/ 81915 h 221266"/>
                    <a:gd name="connsiteX7" fmla="*/ 23493 w 139398"/>
                    <a:gd name="connsiteY7" fmla="*/ 0 h 221266"/>
                    <a:gd name="connsiteX8" fmla="*/ 47686 w 139398"/>
                    <a:gd name="connsiteY8" fmla="*/ 28575 h 221266"/>
                    <a:gd name="connsiteX9" fmla="*/ 43400 w 139398"/>
                    <a:gd name="connsiteY9" fmla="*/ 60484 h 221266"/>
                    <a:gd name="connsiteX10" fmla="*/ 67594 w 139398"/>
                    <a:gd name="connsiteY10" fmla="*/ 91440 h 221266"/>
                    <a:gd name="connsiteX11" fmla="*/ 69594 w 139398"/>
                    <a:gd name="connsiteY11" fmla="*/ 92678 h 221266"/>
                    <a:gd name="connsiteX12" fmla="*/ 77595 w 139398"/>
                    <a:gd name="connsiteY12" fmla="*/ 91059 h 221266"/>
                    <a:gd name="connsiteX13" fmla="*/ 117409 w 139398"/>
                    <a:gd name="connsiteY13" fmla="*/ 70199 h 221266"/>
                    <a:gd name="connsiteX14" fmla="*/ 130363 w 139398"/>
                    <a:gd name="connsiteY14" fmla="*/ 133255 h 22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9398" h="221266">
                      <a:moveTo>
                        <a:pt x="130363" y="133255"/>
                      </a:moveTo>
                      <a:cubicBezTo>
                        <a:pt x="126309" y="141678"/>
                        <a:pt x="118625" y="147783"/>
                        <a:pt x="109504" y="149828"/>
                      </a:cubicBezTo>
                      <a:cubicBezTo>
                        <a:pt x="103752" y="151462"/>
                        <a:pt x="97570" y="149733"/>
                        <a:pt x="93502" y="145352"/>
                      </a:cubicBezTo>
                      <a:cubicBezTo>
                        <a:pt x="99602" y="168069"/>
                        <a:pt x="112178" y="188521"/>
                        <a:pt x="129697" y="204216"/>
                      </a:cubicBezTo>
                      <a:cubicBezTo>
                        <a:pt x="122610" y="208973"/>
                        <a:pt x="114880" y="212694"/>
                        <a:pt x="106741" y="215265"/>
                      </a:cubicBezTo>
                      <a:cubicBezTo>
                        <a:pt x="84357" y="223457"/>
                        <a:pt x="40066" y="223076"/>
                        <a:pt x="31398" y="215265"/>
                      </a:cubicBezTo>
                      <a:cubicBezTo>
                        <a:pt x="18159" y="204026"/>
                        <a:pt x="-12893" y="171355"/>
                        <a:pt x="5872" y="81915"/>
                      </a:cubicBezTo>
                      <a:cubicBezTo>
                        <a:pt x="-1749" y="44577"/>
                        <a:pt x="5014" y="9430"/>
                        <a:pt x="23493" y="0"/>
                      </a:cubicBezTo>
                      <a:cubicBezTo>
                        <a:pt x="26151" y="13030"/>
                        <a:pt x="35273" y="23804"/>
                        <a:pt x="47686" y="28575"/>
                      </a:cubicBezTo>
                      <a:cubicBezTo>
                        <a:pt x="41613" y="38056"/>
                        <a:pt x="40044" y="49737"/>
                        <a:pt x="43400" y="60484"/>
                      </a:cubicBezTo>
                      <a:cubicBezTo>
                        <a:pt x="48620" y="72740"/>
                        <a:pt x="56962" y="83414"/>
                        <a:pt x="67594" y="91440"/>
                      </a:cubicBezTo>
                      <a:cubicBezTo>
                        <a:pt x="68151" y="92007"/>
                        <a:pt x="68837" y="92432"/>
                        <a:pt x="69594" y="92678"/>
                      </a:cubicBezTo>
                      <a:cubicBezTo>
                        <a:pt x="71023" y="92678"/>
                        <a:pt x="76833" y="92678"/>
                        <a:pt x="77595" y="91059"/>
                      </a:cubicBezTo>
                      <a:cubicBezTo>
                        <a:pt x="85024" y="78772"/>
                        <a:pt x="95216" y="64294"/>
                        <a:pt x="117409" y="70199"/>
                      </a:cubicBezTo>
                      <a:cubicBezTo>
                        <a:pt x="143032" y="77819"/>
                        <a:pt x="144746" y="107537"/>
                        <a:pt x="130363" y="133255"/>
                      </a:cubicBezTo>
                      <a:close/>
                    </a:path>
                  </a:pathLst>
                </a:custGeom>
                <a:solidFill>
                  <a:srgbClr val="FFBD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305"/>
                <p:cNvSpPr/>
                <p:nvPr/>
              </p:nvSpPr>
              <p:spPr>
                <a:xfrm>
                  <a:off x="5180393" y="3982021"/>
                  <a:ext cx="61341" cy="19101"/>
                </a:xfrm>
                <a:custGeom>
                  <a:avLst/>
                  <a:gdLst>
                    <a:gd name="connsiteX0" fmla="*/ 0 w 61341"/>
                    <a:gd name="connsiteY0" fmla="*/ 14859 h 19101"/>
                    <a:gd name="connsiteX1" fmla="*/ 61341 w 61341"/>
                    <a:gd name="connsiteY1" fmla="*/ 16193 h 19101"/>
                    <a:gd name="connsiteX2" fmla="*/ 57055 w 61341"/>
                    <a:gd name="connsiteY2" fmla="*/ 0 h 19101"/>
                    <a:gd name="connsiteX3" fmla="*/ 31432 w 61341"/>
                    <a:gd name="connsiteY3" fmla="*/ 11049 h 19101"/>
                    <a:gd name="connsiteX4" fmla="*/ 0 w 61341"/>
                    <a:gd name="connsiteY4" fmla="*/ 14859 h 1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341" h="19101">
                      <a:moveTo>
                        <a:pt x="0" y="14859"/>
                      </a:moveTo>
                      <a:cubicBezTo>
                        <a:pt x="10573" y="19907"/>
                        <a:pt x="39814" y="20574"/>
                        <a:pt x="61341" y="16193"/>
                      </a:cubicBezTo>
                      <a:lnTo>
                        <a:pt x="57055" y="0"/>
                      </a:lnTo>
                      <a:cubicBezTo>
                        <a:pt x="49086" y="4888"/>
                        <a:pt x="40457" y="8609"/>
                        <a:pt x="31432" y="11049"/>
                      </a:cubicBezTo>
                      <a:cubicBezTo>
                        <a:pt x="21205" y="13885"/>
                        <a:pt x="10609" y="15170"/>
                        <a:pt x="0" y="14859"/>
                      </a:cubicBezTo>
                      <a:close/>
                    </a:path>
                  </a:pathLst>
                </a:custGeom>
                <a:solidFill>
                  <a:srgbClr val="F099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306"/>
                <p:cNvSpPr/>
                <p:nvPr/>
              </p:nvSpPr>
              <p:spPr>
                <a:xfrm>
                  <a:off x="5198931" y="3862280"/>
                  <a:ext cx="27658" cy="41445"/>
                </a:xfrm>
                <a:custGeom>
                  <a:avLst/>
                  <a:gdLst>
                    <a:gd name="connsiteX0" fmla="*/ 15276 w 27658"/>
                    <a:gd name="connsiteY0" fmla="*/ 41445 h 41445"/>
                    <a:gd name="connsiteX1" fmla="*/ 815 w 27658"/>
                    <a:gd name="connsiteY1" fmla="*/ 15424 h 41445"/>
                    <a:gd name="connsiteX2" fmla="*/ 893 w 27658"/>
                    <a:gd name="connsiteY2" fmla="*/ 15157 h 41445"/>
                    <a:gd name="connsiteX3" fmla="*/ 27658 w 27658"/>
                    <a:gd name="connsiteY3" fmla="*/ 869 h 4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58" h="41445">
                      <a:moveTo>
                        <a:pt x="15276" y="41445"/>
                      </a:moveTo>
                      <a:cubicBezTo>
                        <a:pt x="4097" y="38253"/>
                        <a:pt x="-2378" y="26603"/>
                        <a:pt x="815" y="15424"/>
                      </a:cubicBezTo>
                      <a:cubicBezTo>
                        <a:pt x="840" y="15335"/>
                        <a:pt x="866" y="15246"/>
                        <a:pt x="893" y="15157"/>
                      </a:cubicBezTo>
                      <a:cubicBezTo>
                        <a:pt x="4457" y="3918"/>
                        <a:pt x="16337" y="-2423"/>
                        <a:pt x="27658" y="86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307"/>
                <p:cNvSpPr/>
                <p:nvPr/>
              </p:nvSpPr>
              <p:spPr>
                <a:xfrm>
                  <a:off x="5203253" y="3730371"/>
                  <a:ext cx="320932" cy="470006"/>
                </a:xfrm>
                <a:custGeom>
                  <a:avLst/>
                  <a:gdLst>
                    <a:gd name="connsiteX0" fmla="*/ 36766 w 320932"/>
                    <a:gd name="connsiteY0" fmla="*/ 194786 h 470006"/>
                    <a:gd name="connsiteX1" fmla="*/ 32766 w 320932"/>
                    <a:gd name="connsiteY1" fmla="*/ 282511 h 470006"/>
                    <a:gd name="connsiteX2" fmla="*/ 0 w 320932"/>
                    <a:gd name="connsiteY2" fmla="*/ 338138 h 470006"/>
                    <a:gd name="connsiteX3" fmla="*/ 50102 w 320932"/>
                    <a:gd name="connsiteY3" fmla="*/ 314515 h 470006"/>
                    <a:gd name="connsiteX4" fmla="*/ 106680 w 320932"/>
                    <a:gd name="connsiteY4" fmla="*/ 439198 h 470006"/>
                    <a:gd name="connsiteX5" fmla="*/ 301466 w 320932"/>
                    <a:gd name="connsiteY5" fmla="*/ 427577 h 470006"/>
                    <a:gd name="connsiteX6" fmla="*/ 252794 w 320932"/>
                    <a:gd name="connsiteY6" fmla="*/ 250793 h 470006"/>
                    <a:gd name="connsiteX7" fmla="*/ 209169 w 320932"/>
                    <a:gd name="connsiteY7" fmla="*/ 0 h 470006"/>
                    <a:gd name="connsiteX8" fmla="*/ 191738 w 320932"/>
                    <a:gd name="connsiteY8" fmla="*/ 131921 h 470006"/>
                    <a:gd name="connsiteX9" fmla="*/ 124396 w 320932"/>
                    <a:gd name="connsiteY9" fmla="*/ 214598 h 470006"/>
                    <a:gd name="connsiteX10" fmla="*/ 36766 w 320932"/>
                    <a:gd name="connsiteY10" fmla="*/ 194786 h 47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932" h="470006">
                      <a:moveTo>
                        <a:pt x="36766" y="194786"/>
                      </a:moveTo>
                      <a:cubicBezTo>
                        <a:pt x="36766" y="194786"/>
                        <a:pt x="49721" y="256222"/>
                        <a:pt x="32766" y="282511"/>
                      </a:cubicBezTo>
                      <a:cubicBezTo>
                        <a:pt x="15812" y="308800"/>
                        <a:pt x="0" y="338138"/>
                        <a:pt x="0" y="338138"/>
                      </a:cubicBezTo>
                      <a:lnTo>
                        <a:pt x="50102" y="314515"/>
                      </a:lnTo>
                      <a:cubicBezTo>
                        <a:pt x="50102" y="314515"/>
                        <a:pt x="62008" y="398716"/>
                        <a:pt x="106680" y="439198"/>
                      </a:cubicBezTo>
                      <a:cubicBezTo>
                        <a:pt x="151352" y="479679"/>
                        <a:pt x="249555" y="484632"/>
                        <a:pt x="301466" y="427577"/>
                      </a:cubicBezTo>
                      <a:cubicBezTo>
                        <a:pt x="361093" y="361855"/>
                        <a:pt x="265938" y="289274"/>
                        <a:pt x="252794" y="250793"/>
                      </a:cubicBezTo>
                      <a:cubicBezTo>
                        <a:pt x="239649" y="212312"/>
                        <a:pt x="287464" y="42767"/>
                        <a:pt x="209169" y="0"/>
                      </a:cubicBezTo>
                      <a:lnTo>
                        <a:pt x="191738" y="131921"/>
                      </a:lnTo>
                      <a:lnTo>
                        <a:pt x="124396" y="214598"/>
                      </a:lnTo>
                      <a:cubicBezTo>
                        <a:pt x="124396" y="214598"/>
                        <a:pt x="49816" y="221361"/>
                        <a:pt x="36766" y="19478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3" name="Freeform: Shape 1308"/>
              <p:cNvSpPr/>
              <p:nvPr/>
            </p:nvSpPr>
            <p:spPr>
              <a:xfrm>
                <a:off x="5348795" y="4131778"/>
                <a:ext cx="464534" cy="768167"/>
              </a:xfrm>
              <a:custGeom>
                <a:avLst/>
                <a:gdLst>
                  <a:gd name="connsiteX0" fmla="*/ 0 w 464534"/>
                  <a:gd name="connsiteY0" fmla="*/ 768167 h 768167"/>
                  <a:gd name="connsiteX1" fmla="*/ 128778 w 464534"/>
                  <a:gd name="connsiteY1" fmla="*/ 713208 h 768167"/>
                  <a:gd name="connsiteX2" fmla="*/ 405003 w 464534"/>
                  <a:gd name="connsiteY2" fmla="*/ 540234 h 768167"/>
                  <a:gd name="connsiteX3" fmla="*/ 461581 w 464534"/>
                  <a:gd name="connsiteY3" fmla="*/ 61222 h 768167"/>
                  <a:gd name="connsiteX4" fmla="*/ 455009 w 464534"/>
                  <a:gd name="connsiteY4" fmla="*/ 31694 h 768167"/>
                  <a:gd name="connsiteX5" fmla="*/ 464534 w 464534"/>
                  <a:gd name="connsiteY5" fmla="*/ 30265 h 768167"/>
                  <a:gd name="connsiteX6" fmla="*/ 439769 w 464534"/>
                  <a:gd name="connsiteY6" fmla="*/ 9215 h 768167"/>
                  <a:gd name="connsiteX7" fmla="*/ 439769 w 464534"/>
                  <a:gd name="connsiteY7" fmla="*/ 9215 h 768167"/>
                  <a:gd name="connsiteX8" fmla="*/ 341947 w 464534"/>
                  <a:gd name="connsiteY8" fmla="*/ 23884 h 768167"/>
                  <a:gd name="connsiteX9" fmla="*/ 128588 w 464534"/>
                  <a:gd name="connsiteY9" fmla="*/ 289060 h 768167"/>
                  <a:gd name="connsiteX10" fmla="*/ 2857 w 464534"/>
                  <a:gd name="connsiteY10" fmla="*/ 709207 h 76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4534" h="768167">
                    <a:moveTo>
                      <a:pt x="0" y="768167"/>
                    </a:moveTo>
                    <a:cubicBezTo>
                      <a:pt x="30956" y="766643"/>
                      <a:pt x="55150" y="743878"/>
                      <a:pt x="128778" y="713208"/>
                    </a:cubicBezTo>
                    <a:cubicBezTo>
                      <a:pt x="264509" y="656629"/>
                      <a:pt x="366427" y="611386"/>
                      <a:pt x="405003" y="540234"/>
                    </a:cubicBezTo>
                    <a:cubicBezTo>
                      <a:pt x="443579" y="469082"/>
                      <a:pt x="471678" y="149709"/>
                      <a:pt x="461581" y="61222"/>
                    </a:cubicBezTo>
                    <a:cubicBezTo>
                      <a:pt x="460675" y="51137"/>
                      <a:pt x="458466" y="41211"/>
                      <a:pt x="455009" y="31694"/>
                    </a:cubicBezTo>
                    <a:lnTo>
                      <a:pt x="464534" y="30265"/>
                    </a:lnTo>
                    <a:lnTo>
                      <a:pt x="439769" y="9215"/>
                    </a:lnTo>
                    <a:lnTo>
                      <a:pt x="439769" y="9215"/>
                    </a:lnTo>
                    <a:cubicBezTo>
                      <a:pt x="414433" y="-11549"/>
                      <a:pt x="373094" y="6929"/>
                      <a:pt x="341947" y="23884"/>
                    </a:cubicBezTo>
                    <a:cubicBezTo>
                      <a:pt x="253079" y="72271"/>
                      <a:pt x="183547" y="119134"/>
                      <a:pt x="128588" y="289060"/>
                    </a:cubicBezTo>
                    <a:cubicBezTo>
                      <a:pt x="87154" y="416790"/>
                      <a:pt x="59912" y="646914"/>
                      <a:pt x="2857" y="709207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1309"/>
              <p:cNvSpPr/>
              <p:nvPr/>
            </p:nvSpPr>
            <p:spPr>
              <a:xfrm>
                <a:off x="5348700" y="4131778"/>
                <a:ext cx="464724" cy="768072"/>
              </a:xfrm>
              <a:custGeom>
                <a:avLst/>
                <a:gdLst>
                  <a:gd name="connsiteX0" fmla="*/ 455200 w 464724"/>
                  <a:gd name="connsiteY0" fmla="*/ 31694 h 768072"/>
                  <a:gd name="connsiteX1" fmla="*/ 464725 w 464724"/>
                  <a:gd name="connsiteY1" fmla="*/ 30265 h 768072"/>
                  <a:gd name="connsiteX2" fmla="*/ 439960 w 464724"/>
                  <a:gd name="connsiteY2" fmla="*/ 9215 h 768072"/>
                  <a:gd name="connsiteX3" fmla="*/ 439960 w 464724"/>
                  <a:gd name="connsiteY3" fmla="*/ 9215 h 768072"/>
                  <a:gd name="connsiteX4" fmla="*/ 342138 w 464724"/>
                  <a:gd name="connsiteY4" fmla="*/ 23884 h 768072"/>
                  <a:gd name="connsiteX5" fmla="*/ 128778 w 464724"/>
                  <a:gd name="connsiteY5" fmla="*/ 289060 h 768072"/>
                  <a:gd name="connsiteX6" fmla="*/ 3048 w 464724"/>
                  <a:gd name="connsiteY6" fmla="*/ 709207 h 768072"/>
                  <a:gd name="connsiteX7" fmla="*/ 0 w 464724"/>
                  <a:gd name="connsiteY7" fmla="*/ 768072 h 768072"/>
                  <a:gd name="connsiteX8" fmla="*/ 128778 w 464724"/>
                  <a:gd name="connsiteY8" fmla="*/ 713113 h 768072"/>
                  <a:gd name="connsiteX9" fmla="*/ 405003 w 464724"/>
                  <a:gd name="connsiteY9" fmla="*/ 540139 h 768072"/>
                  <a:gd name="connsiteX10" fmla="*/ 461582 w 464724"/>
                  <a:gd name="connsiteY10" fmla="*/ 61127 h 768072"/>
                  <a:gd name="connsiteX11" fmla="*/ 455200 w 464724"/>
                  <a:gd name="connsiteY11" fmla="*/ 31694 h 76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724" h="768072">
                    <a:moveTo>
                      <a:pt x="455200" y="31694"/>
                    </a:moveTo>
                    <a:lnTo>
                      <a:pt x="464725" y="30265"/>
                    </a:lnTo>
                    <a:lnTo>
                      <a:pt x="439960" y="9215"/>
                    </a:lnTo>
                    <a:lnTo>
                      <a:pt x="439960" y="9215"/>
                    </a:lnTo>
                    <a:cubicBezTo>
                      <a:pt x="414623" y="-11549"/>
                      <a:pt x="373285" y="6929"/>
                      <a:pt x="342138" y="23884"/>
                    </a:cubicBezTo>
                    <a:cubicBezTo>
                      <a:pt x="253270" y="72271"/>
                      <a:pt x="183737" y="119134"/>
                      <a:pt x="128778" y="289060"/>
                    </a:cubicBezTo>
                    <a:cubicBezTo>
                      <a:pt x="87344" y="416790"/>
                      <a:pt x="60103" y="646914"/>
                      <a:pt x="3048" y="709207"/>
                    </a:cubicBezTo>
                    <a:lnTo>
                      <a:pt x="0" y="768072"/>
                    </a:lnTo>
                    <a:cubicBezTo>
                      <a:pt x="30956" y="766548"/>
                      <a:pt x="55150" y="743783"/>
                      <a:pt x="128778" y="713113"/>
                    </a:cubicBezTo>
                    <a:cubicBezTo>
                      <a:pt x="264509" y="656534"/>
                      <a:pt x="366427" y="611290"/>
                      <a:pt x="405003" y="540139"/>
                    </a:cubicBezTo>
                    <a:cubicBezTo>
                      <a:pt x="443579" y="468987"/>
                      <a:pt x="471678" y="149614"/>
                      <a:pt x="461582" y="61127"/>
                    </a:cubicBezTo>
                    <a:cubicBezTo>
                      <a:pt x="460729" y="51082"/>
                      <a:pt x="458584" y="41190"/>
                      <a:pt x="455200" y="31694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1310"/>
              <p:cNvSpPr/>
              <p:nvPr/>
            </p:nvSpPr>
            <p:spPr>
              <a:xfrm>
                <a:off x="5309933" y="4148042"/>
                <a:ext cx="528561" cy="760066"/>
              </a:xfrm>
              <a:custGeom>
                <a:avLst/>
                <a:gdLst>
                  <a:gd name="connsiteX0" fmla="*/ 404622 w 528561"/>
                  <a:gd name="connsiteY0" fmla="*/ 19145 h 760066"/>
                  <a:gd name="connsiteX1" fmla="*/ 184975 w 528561"/>
                  <a:gd name="connsiteY1" fmla="*/ 294512 h 760066"/>
                  <a:gd name="connsiteX2" fmla="*/ 0 w 528561"/>
                  <a:gd name="connsiteY2" fmla="*/ 757237 h 760066"/>
                  <a:gd name="connsiteX3" fmla="*/ 199072 w 528561"/>
                  <a:gd name="connsiteY3" fmla="*/ 713231 h 760066"/>
                  <a:gd name="connsiteX4" fmla="*/ 342900 w 528561"/>
                  <a:gd name="connsiteY4" fmla="*/ 634841 h 760066"/>
                  <a:gd name="connsiteX5" fmla="*/ 469868 w 528561"/>
                  <a:gd name="connsiteY5" fmla="*/ 545877 h 760066"/>
                  <a:gd name="connsiteX6" fmla="*/ 526447 w 528561"/>
                  <a:gd name="connsiteY6" fmla="*/ 66770 h 760066"/>
                  <a:gd name="connsiteX7" fmla="*/ 404622 w 528561"/>
                  <a:gd name="connsiteY7" fmla="*/ 19145 h 76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8561" h="760066">
                    <a:moveTo>
                      <a:pt x="404622" y="19145"/>
                    </a:moveTo>
                    <a:cubicBezTo>
                      <a:pt x="315658" y="67531"/>
                      <a:pt x="232124" y="120395"/>
                      <a:pt x="184975" y="294512"/>
                    </a:cubicBezTo>
                    <a:cubicBezTo>
                      <a:pt x="138398" y="466724"/>
                      <a:pt x="108299" y="728186"/>
                      <a:pt x="0" y="757237"/>
                    </a:cubicBezTo>
                    <a:cubicBezTo>
                      <a:pt x="0" y="757237"/>
                      <a:pt x="48958" y="776763"/>
                      <a:pt x="199072" y="713231"/>
                    </a:cubicBezTo>
                    <a:cubicBezTo>
                      <a:pt x="246697" y="693038"/>
                      <a:pt x="304800" y="656081"/>
                      <a:pt x="342900" y="634841"/>
                    </a:cubicBezTo>
                    <a:cubicBezTo>
                      <a:pt x="417481" y="593026"/>
                      <a:pt x="462724" y="558641"/>
                      <a:pt x="469868" y="545877"/>
                    </a:cubicBezTo>
                    <a:cubicBezTo>
                      <a:pt x="509301" y="475011"/>
                      <a:pt x="536543" y="155352"/>
                      <a:pt x="526447" y="66770"/>
                    </a:cubicBezTo>
                    <a:cubicBezTo>
                      <a:pt x="516350" y="-21813"/>
                      <a:pt x="449104" y="-4668"/>
                      <a:pt x="404622" y="1914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1311"/>
              <p:cNvSpPr/>
              <p:nvPr/>
            </p:nvSpPr>
            <p:spPr>
              <a:xfrm>
                <a:off x="5309933" y="4148042"/>
                <a:ext cx="528561" cy="760066"/>
              </a:xfrm>
              <a:custGeom>
                <a:avLst/>
                <a:gdLst>
                  <a:gd name="connsiteX0" fmla="*/ 404622 w 528561"/>
                  <a:gd name="connsiteY0" fmla="*/ 19145 h 760066"/>
                  <a:gd name="connsiteX1" fmla="*/ 184975 w 528561"/>
                  <a:gd name="connsiteY1" fmla="*/ 294512 h 760066"/>
                  <a:gd name="connsiteX2" fmla="*/ 0 w 528561"/>
                  <a:gd name="connsiteY2" fmla="*/ 757237 h 760066"/>
                  <a:gd name="connsiteX3" fmla="*/ 199072 w 528561"/>
                  <a:gd name="connsiteY3" fmla="*/ 713231 h 760066"/>
                  <a:gd name="connsiteX4" fmla="*/ 342900 w 528561"/>
                  <a:gd name="connsiteY4" fmla="*/ 634841 h 760066"/>
                  <a:gd name="connsiteX5" fmla="*/ 469868 w 528561"/>
                  <a:gd name="connsiteY5" fmla="*/ 545877 h 760066"/>
                  <a:gd name="connsiteX6" fmla="*/ 526447 w 528561"/>
                  <a:gd name="connsiteY6" fmla="*/ 66770 h 760066"/>
                  <a:gd name="connsiteX7" fmla="*/ 404622 w 528561"/>
                  <a:gd name="connsiteY7" fmla="*/ 19145 h 76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8561" h="760066">
                    <a:moveTo>
                      <a:pt x="404622" y="19145"/>
                    </a:moveTo>
                    <a:cubicBezTo>
                      <a:pt x="315658" y="67531"/>
                      <a:pt x="232124" y="120395"/>
                      <a:pt x="184975" y="294512"/>
                    </a:cubicBezTo>
                    <a:cubicBezTo>
                      <a:pt x="138398" y="466724"/>
                      <a:pt x="108299" y="728186"/>
                      <a:pt x="0" y="757237"/>
                    </a:cubicBezTo>
                    <a:cubicBezTo>
                      <a:pt x="0" y="757237"/>
                      <a:pt x="48958" y="776763"/>
                      <a:pt x="199072" y="713231"/>
                    </a:cubicBezTo>
                    <a:cubicBezTo>
                      <a:pt x="246697" y="693038"/>
                      <a:pt x="304800" y="656081"/>
                      <a:pt x="342900" y="634841"/>
                    </a:cubicBezTo>
                    <a:cubicBezTo>
                      <a:pt x="417481" y="593026"/>
                      <a:pt x="462724" y="558641"/>
                      <a:pt x="469868" y="545877"/>
                    </a:cubicBezTo>
                    <a:cubicBezTo>
                      <a:pt x="509301" y="475011"/>
                      <a:pt x="536543" y="155352"/>
                      <a:pt x="526447" y="66770"/>
                    </a:cubicBezTo>
                    <a:cubicBezTo>
                      <a:pt x="516350" y="-21813"/>
                      <a:pt x="449104" y="-4668"/>
                      <a:pt x="404622" y="19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84238" y="385763"/>
            <a:ext cx="11090275" cy="1397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84238" y="1925638"/>
            <a:ext cx="11090275" cy="45894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84238" y="6704013"/>
            <a:ext cx="28924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A93E93-166D-47F5-9EF1-ACEABE24AEE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259263" y="6704013"/>
            <a:ext cx="43402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082088" y="6704013"/>
            <a:ext cx="2892425" cy="384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8D5ACA-62CA-46DB-AD6B-12EDD6D51A2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1.xml"/><Relationship Id="rId2" Type="http://schemas.openxmlformats.org/officeDocument/2006/relationships/themeOverride" Target="../theme/themeOverride1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image" Target="../media/image17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.jpeg"/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9.jpeg"/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图片 468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9" name="平行四边形 458"/>
          <p:cNvSpPr/>
          <p:nvPr/>
        </p:nvSpPr>
        <p:spPr>
          <a:xfrm>
            <a:off x="3595917" y="3358545"/>
            <a:ext cx="5286027" cy="449703"/>
          </a:xfrm>
          <a:prstGeom prst="parallelogram">
            <a:avLst/>
          </a:prstGeom>
          <a:gradFill flip="none" rotWithShape="1">
            <a:gsLst>
              <a:gs pos="0">
                <a:srgbClr val="9BE7C6">
                  <a:alpha val="0"/>
                </a:srgbClr>
              </a:gs>
              <a:gs pos="100000">
                <a:srgbClr val="5BD7A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矩形 259"/>
          <p:cNvSpPr>
            <a:spLocks noChangeArrowheads="1"/>
          </p:cNvSpPr>
          <p:nvPr/>
        </p:nvSpPr>
        <p:spPr bwMode="auto">
          <a:xfrm>
            <a:off x="2763937" y="1911995"/>
            <a:ext cx="7883878" cy="14465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8800" b="1" cap="all" dirty="0">
                <a:solidFill>
                  <a:srgbClr val="37474F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  <a:cs typeface="851tegakizatsu" panose="02000600000000000000" pitchFamily="2" charset="-128"/>
                <a:sym typeface="+mn-lt"/>
              </a:rPr>
              <a:t>家长会</a:t>
            </a:r>
            <a:r>
              <a:rPr lang="en-US" altLang="zh-CN" sz="8800" b="1" cap="all" dirty="0">
                <a:solidFill>
                  <a:srgbClr val="37474F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  <a:cs typeface="851tegakizatsu" panose="02000600000000000000" pitchFamily="2" charset="-128"/>
                <a:sym typeface="+mn-lt"/>
              </a:rPr>
              <a:t>PPT</a:t>
            </a:r>
            <a:endParaRPr lang="zh-CN" altLang="en-US" sz="8800" b="1" cap="all" dirty="0">
              <a:solidFill>
                <a:srgbClr val="37474F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  <a:cs typeface="851tegakizatsu" panose="02000600000000000000" pitchFamily="2" charset="-128"/>
              <a:sym typeface="+mn-lt"/>
            </a:endParaRPr>
          </a:p>
        </p:txBody>
      </p:sp>
      <p:sp>
        <p:nvSpPr>
          <p:cNvPr id="18" name="矩形 259"/>
          <p:cNvSpPr>
            <a:spLocks noChangeArrowheads="1"/>
          </p:cNvSpPr>
          <p:nvPr/>
        </p:nvSpPr>
        <p:spPr bwMode="auto">
          <a:xfrm>
            <a:off x="3840384" y="3414119"/>
            <a:ext cx="42793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</a:pP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工作汇报</a:t>
            </a:r>
            <a:r>
              <a:rPr lang="en-US" altLang="zh-CN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/</a:t>
            </a: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教学课件</a:t>
            </a:r>
            <a:r>
              <a:rPr lang="en-US" altLang="zh-CN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/</a:t>
            </a: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家长会</a:t>
            </a:r>
            <a:endParaRPr lang="zh-CN" altLang="en-US" sz="1600" cap="all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464" name="组合 463"/>
          <p:cNvGrpSpPr/>
          <p:nvPr/>
        </p:nvGrpSpPr>
        <p:grpSpPr>
          <a:xfrm>
            <a:off x="4666459" y="4379252"/>
            <a:ext cx="4930204" cy="369332"/>
            <a:chOff x="4971363" y="4176158"/>
            <a:chExt cx="4930204" cy="369332"/>
          </a:xfrm>
        </p:grpSpPr>
        <p:sp>
          <p:nvSpPr>
            <p:cNvPr id="19" name="矩形 259"/>
            <p:cNvSpPr>
              <a:spLocks noChangeArrowheads="1"/>
            </p:cNvSpPr>
            <p:nvPr/>
          </p:nvSpPr>
          <p:spPr bwMode="auto">
            <a:xfrm>
              <a:off x="4971363" y="4176158"/>
              <a:ext cx="261895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汇报人：</a:t>
              </a:r>
              <a:r>
                <a:rPr 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XXX</a:t>
              </a:r>
              <a:endParaRPr lang="en-US" sz="1800" b="1" cap="all" dirty="0">
                <a:solidFill>
                  <a:srgbClr val="37474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3" name="矩形 259"/>
            <p:cNvSpPr>
              <a:spLocks noChangeArrowheads="1"/>
            </p:cNvSpPr>
            <p:nvPr/>
          </p:nvSpPr>
          <p:spPr bwMode="auto">
            <a:xfrm>
              <a:off x="7282614" y="4176158"/>
              <a:ext cx="261895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班级：三（</a:t>
              </a:r>
              <a:r>
                <a:rPr lang="en-US" altLang="zh-CN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）班</a:t>
              </a:r>
              <a:endParaRPr lang="zh-CN" altLang="en-US" sz="1800" b="1" cap="all" dirty="0">
                <a:solidFill>
                  <a:srgbClr val="37474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67" name="任意多边形: 形状 466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8" name="任意多边形: 形状 467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" name="图片 427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8" name="任意多边形: 形状 457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6" name="任意多边形: 形状 455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179114" y="2968780"/>
            <a:ext cx="5286027" cy="542763"/>
            <a:chOff x="3756347" y="1634329"/>
            <a:chExt cx="5286027" cy="542763"/>
          </a:xfrm>
        </p:grpSpPr>
        <p:sp>
          <p:nvSpPr>
            <p:cNvPr id="459" name="平行四边形 45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8" name="矩形 259"/>
            <p:cNvSpPr>
              <a:spLocks noChangeArrowheads="1"/>
            </p:cNvSpPr>
            <p:nvPr/>
          </p:nvSpPr>
          <p:spPr bwMode="auto">
            <a:xfrm>
              <a:off x="4622258" y="1715230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学期计划安排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947678" y="188686"/>
            <a:ext cx="3034805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5BD7A1"/>
                </a:solidFill>
                <a:latin typeface="Berlin Sans FB Demi" panose="020E0802020502020306" pitchFamily="34" charset="0"/>
              </a:rPr>
              <a:t>03</a:t>
            </a:r>
            <a:endParaRPr lang="zh-CN" altLang="en-US" sz="19900" dirty="0">
              <a:solidFill>
                <a:srgbClr val="5BD7A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7" name="文本框 426"/>
          <p:cNvSpPr txBox="1"/>
          <p:nvPr/>
        </p:nvSpPr>
        <p:spPr>
          <a:xfrm>
            <a:off x="4096790" y="3705531"/>
            <a:ext cx="4927856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84759" y="0"/>
            <a:ext cx="81464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学期计划安排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2" name="图片 31"/>
          <p:cNvPicPr>
            <a:picLocks noChangeAspect="1"/>
          </p:cNvPicPr>
          <p:nvPr/>
        </p:nvPicPr>
        <p:blipFill>
          <a:blip r:embed="rId1"/>
          <a:srcRect l="100000" t="49600" r="-28507" b="11832"/>
          <a:stretch>
            <a:fillRect/>
          </a:stretch>
        </p:blipFill>
        <p:spPr>
          <a:xfrm>
            <a:off x="10259005" y="3300062"/>
            <a:ext cx="994907" cy="2034472"/>
          </a:xfrm>
          <a:custGeom>
            <a:avLst/>
            <a:gdLst>
              <a:gd name="connsiteX0" fmla="*/ 0 w 994907"/>
              <a:gd name="connsiteY0" fmla="*/ 0 h 2034472"/>
              <a:gd name="connsiteX1" fmla="*/ 80612 w 994907"/>
              <a:gd name="connsiteY1" fmla="*/ 4070 h 2034472"/>
              <a:gd name="connsiteX2" fmla="*/ 994907 w 994907"/>
              <a:gd name="connsiteY2" fmla="*/ 1017235 h 2034472"/>
              <a:gd name="connsiteX3" fmla="*/ 80612 w 994907"/>
              <a:gd name="connsiteY3" fmla="*/ 2030401 h 2034472"/>
              <a:gd name="connsiteX4" fmla="*/ 0 w 994907"/>
              <a:gd name="connsiteY4" fmla="*/ 2034472 h 2034472"/>
              <a:gd name="connsiteX5" fmla="*/ 0 w 994907"/>
              <a:gd name="connsiteY5" fmla="*/ 0 h 203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4907" h="2034472">
                <a:moveTo>
                  <a:pt x="0" y="0"/>
                </a:moveTo>
                <a:lnTo>
                  <a:pt x="80612" y="4070"/>
                </a:lnTo>
                <a:cubicBezTo>
                  <a:pt x="594158" y="56224"/>
                  <a:pt x="994907" y="489930"/>
                  <a:pt x="994907" y="1017235"/>
                </a:cubicBezTo>
                <a:cubicBezTo>
                  <a:pt x="994907" y="1544541"/>
                  <a:pt x="594158" y="1978248"/>
                  <a:pt x="80612" y="2030401"/>
                </a:cubicBezTo>
                <a:lnTo>
                  <a:pt x="0" y="2034472"/>
                </a:lnTo>
                <a:lnTo>
                  <a:pt x="0" y="0"/>
                </a:lnTo>
                <a:close/>
              </a:path>
            </a:pathLst>
          </a:custGeom>
        </p:spPr>
      </p:pic>
      <p:grpSp>
        <p:nvGrpSpPr>
          <p:cNvPr id="18" name="Group 4"/>
          <p:cNvGrpSpPr/>
          <p:nvPr/>
        </p:nvGrpSpPr>
        <p:grpSpPr>
          <a:xfrm>
            <a:off x="4904737" y="2450817"/>
            <a:ext cx="3108814" cy="2810060"/>
            <a:chOff x="3471863" y="2343150"/>
            <a:chExt cx="2197101" cy="1985963"/>
          </a:xfrm>
        </p:grpSpPr>
        <p:sp>
          <p:nvSpPr>
            <p:cNvPr id="20" name="Freeform 5"/>
            <p:cNvSpPr/>
            <p:nvPr/>
          </p:nvSpPr>
          <p:spPr bwMode="auto">
            <a:xfrm>
              <a:off x="3476626" y="2381250"/>
              <a:ext cx="2192338" cy="1495425"/>
            </a:xfrm>
            <a:custGeom>
              <a:avLst/>
              <a:gdLst/>
              <a:ahLst/>
              <a:cxnLst>
                <a:cxn ang="0">
                  <a:pos x="1202" y="800"/>
                </a:cxn>
                <a:cxn ang="0">
                  <a:pos x="1182" y="820"/>
                </a:cxn>
                <a:cxn ang="0">
                  <a:pos x="20" y="820"/>
                </a:cxn>
                <a:cxn ang="0">
                  <a:pos x="0" y="800"/>
                </a:cxn>
                <a:cxn ang="0">
                  <a:pos x="0" y="20"/>
                </a:cxn>
                <a:cxn ang="0">
                  <a:pos x="20" y="0"/>
                </a:cxn>
                <a:cxn ang="0">
                  <a:pos x="1182" y="0"/>
                </a:cxn>
                <a:cxn ang="0">
                  <a:pos x="1202" y="20"/>
                </a:cxn>
                <a:cxn ang="0">
                  <a:pos x="1202" y="800"/>
                </a:cxn>
              </a:cxnLst>
              <a:rect l="0" t="0" r="r" b="b"/>
              <a:pathLst>
                <a:path w="1202" h="820">
                  <a:moveTo>
                    <a:pt x="1202" y="800"/>
                  </a:moveTo>
                  <a:cubicBezTo>
                    <a:pt x="1202" y="811"/>
                    <a:pt x="1193" y="820"/>
                    <a:pt x="1182" y="820"/>
                  </a:cubicBezTo>
                  <a:cubicBezTo>
                    <a:pt x="20" y="820"/>
                    <a:pt x="20" y="820"/>
                    <a:pt x="20" y="820"/>
                  </a:cubicBezTo>
                  <a:cubicBezTo>
                    <a:pt x="9" y="820"/>
                    <a:pt x="0" y="811"/>
                    <a:pt x="0" y="80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182" y="0"/>
                    <a:pt x="1182" y="0"/>
                    <a:pt x="1182" y="0"/>
                  </a:cubicBezTo>
                  <a:cubicBezTo>
                    <a:pt x="1193" y="0"/>
                    <a:pt x="1202" y="9"/>
                    <a:pt x="1202" y="20"/>
                  </a:cubicBezTo>
                  <a:lnTo>
                    <a:pt x="1202" y="80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3563938" y="3713163"/>
              <a:ext cx="2019300" cy="90488"/>
            </a:xfrm>
            <a:prstGeom prst="rect">
              <a:avLst/>
            </a:prstGeom>
            <a:solidFill>
              <a:srgbClr val="9BE7C6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Freeform 7"/>
            <p:cNvSpPr/>
            <p:nvPr/>
          </p:nvSpPr>
          <p:spPr bwMode="auto">
            <a:xfrm>
              <a:off x="4573587" y="2343150"/>
              <a:ext cx="1009650" cy="1460500"/>
            </a:xfrm>
            <a:custGeom>
              <a:avLst/>
              <a:gdLst/>
              <a:ahLst/>
              <a:cxnLst>
                <a:cxn ang="0">
                  <a:pos x="0" y="801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1" y="65"/>
                </a:cxn>
                <a:cxn ang="0">
                  <a:pos x="70" y="0"/>
                </a:cxn>
                <a:cxn ang="0">
                  <a:pos x="554" y="0"/>
                </a:cxn>
                <a:cxn ang="0">
                  <a:pos x="554" y="758"/>
                </a:cxn>
                <a:cxn ang="0">
                  <a:pos x="70" y="758"/>
                </a:cxn>
                <a:cxn ang="0">
                  <a:pos x="0" y="801"/>
                </a:cxn>
              </a:cxnLst>
              <a:rect l="0" t="0" r="r" b="b"/>
              <a:pathLst>
                <a:path w="554" h="801">
                  <a:moveTo>
                    <a:pt x="0" y="801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1" y="72"/>
                    <a:pt x="1" y="71"/>
                    <a:pt x="1" y="71"/>
                  </a:cubicBezTo>
                  <a:cubicBezTo>
                    <a:pt x="1" y="69"/>
                    <a:pt x="1" y="67"/>
                    <a:pt x="1" y="65"/>
                  </a:cubicBezTo>
                  <a:cubicBezTo>
                    <a:pt x="4" y="29"/>
                    <a:pt x="34" y="0"/>
                    <a:pt x="7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4" y="758"/>
                    <a:pt x="554" y="758"/>
                    <a:pt x="554" y="758"/>
                  </a:cubicBezTo>
                  <a:cubicBezTo>
                    <a:pt x="70" y="758"/>
                    <a:pt x="70" y="758"/>
                    <a:pt x="70" y="758"/>
                  </a:cubicBezTo>
                  <a:cubicBezTo>
                    <a:pt x="40" y="758"/>
                    <a:pt x="13" y="775"/>
                    <a:pt x="0" y="8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Freeform 8"/>
            <p:cNvSpPr/>
            <p:nvPr/>
          </p:nvSpPr>
          <p:spPr bwMode="auto">
            <a:xfrm>
              <a:off x="3563938" y="2343150"/>
              <a:ext cx="1011238" cy="1460500"/>
            </a:xfrm>
            <a:custGeom>
              <a:avLst/>
              <a:gdLst/>
              <a:ahLst/>
              <a:cxnLst>
                <a:cxn ang="0">
                  <a:pos x="554" y="801"/>
                </a:cxn>
                <a:cxn ang="0">
                  <a:pos x="554" y="73"/>
                </a:cxn>
                <a:cxn ang="0">
                  <a:pos x="553" y="71"/>
                </a:cxn>
                <a:cxn ang="0">
                  <a:pos x="553" y="65"/>
                </a:cxn>
                <a:cxn ang="0">
                  <a:pos x="483" y="0"/>
                </a:cxn>
                <a:cxn ang="0">
                  <a:pos x="0" y="0"/>
                </a:cxn>
                <a:cxn ang="0">
                  <a:pos x="0" y="758"/>
                </a:cxn>
                <a:cxn ang="0">
                  <a:pos x="483" y="758"/>
                </a:cxn>
                <a:cxn ang="0">
                  <a:pos x="554" y="801"/>
                </a:cxn>
              </a:cxnLst>
              <a:rect l="0" t="0" r="r" b="b"/>
              <a:pathLst>
                <a:path w="554" h="801">
                  <a:moveTo>
                    <a:pt x="554" y="801"/>
                  </a:moveTo>
                  <a:cubicBezTo>
                    <a:pt x="554" y="73"/>
                    <a:pt x="554" y="73"/>
                    <a:pt x="554" y="73"/>
                  </a:cubicBezTo>
                  <a:cubicBezTo>
                    <a:pt x="553" y="72"/>
                    <a:pt x="553" y="71"/>
                    <a:pt x="553" y="71"/>
                  </a:cubicBezTo>
                  <a:cubicBezTo>
                    <a:pt x="553" y="69"/>
                    <a:pt x="553" y="67"/>
                    <a:pt x="553" y="65"/>
                  </a:cubicBezTo>
                  <a:cubicBezTo>
                    <a:pt x="550" y="29"/>
                    <a:pt x="520" y="0"/>
                    <a:pt x="48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483" y="758"/>
                    <a:pt x="483" y="758"/>
                    <a:pt x="483" y="758"/>
                  </a:cubicBezTo>
                  <a:cubicBezTo>
                    <a:pt x="514" y="758"/>
                    <a:pt x="540" y="775"/>
                    <a:pt x="554" y="8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4502151" y="2357438"/>
              <a:ext cx="73025" cy="1446213"/>
            </a:xfrm>
            <a:custGeom>
              <a:avLst/>
              <a:gdLst/>
              <a:ahLst/>
              <a:cxnLst>
                <a:cxn ang="0">
                  <a:pos x="39" y="57"/>
                </a:cxn>
                <a:cxn ang="0">
                  <a:pos x="0" y="0"/>
                </a:cxn>
                <a:cxn ang="0">
                  <a:pos x="0" y="756"/>
                </a:cxn>
                <a:cxn ang="0">
                  <a:pos x="40" y="793"/>
                </a:cxn>
                <a:cxn ang="0">
                  <a:pos x="40" y="65"/>
                </a:cxn>
                <a:cxn ang="0">
                  <a:pos x="39" y="63"/>
                </a:cxn>
                <a:cxn ang="0">
                  <a:pos x="39" y="57"/>
                </a:cxn>
              </a:cxnLst>
              <a:rect l="0" t="0" r="r" b="b"/>
              <a:pathLst>
                <a:path w="40" h="793">
                  <a:moveTo>
                    <a:pt x="39" y="57"/>
                  </a:moveTo>
                  <a:cubicBezTo>
                    <a:pt x="37" y="32"/>
                    <a:pt x="22" y="10"/>
                    <a:pt x="0" y="0"/>
                  </a:cubicBezTo>
                  <a:cubicBezTo>
                    <a:pt x="0" y="756"/>
                    <a:pt x="0" y="756"/>
                    <a:pt x="0" y="756"/>
                  </a:cubicBezTo>
                  <a:cubicBezTo>
                    <a:pt x="17" y="764"/>
                    <a:pt x="31" y="776"/>
                    <a:pt x="40" y="793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4"/>
                    <a:pt x="39" y="63"/>
                    <a:pt x="39" y="63"/>
                  </a:cubicBezTo>
                  <a:cubicBezTo>
                    <a:pt x="39" y="61"/>
                    <a:pt x="39" y="59"/>
                    <a:pt x="39" y="5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Rectangle 10"/>
            <p:cNvSpPr>
              <a:spLocks noChangeArrowheads="1"/>
            </p:cNvSpPr>
            <p:nvPr/>
          </p:nvSpPr>
          <p:spPr bwMode="auto">
            <a:xfrm>
              <a:off x="4700588" y="2586038"/>
              <a:ext cx="746125" cy="47625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Rectangle 11"/>
            <p:cNvSpPr>
              <a:spLocks noChangeArrowheads="1"/>
            </p:cNvSpPr>
            <p:nvPr/>
          </p:nvSpPr>
          <p:spPr bwMode="auto">
            <a:xfrm>
              <a:off x="4700588" y="2759075"/>
              <a:ext cx="746125" cy="47625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Rectangle 12"/>
            <p:cNvSpPr>
              <a:spLocks noChangeArrowheads="1"/>
            </p:cNvSpPr>
            <p:nvPr/>
          </p:nvSpPr>
          <p:spPr bwMode="auto">
            <a:xfrm>
              <a:off x="4700588" y="2932113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4700588" y="3105150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Rectangle 14"/>
            <p:cNvSpPr>
              <a:spLocks noChangeArrowheads="1"/>
            </p:cNvSpPr>
            <p:nvPr/>
          </p:nvSpPr>
          <p:spPr bwMode="auto">
            <a:xfrm>
              <a:off x="4700588" y="3279775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Rectangle 15"/>
            <p:cNvSpPr>
              <a:spLocks noChangeArrowheads="1"/>
            </p:cNvSpPr>
            <p:nvPr/>
          </p:nvSpPr>
          <p:spPr bwMode="auto">
            <a:xfrm>
              <a:off x="4700588" y="3452813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Rectangle 16"/>
            <p:cNvSpPr>
              <a:spLocks noChangeArrowheads="1"/>
            </p:cNvSpPr>
            <p:nvPr/>
          </p:nvSpPr>
          <p:spPr bwMode="auto">
            <a:xfrm>
              <a:off x="3692526" y="2586038"/>
              <a:ext cx="746125" cy="47625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Rectangle 17"/>
            <p:cNvSpPr>
              <a:spLocks noChangeArrowheads="1"/>
            </p:cNvSpPr>
            <p:nvPr/>
          </p:nvSpPr>
          <p:spPr bwMode="auto">
            <a:xfrm>
              <a:off x="3692526" y="2759075"/>
              <a:ext cx="746125" cy="47625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Rectangle 18"/>
            <p:cNvSpPr>
              <a:spLocks noChangeArrowheads="1"/>
            </p:cNvSpPr>
            <p:nvPr/>
          </p:nvSpPr>
          <p:spPr bwMode="auto">
            <a:xfrm>
              <a:off x="3692526" y="2932113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Rectangle 19"/>
            <p:cNvSpPr>
              <a:spLocks noChangeArrowheads="1"/>
            </p:cNvSpPr>
            <p:nvPr/>
          </p:nvSpPr>
          <p:spPr bwMode="auto">
            <a:xfrm>
              <a:off x="3692526" y="3105150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Rectangle 20"/>
            <p:cNvSpPr>
              <a:spLocks noChangeArrowheads="1"/>
            </p:cNvSpPr>
            <p:nvPr/>
          </p:nvSpPr>
          <p:spPr bwMode="auto">
            <a:xfrm>
              <a:off x="3692526" y="3279775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" name="Rectangle 21"/>
            <p:cNvSpPr>
              <a:spLocks noChangeArrowheads="1"/>
            </p:cNvSpPr>
            <p:nvPr/>
          </p:nvSpPr>
          <p:spPr bwMode="auto">
            <a:xfrm>
              <a:off x="3692526" y="3452813"/>
              <a:ext cx="746125" cy="49213"/>
            </a:xfrm>
            <a:prstGeom prst="rect">
              <a:avLst/>
            </a:prstGeom>
            <a:solidFill>
              <a:srgbClr val="A8AAAD"/>
            </a:solidFill>
            <a:ln w="9525">
              <a:noFill/>
              <a:miter lim="800000"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Freeform 22"/>
            <p:cNvSpPr/>
            <p:nvPr/>
          </p:nvSpPr>
          <p:spPr bwMode="auto">
            <a:xfrm>
              <a:off x="3548063" y="3338513"/>
              <a:ext cx="928688" cy="917575"/>
            </a:xfrm>
            <a:custGeom>
              <a:avLst/>
              <a:gdLst/>
              <a:ahLst/>
              <a:cxnLst>
                <a:cxn ang="0">
                  <a:pos x="32" y="500"/>
                </a:cxn>
                <a:cxn ang="0">
                  <a:pos x="14" y="489"/>
                </a:cxn>
                <a:cxn ang="0">
                  <a:pos x="15" y="436"/>
                </a:cxn>
                <a:cxn ang="0">
                  <a:pos x="441" y="15"/>
                </a:cxn>
                <a:cxn ang="0">
                  <a:pos x="495" y="15"/>
                </a:cxn>
                <a:cxn ang="0">
                  <a:pos x="494" y="69"/>
                </a:cxn>
                <a:cxn ang="0">
                  <a:pos x="68" y="490"/>
                </a:cxn>
                <a:cxn ang="0">
                  <a:pos x="32" y="500"/>
                </a:cxn>
              </a:cxnLst>
              <a:rect l="0" t="0" r="r" b="b"/>
              <a:pathLst>
                <a:path w="509" h="503">
                  <a:moveTo>
                    <a:pt x="32" y="500"/>
                  </a:moveTo>
                  <a:cubicBezTo>
                    <a:pt x="26" y="498"/>
                    <a:pt x="19" y="495"/>
                    <a:pt x="14" y="489"/>
                  </a:cubicBezTo>
                  <a:cubicBezTo>
                    <a:pt x="0" y="475"/>
                    <a:pt x="0" y="450"/>
                    <a:pt x="15" y="436"/>
                  </a:cubicBezTo>
                  <a:cubicBezTo>
                    <a:pt x="441" y="15"/>
                    <a:pt x="441" y="15"/>
                    <a:pt x="441" y="15"/>
                  </a:cubicBezTo>
                  <a:cubicBezTo>
                    <a:pt x="456" y="0"/>
                    <a:pt x="480" y="0"/>
                    <a:pt x="495" y="15"/>
                  </a:cubicBezTo>
                  <a:cubicBezTo>
                    <a:pt x="509" y="30"/>
                    <a:pt x="509" y="54"/>
                    <a:pt x="494" y="69"/>
                  </a:cubicBezTo>
                  <a:cubicBezTo>
                    <a:pt x="68" y="490"/>
                    <a:pt x="68" y="490"/>
                    <a:pt x="68" y="490"/>
                  </a:cubicBezTo>
                  <a:cubicBezTo>
                    <a:pt x="58" y="499"/>
                    <a:pt x="44" y="503"/>
                    <a:pt x="32" y="500"/>
                  </a:cubicBezTo>
                  <a:close/>
                </a:path>
              </a:pathLst>
            </a:custGeom>
            <a:solidFill>
              <a:srgbClr val="9BE7C6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Freeform 23"/>
            <p:cNvSpPr/>
            <p:nvPr/>
          </p:nvSpPr>
          <p:spPr bwMode="auto">
            <a:xfrm>
              <a:off x="3471863" y="3467100"/>
              <a:ext cx="874713" cy="862013"/>
            </a:xfrm>
            <a:custGeom>
              <a:avLst/>
              <a:gdLst/>
              <a:ahLst/>
              <a:cxnLst>
                <a:cxn ang="0">
                  <a:pos x="65" y="466"/>
                </a:cxn>
                <a:cxn ang="0">
                  <a:pos x="29" y="446"/>
                </a:cxn>
                <a:cxn ang="0">
                  <a:pos x="30" y="339"/>
                </a:cxn>
                <a:cxn ang="0">
                  <a:pos x="343" y="29"/>
                </a:cxn>
                <a:cxn ang="0">
                  <a:pos x="451" y="30"/>
                </a:cxn>
                <a:cxn ang="0">
                  <a:pos x="450" y="137"/>
                </a:cxn>
                <a:cxn ang="0">
                  <a:pos x="137" y="447"/>
                </a:cxn>
                <a:cxn ang="0">
                  <a:pos x="65" y="466"/>
                </a:cxn>
              </a:cxnLst>
              <a:rect l="0" t="0" r="r" b="b"/>
              <a:pathLst>
                <a:path w="480" h="473">
                  <a:moveTo>
                    <a:pt x="65" y="466"/>
                  </a:moveTo>
                  <a:cubicBezTo>
                    <a:pt x="52" y="463"/>
                    <a:pt x="39" y="456"/>
                    <a:pt x="29" y="446"/>
                  </a:cubicBezTo>
                  <a:cubicBezTo>
                    <a:pt x="0" y="416"/>
                    <a:pt x="0" y="368"/>
                    <a:pt x="30" y="339"/>
                  </a:cubicBezTo>
                  <a:cubicBezTo>
                    <a:pt x="343" y="29"/>
                    <a:pt x="343" y="29"/>
                    <a:pt x="343" y="29"/>
                  </a:cubicBezTo>
                  <a:cubicBezTo>
                    <a:pt x="373" y="0"/>
                    <a:pt x="421" y="0"/>
                    <a:pt x="451" y="30"/>
                  </a:cubicBezTo>
                  <a:cubicBezTo>
                    <a:pt x="480" y="60"/>
                    <a:pt x="480" y="108"/>
                    <a:pt x="450" y="137"/>
                  </a:cubicBezTo>
                  <a:cubicBezTo>
                    <a:pt x="137" y="447"/>
                    <a:pt x="137" y="447"/>
                    <a:pt x="137" y="447"/>
                  </a:cubicBezTo>
                  <a:cubicBezTo>
                    <a:pt x="117" y="466"/>
                    <a:pt x="90" y="473"/>
                    <a:pt x="65" y="466"/>
                  </a:cubicBezTo>
                  <a:close/>
                </a:path>
              </a:pathLst>
            </a:custGeom>
            <a:gradFill>
              <a:gsLst>
                <a:gs pos="0">
                  <a:srgbClr val="5BD7A1"/>
                </a:gs>
                <a:gs pos="100000">
                  <a:srgbClr val="5BD7A1"/>
                </a:gs>
              </a:gsLst>
              <a:lin ang="16200000" scaled="1"/>
            </a:gra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" name="Freeform 24"/>
            <p:cNvSpPr>
              <a:spLocks noEditPoints="1"/>
            </p:cNvSpPr>
            <p:nvPr/>
          </p:nvSpPr>
          <p:spPr bwMode="auto">
            <a:xfrm>
              <a:off x="4195763" y="2540000"/>
              <a:ext cx="1084263" cy="1084263"/>
            </a:xfrm>
            <a:custGeom>
              <a:avLst/>
              <a:gdLst/>
              <a:ahLst/>
              <a:cxnLst>
                <a:cxn ang="0">
                  <a:pos x="595" y="299"/>
                </a:cxn>
                <a:cxn ang="0">
                  <a:pos x="370" y="9"/>
                </a:cxn>
                <a:cxn ang="0">
                  <a:pos x="300" y="0"/>
                </a:cxn>
                <a:cxn ang="0">
                  <a:pos x="89" y="86"/>
                </a:cxn>
                <a:cxn ang="0">
                  <a:pos x="1" y="295"/>
                </a:cxn>
                <a:cxn ang="0">
                  <a:pos x="225" y="585"/>
                </a:cxn>
                <a:cxn ang="0">
                  <a:pos x="296" y="594"/>
                </a:cxn>
                <a:cxn ang="0">
                  <a:pos x="506" y="508"/>
                </a:cxn>
                <a:cxn ang="0">
                  <a:pos x="595" y="299"/>
                </a:cxn>
                <a:cxn ang="0">
                  <a:pos x="453" y="454"/>
                </a:cxn>
                <a:cxn ang="0">
                  <a:pos x="296" y="518"/>
                </a:cxn>
                <a:cxn ang="0">
                  <a:pos x="244" y="511"/>
                </a:cxn>
                <a:cxn ang="0">
                  <a:pos x="77" y="296"/>
                </a:cxn>
                <a:cxn ang="0">
                  <a:pos x="143" y="140"/>
                </a:cxn>
                <a:cxn ang="0">
                  <a:pos x="299" y="76"/>
                </a:cxn>
                <a:cxn ang="0">
                  <a:pos x="352" y="83"/>
                </a:cxn>
                <a:cxn ang="0">
                  <a:pos x="519" y="298"/>
                </a:cxn>
                <a:cxn ang="0">
                  <a:pos x="453" y="454"/>
                </a:cxn>
              </a:cxnLst>
              <a:rect l="0" t="0" r="r" b="b"/>
              <a:pathLst>
                <a:path w="595" h="594">
                  <a:moveTo>
                    <a:pt x="595" y="299"/>
                  </a:moveTo>
                  <a:cubicBezTo>
                    <a:pt x="595" y="162"/>
                    <a:pt x="503" y="43"/>
                    <a:pt x="370" y="9"/>
                  </a:cubicBezTo>
                  <a:cubicBezTo>
                    <a:pt x="347" y="3"/>
                    <a:pt x="323" y="0"/>
                    <a:pt x="300" y="0"/>
                  </a:cubicBezTo>
                  <a:cubicBezTo>
                    <a:pt x="220" y="0"/>
                    <a:pt x="146" y="30"/>
                    <a:pt x="89" y="86"/>
                  </a:cubicBezTo>
                  <a:cubicBezTo>
                    <a:pt x="33" y="142"/>
                    <a:pt x="1" y="216"/>
                    <a:pt x="1" y="295"/>
                  </a:cubicBezTo>
                  <a:cubicBezTo>
                    <a:pt x="0" y="432"/>
                    <a:pt x="92" y="552"/>
                    <a:pt x="225" y="585"/>
                  </a:cubicBezTo>
                  <a:cubicBezTo>
                    <a:pt x="248" y="591"/>
                    <a:pt x="272" y="594"/>
                    <a:pt x="296" y="594"/>
                  </a:cubicBezTo>
                  <a:cubicBezTo>
                    <a:pt x="375" y="594"/>
                    <a:pt x="450" y="564"/>
                    <a:pt x="506" y="508"/>
                  </a:cubicBezTo>
                  <a:cubicBezTo>
                    <a:pt x="563" y="452"/>
                    <a:pt x="594" y="378"/>
                    <a:pt x="595" y="299"/>
                  </a:cubicBezTo>
                  <a:close/>
                  <a:moveTo>
                    <a:pt x="453" y="454"/>
                  </a:moveTo>
                  <a:cubicBezTo>
                    <a:pt x="411" y="496"/>
                    <a:pt x="355" y="518"/>
                    <a:pt x="296" y="518"/>
                  </a:cubicBezTo>
                  <a:cubicBezTo>
                    <a:pt x="279" y="518"/>
                    <a:pt x="261" y="516"/>
                    <a:pt x="244" y="511"/>
                  </a:cubicBezTo>
                  <a:cubicBezTo>
                    <a:pt x="145" y="486"/>
                    <a:pt x="76" y="398"/>
                    <a:pt x="77" y="296"/>
                  </a:cubicBezTo>
                  <a:cubicBezTo>
                    <a:pt x="77" y="237"/>
                    <a:pt x="101" y="181"/>
                    <a:pt x="143" y="140"/>
                  </a:cubicBezTo>
                  <a:cubicBezTo>
                    <a:pt x="185" y="98"/>
                    <a:pt x="240" y="76"/>
                    <a:pt x="299" y="76"/>
                  </a:cubicBezTo>
                  <a:cubicBezTo>
                    <a:pt x="317" y="76"/>
                    <a:pt x="335" y="79"/>
                    <a:pt x="352" y="83"/>
                  </a:cubicBezTo>
                  <a:cubicBezTo>
                    <a:pt x="451" y="108"/>
                    <a:pt x="519" y="196"/>
                    <a:pt x="519" y="298"/>
                  </a:cubicBezTo>
                  <a:cubicBezTo>
                    <a:pt x="518" y="357"/>
                    <a:pt x="495" y="413"/>
                    <a:pt x="453" y="454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4" name="Group 113"/>
          <p:cNvGrpSpPr/>
          <p:nvPr/>
        </p:nvGrpSpPr>
        <p:grpSpPr>
          <a:xfrm>
            <a:off x="668734" y="1835040"/>
            <a:ext cx="3000755" cy="708987"/>
            <a:chOff x="5247873" y="1336688"/>
            <a:chExt cx="2133988" cy="504196"/>
          </a:xfrm>
        </p:grpSpPr>
        <p:sp>
          <p:nvSpPr>
            <p:cNvPr id="65" name="TextBox 38"/>
            <p:cNvSpPr txBox="1"/>
            <p:nvPr/>
          </p:nvSpPr>
          <p:spPr>
            <a:xfrm>
              <a:off x="5839355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6" name="Group 108"/>
          <p:cNvGrpSpPr/>
          <p:nvPr/>
        </p:nvGrpSpPr>
        <p:grpSpPr>
          <a:xfrm>
            <a:off x="3871160" y="4394614"/>
            <a:ext cx="659525" cy="640643"/>
            <a:chOff x="6299532" y="3384456"/>
            <a:chExt cx="469021" cy="455593"/>
          </a:xfrm>
        </p:grpSpPr>
        <p:sp>
          <p:nvSpPr>
            <p:cNvPr id="77" name="Oval 50"/>
            <p:cNvSpPr>
              <a:spLocks noChangeAspect="1"/>
            </p:cNvSpPr>
            <p:nvPr/>
          </p:nvSpPr>
          <p:spPr>
            <a:xfrm>
              <a:off x="6299532" y="3384456"/>
              <a:ext cx="469021" cy="455593"/>
            </a:xfrm>
            <a:prstGeom prst="ellipse">
              <a:avLst/>
            </a:prstGeom>
            <a:gradFill>
              <a:gsLst>
                <a:gs pos="0">
                  <a:srgbClr val="9BE7C6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78" name="Freeform 36"/>
            <p:cNvSpPr>
              <a:spLocks noEditPoints="1"/>
            </p:cNvSpPr>
            <p:nvPr/>
          </p:nvSpPr>
          <p:spPr bwMode="auto">
            <a:xfrm>
              <a:off x="6435895" y="3505670"/>
              <a:ext cx="196295" cy="213164"/>
            </a:xfrm>
            <a:custGeom>
              <a:avLst/>
              <a:gdLst/>
              <a:ahLst/>
              <a:cxnLst>
                <a:cxn ang="0">
                  <a:pos x="55" y="64"/>
                </a:cxn>
                <a:cxn ang="0">
                  <a:pos x="0" y="59"/>
                </a:cxn>
                <a:cxn ang="0">
                  <a:pos x="4" y="9"/>
                </a:cxn>
                <a:cxn ang="0">
                  <a:pos x="9" y="5"/>
                </a:cxn>
                <a:cxn ang="0">
                  <a:pos x="17" y="0"/>
                </a:cxn>
                <a:cxn ang="0">
                  <a:pos x="23" y="9"/>
                </a:cxn>
                <a:cxn ang="0">
                  <a:pos x="36" y="5"/>
                </a:cxn>
                <a:cxn ang="0">
                  <a:pos x="44" y="0"/>
                </a:cxn>
                <a:cxn ang="0">
                  <a:pos x="50" y="9"/>
                </a:cxn>
                <a:cxn ang="0">
                  <a:pos x="59" y="13"/>
                </a:cxn>
                <a:cxn ang="0">
                  <a:pos x="15" y="33"/>
                </a:cxn>
                <a:cxn ang="0">
                  <a:pos x="4" y="23"/>
                </a:cxn>
                <a:cxn ang="0">
                  <a:pos x="15" y="33"/>
                </a:cxn>
                <a:cxn ang="0">
                  <a:pos x="15" y="35"/>
                </a:cxn>
                <a:cxn ang="0">
                  <a:pos x="4" y="47"/>
                </a:cxn>
                <a:cxn ang="0">
                  <a:pos x="15" y="59"/>
                </a:cxn>
                <a:cxn ang="0">
                  <a:pos x="4" y="49"/>
                </a:cxn>
                <a:cxn ang="0">
                  <a:pos x="15" y="59"/>
                </a:cxn>
                <a:cxn ang="0">
                  <a:pos x="17" y="4"/>
                </a:cxn>
                <a:cxn ang="0">
                  <a:pos x="13" y="5"/>
                </a:cxn>
                <a:cxn ang="0">
                  <a:pos x="15" y="17"/>
                </a:cxn>
                <a:cxn ang="0">
                  <a:pos x="18" y="16"/>
                </a:cxn>
                <a:cxn ang="0">
                  <a:pos x="28" y="33"/>
                </a:cxn>
                <a:cxn ang="0">
                  <a:pos x="17" y="23"/>
                </a:cxn>
                <a:cxn ang="0">
                  <a:pos x="28" y="33"/>
                </a:cxn>
                <a:cxn ang="0">
                  <a:pos x="28" y="35"/>
                </a:cxn>
                <a:cxn ang="0">
                  <a:pos x="17" y="47"/>
                </a:cxn>
                <a:cxn ang="0">
                  <a:pos x="28" y="59"/>
                </a:cxn>
                <a:cxn ang="0">
                  <a:pos x="17" y="49"/>
                </a:cxn>
                <a:cxn ang="0">
                  <a:pos x="28" y="59"/>
                </a:cxn>
                <a:cxn ang="0">
                  <a:pos x="42" y="23"/>
                </a:cxn>
                <a:cxn ang="0">
                  <a:pos x="31" y="33"/>
                </a:cxn>
                <a:cxn ang="0">
                  <a:pos x="42" y="47"/>
                </a:cxn>
                <a:cxn ang="0">
                  <a:pos x="31" y="35"/>
                </a:cxn>
                <a:cxn ang="0">
                  <a:pos x="42" y="47"/>
                </a:cxn>
                <a:cxn ang="0">
                  <a:pos x="42" y="49"/>
                </a:cxn>
                <a:cxn ang="0">
                  <a:pos x="31" y="59"/>
                </a:cxn>
                <a:cxn ang="0">
                  <a:pos x="45" y="5"/>
                </a:cxn>
                <a:cxn ang="0">
                  <a:pos x="42" y="4"/>
                </a:cxn>
                <a:cxn ang="0">
                  <a:pos x="41" y="16"/>
                </a:cxn>
                <a:cxn ang="0">
                  <a:pos x="44" y="17"/>
                </a:cxn>
                <a:cxn ang="0">
                  <a:pos x="45" y="5"/>
                </a:cxn>
                <a:cxn ang="0">
                  <a:pos x="55" y="23"/>
                </a:cxn>
                <a:cxn ang="0">
                  <a:pos x="44" y="33"/>
                </a:cxn>
                <a:cxn ang="0">
                  <a:pos x="55" y="47"/>
                </a:cxn>
                <a:cxn ang="0">
                  <a:pos x="44" y="35"/>
                </a:cxn>
                <a:cxn ang="0">
                  <a:pos x="55" y="47"/>
                </a:cxn>
                <a:cxn ang="0">
                  <a:pos x="55" y="49"/>
                </a:cxn>
                <a:cxn ang="0">
                  <a:pos x="44" y="59"/>
                </a:cxn>
              </a:cxnLst>
              <a:rect l="0" t="0" r="r" b="b"/>
              <a:pathLst>
                <a:path w="59" h="64">
                  <a:moveTo>
                    <a:pt x="59" y="59"/>
                  </a:moveTo>
                  <a:cubicBezTo>
                    <a:pt x="59" y="62"/>
                    <a:pt x="57" y="64"/>
                    <a:pt x="5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2"/>
                    <a:pt x="0" y="5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11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3" y="2"/>
                    <a:pt x="23" y="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2"/>
                    <a:pt x="39" y="0"/>
                    <a:pt x="4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2"/>
                    <a:pt x="50" y="5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9" y="11"/>
                    <a:pt x="59" y="13"/>
                  </a:cubicBezTo>
                  <a:lnTo>
                    <a:pt x="59" y="59"/>
                  </a:lnTo>
                  <a:close/>
                  <a:moveTo>
                    <a:pt x="15" y="3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15" y="33"/>
                  </a:lnTo>
                  <a:close/>
                  <a:moveTo>
                    <a:pt x="15" y="47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4" y="47"/>
                    <a:pt x="4" y="47"/>
                  </a:cubicBezTo>
                  <a:lnTo>
                    <a:pt x="15" y="47"/>
                  </a:lnTo>
                  <a:close/>
                  <a:moveTo>
                    <a:pt x="15" y="59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9"/>
                    <a:pt x="4" y="59"/>
                    <a:pt x="4" y="59"/>
                  </a:cubicBezTo>
                  <a:lnTo>
                    <a:pt x="15" y="59"/>
                  </a:lnTo>
                  <a:close/>
                  <a:moveTo>
                    <a:pt x="18" y="5"/>
                  </a:moveTo>
                  <a:cubicBezTo>
                    <a:pt x="18" y="5"/>
                    <a:pt x="18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6"/>
                    <a:pt x="18" y="16"/>
                  </a:cubicBezTo>
                  <a:lnTo>
                    <a:pt x="18" y="5"/>
                  </a:lnTo>
                  <a:close/>
                  <a:moveTo>
                    <a:pt x="28" y="3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8" y="33"/>
                  </a:lnTo>
                  <a:close/>
                  <a:moveTo>
                    <a:pt x="28" y="47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47"/>
                    <a:pt x="17" y="47"/>
                    <a:pt x="17" y="47"/>
                  </a:cubicBezTo>
                  <a:lnTo>
                    <a:pt x="28" y="47"/>
                  </a:lnTo>
                  <a:close/>
                  <a:moveTo>
                    <a:pt x="28" y="5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28" y="59"/>
                  </a:lnTo>
                  <a:close/>
                  <a:moveTo>
                    <a:pt x="42" y="3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3"/>
                    <a:pt x="31" y="33"/>
                    <a:pt x="31" y="33"/>
                  </a:cubicBezTo>
                  <a:lnTo>
                    <a:pt x="42" y="33"/>
                  </a:lnTo>
                  <a:close/>
                  <a:moveTo>
                    <a:pt x="42" y="47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7"/>
                    <a:pt x="31" y="47"/>
                    <a:pt x="31" y="47"/>
                  </a:cubicBezTo>
                  <a:lnTo>
                    <a:pt x="42" y="47"/>
                  </a:lnTo>
                  <a:close/>
                  <a:moveTo>
                    <a:pt x="42" y="59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59"/>
                    <a:pt x="31" y="59"/>
                    <a:pt x="31" y="59"/>
                  </a:cubicBezTo>
                  <a:lnTo>
                    <a:pt x="42" y="59"/>
                  </a:lnTo>
                  <a:close/>
                  <a:moveTo>
                    <a:pt x="45" y="5"/>
                  </a:moveTo>
                  <a:cubicBezTo>
                    <a:pt x="45" y="5"/>
                    <a:pt x="45" y="4"/>
                    <a:pt x="44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2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6"/>
                    <a:pt x="45" y="16"/>
                  </a:cubicBezTo>
                  <a:lnTo>
                    <a:pt x="45" y="5"/>
                  </a:lnTo>
                  <a:close/>
                  <a:moveTo>
                    <a:pt x="55" y="33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33"/>
                    <a:pt x="44" y="33"/>
                    <a:pt x="44" y="33"/>
                  </a:cubicBezTo>
                  <a:lnTo>
                    <a:pt x="55" y="33"/>
                  </a:lnTo>
                  <a:close/>
                  <a:moveTo>
                    <a:pt x="55" y="47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47"/>
                    <a:pt x="44" y="47"/>
                    <a:pt x="44" y="47"/>
                  </a:cubicBezTo>
                  <a:lnTo>
                    <a:pt x="55" y="47"/>
                  </a:lnTo>
                  <a:close/>
                  <a:moveTo>
                    <a:pt x="55" y="5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9"/>
                    <a:pt x="44" y="59"/>
                    <a:pt x="44" y="59"/>
                  </a:cubicBezTo>
                  <a:lnTo>
                    <a:pt x="55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2" name="Group 114"/>
          <p:cNvGrpSpPr/>
          <p:nvPr/>
        </p:nvGrpSpPr>
        <p:grpSpPr>
          <a:xfrm>
            <a:off x="3871160" y="3126510"/>
            <a:ext cx="659525" cy="640643"/>
            <a:chOff x="3425803" y="3384456"/>
            <a:chExt cx="469021" cy="455593"/>
          </a:xfrm>
        </p:grpSpPr>
        <p:sp>
          <p:nvSpPr>
            <p:cNvPr id="83" name="Oval 56"/>
            <p:cNvSpPr>
              <a:spLocks noChangeAspect="1"/>
            </p:cNvSpPr>
            <p:nvPr/>
          </p:nvSpPr>
          <p:spPr>
            <a:xfrm>
              <a:off x="3425803" y="3384456"/>
              <a:ext cx="469021" cy="4555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84" name="Freeform 5"/>
            <p:cNvSpPr>
              <a:spLocks noEditPoints="1"/>
            </p:cNvSpPr>
            <p:nvPr/>
          </p:nvSpPr>
          <p:spPr bwMode="auto">
            <a:xfrm>
              <a:off x="3520613" y="3471340"/>
              <a:ext cx="279400" cy="279400"/>
            </a:xfrm>
            <a:custGeom>
              <a:avLst/>
              <a:gdLst/>
              <a:ahLst/>
              <a:cxnLst>
                <a:cxn ang="0">
                  <a:pos x="0" y="192"/>
                </a:cxn>
                <a:cxn ang="0">
                  <a:pos x="255" y="135"/>
                </a:cxn>
                <a:cxn ang="0">
                  <a:pos x="277" y="122"/>
                </a:cxn>
                <a:cxn ang="0">
                  <a:pos x="303" y="116"/>
                </a:cxn>
                <a:cxn ang="0">
                  <a:pos x="296" y="105"/>
                </a:cxn>
                <a:cxn ang="0">
                  <a:pos x="278" y="89"/>
                </a:cxn>
                <a:cxn ang="0">
                  <a:pos x="265" y="90"/>
                </a:cxn>
                <a:cxn ang="0">
                  <a:pos x="256" y="82"/>
                </a:cxn>
                <a:cxn ang="0">
                  <a:pos x="231" y="73"/>
                </a:cxn>
                <a:cxn ang="0">
                  <a:pos x="234" y="98"/>
                </a:cxn>
                <a:cxn ang="0">
                  <a:pos x="224" y="118"/>
                </a:cxn>
                <a:cxn ang="0">
                  <a:pos x="205" y="103"/>
                </a:cxn>
                <a:cxn ang="0">
                  <a:pos x="175" y="89"/>
                </a:cxn>
                <a:cxn ang="0">
                  <a:pos x="183" y="68"/>
                </a:cxn>
                <a:cxn ang="0">
                  <a:pos x="212" y="58"/>
                </a:cxn>
                <a:cxn ang="0">
                  <a:pos x="207" y="47"/>
                </a:cxn>
                <a:cxn ang="0">
                  <a:pos x="188" y="50"/>
                </a:cxn>
                <a:cxn ang="0">
                  <a:pos x="168" y="37"/>
                </a:cxn>
                <a:cxn ang="0">
                  <a:pos x="171" y="52"/>
                </a:cxn>
                <a:cxn ang="0">
                  <a:pos x="157" y="52"/>
                </a:cxn>
                <a:cxn ang="0">
                  <a:pos x="141" y="40"/>
                </a:cxn>
                <a:cxn ang="0">
                  <a:pos x="126" y="47"/>
                </a:cxn>
                <a:cxn ang="0">
                  <a:pos x="143" y="51"/>
                </a:cxn>
                <a:cxn ang="0">
                  <a:pos x="131" y="58"/>
                </a:cxn>
                <a:cxn ang="0">
                  <a:pos x="56" y="107"/>
                </a:cxn>
                <a:cxn ang="0">
                  <a:pos x="65" y="118"/>
                </a:cxn>
                <a:cxn ang="0">
                  <a:pos x="79" y="135"/>
                </a:cxn>
                <a:cxn ang="0">
                  <a:pos x="74" y="158"/>
                </a:cxn>
                <a:cxn ang="0">
                  <a:pos x="88" y="185"/>
                </a:cxn>
                <a:cxn ang="0">
                  <a:pos x="108" y="214"/>
                </a:cxn>
                <a:cxn ang="0">
                  <a:pos x="118" y="227"/>
                </a:cxn>
                <a:cxn ang="0">
                  <a:pos x="105" y="197"/>
                </a:cxn>
                <a:cxn ang="0">
                  <a:pos x="125" y="225"/>
                </a:cxn>
                <a:cxn ang="0">
                  <a:pos x="150" y="255"/>
                </a:cxn>
                <a:cxn ang="0">
                  <a:pos x="184" y="269"/>
                </a:cxn>
                <a:cxn ang="0">
                  <a:pos x="213" y="290"/>
                </a:cxn>
                <a:cxn ang="0">
                  <a:pos x="224" y="288"/>
                </a:cxn>
                <a:cxn ang="0">
                  <a:pos x="212" y="268"/>
                </a:cxn>
                <a:cxn ang="0">
                  <a:pos x="197" y="262"/>
                </a:cxn>
                <a:cxn ang="0">
                  <a:pos x="194" y="239"/>
                </a:cxn>
                <a:cxn ang="0">
                  <a:pos x="171" y="250"/>
                </a:cxn>
                <a:cxn ang="0">
                  <a:pos x="168" y="210"/>
                </a:cxn>
                <a:cxn ang="0">
                  <a:pos x="184" y="206"/>
                </a:cxn>
                <a:cxn ang="0">
                  <a:pos x="196" y="202"/>
                </a:cxn>
                <a:cxn ang="0">
                  <a:pos x="214" y="211"/>
                </a:cxn>
                <a:cxn ang="0">
                  <a:pos x="221" y="205"/>
                </a:cxn>
                <a:cxn ang="0">
                  <a:pos x="234" y="179"/>
                </a:cxn>
                <a:cxn ang="0">
                  <a:pos x="233" y="171"/>
                </a:cxn>
                <a:cxn ang="0">
                  <a:pos x="252" y="157"/>
                </a:cxn>
                <a:cxn ang="0">
                  <a:pos x="266" y="143"/>
                </a:cxn>
                <a:cxn ang="0">
                  <a:pos x="273" y="131"/>
                </a:cxn>
                <a:cxn ang="0">
                  <a:pos x="255" y="135"/>
                </a:cxn>
                <a:cxn ang="0">
                  <a:pos x="295" y="298"/>
                </a:cxn>
                <a:cxn ang="0">
                  <a:pos x="272" y="288"/>
                </a:cxn>
                <a:cxn ang="0">
                  <a:pos x="251" y="288"/>
                </a:cxn>
                <a:cxn ang="0">
                  <a:pos x="236" y="286"/>
                </a:cxn>
                <a:cxn ang="0">
                  <a:pos x="230" y="307"/>
                </a:cxn>
                <a:cxn ang="0">
                  <a:pos x="223" y="335"/>
                </a:cxn>
                <a:cxn ang="0">
                  <a:pos x="308" y="302"/>
                </a:cxn>
              </a:cxnLst>
              <a:rect l="0" t="0" r="r" b="b"/>
              <a:pathLst>
                <a:path w="384" h="384">
                  <a:moveTo>
                    <a:pt x="384" y="192"/>
                  </a:moveTo>
                  <a:cubicBezTo>
                    <a:pt x="384" y="298"/>
                    <a:pt x="298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2" y="0"/>
                  </a:cubicBezTo>
                  <a:cubicBezTo>
                    <a:pt x="298" y="0"/>
                    <a:pt x="384" y="86"/>
                    <a:pt x="384" y="192"/>
                  </a:cubicBezTo>
                  <a:close/>
                  <a:moveTo>
                    <a:pt x="255" y="135"/>
                  </a:moveTo>
                  <a:cubicBezTo>
                    <a:pt x="256" y="135"/>
                    <a:pt x="257" y="130"/>
                    <a:pt x="258" y="129"/>
                  </a:cubicBezTo>
                  <a:cubicBezTo>
                    <a:pt x="260" y="127"/>
                    <a:pt x="262" y="126"/>
                    <a:pt x="264" y="125"/>
                  </a:cubicBezTo>
                  <a:cubicBezTo>
                    <a:pt x="268" y="124"/>
                    <a:pt x="272" y="123"/>
                    <a:pt x="277" y="122"/>
                  </a:cubicBezTo>
                  <a:cubicBezTo>
                    <a:pt x="281" y="121"/>
                    <a:pt x="286" y="121"/>
                    <a:pt x="289" y="125"/>
                  </a:cubicBezTo>
                  <a:cubicBezTo>
                    <a:pt x="289" y="124"/>
                    <a:pt x="295" y="119"/>
                    <a:pt x="295" y="119"/>
                  </a:cubicBezTo>
                  <a:cubicBezTo>
                    <a:pt x="298" y="118"/>
                    <a:pt x="301" y="118"/>
                    <a:pt x="303" y="116"/>
                  </a:cubicBezTo>
                  <a:cubicBezTo>
                    <a:pt x="303" y="115"/>
                    <a:pt x="303" y="110"/>
                    <a:pt x="303" y="110"/>
                  </a:cubicBezTo>
                  <a:cubicBezTo>
                    <a:pt x="299" y="111"/>
                    <a:pt x="298" y="107"/>
                    <a:pt x="297" y="103"/>
                  </a:cubicBezTo>
                  <a:cubicBezTo>
                    <a:pt x="297" y="104"/>
                    <a:pt x="297" y="104"/>
                    <a:pt x="296" y="105"/>
                  </a:cubicBezTo>
                  <a:cubicBezTo>
                    <a:pt x="296" y="102"/>
                    <a:pt x="291" y="104"/>
                    <a:pt x="290" y="104"/>
                  </a:cubicBezTo>
                  <a:cubicBezTo>
                    <a:pt x="284" y="102"/>
                    <a:pt x="285" y="98"/>
                    <a:pt x="283" y="94"/>
                  </a:cubicBezTo>
                  <a:cubicBezTo>
                    <a:pt x="282" y="92"/>
                    <a:pt x="279" y="91"/>
                    <a:pt x="278" y="89"/>
                  </a:cubicBezTo>
                  <a:cubicBezTo>
                    <a:pt x="277" y="87"/>
                    <a:pt x="277" y="84"/>
                    <a:pt x="274" y="84"/>
                  </a:cubicBezTo>
                  <a:cubicBezTo>
                    <a:pt x="273" y="84"/>
                    <a:pt x="270" y="89"/>
                    <a:pt x="270" y="89"/>
                  </a:cubicBezTo>
                  <a:cubicBezTo>
                    <a:pt x="267" y="88"/>
                    <a:pt x="266" y="89"/>
                    <a:pt x="265" y="90"/>
                  </a:cubicBezTo>
                  <a:cubicBezTo>
                    <a:pt x="263" y="91"/>
                    <a:pt x="262" y="91"/>
                    <a:pt x="260" y="92"/>
                  </a:cubicBezTo>
                  <a:cubicBezTo>
                    <a:pt x="265" y="90"/>
                    <a:pt x="258" y="88"/>
                    <a:pt x="256" y="88"/>
                  </a:cubicBezTo>
                  <a:cubicBezTo>
                    <a:pt x="260" y="87"/>
                    <a:pt x="258" y="83"/>
                    <a:pt x="256" y="82"/>
                  </a:cubicBezTo>
                  <a:cubicBezTo>
                    <a:pt x="256" y="82"/>
                    <a:pt x="257" y="82"/>
                    <a:pt x="257" y="82"/>
                  </a:cubicBezTo>
                  <a:cubicBezTo>
                    <a:pt x="257" y="79"/>
                    <a:pt x="250" y="77"/>
                    <a:pt x="247" y="76"/>
                  </a:cubicBezTo>
                  <a:cubicBezTo>
                    <a:pt x="245" y="74"/>
                    <a:pt x="233" y="72"/>
                    <a:pt x="231" y="73"/>
                  </a:cubicBezTo>
                  <a:cubicBezTo>
                    <a:pt x="228" y="75"/>
                    <a:pt x="231" y="80"/>
                    <a:pt x="231" y="83"/>
                  </a:cubicBezTo>
                  <a:cubicBezTo>
                    <a:pt x="232" y="86"/>
                    <a:pt x="228" y="86"/>
                    <a:pt x="228" y="89"/>
                  </a:cubicBezTo>
                  <a:cubicBezTo>
                    <a:pt x="228" y="93"/>
                    <a:pt x="236" y="92"/>
                    <a:pt x="234" y="98"/>
                  </a:cubicBezTo>
                  <a:cubicBezTo>
                    <a:pt x="233" y="102"/>
                    <a:pt x="228" y="102"/>
                    <a:pt x="226" y="105"/>
                  </a:cubicBezTo>
                  <a:cubicBezTo>
                    <a:pt x="224" y="108"/>
                    <a:pt x="227" y="112"/>
                    <a:pt x="229" y="114"/>
                  </a:cubicBezTo>
                  <a:cubicBezTo>
                    <a:pt x="231" y="115"/>
                    <a:pt x="225" y="118"/>
                    <a:pt x="224" y="118"/>
                  </a:cubicBezTo>
                  <a:cubicBezTo>
                    <a:pt x="220" y="120"/>
                    <a:pt x="217" y="114"/>
                    <a:pt x="216" y="110"/>
                  </a:cubicBezTo>
                  <a:cubicBezTo>
                    <a:pt x="215" y="108"/>
                    <a:pt x="215" y="104"/>
                    <a:pt x="212" y="103"/>
                  </a:cubicBezTo>
                  <a:cubicBezTo>
                    <a:pt x="210" y="102"/>
                    <a:pt x="206" y="102"/>
                    <a:pt x="205" y="103"/>
                  </a:cubicBezTo>
                  <a:cubicBezTo>
                    <a:pt x="203" y="99"/>
                    <a:pt x="198" y="98"/>
                    <a:pt x="194" y="97"/>
                  </a:cubicBezTo>
                  <a:cubicBezTo>
                    <a:pt x="189" y="95"/>
                    <a:pt x="185" y="95"/>
                    <a:pt x="180" y="96"/>
                  </a:cubicBezTo>
                  <a:cubicBezTo>
                    <a:pt x="181" y="95"/>
                    <a:pt x="179" y="88"/>
                    <a:pt x="175" y="89"/>
                  </a:cubicBezTo>
                  <a:cubicBezTo>
                    <a:pt x="176" y="86"/>
                    <a:pt x="176" y="84"/>
                    <a:pt x="176" y="81"/>
                  </a:cubicBezTo>
                  <a:cubicBezTo>
                    <a:pt x="177" y="79"/>
                    <a:pt x="178" y="77"/>
                    <a:pt x="179" y="75"/>
                  </a:cubicBezTo>
                  <a:cubicBezTo>
                    <a:pt x="180" y="74"/>
                    <a:pt x="185" y="69"/>
                    <a:pt x="183" y="68"/>
                  </a:cubicBezTo>
                  <a:cubicBezTo>
                    <a:pt x="188" y="69"/>
                    <a:pt x="193" y="69"/>
                    <a:pt x="196" y="66"/>
                  </a:cubicBezTo>
                  <a:cubicBezTo>
                    <a:pt x="198" y="63"/>
                    <a:pt x="199" y="60"/>
                    <a:pt x="202" y="57"/>
                  </a:cubicBezTo>
                  <a:cubicBezTo>
                    <a:pt x="205" y="53"/>
                    <a:pt x="209" y="58"/>
                    <a:pt x="212" y="58"/>
                  </a:cubicBezTo>
                  <a:cubicBezTo>
                    <a:pt x="217" y="59"/>
                    <a:pt x="217" y="53"/>
                    <a:pt x="214" y="51"/>
                  </a:cubicBezTo>
                  <a:cubicBezTo>
                    <a:pt x="218" y="51"/>
                    <a:pt x="215" y="45"/>
                    <a:pt x="213" y="44"/>
                  </a:cubicBezTo>
                  <a:cubicBezTo>
                    <a:pt x="211" y="43"/>
                    <a:pt x="202" y="46"/>
                    <a:pt x="207" y="47"/>
                  </a:cubicBezTo>
                  <a:cubicBezTo>
                    <a:pt x="206" y="47"/>
                    <a:pt x="200" y="59"/>
                    <a:pt x="196" y="53"/>
                  </a:cubicBezTo>
                  <a:cubicBezTo>
                    <a:pt x="195" y="52"/>
                    <a:pt x="195" y="47"/>
                    <a:pt x="193" y="46"/>
                  </a:cubicBezTo>
                  <a:cubicBezTo>
                    <a:pt x="190" y="46"/>
                    <a:pt x="189" y="49"/>
                    <a:pt x="188" y="50"/>
                  </a:cubicBezTo>
                  <a:cubicBezTo>
                    <a:pt x="190" y="47"/>
                    <a:pt x="181" y="45"/>
                    <a:pt x="180" y="44"/>
                  </a:cubicBezTo>
                  <a:cubicBezTo>
                    <a:pt x="183" y="42"/>
                    <a:pt x="180" y="39"/>
                    <a:pt x="178" y="38"/>
                  </a:cubicBezTo>
                  <a:cubicBezTo>
                    <a:pt x="176" y="36"/>
                    <a:pt x="169" y="35"/>
                    <a:pt x="168" y="37"/>
                  </a:cubicBezTo>
                  <a:cubicBezTo>
                    <a:pt x="163" y="43"/>
                    <a:pt x="173" y="44"/>
                    <a:pt x="175" y="45"/>
                  </a:cubicBezTo>
                  <a:cubicBezTo>
                    <a:pt x="176" y="46"/>
                    <a:pt x="179" y="48"/>
                    <a:pt x="177" y="49"/>
                  </a:cubicBezTo>
                  <a:cubicBezTo>
                    <a:pt x="176" y="50"/>
                    <a:pt x="171" y="51"/>
                    <a:pt x="171" y="52"/>
                  </a:cubicBezTo>
                  <a:cubicBezTo>
                    <a:pt x="169" y="54"/>
                    <a:pt x="172" y="57"/>
                    <a:pt x="170" y="59"/>
                  </a:cubicBezTo>
                  <a:cubicBezTo>
                    <a:pt x="168" y="57"/>
                    <a:pt x="168" y="53"/>
                    <a:pt x="166" y="50"/>
                  </a:cubicBezTo>
                  <a:cubicBezTo>
                    <a:pt x="168" y="53"/>
                    <a:pt x="157" y="52"/>
                    <a:pt x="157" y="52"/>
                  </a:cubicBezTo>
                  <a:cubicBezTo>
                    <a:pt x="154" y="52"/>
                    <a:pt x="148" y="54"/>
                    <a:pt x="145" y="50"/>
                  </a:cubicBezTo>
                  <a:cubicBezTo>
                    <a:pt x="144" y="49"/>
                    <a:pt x="144" y="44"/>
                    <a:pt x="146" y="45"/>
                  </a:cubicBezTo>
                  <a:cubicBezTo>
                    <a:pt x="144" y="43"/>
                    <a:pt x="142" y="41"/>
                    <a:pt x="141" y="40"/>
                  </a:cubicBezTo>
                  <a:cubicBezTo>
                    <a:pt x="132" y="43"/>
                    <a:pt x="125" y="47"/>
                    <a:pt x="117" y="51"/>
                  </a:cubicBezTo>
                  <a:cubicBezTo>
                    <a:pt x="118" y="51"/>
                    <a:pt x="119" y="51"/>
                    <a:pt x="120" y="50"/>
                  </a:cubicBezTo>
                  <a:cubicBezTo>
                    <a:pt x="122" y="50"/>
                    <a:pt x="124" y="48"/>
                    <a:pt x="126" y="47"/>
                  </a:cubicBezTo>
                  <a:cubicBezTo>
                    <a:pt x="128" y="46"/>
                    <a:pt x="134" y="43"/>
                    <a:pt x="136" y="46"/>
                  </a:cubicBezTo>
                  <a:cubicBezTo>
                    <a:pt x="137" y="45"/>
                    <a:pt x="137" y="45"/>
                    <a:pt x="138" y="44"/>
                  </a:cubicBezTo>
                  <a:cubicBezTo>
                    <a:pt x="139" y="46"/>
                    <a:pt x="141" y="48"/>
                    <a:pt x="143" y="51"/>
                  </a:cubicBezTo>
                  <a:cubicBezTo>
                    <a:pt x="141" y="50"/>
                    <a:pt x="137" y="50"/>
                    <a:pt x="135" y="50"/>
                  </a:cubicBezTo>
                  <a:cubicBezTo>
                    <a:pt x="133" y="51"/>
                    <a:pt x="130" y="51"/>
                    <a:pt x="130" y="53"/>
                  </a:cubicBezTo>
                  <a:cubicBezTo>
                    <a:pt x="130" y="55"/>
                    <a:pt x="131" y="57"/>
                    <a:pt x="131" y="58"/>
                  </a:cubicBezTo>
                  <a:cubicBezTo>
                    <a:pt x="128" y="56"/>
                    <a:pt x="125" y="52"/>
                    <a:pt x="121" y="51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91" y="65"/>
                    <a:pt x="71" y="84"/>
                    <a:pt x="56" y="107"/>
                  </a:cubicBezTo>
                  <a:cubicBezTo>
                    <a:pt x="57" y="108"/>
                    <a:pt x="58" y="109"/>
                    <a:pt x="59" y="109"/>
                  </a:cubicBezTo>
                  <a:cubicBezTo>
                    <a:pt x="62" y="110"/>
                    <a:pt x="59" y="117"/>
                    <a:pt x="64" y="113"/>
                  </a:cubicBezTo>
                  <a:cubicBezTo>
                    <a:pt x="66" y="115"/>
                    <a:pt x="66" y="116"/>
                    <a:pt x="65" y="118"/>
                  </a:cubicBezTo>
                  <a:cubicBezTo>
                    <a:pt x="65" y="118"/>
                    <a:pt x="75" y="124"/>
                    <a:pt x="76" y="125"/>
                  </a:cubicBezTo>
                  <a:cubicBezTo>
                    <a:pt x="78" y="126"/>
                    <a:pt x="80" y="128"/>
                    <a:pt x="81" y="130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4"/>
                    <a:pt x="75" y="130"/>
                    <a:pt x="74" y="131"/>
                  </a:cubicBezTo>
                  <a:cubicBezTo>
                    <a:pt x="73" y="133"/>
                    <a:pt x="74" y="139"/>
                    <a:pt x="77" y="139"/>
                  </a:cubicBezTo>
                  <a:cubicBezTo>
                    <a:pt x="73" y="139"/>
                    <a:pt x="75" y="155"/>
                    <a:pt x="74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3" y="161"/>
                    <a:pt x="76" y="173"/>
                    <a:pt x="81" y="172"/>
                  </a:cubicBezTo>
                  <a:cubicBezTo>
                    <a:pt x="78" y="172"/>
                    <a:pt x="87" y="184"/>
                    <a:pt x="88" y="185"/>
                  </a:cubicBezTo>
                  <a:cubicBezTo>
                    <a:pt x="91" y="187"/>
                    <a:pt x="95" y="188"/>
                    <a:pt x="97" y="192"/>
                  </a:cubicBezTo>
                  <a:cubicBezTo>
                    <a:pt x="100" y="195"/>
                    <a:pt x="100" y="201"/>
                    <a:pt x="103" y="203"/>
                  </a:cubicBezTo>
                  <a:cubicBezTo>
                    <a:pt x="102" y="206"/>
                    <a:pt x="108" y="210"/>
                    <a:pt x="108" y="214"/>
                  </a:cubicBezTo>
                  <a:cubicBezTo>
                    <a:pt x="108" y="214"/>
                    <a:pt x="107" y="214"/>
                    <a:pt x="107" y="215"/>
                  </a:cubicBezTo>
                  <a:cubicBezTo>
                    <a:pt x="108" y="218"/>
                    <a:pt x="113" y="218"/>
                    <a:pt x="115" y="221"/>
                  </a:cubicBezTo>
                  <a:cubicBezTo>
                    <a:pt x="116" y="223"/>
                    <a:pt x="115" y="228"/>
                    <a:pt x="118" y="227"/>
                  </a:cubicBezTo>
                  <a:cubicBezTo>
                    <a:pt x="118" y="222"/>
                    <a:pt x="115" y="216"/>
                    <a:pt x="112" y="212"/>
                  </a:cubicBezTo>
                  <a:cubicBezTo>
                    <a:pt x="110" y="209"/>
                    <a:pt x="109" y="207"/>
                    <a:pt x="108" y="204"/>
                  </a:cubicBezTo>
                  <a:cubicBezTo>
                    <a:pt x="106" y="202"/>
                    <a:pt x="106" y="199"/>
                    <a:pt x="105" y="197"/>
                  </a:cubicBezTo>
                  <a:cubicBezTo>
                    <a:pt x="106" y="197"/>
                    <a:pt x="112" y="199"/>
                    <a:pt x="111" y="200"/>
                  </a:cubicBezTo>
                  <a:cubicBezTo>
                    <a:pt x="109" y="205"/>
                    <a:pt x="119" y="214"/>
                    <a:pt x="122" y="217"/>
                  </a:cubicBezTo>
                  <a:cubicBezTo>
                    <a:pt x="123" y="218"/>
                    <a:pt x="128" y="225"/>
                    <a:pt x="125" y="225"/>
                  </a:cubicBezTo>
                  <a:cubicBezTo>
                    <a:pt x="129" y="225"/>
                    <a:pt x="133" y="230"/>
                    <a:pt x="135" y="233"/>
                  </a:cubicBezTo>
                  <a:cubicBezTo>
                    <a:pt x="137" y="236"/>
                    <a:pt x="136" y="241"/>
                    <a:pt x="138" y="245"/>
                  </a:cubicBezTo>
                  <a:cubicBezTo>
                    <a:pt x="139" y="250"/>
                    <a:pt x="146" y="252"/>
                    <a:pt x="150" y="255"/>
                  </a:cubicBezTo>
                  <a:cubicBezTo>
                    <a:pt x="154" y="256"/>
                    <a:pt x="157" y="259"/>
                    <a:pt x="160" y="260"/>
                  </a:cubicBezTo>
                  <a:cubicBezTo>
                    <a:pt x="166" y="262"/>
                    <a:pt x="167" y="260"/>
                    <a:pt x="171" y="260"/>
                  </a:cubicBezTo>
                  <a:cubicBezTo>
                    <a:pt x="178" y="259"/>
                    <a:pt x="179" y="266"/>
                    <a:pt x="184" y="269"/>
                  </a:cubicBezTo>
                  <a:cubicBezTo>
                    <a:pt x="187" y="270"/>
                    <a:pt x="194" y="273"/>
                    <a:pt x="198" y="271"/>
                  </a:cubicBezTo>
                  <a:cubicBezTo>
                    <a:pt x="196" y="272"/>
                    <a:pt x="203" y="282"/>
                    <a:pt x="204" y="283"/>
                  </a:cubicBezTo>
                  <a:cubicBezTo>
                    <a:pt x="206" y="286"/>
                    <a:pt x="210" y="287"/>
                    <a:pt x="213" y="290"/>
                  </a:cubicBezTo>
                  <a:cubicBezTo>
                    <a:pt x="213" y="290"/>
                    <a:pt x="214" y="289"/>
                    <a:pt x="214" y="288"/>
                  </a:cubicBezTo>
                  <a:cubicBezTo>
                    <a:pt x="213" y="291"/>
                    <a:pt x="218" y="296"/>
                    <a:pt x="221" y="296"/>
                  </a:cubicBezTo>
                  <a:cubicBezTo>
                    <a:pt x="223" y="295"/>
                    <a:pt x="224" y="290"/>
                    <a:pt x="224" y="288"/>
                  </a:cubicBezTo>
                  <a:cubicBezTo>
                    <a:pt x="219" y="290"/>
                    <a:pt x="215" y="288"/>
                    <a:pt x="212" y="283"/>
                  </a:cubicBezTo>
                  <a:cubicBezTo>
                    <a:pt x="211" y="282"/>
                    <a:pt x="207" y="275"/>
                    <a:pt x="211" y="275"/>
                  </a:cubicBezTo>
                  <a:cubicBezTo>
                    <a:pt x="216" y="275"/>
                    <a:pt x="212" y="271"/>
                    <a:pt x="212" y="268"/>
                  </a:cubicBezTo>
                  <a:cubicBezTo>
                    <a:pt x="211" y="264"/>
                    <a:pt x="208" y="262"/>
                    <a:pt x="206" y="259"/>
                  </a:cubicBezTo>
                  <a:cubicBezTo>
                    <a:pt x="205" y="262"/>
                    <a:pt x="200" y="261"/>
                    <a:pt x="198" y="259"/>
                  </a:cubicBezTo>
                  <a:cubicBezTo>
                    <a:pt x="198" y="259"/>
                    <a:pt x="197" y="261"/>
                    <a:pt x="197" y="262"/>
                  </a:cubicBezTo>
                  <a:cubicBezTo>
                    <a:pt x="196" y="262"/>
                    <a:pt x="195" y="262"/>
                    <a:pt x="194" y="261"/>
                  </a:cubicBezTo>
                  <a:cubicBezTo>
                    <a:pt x="194" y="258"/>
                    <a:pt x="194" y="255"/>
                    <a:pt x="195" y="251"/>
                  </a:cubicBezTo>
                  <a:cubicBezTo>
                    <a:pt x="196" y="247"/>
                    <a:pt x="205" y="238"/>
                    <a:pt x="194" y="239"/>
                  </a:cubicBezTo>
                  <a:cubicBezTo>
                    <a:pt x="190" y="239"/>
                    <a:pt x="188" y="240"/>
                    <a:pt x="187" y="244"/>
                  </a:cubicBezTo>
                  <a:cubicBezTo>
                    <a:pt x="186" y="247"/>
                    <a:pt x="186" y="249"/>
                    <a:pt x="183" y="251"/>
                  </a:cubicBezTo>
                  <a:cubicBezTo>
                    <a:pt x="181" y="252"/>
                    <a:pt x="173" y="251"/>
                    <a:pt x="171" y="250"/>
                  </a:cubicBezTo>
                  <a:cubicBezTo>
                    <a:pt x="166" y="247"/>
                    <a:pt x="163" y="239"/>
                    <a:pt x="163" y="234"/>
                  </a:cubicBezTo>
                  <a:cubicBezTo>
                    <a:pt x="163" y="227"/>
                    <a:pt x="166" y="221"/>
                    <a:pt x="163" y="215"/>
                  </a:cubicBezTo>
                  <a:cubicBezTo>
                    <a:pt x="164" y="213"/>
                    <a:pt x="166" y="211"/>
                    <a:pt x="168" y="210"/>
                  </a:cubicBezTo>
                  <a:cubicBezTo>
                    <a:pt x="169" y="209"/>
                    <a:pt x="171" y="210"/>
                    <a:pt x="172" y="207"/>
                  </a:cubicBezTo>
                  <a:cubicBezTo>
                    <a:pt x="171" y="207"/>
                    <a:pt x="170" y="206"/>
                    <a:pt x="170" y="206"/>
                  </a:cubicBezTo>
                  <a:cubicBezTo>
                    <a:pt x="173" y="208"/>
                    <a:pt x="180" y="203"/>
                    <a:pt x="184" y="206"/>
                  </a:cubicBezTo>
                  <a:cubicBezTo>
                    <a:pt x="186" y="207"/>
                    <a:pt x="188" y="208"/>
                    <a:pt x="189" y="205"/>
                  </a:cubicBezTo>
                  <a:cubicBezTo>
                    <a:pt x="189" y="205"/>
                    <a:pt x="187" y="202"/>
                    <a:pt x="188" y="200"/>
                  </a:cubicBezTo>
                  <a:cubicBezTo>
                    <a:pt x="189" y="204"/>
                    <a:pt x="192" y="205"/>
                    <a:pt x="196" y="202"/>
                  </a:cubicBezTo>
                  <a:cubicBezTo>
                    <a:pt x="197" y="203"/>
                    <a:pt x="201" y="203"/>
                    <a:pt x="204" y="204"/>
                  </a:cubicBezTo>
                  <a:cubicBezTo>
                    <a:pt x="207" y="206"/>
                    <a:pt x="207" y="209"/>
                    <a:pt x="211" y="205"/>
                  </a:cubicBezTo>
                  <a:cubicBezTo>
                    <a:pt x="213" y="208"/>
                    <a:pt x="213" y="208"/>
                    <a:pt x="214" y="211"/>
                  </a:cubicBezTo>
                  <a:cubicBezTo>
                    <a:pt x="214" y="214"/>
                    <a:pt x="216" y="221"/>
                    <a:pt x="218" y="222"/>
                  </a:cubicBezTo>
                  <a:cubicBezTo>
                    <a:pt x="224" y="225"/>
                    <a:pt x="222" y="217"/>
                    <a:pt x="222" y="214"/>
                  </a:cubicBezTo>
                  <a:cubicBezTo>
                    <a:pt x="222" y="213"/>
                    <a:pt x="222" y="205"/>
                    <a:pt x="221" y="205"/>
                  </a:cubicBezTo>
                  <a:cubicBezTo>
                    <a:pt x="213" y="203"/>
                    <a:pt x="216" y="197"/>
                    <a:pt x="221" y="193"/>
                  </a:cubicBezTo>
                  <a:cubicBezTo>
                    <a:pt x="222" y="192"/>
                    <a:pt x="227" y="190"/>
                    <a:pt x="230" y="188"/>
                  </a:cubicBezTo>
                  <a:cubicBezTo>
                    <a:pt x="232" y="186"/>
                    <a:pt x="235" y="183"/>
                    <a:pt x="234" y="179"/>
                  </a:cubicBezTo>
                  <a:cubicBezTo>
                    <a:pt x="235" y="179"/>
                    <a:pt x="236" y="178"/>
                    <a:pt x="236" y="177"/>
                  </a:cubicBezTo>
                  <a:cubicBezTo>
                    <a:pt x="236" y="177"/>
                    <a:pt x="233" y="174"/>
                    <a:pt x="232" y="175"/>
                  </a:cubicBezTo>
                  <a:cubicBezTo>
                    <a:pt x="234" y="174"/>
                    <a:pt x="234" y="172"/>
                    <a:pt x="233" y="171"/>
                  </a:cubicBezTo>
                  <a:cubicBezTo>
                    <a:pt x="235" y="169"/>
                    <a:pt x="234" y="166"/>
                    <a:pt x="236" y="165"/>
                  </a:cubicBezTo>
                  <a:cubicBezTo>
                    <a:pt x="239" y="169"/>
                    <a:pt x="245" y="165"/>
                    <a:pt x="242" y="162"/>
                  </a:cubicBezTo>
                  <a:cubicBezTo>
                    <a:pt x="244" y="158"/>
                    <a:pt x="250" y="160"/>
                    <a:pt x="252" y="157"/>
                  </a:cubicBezTo>
                  <a:cubicBezTo>
                    <a:pt x="255" y="158"/>
                    <a:pt x="253" y="153"/>
                    <a:pt x="255" y="150"/>
                  </a:cubicBezTo>
                  <a:cubicBezTo>
                    <a:pt x="256" y="148"/>
                    <a:pt x="259" y="148"/>
                    <a:pt x="262" y="147"/>
                  </a:cubicBezTo>
                  <a:cubicBezTo>
                    <a:pt x="262" y="147"/>
                    <a:pt x="268" y="143"/>
                    <a:pt x="266" y="143"/>
                  </a:cubicBezTo>
                  <a:cubicBezTo>
                    <a:pt x="270" y="144"/>
                    <a:pt x="279" y="139"/>
                    <a:pt x="272" y="135"/>
                  </a:cubicBezTo>
                  <a:cubicBezTo>
                    <a:pt x="273" y="133"/>
                    <a:pt x="270" y="132"/>
                    <a:pt x="268" y="132"/>
                  </a:cubicBezTo>
                  <a:cubicBezTo>
                    <a:pt x="269" y="131"/>
                    <a:pt x="272" y="132"/>
                    <a:pt x="273" y="131"/>
                  </a:cubicBezTo>
                  <a:cubicBezTo>
                    <a:pt x="276" y="129"/>
                    <a:pt x="274" y="128"/>
                    <a:pt x="271" y="127"/>
                  </a:cubicBezTo>
                  <a:cubicBezTo>
                    <a:pt x="268" y="126"/>
                    <a:pt x="263" y="128"/>
                    <a:pt x="261" y="130"/>
                  </a:cubicBezTo>
                  <a:cubicBezTo>
                    <a:pt x="259" y="132"/>
                    <a:pt x="257" y="134"/>
                    <a:pt x="255" y="135"/>
                  </a:cubicBezTo>
                  <a:close/>
                  <a:moveTo>
                    <a:pt x="308" y="302"/>
                  </a:moveTo>
                  <a:cubicBezTo>
                    <a:pt x="306" y="301"/>
                    <a:pt x="303" y="301"/>
                    <a:pt x="301" y="300"/>
                  </a:cubicBezTo>
                  <a:cubicBezTo>
                    <a:pt x="299" y="300"/>
                    <a:pt x="298" y="299"/>
                    <a:pt x="295" y="298"/>
                  </a:cubicBezTo>
                  <a:cubicBezTo>
                    <a:pt x="296" y="293"/>
                    <a:pt x="290" y="292"/>
                    <a:pt x="287" y="289"/>
                  </a:cubicBezTo>
                  <a:cubicBezTo>
                    <a:pt x="284" y="287"/>
                    <a:pt x="282" y="284"/>
                    <a:pt x="277" y="285"/>
                  </a:cubicBezTo>
                  <a:cubicBezTo>
                    <a:pt x="276" y="285"/>
                    <a:pt x="271" y="287"/>
                    <a:pt x="272" y="288"/>
                  </a:cubicBezTo>
                  <a:cubicBezTo>
                    <a:pt x="269" y="285"/>
                    <a:pt x="268" y="284"/>
                    <a:pt x="263" y="282"/>
                  </a:cubicBezTo>
                  <a:cubicBezTo>
                    <a:pt x="259" y="281"/>
                    <a:pt x="257" y="276"/>
                    <a:pt x="253" y="281"/>
                  </a:cubicBezTo>
                  <a:cubicBezTo>
                    <a:pt x="251" y="283"/>
                    <a:pt x="252" y="286"/>
                    <a:pt x="251" y="288"/>
                  </a:cubicBezTo>
                  <a:cubicBezTo>
                    <a:pt x="247" y="285"/>
                    <a:pt x="254" y="282"/>
                    <a:pt x="251" y="279"/>
                  </a:cubicBezTo>
                  <a:cubicBezTo>
                    <a:pt x="248" y="275"/>
                    <a:pt x="243" y="281"/>
                    <a:pt x="240" y="282"/>
                  </a:cubicBezTo>
                  <a:cubicBezTo>
                    <a:pt x="239" y="284"/>
                    <a:pt x="237" y="284"/>
                    <a:pt x="236" y="286"/>
                  </a:cubicBezTo>
                  <a:cubicBezTo>
                    <a:pt x="235" y="287"/>
                    <a:pt x="234" y="290"/>
                    <a:pt x="233" y="291"/>
                  </a:cubicBezTo>
                  <a:cubicBezTo>
                    <a:pt x="233" y="289"/>
                    <a:pt x="228" y="290"/>
                    <a:pt x="228" y="288"/>
                  </a:cubicBezTo>
                  <a:cubicBezTo>
                    <a:pt x="229" y="294"/>
                    <a:pt x="229" y="301"/>
                    <a:pt x="230" y="307"/>
                  </a:cubicBezTo>
                  <a:cubicBezTo>
                    <a:pt x="231" y="310"/>
                    <a:pt x="230" y="316"/>
                    <a:pt x="227" y="319"/>
                  </a:cubicBezTo>
                  <a:cubicBezTo>
                    <a:pt x="224" y="321"/>
                    <a:pt x="221" y="324"/>
                    <a:pt x="220" y="329"/>
                  </a:cubicBezTo>
                  <a:cubicBezTo>
                    <a:pt x="220" y="332"/>
                    <a:pt x="220" y="334"/>
                    <a:pt x="223" y="335"/>
                  </a:cubicBezTo>
                  <a:cubicBezTo>
                    <a:pt x="223" y="339"/>
                    <a:pt x="219" y="342"/>
                    <a:pt x="219" y="346"/>
                  </a:cubicBezTo>
                  <a:cubicBezTo>
                    <a:pt x="219" y="346"/>
                    <a:pt x="220" y="348"/>
                    <a:pt x="220" y="350"/>
                  </a:cubicBezTo>
                  <a:cubicBezTo>
                    <a:pt x="254" y="344"/>
                    <a:pt x="285" y="327"/>
                    <a:pt x="308" y="30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" name="Group 117"/>
          <p:cNvGrpSpPr/>
          <p:nvPr/>
        </p:nvGrpSpPr>
        <p:grpSpPr>
          <a:xfrm>
            <a:off x="3871160" y="1870419"/>
            <a:ext cx="659525" cy="640643"/>
            <a:chOff x="630683" y="3383511"/>
            <a:chExt cx="469021" cy="455593"/>
          </a:xfrm>
        </p:grpSpPr>
        <p:sp>
          <p:nvSpPr>
            <p:cNvPr id="86" name="Oval 59"/>
            <p:cNvSpPr>
              <a:spLocks noChangeAspect="1"/>
            </p:cNvSpPr>
            <p:nvPr/>
          </p:nvSpPr>
          <p:spPr>
            <a:xfrm>
              <a:off x="630683" y="3383511"/>
              <a:ext cx="469021" cy="455593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87" name="Freeform 117"/>
            <p:cNvSpPr/>
            <p:nvPr/>
          </p:nvSpPr>
          <p:spPr bwMode="auto">
            <a:xfrm>
              <a:off x="730012" y="3476126"/>
              <a:ext cx="270363" cy="270363"/>
            </a:xfrm>
            <a:custGeom>
              <a:avLst/>
              <a:gdLst/>
              <a:ahLst/>
              <a:cxnLst>
                <a:cxn ang="0">
                  <a:pos x="56" y="51"/>
                </a:cxn>
                <a:cxn ang="0">
                  <a:pos x="51" y="55"/>
                </a:cxn>
                <a:cxn ang="0">
                  <a:pos x="43" y="57"/>
                </a:cxn>
                <a:cxn ang="0">
                  <a:pos x="33" y="54"/>
                </a:cxn>
                <a:cxn ang="0">
                  <a:pos x="26" y="51"/>
                </a:cxn>
                <a:cxn ang="0">
                  <a:pos x="7" y="32"/>
                </a:cxn>
                <a:cxn ang="0">
                  <a:pos x="3" y="25"/>
                </a:cxn>
                <a:cxn ang="0">
                  <a:pos x="0" y="14"/>
                </a:cxn>
                <a:cxn ang="0">
                  <a:pos x="3" y="7"/>
                </a:cxn>
                <a:cxn ang="0">
                  <a:pos x="7" y="2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5" y="4"/>
                </a:cxn>
                <a:cxn ang="0">
                  <a:pos x="19" y="10"/>
                </a:cxn>
                <a:cxn ang="0">
                  <a:pos x="21" y="14"/>
                </a:cxn>
                <a:cxn ang="0">
                  <a:pos x="14" y="22"/>
                </a:cxn>
                <a:cxn ang="0">
                  <a:pos x="15" y="26"/>
                </a:cxn>
                <a:cxn ang="0">
                  <a:pos x="32" y="42"/>
                </a:cxn>
                <a:cxn ang="0">
                  <a:pos x="35" y="44"/>
                </a:cxn>
                <a:cxn ang="0">
                  <a:pos x="43" y="36"/>
                </a:cxn>
                <a:cxn ang="0">
                  <a:pos x="47" y="38"/>
                </a:cxn>
                <a:cxn ang="0">
                  <a:pos x="54" y="42"/>
                </a:cxn>
                <a:cxn ang="0">
                  <a:pos x="57" y="44"/>
                </a:cxn>
                <a:cxn ang="0">
                  <a:pos x="57" y="45"/>
                </a:cxn>
                <a:cxn ang="0">
                  <a:pos x="56" y="51"/>
                </a:cxn>
              </a:cxnLst>
              <a:rect l="0" t="0" r="r" b="b"/>
              <a:pathLst>
                <a:path w="57" h="57">
                  <a:moveTo>
                    <a:pt x="56" y="51"/>
                  </a:moveTo>
                  <a:cubicBezTo>
                    <a:pt x="55" y="53"/>
                    <a:pt x="53" y="54"/>
                    <a:pt x="51" y="55"/>
                  </a:cubicBezTo>
                  <a:cubicBezTo>
                    <a:pt x="49" y="56"/>
                    <a:pt x="46" y="57"/>
                    <a:pt x="43" y="57"/>
                  </a:cubicBezTo>
                  <a:cubicBezTo>
                    <a:pt x="40" y="57"/>
                    <a:pt x="36" y="55"/>
                    <a:pt x="33" y="54"/>
                  </a:cubicBezTo>
                  <a:cubicBezTo>
                    <a:pt x="30" y="53"/>
                    <a:pt x="28" y="52"/>
                    <a:pt x="26" y="51"/>
                  </a:cubicBezTo>
                  <a:cubicBezTo>
                    <a:pt x="19" y="47"/>
                    <a:pt x="11" y="38"/>
                    <a:pt x="7" y="32"/>
                  </a:cubicBezTo>
                  <a:cubicBezTo>
                    <a:pt x="5" y="29"/>
                    <a:pt x="4" y="27"/>
                    <a:pt x="3" y="25"/>
                  </a:cubicBezTo>
                  <a:cubicBezTo>
                    <a:pt x="2" y="21"/>
                    <a:pt x="0" y="18"/>
                    <a:pt x="0" y="14"/>
                  </a:cubicBezTo>
                  <a:cubicBezTo>
                    <a:pt x="0" y="11"/>
                    <a:pt x="1" y="9"/>
                    <a:pt x="3" y="7"/>
                  </a:cubicBezTo>
                  <a:cubicBezTo>
                    <a:pt x="4" y="5"/>
                    <a:pt x="5" y="3"/>
                    <a:pt x="7" y="2"/>
                  </a:cubicBezTo>
                  <a:cubicBezTo>
                    <a:pt x="8" y="1"/>
                    <a:pt x="11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5" y="3"/>
                    <a:pt x="15" y="4"/>
                  </a:cubicBezTo>
                  <a:cubicBezTo>
                    <a:pt x="17" y="6"/>
                    <a:pt x="18" y="8"/>
                    <a:pt x="19" y="10"/>
                  </a:cubicBezTo>
                  <a:cubicBezTo>
                    <a:pt x="20" y="12"/>
                    <a:pt x="21" y="13"/>
                    <a:pt x="21" y="14"/>
                  </a:cubicBezTo>
                  <a:cubicBezTo>
                    <a:pt x="21" y="17"/>
                    <a:pt x="14" y="20"/>
                    <a:pt x="14" y="22"/>
                  </a:cubicBezTo>
                  <a:cubicBezTo>
                    <a:pt x="14" y="23"/>
                    <a:pt x="15" y="25"/>
                    <a:pt x="15" y="26"/>
                  </a:cubicBezTo>
                  <a:cubicBezTo>
                    <a:pt x="19" y="33"/>
                    <a:pt x="24" y="38"/>
                    <a:pt x="32" y="42"/>
                  </a:cubicBezTo>
                  <a:cubicBezTo>
                    <a:pt x="33" y="43"/>
                    <a:pt x="34" y="44"/>
                    <a:pt x="35" y="44"/>
                  </a:cubicBezTo>
                  <a:cubicBezTo>
                    <a:pt x="37" y="44"/>
                    <a:pt x="41" y="36"/>
                    <a:pt x="43" y="36"/>
                  </a:cubicBezTo>
                  <a:cubicBezTo>
                    <a:pt x="45" y="36"/>
                    <a:pt x="46" y="38"/>
                    <a:pt x="47" y="38"/>
                  </a:cubicBezTo>
                  <a:cubicBezTo>
                    <a:pt x="49" y="40"/>
                    <a:pt x="52" y="41"/>
                    <a:pt x="54" y="42"/>
                  </a:cubicBezTo>
                  <a:cubicBezTo>
                    <a:pt x="55" y="43"/>
                    <a:pt x="57" y="43"/>
                    <a:pt x="57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7"/>
                    <a:pt x="56" y="49"/>
                    <a:pt x="56" y="5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8" name="Group 120"/>
          <p:cNvGrpSpPr/>
          <p:nvPr/>
        </p:nvGrpSpPr>
        <p:grpSpPr>
          <a:xfrm>
            <a:off x="8345071" y="1870419"/>
            <a:ext cx="659525" cy="640643"/>
            <a:chOff x="3428938" y="4190009"/>
            <a:chExt cx="469021" cy="455593"/>
          </a:xfrm>
        </p:grpSpPr>
        <p:sp>
          <p:nvSpPr>
            <p:cNvPr id="89" name="Oval 62"/>
            <p:cNvSpPr>
              <a:spLocks noChangeAspect="1"/>
            </p:cNvSpPr>
            <p:nvPr/>
          </p:nvSpPr>
          <p:spPr>
            <a:xfrm>
              <a:off x="3428938" y="4190009"/>
              <a:ext cx="469021" cy="455593"/>
            </a:xfrm>
            <a:prstGeom prst="ellipse">
              <a:avLst/>
            </a:prstGeom>
            <a:gradFill>
              <a:gsLst>
                <a:gs pos="0">
                  <a:srgbClr val="9BE7C6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90" name="Freeform 83"/>
            <p:cNvSpPr>
              <a:spLocks noEditPoints="1"/>
            </p:cNvSpPr>
            <p:nvPr/>
          </p:nvSpPr>
          <p:spPr bwMode="auto">
            <a:xfrm>
              <a:off x="3571129" y="4279327"/>
              <a:ext cx="184638" cy="276957"/>
            </a:xfrm>
            <a:custGeom>
              <a:avLst/>
              <a:gdLst/>
              <a:ahLst/>
              <a:cxnLst>
                <a:cxn ang="0">
                  <a:pos x="38" y="26"/>
                </a:cxn>
                <a:cxn ang="0">
                  <a:pos x="24" y="55"/>
                </a:cxn>
                <a:cxn ang="0">
                  <a:pos x="20" y="58"/>
                </a:cxn>
                <a:cxn ang="0">
                  <a:pos x="16" y="55"/>
                </a:cxn>
                <a:cxn ang="0">
                  <a:pos x="2" y="26"/>
                </a:cxn>
                <a:cxn ang="0">
                  <a:pos x="0" y="19"/>
                </a:cxn>
                <a:cxn ang="0">
                  <a:pos x="20" y="0"/>
                </a:cxn>
                <a:cxn ang="0">
                  <a:pos x="39" y="19"/>
                </a:cxn>
                <a:cxn ang="0">
                  <a:pos x="38" y="26"/>
                </a:cxn>
                <a:cxn ang="0">
                  <a:pos x="20" y="9"/>
                </a:cxn>
                <a:cxn ang="0">
                  <a:pos x="10" y="19"/>
                </a:cxn>
                <a:cxn ang="0">
                  <a:pos x="20" y="29"/>
                </a:cxn>
                <a:cxn ang="0">
                  <a:pos x="30" y="19"/>
                </a:cxn>
                <a:cxn ang="0">
                  <a:pos x="20" y="9"/>
                </a:cxn>
              </a:cxnLst>
              <a:rect l="0" t="0" r="r" b="b"/>
              <a:pathLst>
                <a:path w="39" h="58">
                  <a:moveTo>
                    <a:pt x="38" y="26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3" y="57"/>
                    <a:pt x="22" y="58"/>
                    <a:pt x="20" y="58"/>
                  </a:cubicBezTo>
                  <a:cubicBezTo>
                    <a:pt x="18" y="58"/>
                    <a:pt x="16" y="57"/>
                    <a:pt x="16" y="5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1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31" y="0"/>
                    <a:pt x="39" y="8"/>
                    <a:pt x="39" y="19"/>
                  </a:cubicBezTo>
                  <a:cubicBezTo>
                    <a:pt x="39" y="21"/>
                    <a:pt x="39" y="24"/>
                    <a:pt x="38" y="26"/>
                  </a:cubicBezTo>
                  <a:close/>
                  <a:moveTo>
                    <a:pt x="20" y="9"/>
                  </a:moveTo>
                  <a:cubicBezTo>
                    <a:pt x="15" y="9"/>
                    <a:pt x="10" y="14"/>
                    <a:pt x="10" y="19"/>
                  </a:cubicBezTo>
                  <a:cubicBezTo>
                    <a:pt x="10" y="24"/>
                    <a:pt x="15" y="29"/>
                    <a:pt x="20" y="29"/>
                  </a:cubicBezTo>
                  <a:cubicBezTo>
                    <a:pt x="25" y="29"/>
                    <a:pt x="30" y="24"/>
                    <a:pt x="30" y="19"/>
                  </a:cubicBezTo>
                  <a:cubicBezTo>
                    <a:pt x="30" y="14"/>
                    <a:pt x="25" y="9"/>
                    <a:pt x="20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1" name="Group 123"/>
          <p:cNvGrpSpPr/>
          <p:nvPr/>
        </p:nvGrpSpPr>
        <p:grpSpPr>
          <a:xfrm>
            <a:off x="8345071" y="3126510"/>
            <a:ext cx="659525" cy="640643"/>
            <a:chOff x="6299532" y="4190009"/>
            <a:chExt cx="469021" cy="455593"/>
          </a:xfrm>
        </p:grpSpPr>
        <p:sp>
          <p:nvSpPr>
            <p:cNvPr id="92" name="Oval 65"/>
            <p:cNvSpPr>
              <a:spLocks noChangeAspect="1"/>
            </p:cNvSpPr>
            <p:nvPr/>
          </p:nvSpPr>
          <p:spPr>
            <a:xfrm>
              <a:off x="6299532" y="4190009"/>
              <a:ext cx="469021" cy="45559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93" name="Freeform 63"/>
            <p:cNvSpPr>
              <a:spLocks noEditPoints="1"/>
            </p:cNvSpPr>
            <p:nvPr/>
          </p:nvSpPr>
          <p:spPr bwMode="auto">
            <a:xfrm>
              <a:off x="6386874" y="4310694"/>
              <a:ext cx="294337" cy="214222"/>
            </a:xfrm>
            <a:custGeom>
              <a:avLst/>
              <a:gdLst/>
              <a:ahLst/>
              <a:cxnLst>
                <a:cxn ang="0">
                  <a:pos x="62" y="57"/>
                </a:cxn>
                <a:cxn ang="0">
                  <a:pos x="18" y="57"/>
                </a:cxn>
                <a:cxn ang="0">
                  <a:pos x="0" y="39"/>
                </a:cxn>
                <a:cxn ang="0">
                  <a:pos x="11" y="23"/>
                </a:cxn>
                <a:cxn ang="0">
                  <a:pos x="11" y="21"/>
                </a:cxn>
                <a:cxn ang="0">
                  <a:pos x="31" y="0"/>
                </a:cxn>
                <a:cxn ang="0">
                  <a:pos x="50" y="13"/>
                </a:cxn>
                <a:cxn ang="0">
                  <a:pos x="57" y="11"/>
                </a:cxn>
                <a:cxn ang="0">
                  <a:pos x="67" y="21"/>
                </a:cxn>
                <a:cxn ang="0">
                  <a:pos x="66" y="27"/>
                </a:cxn>
                <a:cxn ang="0">
                  <a:pos x="78" y="42"/>
                </a:cxn>
                <a:cxn ang="0">
                  <a:pos x="62" y="57"/>
                </a:cxn>
                <a:cxn ang="0">
                  <a:pos x="51" y="31"/>
                </a:cxn>
                <a:cxn ang="0">
                  <a:pos x="42" y="31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3" y="16"/>
                </a:cxn>
                <a:cxn ang="0">
                  <a:pos x="31" y="17"/>
                </a:cxn>
                <a:cxn ang="0">
                  <a:pos x="31" y="31"/>
                </a:cxn>
                <a:cxn ang="0">
                  <a:pos x="22" y="31"/>
                </a:cxn>
                <a:cxn ang="0">
                  <a:pos x="21" y="33"/>
                </a:cxn>
                <a:cxn ang="0">
                  <a:pos x="21" y="34"/>
                </a:cxn>
                <a:cxn ang="0">
                  <a:pos x="36" y="48"/>
                </a:cxn>
                <a:cxn ang="0">
                  <a:pos x="36" y="48"/>
                </a:cxn>
                <a:cxn ang="0">
                  <a:pos x="37" y="48"/>
                </a:cxn>
                <a:cxn ang="0">
                  <a:pos x="51" y="34"/>
                </a:cxn>
                <a:cxn ang="0">
                  <a:pos x="52" y="33"/>
                </a:cxn>
                <a:cxn ang="0">
                  <a:pos x="51" y="31"/>
                </a:cxn>
              </a:cxnLst>
              <a:rect l="0" t="0" r="r" b="b"/>
              <a:pathLst>
                <a:path w="78" h="57">
                  <a:moveTo>
                    <a:pt x="62" y="57"/>
                  </a:moveTo>
                  <a:cubicBezTo>
                    <a:pt x="18" y="57"/>
                    <a:pt x="18" y="57"/>
                    <a:pt x="18" y="57"/>
                  </a:cubicBezTo>
                  <a:cubicBezTo>
                    <a:pt x="9" y="57"/>
                    <a:pt x="0" y="49"/>
                    <a:pt x="0" y="39"/>
                  </a:cubicBezTo>
                  <a:cubicBezTo>
                    <a:pt x="0" y="32"/>
                    <a:pt x="5" y="26"/>
                    <a:pt x="11" y="23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10"/>
                    <a:pt x="20" y="0"/>
                    <a:pt x="31" y="0"/>
                  </a:cubicBezTo>
                  <a:cubicBezTo>
                    <a:pt x="40" y="0"/>
                    <a:pt x="47" y="6"/>
                    <a:pt x="50" y="13"/>
                  </a:cubicBezTo>
                  <a:cubicBezTo>
                    <a:pt x="52" y="12"/>
                    <a:pt x="55" y="11"/>
                    <a:pt x="57" y="11"/>
                  </a:cubicBezTo>
                  <a:cubicBezTo>
                    <a:pt x="63" y="11"/>
                    <a:pt x="67" y="15"/>
                    <a:pt x="67" y="21"/>
                  </a:cubicBezTo>
                  <a:cubicBezTo>
                    <a:pt x="67" y="23"/>
                    <a:pt x="67" y="25"/>
                    <a:pt x="66" y="27"/>
                  </a:cubicBezTo>
                  <a:cubicBezTo>
                    <a:pt x="73" y="28"/>
                    <a:pt x="78" y="34"/>
                    <a:pt x="78" y="42"/>
                  </a:cubicBezTo>
                  <a:cubicBezTo>
                    <a:pt x="78" y="50"/>
                    <a:pt x="71" y="57"/>
                    <a:pt x="62" y="57"/>
                  </a:cubicBezTo>
                  <a:close/>
                  <a:moveTo>
                    <a:pt x="51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1" y="16"/>
                    <a:pt x="31" y="1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1" y="31"/>
                    <a:pt x="51" y="3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7" name="Group 129"/>
          <p:cNvGrpSpPr/>
          <p:nvPr/>
        </p:nvGrpSpPr>
        <p:grpSpPr>
          <a:xfrm>
            <a:off x="8345071" y="4394614"/>
            <a:ext cx="659525" cy="640643"/>
            <a:chOff x="7501792" y="2878680"/>
            <a:chExt cx="469021" cy="455593"/>
          </a:xfrm>
        </p:grpSpPr>
        <p:sp>
          <p:nvSpPr>
            <p:cNvPr id="98" name="Oval 71"/>
            <p:cNvSpPr>
              <a:spLocks noChangeAspect="1"/>
            </p:cNvSpPr>
            <p:nvPr/>
          </p:nvSpPr>
          <p:spPr>
            <a:xfrm>
              <a:off x="7501792" y="2878680"/>
              <a:ext cx="469021" cy="455593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800" dirty="0">
                <a:cs typeface="+mn-ea"/>
                <a:sym typeface="+mn-lt"/>
              </a:endParaRPr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7580281" y="2990787"/>
              <a:ext cx="312043" cy="231379"/>
            </a:xfrm>
            <a:custGeom>
              <a:avLst/>
              <a:gdLst/>
              <a:ahLst/>
              <a:cxnLst>
                <a:cxn ang="0">
                  <a:pos x="55" y="50"/>
                </a:cxn>
                <a:cxn ang="0">
                  <a:pos x="16" y="50"/>
                </a:cxn>
                <a:cxn ang="0">
                  <a:pos x="0" y="34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27" y="0"/>
                </a:cxn>
                <a:cxn ang="0">
                  <a:pos x="44" y="11"/>
                </a:cxn>
                <a:cxn ang="0">
                  <a:pos x="50" y="9"/>
                </a:cxn>
                <a:cxn ang="0">
                  <a:pos x="59" y="18"/>
                </a:cxn>
                <a:cxn ang="0">
                  <a:pos x="58" y="23"/>
                </a:cxn>
                <a:cxn ang="0">
                  <a:pos x="68" y="36"/>
                </a:cxn>
                <a:cxn ang="0">
                  <a:pos x="55" y="50"/>
                </a:cxn>
              </a:cxnLst>
              <a:rect l="0" t="0" r="r" b="b"/>
              <a:pathLst>
                <a:path w="68" h="50">
                  <a:moveTo>
                    <a:pt x="5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7" y="50"/>
                    <a:pt x="0" y="43"/>
                    <a:pt x="0" y="34"/>
                  </a:cubicBezTo>
                  <a:cubicBezTo>
                    <a:pt x="0" y="28"/>
                    <a:pt x="4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8"/>
                    <a:pt x="17" y="0"/>
                    <a:pt x="27" y="0"/>
                  </a:cubicBezTo>
                  <a:cubicBezTo>
                    <a:pt x="35" y="0"/>
                    <a:pt x="41" y="5"/>
                    <a:pt x="44" y="11"/>
                  </a:cubicBezTo>
                  <a:cubicBezTo>
                    <a:pt x="46" y="10"/>
                    <a:pt x="48" y="9"/>
                    <a:pt x="50" y="9"/>
                  </a:cubicBezTo>
                  <a:cubicBezTo>
                    <a:pt x="55" y="9"/>
                    <a:pt x="59" y="13"/>
                    <a:pt x="59" y="18"/>
                  </a:cubicBezTo>
                  <a:cubicBezTo>
                    <a:pt x="59" y="20"/>
                    <a:pt x="59" y="22"/>
                    <a:pt x="58" y="23"/>
                  </a:cubicBezTo>
                  <a:cubicBezTo>
                    <a:pt x="64" y="25"/>
                    <a:pt x="68" y="30"/>
                    <a:pt x="68" y="36"/>
                  </a:cubicBezTo>
                  <a:cubicBezTo>
                    <a:pt x="68" y="44"/>
                    <a:pt x="62" y="50"/>
                    <a:pt x="55" y="5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8580" tIns="64290" rIns="128580" bIns="64290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8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6" name="Group 113"/>
          <p:cNvGrpSpPr/>
          <p:nvPr/>
        </p:nvGrpSpPr>
        <p:grpSpPr>
          <a:xfrm>
            <a:off x="668734" y="3146860"/>
            <a:ext cx="3000755" cy="708987"/>
            <a:chOff x="5247873" y="1336688"/>
            <a:chExt cx="2133988" cy="504196"/>
          </a:xfrm>
        </p:grpSpPr>
        <p:sp>
          <p:nvSpPr>
            <p:cNvPr id="107" name="TextBox 38"/>
            <p:cNvSpPr txBox="1"/>
            <p:nvPr/>
          </p:nvSpPr>
          <p:spPr>
            <a:xfrm>
              <a:off x="5839355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9" name="Group 113"/>
          <p:cNvGrpSpPr/>
          <p:nvPr/>
        </p:nvGrpSpPr>
        <p:grpSpPr>
          <a:xfrm>
            <a:off x="668734" y="4470693"/>
            <a:ext cx="3000755" cy="708987"/>
            <a:chOff x="5247873" y="1336688"/>
            <a:chExt cx="2133988" cy="504196"/>
          </a:xfrm>
        </p:grpSpPr>
        <p:sp>
          <p:nvSpPr>
            <p:cNvPr id="110" name="TextBox 38"/>
            <p:cNvSpPr txBox="1"/>
            <p:nvPr/>
          </p:nvSpPr>
          <p:spPr>
            <a:xfrm>
              <a:off x="5839355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r"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2" name="Group 113"/>
          <p:cNvGrpSpPr/>
          <p:nvPr/>
        </p:nvGrpSpPr>
        <p:grpSpPr>
          <a:xfrm>
            <a:off x="9204540" y="1835040"/>
            <a:ext cx="3002227" cy="708987"/>
            <a:chOff x="5246826" y="1336688"/>
            <a:chExt cx="2135035" cy="504196"/>
          </a:xfrm>
        </p:grpSpPr>
        <p:sp>
          <p:nvSpPr>
            <p:cNvPr id="113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5" name="Group 113"/>
          <p:cNvGrpSpPr/>
          <p:nvPr/>
        </p:nvGrpSpPr>
        <p:grpSpPr>
          <a:xfrm>
            <a:off x="9204540" y="3146860"/>
            <a:ext cx="3002229" cy="708987"/>
            <a:chOff x="5246825" y="1336688"/>
            <a:chExt cx="2135036" cy="504196"/>
          </a:xfrm>
        </p:grpSpPr>
        <p:sp>
          <p:nvSpPr>
            <p:cNvPr id="116" name="TextBox 38"/>
            <p:cNvSpPr txBox="1"/>
            <p:nvPr/>
          </p:nvSpPr>
          <p:spPr>
            <a:xfrm>
              <a:off x="5246825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7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8" name="Group 113"/>
          <p:cNvGrpSpPr/>
          <p:nvPr/>
        </p:nvGrpSpPr>
        <p:grpSpPr>
          <a:xfrm>
            <a:off x="9204540" y="4470693"/>
            <a:ext cx="3002229" cy="708987"/>
            <a:chOff x="5246825" y="1336688"/>
            <a:chExt cx="2135036" cy="504196"/>
          </a:xfrm>
        </p:grpSpPr>
        <p:sp>
          <p:nvSpPr>
            <p:cNvPr id="119" name="TextBox 38"/>
            <p:cNvSpPr txBox="1"/>
            <p:nvPr/>
          </p:nvSpPr>
          <p:spPr>
            <a:xfrm>
              <a:off x="5246825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单击此处添加标题文本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TextBox 39"/>
            <p:cNvSpPr txBox="1"/>
            <p:nvPr/>
          </p:nvSpPr>
          <p:spPr>
            <a:xfrm>
              <a:off x="5247873" y="1534824"/>
              <a:ext cx="2133988" cy="30606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84759" y="0"/>
            <a:ext cx="81464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学期计划安排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2" name="图片 31"/>
          <p:cNvPicPr>
            <a:picLocks noChangeAspect="1"/>
          </p:cNvPicPr>
          <p:nvPr/>
        </p:nvPicPr>
        <p:blipFill>
          <a:blip r:embed="rId1"/>
          <a:srcRect l="100000" t="49600" r="-28507" b="11832"/>
          <a:stretch>
            <a:fillRect/>
          </a:stretch>
        </p:blipFill>
        <p:spPr>
          <a:xfrm>
            <a:off x="10259005" y="3040261"/>
            <a:ext cx="994907" cy="2034472"/>
          </a:xfrm>
          <a:custGeom>
            <a:avLst/>
            <a:gdLst>
              <a:gd name="connsiteX0" fmla="*/ 0 w 994907"/>
              <a:gd name="connsiteY0" fmla="*/ 0 h 2034472"/>
              <a:gd name="connsiteX1" fmla="*/ 80612 w 994907"/>
              <a:gd name="connsiteY1" fmla="*/ 4070 h 2034472"/>
              <a:gd name="connsiteX2" fmla="*/ 994907 w 994907"/>
              <a:gd name="connsiteY2" fmla="*/ 1017235 h 2034472"/>
              <a:gd name="connsiteX3" fmla="*/ 80612 w 994907"/>
              <a:gd name="connsiteY3" fmla="*/ 2030401 h 2034472"/>
              <a:gd name="connsiteX4" fmla="*/ 0 w 994907"/>
              <a:gd name="connsiteY4" fmla="*/ 2034472 h 2034472"/>
              <a:gd name="connsiteX5" fmla="*/ 0 w 994907"/>
              <a:gd name="connsiteY5" fmla="*/ 0 h 203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4907" h="2034472">
                <a:moveTo>
                  <a:pt x="0" y="0"/>
                </a:moveTo>
                <a:lnTo>
                  <a:pt x="80612" y="4070"/>
                </a:lnTo>
                <a:cubicBezTo>
                  <a:pt x="594158" y="56224"/>
                  <a:pt x="994907" y="489930"/>
                  <a:pt x="994907" y="1017235"/>
                </a:cubicBezTo>
                <a:cubicBezTo>
                  <a:pt x="994907" y="1544541"/>
                  <a:pt x="594158" y="1978248"/>
                  <a:pt x="80612" y="2030401"/>
                </a:cubicBezTo>
                <a:lnTo>
                  <a:pt x="0" y="2034472"/>
                </a:lnTo>
                <a:lnTo>
                  <a:pt x="0" y="0"/>
                </a:lnTo>
                <a:close/>
              </a:path>
            </a:pathLst>
          </a:custGeom>
        </p:spPr>
      </p:pic>
      <p:grpSp>
        <p:nvGrpSpPr>
          <p:cNvPr id="5" name="Group 1294"/>
          <p:cNvGrpSpPr/>
          <p:nvPr/>
        </p:nvGrpSpPr>
        <p:grpSpPr>
          <a:xfrm>
            <a:off x="2296957" y="1809444"/>
            <a:ext cx="559901" cy="559901"/>
            <a:chOff x="0" y="0"/>
            <a:chExt cx="1243363" cy="1243363"/>
          </a:xfrm>
        </p:grpSpPr>
        <p:sp>
          <p:nvSpPr>
            <p:cNvPr id="6" name="Shape 1290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gradFill>
              <a:gsLst>
                <a:gs pos="0">
                  <a:srgbClr val="5BD7A1"/>
                </a:gs>
                <a:gs pos="100000">
                  <a:srgbClr val="5BD7A1"/>
                </a:gs>
              </a:gsLst>
              <a:lin ang="16200000" scaled="1"/>
            </a:gra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7" name="Group 1293"/>
            <p:cNvGrpSpPr/>
            <p:nvPr/>
          </p:nvGrpSpPr>
          <p:grpSpPr>
            <a:xfrm>
              <a:off x="374055" y="351222"/>
              <a:ext cx="495253" cy="540919"/>
              <a:chOff x="0" y="0"/>
              <a:chExt cx="495252" cy="540918"/>
            </a:xfrm>
          </p:grpSpPr>
          <p:sp>
            <p:nvSpPr>
              <p:cNvPr id="8" name="Shape 1291"/>
              <p:cNvSpPr/>
              <p:nvPr/>
            </p:nvSpPr>
            <p:spPr>
              <a:xfrm>
                <a:off x="107933" y="0"/>
                <a:ext cx="270131" cy="2701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164" y="18436"/>
                    </a:moveTo>
                    <a:cubicBezTo>
                      <a:pt x="5273" y="20546"/>
                      <a:pt x="7818" y="21600"/>
                      <a:pt x="10800" y="21600"/>
                    </a:cubicBezTo>
                    <a:cubicBezTo>
                      <a:pt x="13782" y="21600"/>
                      <a:pt x="16327" y="20546"/>
                      <a:pt x="18436" y="18436"/>
                    </a:cubicBezTo>
                    <a:cubicBezTo>
                      <a:pt x="20546" y="16327"/>
                      <a:pt x="21600" y="13782"/>
                      <a:pt x="21600" y="10800"/>
                    </a:cubicBezTo>
                    <a:cubicBezTo>
                      <a:pt x="21600" y="7818"/>
                      <a:pt x="20546" y="5273"/>
                      <a:pt x="18436" y="3164"/>
                    </a:cubicBezTo>
                    <a:cubicBezTo>
                      <a:pt x="16327" y="1054"/>
                      <a:pt x="13782" y="0"/>
                      <a:pt x="10800" y="0"/>
                    </a:cubicBezTo>
                    <a:cubicBezTo>
                      <a:pt x="7818" y="0"/>
                      <a:pt x="5273" y="1055"/>
                      <a:pt x="3164" y="3164"/>
                    </a:cubicBezTo>
                    <a:cubicBezTo>
                      <a:pt x="1055" y="5273"/>
                      <a:pt x="0" y="7818"/>
                      <a:pt x="0" y="10800"/>
                    </a:cubicBezTo>
                    <a:cubicBezTo>
                      <a:pt x="0" y="13782"/>
                      <a:pt x="1055" y="16327"/>
                      <a:pt x="3164" y="18436"/>
                    </a:cubicBezTo>
                    <a:cubicBezTo>
                      <a:pt x="3164" y="18436"/>
                      <a:pt x="3164" y="18436"/>
                      <a:pt x="3164" y="184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" name="Shape 1292"/>
              <p:cNvSpPr/>
              <p:nvPr/>
            </p:nvSpPr>
            <p:spPr>
              <a:xfrm>
                <a:off x="0" y="248248"/>
                <a:ext cx="495253" cy="2926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332" y="9360"/>
                    </a:moveTo>
                    <a:cubicBezTo>
                      <a:pt x="21225" y="8347"/>
                      <a:pt x="21089" y="7408"/>
                      <a:pt x="20925" y="6543"/>
                    </a:cubicBezTo>
                    <a:cubicBezTo>
                      <a:pt x="20761" y="5678"/>
                      <a:pt x="20542" y="4834"/>
                      <a:pt x="20266" y="4011"/>
                    </a:cubicBezTo>
                    <a:cubicBezTo>
                      <a:pt x="19989" y="3190"/>
                      <a:pt x="19673" y="2489"/>
                      <a:pt x="19314" y="1909"/>
                    </a:cubicBezTo>
                    <a:cubicBezTo>
                      <a:pt x="18957" y="1329"/>
                      <a:pt x="18519" y="867"/>
                      <a:pt x="18002" y="520"/>
                    </a:cubicBezTo>
                    <a:cubicBezTo>
                      <a:pt x="17487" y="175"/>
                      <a:pt x="16916" y="0"/>
                      <a:pt x="16292" y="0"/>
                    </a:cubicBezTo>
                    <a:cubicBezTo>
                      <a:pt x="16190" y="0"/>
                      <a:pt x="15970" y="187"/>
                      <a:pt x="15632" y="559"/>
                    </a:cubicBezTo>
                    <a:cubicBezTo>
                      <a:pt x="15295" y="931"/>
                      <a:pt x="14922" y="1348"/>
                      <a:pt x="14512" y="1805"/>
                    </a:cubicBezTo>
                    <a:cubicBezTo>
                      <a:pt x="14103" y="2264"/>
                      <a:pt x="13557" y="2680"/>
                      <a:pt x="12871" y="3051"/>
                    </a:cubicBezTo>
                    <a:cubicBezTo>
                      <a:pt x="12185" y="3423"/>
                      <a:pt x="11496" y="3610"/>
                      <a:pt x="10800" y="3610"/>
                    </a:cubicBezTo>
                    <a:cubicBezTo>
                      <a:pt x="10104" y="3610"/>
                      <a:pt x="9414" y="3423"/>
                      <a:pt x="8729" y="3051"/>
                    </a:cubicBezTo>
                    <a:cubicBezTo>
                      <a:pt x="8043" y="2680"/>
                      <a:pt x="7496" y="2264"/>
                      <a:pt x="7087" y="1805"/>
                    </a:cubicBezTo>
                    <a:cubicBezTo>
                      <a:pt x="6678" y="1348"/>
                      <a:pt x="6304" y="931"/>
                      <a:pt x="5967" y="559"/>
                    </a:cubicBezTo>
                    <a:cubicBezTo>
                      <a:pt x="5630" y="187"/>
                      <a:pt x="5410" y="0"/>
                      <a:pt x="5308" y="0"/>
                    </a:cubicBezTo>
                    <a:cubicBezTo>
                      <a:pt x="4684" y="0"/>
                      <a:pt x="4113" y="175"/>
                      <a:pt x="3597" y="520"/>
                    </a:cubicBezTo>
                    <a:cubicBezTo>
                      <a:pt x="3081" y="867"/>
                      <a:pt x="2643" y="1329"/>
                      <a:pt x="2286" y="1909"/>
                    </a:cubicBezTo>
                    <a:cubicBezTo>
                      <a:pt x="1927" y="2488"/>
                      <a:pt x="1611" y="3190"/>
                      <a:pt x="1334" y="4011"/>
                    </a:cubicBezTo>
                    <a:cubicBezTo>
                      <a:pt x="1058" y="4834"/>
                      <a:pt x="839" y="5678"/>
                      <a:pt x="675" y="6543"/>
                    </a:cubicBezTo>
                    <a:cubicBezTo>
                      <a:pt x="511" y="7408"/>
                      <a:pt x="375" y="8347"/>
                      <a:pt x="268" y="9360"/>
                    </a:cubicBezTo>
                    <a:cubicBezTo>
                      <a:pt x="161" y="10371"/>
                      <a:pt x="89" y="11314"/>
                      <a:pt x="53" y="12189"/>
                    </a:cubicBezTo>
                    <a:cubicBezTo>
                      <a:pt x="17" y="13063"/>
                      <a:pt x="0" y="13959"/>
                      <a:pt x="0" y="14877"/>
                    </a:cubicBezTo>
                    <a:cubicBezTo>
                      <a:pt x="0" y="16953"/>
                      <a:pt x="372" y="18593"/>
                      <a:pt x="1119" y="19795"/>
                    </a:cubicBezTo>
                    <a:cubicBezTo>
                      <a:pt x="1866" y="20998"/>
                      <a:pt x="2858" y="21600"/>
                      <a:pt x="4096" y="21600"/>
                    </a:cubicBezTo>
                    <a:lnTo>
                      <a:pt x="17504" y="21600"/>
                    </a:lnTo>
                    <a:cubicBezTo>
                      <a:pt x="18741" y="21600"/>
                      <a:pt x="19734" y="20998"/>
                      <a:pt x="20480" y="19795"/>
                    </a:cubicBezTo>
                    <a:cubicBezTo>
                      <a:pt x="21227" y="18593"/>
                      <a:pt x="21600" y="16953"/>
                      <a:pt x="21600" y="14877"/>
                    </a:cubicBezTo>
                    <a:cubicBezTo>
                      <a:pt x="21600" y="13959"/>
                      <a:pt x="21582" y="13063"/>
                      <a:pt x="21547" y="12189"/>
                    </a:cubicBezTo>
                    <a:cubicBezTo>
                      <a:pt x="21511" y="11314"/>
                      <a:pt x="21439" y="10371"/>
                      <a:pt x="21332" y="9360"/>
                    </a:cubicBezTo>
                    <a:cubicBezTo>
                      <a:pt x="21332" y="9360"/>
                      <a:pt x="21332" y="9360"/>
                      <a:pt x="21332" y="9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0" name="Shape 1319"/>
          <p:cNvSpPr/>
          <p:nvPr/>
        </p:nvSpPr>
        <p:spPr>
          <a:xfrm flipV="1">
            <a:off x="2855201" y="2088392"/>
            <a:ext cx="138267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Shape 1320"/>
          <p:cNvSpPr/>
          <p:nvPr/>
        </p:nvSpPr>
        <p:spPr>
          <a:xfrm flipV="1">
            <a:off x="5073916" y="2088392"/>
            <a:ext cx="138267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Shape 1321"/>
          <p:cNvSpPr/>
          <p:nvPr/>
        </p:nvSpPr>
        <p:spPr>
          <a:xfrm flipV="1">
            <a:off x="7292633" y="2088392"/>
            <a:ext cx="138267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Shape 1322"/>
          <p:cNvSpPr/>
          <p:nvPr/>
        </p:nvSpPr>
        <p:spPr>
          <a:xfrm flipH="1">
            <a:off x="3134655" y="4495394"/>
            <a:ext cx="138267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Shape 1323"/>
          <p:cNvSpPr/>
          <p:nvPr/>
        </p:nvSpPr>
        <p:spPr>
          <a:xfrm flipH="1">
            <a:off x="5353370" y="4495394"/>
            <a:ext cx="138267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Shape 1324"/>
          <p:cNvSpPr/>
          <p:nvPr/>
        </p:nvSpPr>
        <p:spPr>
          <a:xfrm flipH="1">
            <a:off x="7572085" y="4495394"/>
            <a:ext cx="1381019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Shape 1325"/>
          <p:cNvSpPr/>
          <p:nvPr/>
        </p:nvSpPr>
        <p:spPr>
          <a:xfrm flipV="1">
            <a:off x="9510565" y="2088392"/>
            <a:ext cx="169685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Shape 1326"/>
          <p:cNvSpPr/>
          <p:nvPr/>
        </p:nvSpPr>
        <p:spPr>
          <a:xfrm>
            <a:off x="11206238" y="2098949"/>
            <a:ext cx="0" cy="2402167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Shape 1327"/>
          <p:cNvSpPr/>
          <p:nvPr/>
        </p:nvSpPr>
        <p:spPr>
          <a:xfrm flipH="1">
            <a:off x="9790802" y="4495394"/>
            <a:ext cx="1415669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Shape 1328"/>
          <p:cNvSpPr/>
          <p:nvPr/>
        </p:nvSpPr>
        <p:spPr>
          <a:xfrm flipH="1">
            <a:off x="1600506" y="4495394"/>
            <a:ext cx="702212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Shape 1329"/>
          <p:cNvSpPr/>
          <p:nvPr/>
        </p:nvSpPr>
        <p:spPr>
          <a:xfrm flipV="1">
            <a:off x="1602994" y="2088393"/>
            <a:ext cx="0" cy="2412723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Shape 1330"/>
          <p:cNvSpPr/>
          <p:nvPr/>
        </p:nvSpPr>
        <p:spPr>
          <a:xfrm>
            <a:off x="1596984" y="2088392"/>
            <a:ext cx="42217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miter lim="400000"/>
            <a:tailEnd type="triangle"/>
          </a:ln>
        </p:spPr>
        <p:txBody>
          <a:bodyPr lIns="53572" tIns="53572" rIns="53572" bIns="53572" anchor="ctr"/>
          <a:lstStyle/>
          <a:p>
            <a:pPr lvl="0">
              <a:defRPr sz="3200"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 sz="450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2" name="Group 1335"/>
          <p:cNvGrpSpPr/>
          <p:nvPr/>
        </p:nvGrpSpPr>
        <p:grpSpPr>
          <a:xfrm>
            <a:off x="4515671" y="1809444"/>
            <a:ext cx="559901" cy="559901"/>
            <a:chOff x="0" y="0"/>
            <a:chExt cx="1243363" cy="1243363"/>
          </a:xfrm>
        </p:grpSpPr>
        <p:sp>
          <p:nvSpPr>
            <p:cNvPr id="23" name="Shape 1331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4" name="Group 1334"/>
            <p:cNvGrpSpPr/>
            <p:nvPr/>
          </p:nvGrpSpPr>
          <p:grpSpPr>
            <a:xfrm>
              <a:off x="452618" y="384509"/>
              <a:ext cx="335923" cy="474346"/>
              <a:chOff x="0" y="0"/>
              <a:chExt cx="335921" cy="474344"/>
            </a:xfrm>
          </p:grpSpPr>
          <p:sp>
            <p:nvSpPr>
              <p:cNvPr id="25" name="Shape 1332"/>
              <p:cNvSpPr/>
              <p:nvPr/>
            </p:nvSpPr>
            <p:spPr>
              <a:xfrm>
                <a:off x="0" y="42435"/>
                <a:ext cx="335922" cy="431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1" y="0"/>
                    </a:moveTo>
                    <a:lnTo>
                      <a:pt x="17589" y="3600"/>
                    </a:lnTo>
                    <a:lnTo>
                      <a:pt x="4011" y="3600"/>
                    </a:lnTo>
                    <a:lnTo>
                      <a:pt x="2159" y="0"/>
                    </a:lnTo>
                    <a:cubicBezTo>
                      <a:pt x="972" y="0"/>
                      <a:pt x="0" y="756"/>
                      <a:pt x="0" y="1679"/>
                    </a:cubicBezTo>
                    <a:lnTo>
                      <a:pt x="0" y="19921"/>
                    </a:lnTo>
                    <a:cubicBezTo>
                      <a:pt x="0" y="20844"/>
                      <a:pt x="972" y="21600"/>
                      <a:pt x="2159" y="21600"/>
                    </a:cubicBezTo>
                    <a:lnTo>
                      <a:pt x="19441" y="21600"/>
                    </a:lnTo>
                    <a:cubicBezTo>
                      <a:pt x="20628" y="21600"/>
                      <a:pt x="21600" y="20844"/>
                      <a:pt x="21600" y="19921"/>
                    </a:cubicBezTo>
                    <a:lnTo>
                      <a:pt x="21600" y="1679"/>
                    </a:lnTo>
                    <a:cubicBezTo>
                      <a:pt x="21600" y="756"/>
                      <a:pt x="20628" y="0"/>
                      <a:pt x="19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Shape 1333"/>
              <p:cNvSpPr/>
              <p:nvPr/>
            </p:nvSpPr>
            <p:spPr>
              <a:xfrm>
                <a:off x="59175" y="0"/>
                <a:ext cx="215954" cy="959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441" y="21600"/>
                    </a:moveTo>
                    <a:lnTo>
                      <a:pt x="21600" y="10800"/>
                    </a:lnTo>
                    <a:lnTo>
                      <a:pt x="16369" y="10800"/>
                    </a:lnTo>
                    <a:lnTo>
                      <a:pt x="14641" y="0"/>
                    </a:lnTo>
                    <a:lnTo>
                      <a:pt x="6959" y="0"/>
                    </a:lnTo>
                    <a:lnTo>
                      <a:pt x="5231" y="10800"/>
                    </a:lnTo>
                    <a:lnTo>
                      <a:pt x="0" y="10800"/>
                    </a:lnTo>
                    <a:lnTo>
                      <a:pt x="2159" y="21600"/>
                    </a:lnTo>
                    <a:cubicBezTo>
                      <a:pt x="2159" y="21600"/>
                      <a:pt x="19441" y="21600"/>
                      <a:pt x="19441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7" name="Group 1338"/>
          <p:cNvGrpSpPr/>
          <p:nvPr/>
        </p:nvGrpSpPr>
        <p:grpSpPr>
          <a:xfrm>
            <a:off x="6734387" y="1809444"/>
            <a:ext cx="559901" cy="559901"/>
            <a:chOff x="0" y="0"/>
            <a:chExt cx="1243363" cy="1243363"/>
          </a:xfrm>
        </p:grpSpPr>
        <p:sp>
          <p:nvSpPr>
            <p:cNvPr id="28" name="Shape 1336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Shape 1337"/>
            <p:cNvSpPr/>
            <p:nvPr/>
          </p:nvSpPr>
          <p:spPr>
            <a:xfrm>
              <a:off x="384508" y="384509"/>
              <a:ext cx="474347" cy="474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4" h="20814" extrusionOk="0">
                  <a:moveTo>
                    <a:pt x="16063" y="4751"/>
                  </a:moveTo>
                  <a:cubicBezTo>
                    <a:pt x="14562" y="3251"/>
                    <a:pt x="14186" y="1270"/>
                    <a:pt x="14318" y="1137"/>
                  </a:cubicBezTo>
                  <a:cubicBezTo>
                    <a:pt x="14452" y="1003"/>
                    <a:pt x="16354" y="1458"/>
                    <a:pt x="17856" y="2959"/>
                  </a:cubicBezTo>
                  <a:cubicBezTo>
                    <a:pt x="19356" y="4460"/>
                    <a:pt x="19807" y="6366"/>
                    <a:pt x="19677" y="6496"/>
                  </a:cubicBezTo>
                  <a:cubicBezTo>
                    <a:pt x="19548" y="6625"/>
                    <a:pt x="17564" y="6252"/>
                    <a:pt x="16063" y="4751"/>
                  </a:cubicBezTo>
                  <a:close/>
                  <a:moveTo>
                    <a:pt x="8257" y="11610"/>
                  </a:moveTo>
                  <a:cubicBezTo>
                    <a:pt x="7827" y="11179"/>
                    <a:pt x="7967" y="10342"/>
                    <a:pt x="8569" y="9739"/>
                  </a:cubicBezTo>
                  <a:cubicBezTo>
                    <a:pt x="9172" y="9137"/>
                    <a:pt x="10009" y="8997"/>
                    <a:pt x="10440" y="9428"/>
                  </a:cubicBezTo>
                  <a:cubicBezTo>
                    <a:pt x="10869" y="9858"/>
                    <a:pt x="10730" y="10696"/>
                    <a:pt x="10128" y="11298"/>
                  </a:cubicBezTo>
                  <a:cubicBezTo>
                    <a:pt x="9526" y="11900"/>
                    <a:pt x="8687" y="12040"/>
                    <a:pt x="8257" y="11610"/>
                  </a:cubicBezTo>
                  <a:close/>
                  <a:moveTo>
                    <a:pt x="18634" y="2180"/>
                  </a:moveTo>
                  <a:cubicBezTo>
                    <a:pt x="16698" y="243"/>
                    <a:pt x="14265" y="-466"/>
                    <a:pt x="13491" y="308"/>
                  </a:cubicBezTo>
                  <a:lnTo>
                    <a:pt x="10372" y="3426"/>
                  </a:lnTo>
                  <a:cubicBezTo>
                    <a:pt x="9900" y="3899"/>
                    <a:pt x="9488" y="5482"/>
                    <a:pt x="9676" y="7085"/>
                  </a:cubicBezTo>
                  <a:lnTo>
                    <a:pt x="240" y="16521"/>
                  </a:lnTo>
                  <a:cubicBezTo>
                    <a:pt x="-320" y="17081"/>
                    <a:pt x="134" y="18442"/>
                    <a:pt x="1253" y="19561"/>
                  </a:cubicBezTo>
                  <a:cubicBezTo>
                    <a:pt x="2373" y="20681"/>
                    <a:pt x="3733" y="21134"/>
                    <a:pt x="4293" y="20574"/>
                  </a:cubicBezTo>
                  <a:lnTo>
                    <a:pt x="13729" y="11138"/>
                  </a:lnTo>
                  <a:cubicBezTo>
                    <a:pt x="15332" y="11327"/>
                    <a:pt x="16915" y="10914"/>
                    <a:pt x="17388" y="10442"/>
                  </a:cubicBezTo>
                  <a:lnTo>
                    <a:pt x="20506" y="7324"/>
                  </a:lnTo>
                  <a:cubicBezTo>
                    <a:pt x="21280" y="6549"/>
                    <a:pt x="20573" y="4116"/>
                    <a:pt x="18634" y="218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3572" tIns="53572" rIns="53572" bIns="53572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0" name="Group 1341"/>
          <p:cNvGrpSpPr/>
          <p:nvPr/>
        </p:nvGrpSpPr>
        <p:grpSpPr>
          <a:xfrm>
            <a:off x="8953103" y="1809444"/>
            <a:ext cx="559901" cy="559901"/>
            <a:chOff x="0" y="0"/>
            <a:chExt cx="1243363" cy="1243363"/>
          </a:xfrm>
        </p:grpSpPr>
        <p:sp>
          <p:nvSpPr>
            <p:cNvPr id="31" name="Shape 1339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Shape 1340"/>
            <p:cNvSpPr/>
            <p:nvPr/>
          </p:nvSpPr>
          <p:spPr>
            <a:xfrm>
              <a:off x="383421" y="384509"/>
              <a:ext cx="474315" cy="474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20" extrusionOk="0">
                  <a:moveTo>
                    <a:pt x="6122" y="19157"/>
                  </a:moveTo>
                  <a:lnTo>
                    <a:pt x="3902" y="19634"/>
                  </a:lnTo>
                  <a:cubicBezTo>
                    <a:pt x="3688" y="19233"/>
                    <a:pt x="3431" y="18833"/>
                    <a:pt x="2957" y="18361"/>
                  </a:cubicBezTo>
                  <a:cubicBezTo>
                    <a:pt x="2486" y="17889"/>
                    <a:pt x="2085" y="17631"/>
                    <a:pt x="1685" y="17417"/>
                  </a:cubicBezTo>
                  <a:lnTo>
                    <a:pt x="2162" y="15198"/>
                  </a:lnTo>
                  <a:lnTo>
                    <a:pt x="2804" y="14556"/>
                  </a:lnTo>
                  <a:cubicBezTo>
                    <a:pt x="2804" y="14556"/>
                    <a:pt x="4012" y="14580"/>
                    <a:pt x="5374" y="15944"/>
                  </a:cubicBezTo>
                  <a:cubicBezTo>
                    <a:pt x="6737" y="17307"/>
                    <a:pt x="6762" y="18516"/>
                    <a:pt x="6762" y="18516"/>
                  </a:cubicBezTo>
                  <a:cubicBezTo>
                    <a:pt x="6762" y="18516"/>
                    <a:pt x="6122" y="19157"/>
                    <a:pt x="6122" y="19157"/>
                  </a:cubicBezTo>
                  <a:close/>
                  <a:moveTo>
                    <a:pt x="19625" y="1692"/>
                  </a:moveTo>
                  <a:cubicBezTo>
                    <a:pt x="17654" y="-280"/>
                    <a:pt x="16174" y="15"/>
                    <a:pt x="16174" y="15"/>
                  </a:cubicBezTo>
                  <a:lnTo>
                    <a:pt x="9270" y="6920"/>
                  </a:lnTo>
                  <a:lnTo>
                    <a:pt x="1379" y="14810"/>
                  </a:lnTo>
                  <a:lnTo>
                    <a:pt x="0" y="21320"/>
                  </a:lnTo>
                  <a:lnTo>
                    <a:pt x="6508" y="19939"/>
                  </a:lnTo>
                  <a:lnTo>
                    <a:pt x="14399" y="12048"/>
                  </a:lnTo>
                  <a:lnTo>
                    <a:pt x="21302" y="5145"/>
                  </a:lnTo>
                  <a:cubicBezTo>
                    <a:pt x="21302" y="5145"/>
                    <a:pt x="21600" y="3665"/>
                    <a:pt x="19625" y="16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3572" tIns="53572" rIns="53572" bIns="53572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4" name="Group 1344"/>
          <p:cNvGrpSpPr/>
          <p:nvPr/>
        </p:nvGrpSpPr>
        <p:grpSpPr>
          <a:xfrm>
            <a:off x="8953103" y="4215197"/>
            <a:ext cx="559901" cy="559901"/>
            <a:chOff x="0" y="0"/>
            <a:chExt cx="1243363" cy="1243363"/>
          </a:xfrm>
        </p:grpSpPr>
        <p:sp>
          <p:nvSpPr>
            <p:cNvPr id="35" name="Shape 1342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gradFill>
              <a:gsLst>
                <a:gs pos="0">
                  <a:srgbClr val="5BD7A1"/>
                </a:gs>
                <a:gs pos="100000">
                  <a:srgbClr val="5BD7A1"/>
                </a:gs>
              </a:gsLst>
              <a:lin ang="16200000" scaled="1"/>
            </a:gra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Shape 1343"/>
            <p:cNvSpPr/>
            <p:nvPr/>
          </p:nvSpPr>
          <p:spPr>
            <a:xfrm>
              <a:off x="431257" y="349682"/>
              <a:ext cx="378644" cy="540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7" h="21276" extrusionOk="0">
                  <a:moveTo>
                    <a:pt x="1877" y="21023"/>
                  </a:moveTo>
                  <a:cubicBezTo>
                    <a:pt x="2335" y="19958"/>
                    <a:pt x="3030" y="18458"/>
                    <a:pt x="3960" y="16288"/>
                  </a:cubicBezTo>
                  <a:cubicBezTo>
                    <a:pt x="8011" y="15823"/>
                    <a:pt x="9689" y="16658"/>
                    <a:pt x="12261" y="13325"/>
                  </a:cubicBezTo>
                  <a:cubicBezTo>
                    <a:pt x="10172" y="13789"/>
                    <a:pt x="7654" y="12465"/>
                    <a:pt x="7789" y="11892"/>
                  </a:cubicBezTo>
                  <a:cubicBezTo>
                    <a:pt x="7924" y="11318"/>
                    <a:pt x="13647" y="12306"/>
                    <a:pt x="17393" y="8447"/>
                  </a:cubicBezTo>
                  <a:cubicBezTo>
                    <a:pt x="12670" y="9202"/>
                    <a:pt x="11160" y="7540"/>
                    <a:pt x="11769" y="7289"/>
                  </a:cubicBezTo>
                  <a:cubicBezTo>
                    <a:pt x="13175" y="6708"/>
                    <a:pt x="17348" y="7048"/>
                    <a:pt x="19572" y="5477"/>
                  </a:cubicBezTo>
                  <a:cubicBezTo>
                    <a:pt x="20719" y="4669"/>
                    <a:pt x="21256" y="2702"/>
                    <a:pt x="20789" y="2000"/>
                  </a:cubicBezTo>
                  <a:cubicBezTo>
                    <a:pt x="20229" y="1153"/>
                    <a:pt x="16813" y="-111"/>
                    <a:pt x="14931" y="7"/>
                  </a:cubicBezTo>
                  <a:cubicBezTo>
                    <a:pt x="13047" y="126"/>
                    <a:pt x="10093" y="5208"/>
                    <a:pt x="9217" y="5168"/>
                  </a:cubicBezTo>
                  <a:cubicBezTo>
                    <a:pt x="8341" y="5128"/>
                    <a:pt x="8166" y="2892"/>
                    <a:pt x="9694" y="813"/>
                  </a:cubicBezTo>
                  <a:cubicBezTo>
                    <a:pt x="8081" y="1330"/>
                    <a:pt x="5127" y="2940"/>
                    <a:pt x="4200" y="4315"/>
                  </a:cubicBezTo>
                  <a:cubicBezTo>
                    <a:pt x="2475" y="6874"/>
                    <a:pt x="4362" y="12744"/>
                    <a:pt x="3757" y="12953"/>
                  </a:cubicBezTo>
                  <a:cubicBezTo>
                    <a:pt x="3151" y="13163"/>
                    <a:pt x="1114" y="10259"/>
                    <a:pt x="505" y="8944"/>
                  </a:cubicBezTo>
                  <a:cubicBezTo>
                    <a:pt x="-324" y="10961"/>
                    <a:pt x="-344" y="12982"/>
                    <a:pt x="2082" y="15667"/>
                  </a:cubicBezTo>
                  <a:cubicBezTo>
                    <a:pt x="1167" y="17429"/>
                    <a:pt x="667" y="19457"/>
                    <a:pt x="592" y="20487"/>
                  </a:cubicBezTo>
                  <a:cubicBezTo>
                    <a:pt x="557" y="21312"/>
                    <a:pt x="1675" y="21489"/>
                    <a:pt x="1877" y="2102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3572" tIns="53572" rIns="53572" bIns="53572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Group 1347"/>
          <p:cNvGrpSpPr/>
          <p:nvPr/>
        </p:nvGrpSpPr>
        <p:grpSpPr>
          <a:xfrm>
            <a:off x="6734387" y="4215197"/>
            <a:ext cx="559901" cy="559901"/>
            <a:chOff x="0" y="0"/>
            <a:chExt cx="1243363" cy="1243363"/>
          </a:xfrm>
        </p:grpSpPr>
        <p:sp>
          <p:nvSpPr>
            <p:cNvPr id="38" name="Shape 1345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Shape 1346"/>
            <p:cNvSpPr/>
            <p:nvPr/>
          </p:nvSpPr>
          <p:spPr>
            <a:xfrm>
              <a:off x="351222" y="372464"/>
              <a:ext cx="540919" cy="540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74" extrusionOk="0">
                  <a:moveTo>
                    <a:pt x="2578" y="8409"/>
                  </a:moveTo>
                  <a:cubicBezTo>
                    <a:pt x="2578" y="5193"/>
                    <a:pt x="5174" y="2587"/>
                    <a:pt x="8376" y="2587"/>
                  </a:cubicBezTo>
                  <a:cubicBezTo>
                    <a:pt x="11580" y="2587"/>
                    <a:pt x="14435" y="5451"/>
                    <a:pt x="14435" y="8666"/>
                  </a:cubicBezTo>
                  <a:cubicBezTo>
                    <a:pt x="14435" y="11882"/>
                    <a:pt x="11838" y="14488"/>
                    <a:pt x="8635" y="14488"/>
                  </a:cubicBezTo>
                  <a:cubicBezTo>
                    <a:pt x="5431" y="14488"/>
                    <a:pt x="2578" y="11624"/>
                    <a:pt x="2578" y="8409"/>
                  </a:cubicBezTo>
                  <a:close/>
                  <a:moveTo>
                    <a:pt x="20914" y="18167"/>
                  </a:moveTo>
                  <a:lnTo>
                    <a:pt x="15797" y="13032"/>
                  </a:lnTo>
                  <a:cubicBezTo>
                    <a:pt x="16568" y="11759"/>
                    <a:pt x="17013" y="10265"/>
                    <a:pt x="17013" y="8666"/>
                  </a:cubicBezTo>
                  <a:cubicBezTo>
                    <a:pt x="17013" y="4023"/>
                    <a:pt x="13004" y="0"/>
                    <a:pt x="8376" y="0"/>
                  </a:cubicBezTo>
                  <a:cubicBezTo>
                    <a:pt x="3750" y="0"/>
                    <a:pt x="0" y="3765"/>
                    <a:pt x="0" y="8409"/>
                  </a:cubicBezTo>
                  <a:cubicBezTo>
                    <a:pt x="0" y="13052"/>
                    <a:pt x="4008" y="17075"/>
                    <a:pt x="8635" y="17075"/>
                  </a:cubicBezTo>
                  <a:cubicBezTo>
                    <a:pt x="10173" y="17075"/>
                    <a:pt x="11614" y="16657"/>
                    <a:pt x="12852" y="15931"/>
                  </a:cubicBezTo>
                  <a:lnTo>
                    <a:pt x="17996" y="21094"/>
                  </a:lnTo>
                  <a:cubicBezTo>
                    <a:pt x="18500" y="21600"/>
                    <a:pt x="19317" y="21600"/>
                    <a:pt x="19819" y="21094"/>
                  </a:cubicBezTo>
                  <a:lnTo>
                    <a:pt x="21096" y="19815"/>
                  </a:lnTo>
                  <a:cubicBezTo>
                    <a:pt x="21600" y="19309"/>
                    <a:pt x="21417" y="18672"/>
                    <a:pt x="20914" y="1816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3572" tIns="53572" rIns="53572" bIns="53572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0" name="Group 1350"/>
          <p:cNvGrpSpPr/>
          <p:nvPr/>
        </p:nvGrpSpPr>
        <p:grpSpPr>
          <a:xfrm>
            <a:off x="4515672" y="4215197"/>
            <a:ext cx="559901" cy="559901"/>
            <a:chOff x="0" y="0"/>
            <a:chExt cx="1243363" cy="1243363"/>
          </a:xfrm>
        </p:grpSpPr>
        <p:sp>
          <p:nvSpPr>
            <p:cNvPr id="41" name="Shape 1348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Shape 1349"/>
            <p:cNvSpPr/>
            <p:nvPr/>
          </p:nvSpPr>
          <p:spPr>
            <a:xfrm>
              <a:off x="351222" y="393269"/>
              <a:ext cx="540919" cy="499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92" y="12333"/>
                  </a:moveTo>
                  <a:cubicBezTo>
                    <a:pt x="19528" y="12511"/>
                    <a:pt x="19333" y="12600"/>
                    <a:pt x="19107" y="12600"/>
                  </a:cubicBezTo>
                  <a:cubicBezTo>
                    <a:pt x="18882" y="12600"/>
                    <a:pt x="18688" y="12511"/>
                    <a:pt x="18524" y="12333"/>
                  </a:cubicBezTo>
                  <a:cubicBezTo>
                    <a:pt x="18360" y="12155"/>
                    <a:pt x="18277" y="11944"/>
                    <a:pt x="18277" y="11700"/>
                  </a:cubicBezTo>
                  <a:cubicBezTo>
                    <a:pt x="18277" y="11456"/>
                    <a:pt x="18360" y="11245"/>
                    <a:pt x="18524" y="11067"/>
                  </a:cubicBezTo>
                  <a:cubicBezTo>
                    <a:pt x="18688" y="10889"/>
                    <a:pt x="18882" y="10800"/>
                    <a:pt x="19107" y="10800"/>
                  </a:cubicBezTo>
                  <a:cubicBezTo>
                    <a:pt x="19333" y="10800"/>
                    <a:pt x="19528" y="10889"/>
                    <a:pt x="19692" y="11067"/>
                  </a:cubicBezTo>
                  <a:cubicBezTo>
                    <a:pt x="19857" y="11245"/>
                    <a:pt x="19938" y="11456"/>
                    <a:pt x="19938" y="11700"/>
                  </a:cubicBezTo>
                  <a:cubicBezTo>
                    <a:pt x="19938" y="11944"/>
                    <a:pt x="19857" y="12155"/>
                    <a:pt x="19692" y="12333"/>
                  </a:cubicBezTo>
                  <a:cubicBezTo>
                    <a:pt x="19692" y="12333"/>
                    <a:pt x="19692" y="12333"/>
                    <a:pt x="19692" y="12333"/>
                  </a:cubicBezTo>
                  <a:close/>
                  <a:moveTo>
                    <a:pt x="16616" y="10800"/>
                  </a:moveTo>
                  <a:lnTo>
                    <a:pt x="4984" y="10800"/>
                  </a:lnTo>
                  <a:lnTo>
                    <a:pt x="4984" y="1800"/>
                  </a:lnTo>
                  <a:lnTo>
                    <a:pt x="13292" y="1800"/>
                  </a:lnTo>
                  <a:lnTo>
                    <a:pt x="13292" y="4050"/>
                  </a:lnTo>
                  <a:cubicBezTo>
                    <a:pt x="13292" y="4425"/>
                    <a:pt x="13414" y="4744"/>
                    <a:pt x="13655" y="5006"/>
                  </a:cubicBezTo>
                  <a:cubicBezTo>
                    <a:pt x="13898" y="5269"/>
                    <a:pt x="14192" y="5400"/>
                    <a:pt x="14538" y="5400"/>
                  </a:cubicBezTo>
                  <a:lnTo>
                    <a:pt x="16616" y="5400"/>
                  </a:lnTo>
                  <a:cubicBezTo>
                    <a:pt x="16616" y="5400"/>
                    <a:pt x="16616" y="10800"/>
                    <a:pt x="16616" y="10800"/>
                  </a:cubicBezTo>
                  <a:close/>
                  <a:moveTo>
                    <a:pt x="16616" y="19800"/>
                  </a:moveTo>
                  <a:lnTo>
                    <a:pt x="4984" y="19800"/>
                  </a:lnTo>
                  <a:lnTo>
                    <a:pt x="4984" y="16200"/>
                  </a:lnTo>
                  <a:lnTo>
                    <a:pt x="16616" y="16200"/>
                  </a:lnTo>
                  <a:cubicBezTo>
                    <a:pt x="16616" y="16200"/>
                    <a:pt x="16616" y="19800"/>
                    <a:pt x="16616" y="19800"/>
                  </a:cubicBezTo>
                  <a:close/>
                  <a:moveTo>
                    <a:pt x="20867" y="9795"/>
                  </a:moveTo>
                  <a:cubicBezTo>
                    <a:pt x="20378" y="9265"/>
                    <a:pt x="19791" y="9000"/>
                    <a:pt x="19107" y="9000"/>
                  </a:cubicBezTo>
                  <a:lnTo>
                    <a:pt x="18277" y="9000"/>
                  </a:lnTo>
                  <a:lnTo>
                    <a:pt x="18277" y="5400"/>
                  </a:lnTo>
                  <a:cubicBezTo>
                    <a:pt x="18277" y="5025"/>
                    <a:pt x="18190" y="4613"/>
                    <a:pt x="18018" y="4163"/>
                  </a:cubicBezTo>
                  <a:cubicBezTo>
                    <a:pt x="17844" y="3712"/>
                    <a:pt x="17637" y="3356"/>
                    <a:pt x="17394" y="3094"/>
                  </a:cubicBezTo>
                  <a:lnTo>
                    <a:pt x="15421" y="957"/>
                  </a:lnTo>
                  <a:cubicBezTo>
                    <a:pt x="15179" y="694"/>
                    <a:pt x="14850" y="469"/>
                    <a:pt x="14435" y="281"/>
                  </a:cubicBezTo>
                  <a:cubicBezTo>
                    <a:pt x="14020" y="94"/>
                    <a:pt x="13638" y="0"/>
                    <a:pt x="13292" y="0"/>
                  </a:cubicBezTo>
                  <a:lnTo>
                    <a:pt x="4569" y="0"/>
                  </a:lnTo>
                  <a:cubicBezTo>
                    <a:pt x="4223" y="0"/>
                    <a:pt x="3929" y="132"/>
                    <a:pt x="3687" y="394"/>
                  </a:cubicBezTo>
                  <a:cubicBezTo>
                    <a:pt x="3444" y="656"/>
                    <a:pt x="3323" y="975"/>
                    <a:pt x="3323" y="1350"/>
                  </a:cubicBezTo>
                  <a:lnTo>
                    <a:pt x="3323" y="9000"/>
                  </a:lnTo>
                  <a:lnTo>
                    <a:pt x="2493" y="9000"/>
                  </a:lnTo>
                  <a:cubicBezTo>
                    <a:pt x="1809" y="9000"/>
                    <a:pt x="1222" y="9265"/>
                    <a:pt x="734" y="9795"/>
                  </a:cubicBezTo>
                  <a:cubicBezTo>
                    <a:pt x="244" y="10324"/>
                    <a:pt x="0" y="10960"/>
                    <a:pt x="0" y="11700"/>
                  </a:cubicBezTo>
                  <a:lnTo>
                    <a:pt x="0" y="17550"/>
                  </a:lnTo>
                  <a:cubicBezTo>
                    <a:pt x="0" y="17673"/>
                    <a:pt x="41" y="17777"/>
                    <a:pt x="124" y="17866"/>
                  </a:cubicBezTo>
                  <a:cubicBezTo>
                    <a:pt x="205" y="17956"/>
                    <a:pt x="303" y="18000"/>
                    <a:pt x="415" y="18000"/>
                  </a:cubicBezTo>
                  <a:lnTo>
                    <a:pt x="3323" y="18000"/>
                  </a:lnTo>
                  <a:lnTo>
                    <a:pt x="3323" y="20250"/>
                  </a:lnTo>
                  <a:cubicBezTo>
                    <a:pt x="3323" y="20625"/>
                    <a:pt x="3444" y="20944"/>
                    <a:pt x="3687" y="21206"/>
                  </a:cubicBezTo>
                  <a:cubicBezTo>
                    <a:pt x="3929" y="21468"/>
                    <a:pt x="4223" y="21600"/>
                    <a:pt x="4569" y="21600"/>
                  </a:cubicBezTo>
                  <a:lnTo>
                    <a:pt x="17031" y="21600"/>
                  </a:lnTo>
                  <a:cubicBezTo>
                    <a:pt x="17377" y="21600"/>
                    <a:pt x="17671" y="21468"/>
                    <a:pt x="17913" y="21206"/>
                  </a:cubicBezTo>
                  <a:cubicBezTo>
                    <a:pt x="18156" y="20943"/>
                    <a:pt x="18277" y="20625"/>
                    <a:pt x="18277" y="20250"/>
                  </a:cubicBezTo>
                  <a:lnTo>
                    <a:pt x="18277" y="18000"/>
                  </a:lnTo>
                  <a:lnTo>
                    <a:pt x="21185" y="18000"/>
                  </a:lnTo>
                  <a:cubicBezTo>
                    <a:pt x="21297" y="18000"/>
                    <a:pt x="21395" y="17956"/>
                    <a:pt x="21476" y="17866"/>
                  </a:cubicBezTo>
                  <a:cubicBezTo>
                    <a:pt x="21559" y="17777"/>
                    <a:pt x="21600" y="17673"/>
                    <a:pt x="21600" y="17550"/>
                  </a:cubicBezTo>
                  <a:lnTo>
                    <a:pt x="21600" y="11700"/>
                  </a:lnTo>
                  <a:cubicBezTo>
                    <a:pt x="21600" y="10960"/>
                    <a:pt x="21356" y="10324"/>
                    <a:pt x="20867" y="9795"/>
                  </a:cubicBezTo>
                  <a:cubicBezTo>
                    <a:pt x="20867" y="9795"/>
                    <a:pt x="20867" y="9795"/>
                    <a:pt x="20867" y="979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3572" tIns="53572" rIns="53572" bIns="53572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3" name="Group 1356"/>
          <p:cNvGrpSpPr/>
          <p:nvPr/>
        </p:nvGrpSpPr>
        <p:grpSpPr>
          <a:xfrm>
            <a:off x="2296957" y="4215197"/>
            <a:ext cx="559901" cy="559901"/>
            <a:chOff x="0" y="0"/>
            <a:chExt cx="1243363" cy="1243363"/>
          </a:xfrm>
        </p:grpSpPr>
        <p:sp>
          <p:nvSpPr>
            <p:cNvPr id="44" name="Shape 1351"/>
            <p:cNvSpPr/>
            <p:nvPr/>
          </p:nvSpPr>
          <p:spPr>
            <a:xfrm>
              <a:off x="0" y="0"/>
              <a:ext cx="1243364" cy="1243364"/>
            </a:xfrm>
            <a:prstGeom prst="rect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 w="12700" cap="flat">
              <a:noFill/>
              <a:miter lim="400000"/>
            </a:ln>
            <a:effectLst/>
          </p:spPr>
          <p:txBody>
            <a:bodyPr wrap="square" lIns="71430" tIns="71430" rIns="71430" bIns="71430" numCol="1" anchor="ctr">
              <a:noAutofit/>
            </a:bodyPr>
            <a:lstStyle/>
            <a:p>
              <a:pPr lvl="0">
                <a:lnSpc>
                  <a:spcPct val="12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45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5" name="Group 1355"/>
            <p:cNvGrpSpPr/>
            <p:nvPr/>
          </p:nvGrpSpPr>
          <p:grpSpPr>
            <a:xfrm>
              <a:off x="356142" y="391541"/>
              <a:ext cx="533285" cy="457201"/>
              <a:chOff x="0" y="0"/>
              <a:chExt cx="533283" cy="457200"/>
            </a:xfrm>
          </p:grpSpPr>
          <p:sp>
            <p:nvSpPr>
              <p:cNvPr id="46" name="Shape 1352"/>
              <p:cNvSpPr/>
              <p:nvPr/>
            </p:nvSpPr>
            <p:spPr>
              <a:xfrm>
                <a:off x="0" y="76178"/>
                <a:ext cx="85718" cy="38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949" y="1114"/>
                    </a:moveTo>
                    <a:cubicBezTo>
                      <a:pt x="1650" y="1857"/>
                      <a:pt x="0" y="2746"/>
                      <a:pt x="0" y="3780"/>
                    </a:cubicBezTo>
                    <a:lnTo>
                      <a:pt x="0" y="17820"/>
                    </a:lnTo>
                    <a:cubicBezTo>
                      <a:pt x="0" y="18855"/>
                      <a:pt x="1650" y="19744"/>
                      <a:pt x="4949" y="20487"/>
                    </a:cubicBezTo>
                    <a:cubicBezTo>
                      <a:pt x="8249" y="21229"/>
                      <a:pt x="12200" y="21600"/>
                      <a:pt x="16803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lnTo>
                      <a:pt x="16803" y="0"/>
                    </a:lnTo>
                    <a:cubicBezTo>
                      <a:pt x="12200" y="0"/>
                      <a:pt x="8249" y="372"/>
                      <a:pt x="4949" y="1114"/>
                    </a:cubicBezTo>
                    <a:cubicBezTo>
                      <a:pt x="4949" y="1114"/>
                      <a:pt x="4949" y="1114"/>
                      <a:pt x="4949" y="1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Shape 1353"/>
              <p:cNvSpPr/>
              <p:nvPr/>
            </p:nvSpPr>
            <p:spPr>
              <a:xfrm>
                <a:off x="113393" y="0"/>
                <a:ext cx="304819" cy="457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00" y="3600"/>
                    </a:moveTo>
                    <a:lnTo>
                      <a:pt x="5400" y="3600"/>
                    </a:lnTo>
                    <a:lnTo>
                      <a:pt x="5400" y="1800"/>
                    </a:lnTo>
                    <a:lnTo>
                      <a:pt x="16200" y="1800"/>
                    </a:lnTo>
                    <a:cubicBezTo>
                      <a:pt x="16200" y="1800"/>
                      <a:pt x="16200" y="3600"/>
                      <a:pt x="16200" y="3600"/>
                    </a:cubicBezTo>
                    <a:close/>
                    <a:moveTo>
                      <a:pt x="18900" y="1350"/>
                    </a:moveTo>
                    <a:cubicBezTo>
                      <a:pt x="18900" y="975"/>
                      <a:pt x="18703" y="657"/>
                      <a:pt x="18308" y="394"/>
                    </a:cubicBezTo>
                    <a:cubicBezTo>
                      <a:pt x="17915" y="131"/>
                      <a:pt x="17437" y="0"/>
                      <a:pt x="16875" y="0"/>
                    </a:cubicBezTo>
                    <a:lnTo>
                      <a:pt x="4725" y="0"/>
                    </a:lnTo>
                    <a:cubicBezTo>
                      <a:pt x="4163" y="0"/>
                      <a:pt x="3685" y="131"/>
                      <a:pt x="3291" y="394"/>
                    </a:cubicBezTo>
                    <a:cubicBezTo>
                      <a:pt x="2897" y="656"/>
                      <a:pt x="2700" y="975"/>
                      <a:pt x="2700" y="1350"/>
                    </a:cubicBezTo>
                    <a:lnTo>
                      <a:pt x="2700" y="3600"/>
                    </a:lnTo>
                    <a:lnTo>
                      <a:pt x="0" y="3600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3600"/>
                    </a:lnTo>
                    <a:lnTo>
                      <a:pt x="18900" y="3600"/>
                    </a:lnTo>
                    <a:cubicBezTo>
                      <a:pt x="18900" y="3600"/>
                      <a:pt x="18900" y="1350"/>
                      <a:pt x="18900" y="13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Shape 1354"/>
              <p:cNvSpPr/>
              <p:nvPr/>
            </p:nvSpPr>
            <p:spPr>
              <a:xfrm>
                <a:off x="447548" y="76178"/>
                <a:ext cx="85736" cy="38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52" y="1114"/>
                    </a:moveTo>
                    <a:cubicBezTo>
                      <a:pt x="13348" y="372"/>
                      <a:pt x="9402" y="0"/>
                      <a:pt x="4800" y="0"/>
                    </a:cubicBezTo>
                    <a:lnTo>
                      <a:pt x="0" y="0"/>
                    </a:lnTo>
                    <a:lnTo>
                      <a:pt x="0" y="21600"/>
                    </a:lnTo>
                    <a:lnTo>
                      <a:pt x="4800" y="21600"/>
                    </a:lnTo>
                    <a:cubicBezTo>
                      <a:pt x="9402" y="21600"/>
                      <a:pt x="13348" y="21229"/>
                      <a:pt x="16652" y="20487"/>
                    </a:cubicBezTo>
                    <a:cubicBezTo>
                      <a:pt x="19951" y="19744"/>
                      <a:pt x="21600" y="18855"/>
                      <a:pt x="21600" y="17820"/>
                    </a:cubicBezTo>
                    <a:lnTo>
                      <a:pt x="21600" y="3780"/>
                    </a:lnTo>
                    <a:cubicBezTo>
                      <a:pt x="21600" y="2746"/>
                      <a:pt x="19951" y="1857"/>
                      <a:pt x="16652" y="1114"/>
                    </a:cubicBezTo>
                    <a:cubicBezTo>
                      <a:pt x="16652" y="1114"/>
                      <a:pt x="16652" y="1114"/>
                      <a:pt x="16652" y="11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2" tIns="53572" rIns="53572" bIns="53572" numCol="1" anchor="ctr">
                <a:noAutofit/>
              </a:bodyPr>
              <a:lstStyle/>
              <a:p>
                <a:pPr lvl="0">
                  <a:lnSpc>
                    <a:spcPct val="120000"/>
                  </a:lnSpc>
                  <a:defRPr sz="3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  <a:sym typeface="Helvetica Light"/>
                  </a:defRPr>
                </a:pPr>
                <a:endParaRPr sz="45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5" name="Group 113"/>
          <p:cNvGrpSpPr/>
          <p:nvPr/>
        </p:nvGrpSpPr>
        <p:grpSpPr>
          <a:xfrm>
            <a:off x="2275820" y="2535689"/>
            <a:ext cx="2169029" cy="1152186"/>
            <a:chOff x="5246826" y="1336688"/>
            <a:chExt cx="1542506" cy="819377"/>
          </a:xfrm>
        </p:grpSpPr>
        <p:sp>
          <p:nvSpPr>
            <p:cNvPr id="66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8" name="Group 113"/>
          <p:cNvGrpSpPr/>
          <p:nvPr/>
        </p:nvGrpSpPr>
        <p:grpSpPr>
          <a:xfrm>
            <a:off x="4515671" y="2535689"/>
            <a:ext cx="2169029" cy="1152186"/>
            <a:chOff x="5246826" y="1336688"/>
            <a:chExt cx="1542506" cy="819377"/>
          </a:xfrm>
        </p:grpSpPr>
        <p:sp>
          <p:nvSpPr>
            <p:cNvPr id="69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1" name="Group 113"/>
          <p:cNvGrpSpPr/>
          <p:nvPr/>
        </p:nvGrpSpPr>
        <p:grpSpPr>
          <a:xfrm>
            <a:off x="6738223" y="2535689"/>
            <a:ext cx="2169029" cy="1152186"/>
            <a:chOff x="5246826" y="1336688"/>
            <a:chExt cx="1542506" cy="819377"/>
          </a:xfrm>
        </p:grpSpPr>
        <p:sp>
          <p:nvSpPr>
            <p:cNvPr id="72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4" name="Group 113"/>
          <p:cNvGrpSpPr/>
          <p:nvPr/>
        </p:nvGrpSpPr>
        <p:grpSpPr>
          <a:xfrm>
            <a:off x="8940389" y="2535689"/>
            <a:ext cx="2169029" cy="1152186"/>
            <a:chOff x="5246826" y="1336688"/>
            <a:chExt cx="1542506" cy="819377"/>
          </a:xfrm>
        </p:grpSpPr>
        <p:sp>
          <p:nvSpPr>
            <p:cNvPr id="75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7" name="Group 113"/>
          <p:cNvGrpSpPr/>
          <p:nvPr/>
        </p:nvGrpSpPr>
        <p:grpSpPr>
          <a:xfrm>
            <a:off x="8940389" y="4885760"/>
            <a:ext cx="2169029" cy="1152186"/>
            <a:chOff x="5246826" y="1336688"/>
            <a:chExt cx="1542506" cy="819377"/>
          </a:xfrm>
        </p:grpSpPr>
        <p:sp>
          <p:nvSpPr>
            <p:cNvPr id="78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9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0" name="Group 113"/>
          <p:cNvGrpSpPr/>
          <p:nvPr/>
        </p:nvGrpSpPr>
        <p:grpSpPr>
          <a:xfrm>
            <a:off x="6734387" y="4885760"/>
            <a:ext cx="2169029" cy="1152186"/>
            <a:chOff x="5246826" y="1336688"/>
            <a:chExt cx="1542506" cy="819377"/>
          </a:xfrm>
        </p:grpSpPr>
        <p:sp>
          <p:nvSpPr>
            <p:cNvPr id="81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3" name="Group 113"/>
          <p:cNvGrpSpPr/>
          <p:nvPr/>
        </p:nvGrpSpPr>
        <p:grpSpPr>
          <a:xfrm>
            <a:off x="4515671" y="4885760"/>
            <a:ext cx="2169029" cy="1152186"/>
            <a:chOff x="5246826" y="1336688"/>
            <a:chExt cx="1542506" cy="819377"/>
          </a:xfrm>
        </p:grpSpPr>
        <p:sp>
          <p:nvSpPr>
            <p:cNvPr id="84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6" name="Group 113"/>
          <p:cNvGrpSpPr/>
          <p:nvPr/>
        </p:nvGrpSpPr>
        <p:grpSpPr>
          <a:xfrm>
            <a:off x="2296957" y="4885760"/>
            <a:ext cx="2169029" cy="1152186"/>
            <a:chOff x="5246826" y="1336688"/>
            <a:chExt cx="1542506" cy="819377"/>
          </a:xfrm>
        </p:grpSpPr>
        <p:sp>
          <p:nvSpPr>
            <p:cNvPr id="87" name="TextBox 38"/>
            <p:cNvSpPr txBox="1"/>
            <p:nvPr/>
          </p:nvSpPr>
          <p:spPr>
            <a:xfrm>
              <a:off x="5246826" y="1336688"/>
              <a:ext cx="1542506" cy="17323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b="1" dirty="0">
                  <a:solidFill>
                    <a:srgbClr val="269E6B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US" sz="1400" b="1" dirty="0">
                <a:solidFill>
                  <a:srgbClr val="269E6B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TextBox 39"/>
            <p:cNvSpPr txBox="1"/>
            <p:nvPr/>
          </p:nvSpPr>
          <p:spPr>
            <a:xfrm>
              <a:off x="5247874" y="1534824"/>
              <a:ext cx="1211665" cy="62124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defTabSz="1285240">
                <a:lnSpc>
                  <a:spcPct val="120000"/>
                </a:lnSpc>
                <a:spcBef>
                  <a:spcPct val="20000"/>
                </a:spcBef>
                <a:defRPr/>
              </a:pPr>
              <a:r>
                <a:rPr lang="zh-CN" altLang="en-US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84759" y="0"/>
            <a:ext cx="81464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学期计划安排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9" name="Group 3"/>
          <p:cNvGrpSpPr/>
          <p:nvPr/>
        </p:nvGrpSpPr>
        <p:grpSpPr>
          <a:xfrm>
            <a:off x="6489706" y="1168053"/>
            <a:ext cx="4559775" cy="4461526"/>
            <a:chOff x="5935480" y="1522617"/>
            <a:chExt cx="5018173" cy="4910048"/>
          </a:xfrm>
        </p:grpSpPr>
        <p:sp>
          <p:nvSpPr>
            <p:cNvPr id="90" name="Freeform 5"/>
            <p:cNvSpPr/>
            <p:nvPr/>
          </p:nvSpPr>
          <p:spPr bwMode="auto">
            <a:xfrm>
              <a:off x="7220387" y="3756948"/>
              <a:ext cx="231061" cy="1336007"/>
            </a:xfrm>
            <a:custGeom>
              <a:avLst/>
              <a:gdLst>
                <a:gd name="T0" fmla="*/ 132 w 132"/>
                <a:gd name="T1" fmla="*/ 0 h 763"/>
                <a:gd name="T2" fmla="*/ 132 w 132"/>
                <a:gd name="T3" fmla="*/ 743 h 763"/>
                <a:gd name="T4" fmla="*/ 112 w 132"/>
                <a:gd name="T5" fmla="*/ 763 h 763"/>
                <a:gd name="T6" fmla="*/ 0 w 132"/>
                <a:gd name="T7" fmla="*/ 76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763">
                  <a:moveTo>
                    <a:pt x="132" y="0"/>
                  </a:moveTo>
                  <a:cubicBezTo>
                    <a:pt x="132" y="743"/>
                    <a:pt x="132" y="743"/>
                    <a:pt x="132" y="743"/>
                  </a:cubicBezTo>
                  <a:cubicBezTo>
                    <a:pt x="132" y="754"/>
                    <a:pt x="123" y="763"/>
                    <a:pt x="112" y="763"/>
                  </a:cubicBezTo>
                  <a:cubicBezTo>
                    <a:pt x="0" y="763"/>
                    <a:pt x="0" y="763"/>
                    <a:pt x="0" y="763"/>
                  </a:cubicBezTo>
                </a:path>
              </a:pathLst>
            </a:custGeom>
            <a:noFill/>
            <a:ln w="60325" cap="flat">
              <a:solidFill>
                <a:schemeClr val="tx2">
                  <a:lumMod val="60000"/>
                  <a:lumOff val="40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Freeform 6"/>
            <p:cNvSpPr/>
            <p:nvPr/>
          </p:nvSpPr>
          <p:spPr bwMode="auto">
            <a:xfrm>
              <a:off x="5935480" y="6024605"/>
              <a:ext cx="1498935" cy="37029"/>
            </a:xfrm>
            <a:custGeom>
              <a:avLst/>
              <a:gdLst>
                <a:gd name="T0" fmla="*/ 0 w 856"/>
                <a:gd name="T1" fmla="*/ 0 h 21"/>
                <a:gd name="T2" fmla="*/ 0 w 856"/>
                <a:gd name="T3" fmla="*/ 18 h 21"/>
                <a:gd name="T4" fmla="*/ 4 w 856"/>
                <a:gd name="T5" fmla="*/ 21 h 21"/>
                <a:gd name="T6" fmla="*/ 853 w 856"/>
                <a:gd name="T7" fmla="*/ 21 h 21"/>
                <a:gd name="T8" fmla="*/ 856 w 856"/>
                <a:gd name="T9" fmla="*/ 18 h 21"/>
                <a:gd name="T10" fmla="*/ 856 w 856"/>
                <a:gd name="T11" fmla="*/ 0 h 21"/>
                <a:gd name="T12" fmla="*/ 0 w 85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21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1"/>
                    <a:pt x="4" y="21"/>
                  </a:cubicBezTo>
                  <a:cubicBezTo>
                    <a:pt x="853" y="21"/>
                    <a:pt x="853" y="21"/>
                    <a:pt x="853" y="21"/>
                  </a:cubicBezTo>
                  <a:cubicBezTo>
                    <a:pt x="855" y="21"/>
                    <a:pt x="856" y="20"/>
                    <a:pt x="856" y="18"/>
                  </a:cubicBezTo>
                  <a:cubicBezTo>
                    <a:pt x="856" y="0"/>
                    <a:pt x="856" y="0"/>
                    <a:pt x="8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9E6B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2" name="Freeform 7"/>
            <p:cNvSpPr/>
            <p:nvPr/>
          </p:nvSpPr>
          <p:spPr bwMode="auto">
            <a:xfrm>
              <a:off x="6175428" y="5009269"/>
              <a:ext cx="1020520" cy="662079"/>
            </a:xfrm>
            <a:custGeom>
              <a:avLst/>
              <a:gdLst>
                <a:gd name="T0" fmla="*/ 583 w 583"/>
                <a:gd name="T1" fmla="*/ 375 h 378"/>
                <a:gd name="T2" fmla="*/ 579 w 583"/>
                <a:gd name="T3" fmla="*/ 378 h 378"/>
                <a:gd name="T4" fmla="*/ 3 w 583"/>
                <a:gd name="T5" fmla="*/ 378 h 378"/>
                <a:gd name="T6" fmla="*/ 0 w 583"/>
                <a:gd name="T7" fmla="*/ 375 h 378"/>
                <a:gd name="T8" fmla="*/ 0 w 583"/>
                <a:gd name="T9" fmla="*/ 3 h 378"/>
                <a:gd name="T10" fmla="*/ 3 w 583"/>
                <a:gd name="T11" fmla="*/ 0 h 378"/>
                <a:gd name="T12" fmla="*/ 579 w 583"/>
                <a:gd name="T13" fmla="*/ 0 h 378"/>
                <a:gd name="T14" fmla="*/ 583 w 583"/>
                <a:gd name="T15" fmla="*/ 3 h 378"/>
                <a:gd name="T16" fmla="*/ 583 w 583"/>
                <a:gd name="T17" fmla="*/ 375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3" h="378">
                  <a:moveTo>
                    <a:pt x="583" y="375"/>
                  </a:moveTo>
                  <a:cubicBezTo>
                    <a:pt x="583" y="377"/>
                    <a:pt x="581" y="378"/>
                    <a:pt x="579" y="378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1" y="378"/>
                    <a:pt x="0" y="377"/>
                    <a:pt x="0" y="37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81" y="0"/>
                    <a:pt x="583" y="2"/>
                    <a:pt x="583" y="3"/>
                  </a:cubicBezTo>
                  <a:lnTo>
                    <a:pt x="583" y="375"/>
                  </a:ln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Rectangle 8"/>
            <p:cNvSpPr>
              <a:spLocks noChangeArrowheads="1"/>
            </p:cNvSpPr>
            <p:nvPr/>
          </p:nvSpPr>
          <p:spPr bwMode="auto">
            <a:xfrm>
              <a:off x="6215419" y="5047780"/>
              <a:ext cx="940537" cy="5850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Freeform 9"/>
            <p:cNvSpPr/>
            <p:nvPr/>
          </p:nvSpPr>
          <p:spPr bwMode="auto">
            <a:xfrm>
              <a:off x="5935480" y="5672830"/>
              <a:ext cx="1500416" cy="355479"/>
            </a:xfrm>
            <a:custGeom>
              <a:avLst/>
              <a:gdLst>
                <a:gd name="T0" fmla="*/ 856 w 857"/>
                <a:gd name="T1" fmla="*/ 200 h 203"/>
                <a:gd name="T2" fmla="*/ 853 w 857"/>
                <a:gd name="T3" fmla="*/ 203 h 203"/>
                <a:gd name="T4" fmla="*/ 4 w 857"/>
                <a:gd name="T5" fmla="*/ 203 h 203"/>
                <a:gd name="T6" fmla="*/ 1 w 857"/>
                <a:gd name="T7" fmla="*/ 200 h 203"/>
                <a:gd name="T8" fmla="*/ 134 w 857"/>
                <a:gd name="T9" fmla="*/ 2 h 203"/>
                <a:gd name="T10" fmla="*/ 139 w 857"/>
                <a:gd name="T11" fmla="*/ 0 h 203"/>
                <a:gd name="T12" fmla="*/ 718 w 857"/>
                <a:gd name="T13" fmla="*/ 0 h 203"/>
                <a:gd name="T14" fmla="*/ 723 w 857"/>
                <a:gd name="T15" fmla="*/ 2 h 203"/>
                <a:gd name="T16" fmla="*/ 856 w 857"/>
                <a:gd name="T17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7" h="203">
                  <a:moveTo>
                    <a:pt x="856" y="200"/>
                  </a:moveTo>
                  <a:cubicBezTo>
                    <a:pt x="857" y="202"/>
                    <a:pt x="855" y="203"/>
                    <a:pt x="853" y="203"/>
                  </a:cubicBezTo>
                  <a:cubicBezTo>
                    <a:pt x="563" y="203"/>
                    <a:pt x="294" y="203"/>
                    <a:pt x="4" y="203"/>
                  </a:cubicBezTo>
                  <a:cubicBezTo>
                    <a:pt x="1" y="203"/>
                    <a:pt x="0" y="202"/>
                    <a:pt x="1" y="200"/>
                  </a:cubicBezTo>
                  <a:cubicBezTo>
                    <a:pt x="48" y="129"/>
                    <a:pt x="86" y="74"/>
                    <a:pt x="134" y="2"/>
                  </a:cubicBezTo>
                  <a:cubicBezTo>
                    <a:pt x="135" y="1"/>
                    <a:pt x="137" y="0"/>
                    <a:pt x="139" y="0"/>
                  </a:cubicBezTo>
                  <a:cubicBezTo>
                    <a:pt x="332" y="0"/>
                    <a:pt x="525" y="0"/>
                    <a:pt x="718" y="0"/>
                  </a:cubicBezTo>
                  <a:cubicBezTo>
                    <a:pt x="720" y="0"/>
                    <a:pt x="722" y="1"/>
                    <a:pt x="723" y="2"/>
                  </a:cubicBezTo>
                  <a:cubicBezTo>
                    <a:pt x="771" y="74"/>
                    <a:pt x="808" y="129"/>
                    <a:pt x="856" y="200"/>
                  </a:cubicBez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Freeform 10"/>
            <p:cNvSpPr/>
            <p:nvPr/>
          </p:nvSpPr>
          <p:spPr bwMode="auto">
            <a:xfrm>
              <a:off x="6084337" y="5846125"/>
              <a:ext cx="91091" cy="42213"/>
            </a:xfrm>
            <a:custGeom>
              <a:avLst/>
              <a:gdLst>
                <a:gd name="T0" fmla="*/ 51 w 52"/>
                <a:gd name="T1" fmla="*/ 3 h 24"/>
                <a:gd name="T2" fmla="*/ 48 w 52"/>
                <a:gd name="T3" fmla="*/ 0 h 24"/>
                <a:gd name="T4" fmla="*/ 18 w 52"/>
                <a:gd name="T5" fmla="*/ 0 h 24"/>
                <a:gd name="T6" fmla="*/ 12 w 52"/>
                <a:gd name="T7" fmla="*/ 3 h 24"/>
                <a:gd name="T8" fmla="*/ 1 w 52"/>
                <a:gd name="T9" fmla="*/ 21 h 24"/>
                <a:gd name="T10" fmla="*/ 4 w 52"/>
                <a:gd name="T11" fmla="*/ 24 h 24"/>
                <a:gd name="T12" fmla="*/ 35 w 52"/>
                <a:gd name="T13" fmla="*/ 24 h 24"/>
                <a:gd name="T14" fmla="*/ 41 w 52"/>
                <a:gd name="T15" fmla="*/ 21 h 24"/>
                <a:gd name="T16" fmla="*/ 51 w 5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51" y="3"/>
                  </a:moveTo>
                  <a:cubicBezTo>
                    <a:pt x="52" y="1"/>
                    <a:pt x="50" y="0"/>
                    <a:pt x="48" y="0"/>
                  </a:cubicBezTo>
                  <a:cubicBezTo>
                    <a:pt x="38" y="0"/>
                    <a:pt x="28" y="0"/>
                    <a:pt x="18" y="0"/>
                  </a:cubicBezTo>
                  <a:cubicBezTo>
                    <a:pt x="16" y="0"/>
                    <a:pt x="13" y="1"/>
                    <a:pt x="12" y="3"/>
                  </a:cubicBezTo>
                  <a:cubicBezTo>
                    <a:pt x="8" y="9"/>
                    <a:pt x="5" y="15"/>
                    <a:pt x="1" y="21"/>
                  </a:cubicBezTo>
                  <a:cubicBezTo>
                    <a:pt x="0" y="23"/>
                    <a:pt x="1" y="24"/>
                    <a:pt x="4" y="24"/>
                  </a:cubicBezTo>
                  <a:cubicBezTo>
                    <a:pt x="14" y="24"/>
                    <a:pt x="25" y="24"/>
                    <a:pt x="35" y="24"/>
                  </a:cubicBezTo>
                  <a:cubicBezTo>
                    <a:pt x="38" y="24"/>
                    <a:pt x="40" y="23"/>
                    <a:pt x="41" y="21"/>
                  </a:cubicBezTo>
                  <a:cubicBezTo>
                    <a:pt x="44" y="15"/>
                    <a:pt x="48" y="9"/>
                    <a:pt x="5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Freeform 11"/>
            <p:cNvSpPr/>
            <p:nvPr/>
          </p:nvSpPr>
          <p:spPr bwMode="auto">
            <a:xfrm>
              <a:off x="6171725" y="5846125"/>
              <a:ext cx="87388" cy="42213"/>
            </a:xfrm>
            <a:custGeom>
              <a:avLst/>
              <a:gdLst>
                <a:gd name="T0" fmla="*/ 49 w 50"/>
                <a:gd name="T1" fmla="*/ 3 h 24"/>
                <a:gd name="T2" fmla="*/ 46 w 50"/>
                <a:gd name="T3" fmla="*/ 0 h 24"/>
                <a:gd name="T4" fmla="*/ 16 w 50"/>
                <a:gd name="T5" fmla="*/ 0 h 24"/>
                <a:gd name="T6" fmla="*/ 10 w 50"/>
                <a:gd name="T7" fmla="*/ 3 h 24"/>
                <a:gd name="T8" fmla="*/ 0 w 50"/>
                <a:gd name="T9" fmla="*/ 21 h 24"/>
                <a:gd name="T10" fmla="*/ 3 w 50"/>
                <a:gd name="T11" fmla="*/ 24 h 24"/>
                <a:gd name="T12" fmla="*/ 35 w 50"/>
                <a:gd name="T13" fmla="*/ 24 h 24"/>
                <a:gd name="T14" fmla="*/ 41 w 50"/>
                <a:gd name="T15" fmla="*/ 21 h 24"/>
                <a:gd name="T16" fmla="*/ 49 w 50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4">
                  <a:moveTo>
                    <a:pt x="49" y="3"/>
                  </a:moveTo>
                  <a:cubicBezTo>
                    <a:pt x="50" y="1"/>
                    <a:pt x="48" y="0"/>
                    <a:pt x="46" y="0"/>
                  </a:cubicBezTo>
                  <a:cubicBezTo>
                    <a:pt x="36" y="0"/>
                    <a:pt x="26" y="0"/>
                    <a:pt x="16" y="0"/>
                  </a:cubicBezTo>
                  <a:cubicBezTo>
                    <a:pt x="13" y="0"/>
                    <a:pt x="11" y="1"/>
                    <a:pt x="10" y="3"/>
                  </a:cubicBezTo>
                  <a:cubicBezTo>
                    <a:pt x="7" y="9"/>
                    <a:pt x="4" y="15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14" y="24"/>
                    <a:pt x="24" y="24"/>
                    <a:pt x="35" y="24"/>
                  </a:cubicBezTo>
                  <a:cubicBezTo>
                    <a:pt x="37" y="24"/>
                    <a:pt x="40" y="23"/>
                    <a:pt x="41" y="21"/>
                  </a:cubicBezTo>
                  <a:cubicBezTo>
                    <a:pt x="43" y="15"/>
                    <a:pt x="46" y="9"/>
                    <a:pt x="4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Freeform 12"/>
            <p:cNvSpPr/>
            <p:nvPr/>
          </p:nvSpPr>
          <p:spPr bwMode="auto">
            <a:xfrm>
              <a:off x="6257632" y="5846125"/>
              <a:ext cx="83686" cy="42213"/>
            </a:xfrm>
            <a:custGeom>
              <a:avLst/>
              <a:gdLst>
                <a:gd name="T0" fmla="*/ 48 w 48"/>
                <a:gd name="T1" fmla="*/ 3 h 24"/>
                <a:gd name="T2" fmla="*/ 45 w 48"/>
                <a:gd name="T3" fmla="*/ 0 h 24"/>
                <a:gd name="T4" fmla="*/ 14 w 48"/>
                <a:gd name="T5" fmla="*/ 0 h 24"/>
                <a:gd name="T6" fmla="*/ 9 w 48"/>
                <a:gd name="T7" fmla="*/ 3 h 24"/>
                <a:gd name="T8" fmla="*/ 1 w 48"/>
                <a:gd name="T9" fmla="*/ 21 h 24"/>
                <a:gd name="T10" fmla="*/ 4 w 48"/>
                <a:gd name="T11" fmla="*/ 24 h 24"/>
                <a:gd name="T12" fmla="*/ 36 w 48"/>
                <a:gd name="T13" fmla="*/ 24 h 24"/>
                <a:gd name="T14" fmla="*/ 41 w 48"/>
                <a:gd name="T15" fmla="*/ 21 h 24"/>
                <a:gd name="T16" fmla="*/ 48 w 48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48" y="3"/>
                  </a:moveTo>
                  <a:cubicBezTo>
                    <a:pt x="48" y="1"/>
                    <a:pt x="47" y="0"/>
                    <a:pt x="45" y="0"/>
                  </a:cubicBezTo>
                  <a:cubicBezTo>
                    <a:pt x="35" y="0"/>
                    <a:pt x="24" y="0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ubicBezTo>
                    <a:pt x="6" y="9"/>
                    <a:pt x="4" y="15"/>
                    <a:pt x="1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5" y="24"/>
                    <a:pt x="25" y="24"/>
                    <a:pt x="36" y="24"/>
                  </a:cubicBezTo>
                  <a:cubicBezTo>
                    <a:pt x="38" y="24"/>
                    <a:pt x="41" y="23"/>
                    <a:pt x="41" y="21"/>
                  </a:cubicBezTo>
                  <a:cubicBezTo>
                    <a:pt x="43" y="15"/>
                    <a:pt x="46" y="9"/>
                    <a:pt x="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Freeform 13"/>
            <p:cNvSpPr/>
            <p:nvPr/>
          </p:nvSpPr>
          <p:spPr bwMode="auto">
            <a:xfrm>
              <a:off x="6345021" y="5846125"/>
              <a:ext cx="80723" cy="42213"/>
            </a:xfrm>
            <a:custGeom>
              <a:avLst/>
              <a:gdLst>
                <a:gd name="T0" fmla="*/ 46 w 46"/>
                <a:gd name="T1" fmla="*/ 3 h 24"/>
                <a:gd name="T2" fmla="*/ 42 w 46"/>
                <a:gd name="T3" fmla="*/ 0 h 24"/>
                <a:gd name="T4" fmla="*/ 12 w 46"/>
                <a:gd name="T5" fmla="*/ 0 h 24"/>
                <a:gd name="T6" fmla="*/ 7 w 46"/>
                <a:gd name="T7" fmla="*/ 3 h 24"/>
                <a:gd name="T8" fmla="*/ 1 w 46"/>
                <a:gd name="T9" fmla="*/ 21 h 24"/>
                <a:gd name="T10" fmla="*/ 4 w 46"/>
                <a:gd name="T11" fmla="*/ 24 h 24"/>
                <a:gd name="T12" fmla="*/ 36 w 46"/>
                <a:gd name="T13" fmla="*/ 24 h 24"/>
                <a:gd name="T14" fmla="*/ 41 w 46"/>
                <a:gd name="T15" fmla="*/ 21 h 24"/>
                <a:gd name="T16" fmla="*/ 46 w 46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3"/>
                  </a:moveTo>
                  <a:cubicBezTo>
                    <a:pt x="46" y="1"/>
                    <a:pt x="45" y="0"/>
                    <a:pt x="42" y="0"/>
                  </a:cubicBezTo>
                  <a:cubicBezTo>
                    <a:pt x="32" y="0"/>
                    <a:pt x="22" y="0"/>
                    <a:pt x="12" y="0"/>
                  </a:cubicBezTo>
                  <a:cubicBezTo>
                    <a:pt x="10" y="0"/>
                    <a:pt x="7" y="1"/>
                    <a:pt x="7" y="3"/>
                  </a:cubicBezTo>
                  <a:cubicBezTo>
                    <a:pt x="5" y="9"/>
                    <a:pt x="3" y="15"/>
                    <a:pt x="1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5" y="24"/>
                    <a:pt x="25" y="24"/>
                    <a:pt x="36" y="24"/>
                  </a:cubicBezTo>
                  <a:cubicBezTo>
                    <a:pt x="38" y="24"/>
                    <a:pt x="40" y="23"/>
                    <a:pt x="41" y="21"/>
                  </a:cubicBezTo>
                  <a:cubicBezTo>
                    <a:pt x="42" y="15"/>
                    <a:pt x="44" y="9"/>
                    <a:pt x="4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Freeform 14"/>
            <p:cNvSpPr/>
            <p:nvPr/>
          </p:nvSpPr>
          <p:spPr bwMode="auto">
            <a:xfrm>
              <a:off x="6432409" y="5846125"/>
              <a:ext cx="77020" cy="42213"/>
            </a:xfrm>
            <a:custGeom>
              <a:avLst/>
              <a:gdLst>
                <a:gd name="T0" fmla="*/ 44 w 44"/>
                <a:gd name="T1" fmla="*/ 3 h 24"/>
                <a:gd name="T2" fmla="*/ 40 w 44"/>
                <a:gd name="T3" fmla="*/ 0 h 24"/>
                <a:gd name="T4" fmla="*/ 10 w 44"/>
                <a:gd name="T5" fmla="*/ 0 h 24"/>
                <a:gd name="T6" fmla="*/ 5 w 44"/>
                <a:gd name="T7" fmla="*/ 3 h 24"/>
                <a:gd name="T8" fmla="*/ 0 w 44"/>
                <a:gd name="T9" fmla="*/ 21 h 24"/>
                <a:gd name="T10" fmla="*/ 4 w 44"/>
                <a:gd name="T11" fmla="*/ 24 h 24"/>
                <a:gd name="T12" fmla="*/ 36 w 44"/>
                <a:gd name="T13" fmla="*/ 24 h 24"/>
                <a:gd name="T14" fmla="*/ 40 w 44"/>
                <a:gd name="T15" fmla="*/ 21 h 24"/>
                <a:gd name="T16" fmla="*/ 44 w 4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4">
                  <a:moveTo>
                    <a:pt x="44" y="3"/>
                  </a:moveTo>
                  <a:cubicBezTo>
                    <a:pt x="44" y="1"/>
                    <a:pt x="42" y="0"/>
                    <a:pt x="40" y="0"/>
                  </a:cubicBezTo>
                  <a:cubicBezTo>
                    <a:pt x="30" y="0"/>
                    <a:pt x="20" y="0"/>
                    <a:pt x="10" y="0"/>
                  </a:cubicBezTo>
                  <a:cubicBezTo>
                    <a:pt x="8" y="0"/>
                    <a:pt x="5" y="1"/>
                    <a:pt x="5" y="3"/>
                  </a:cubicBezTo>
                  <a:cubicBezTo>
                    <a:pt x="3" y="9"/>
                    <a:pt x="2" y="15"/>
                    <a:pt x="0" y="21"/>
                  </a:cubicBezTo>
                  <a:cubicBezTo>
                    <a:pt x="0" y="23"/>
                    <a:pt x="1" y="24"/>
                    <a:pt x="4" y="24"/>
                  </a:cubicBezTo>
                  <a:cubicBezTo>
                    <a:pt x="14" y="24"/>
                    <a:pt x="25" y="24"/>
                    <a:pt x="36" y="24"/>
                  </a:cubicBezTo>
                  <a:cubicBezTo>
                    <a:pt x="38" y="24"/>
                    <a:pt x="40" y="23"/>
                    <a:pt x="40" y="21"/>
                  </a:cubicBezTo>
                  <a:cubicBezTo>
                    <a:pt x="42" y="15"/>
                    <a:pt x="43" y="9"/>
                    <a:pt x="4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Freeform 15"/>
            <p:cNvSpPr/>
            <p:nvPr/>
          </p:nvSpPr>
          <p:spPr bwMode="auto">
            <a:xfrm>
              <a:off x="6519798" y="5846125"/>
              <a:ext cx="74058" cy="42213"/>
            </a:xfrm>
            <a:custGeom>
              <a:avLst/>
              <a:gdLst>
                <a:gd name="T0" fmla="*/ 42 w 42"/>
                <a:gd name="T1" fmla="*/ 3 h 24"/>
                <a:gd name="T2" fmla="*/ 38 w 42"/>
                <a:gd name="T3" fmla="*/ 0 h 24"/>
                <a:gd name="T4" fmla="*/ 8 w 42"/>
                <a:gd name="T5" fmla="*/ 0 h 24"/>
                <a:gd name="T6" fmla="*/ 3 w 42"/>
                <a:gd name="T7" fmla="*/ 3 h 24"/>
                <a:gd name="T8" fmla="*/ 0 w 42"/>
                <a:gd name="T9" fmla="*/ 21 h 24"/>
                <a:gd name="T10" fmla="*/ 4 w 42"/>
                <a:gd name="T11" fmla="*/ 24 h 24"/>
                <a:gd name="T12" fmla="*/ 35 w 42"/>
                <a:gd name="T13" fmla="*/ 24 h 24"/>
                <a:gd name="T14" fmla="*/ 40 w 42"/>
                <a:gd name="T15" fmla="*/ 21 h 24"/>
                <a:gd name="T16" fmla="*/ 42 w 4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42" y="3"/>
                  </a:moveTo>
                  <a:cubicBezTo>
                    <a:pt x="42" y="1"/>
                    <a:pt x="40" y="0"/>
                    <a:pt x="38" y="0"/>
                  </a:cubicBezTo>
                  <a:cubicBezTo>
                    <a:pt x="28" y="0"/>
                    <a:pt x="18" y="0"/>
                    <a:pt x="8" y="0"/>
                  </a:cubicBezTo>
                  <a:cubicBezTo>
                    <a:pt x="5" y="0"/>
                    <a:pt x="3" y="1"/>
                    <a:pt x="3" y="3"/>
                  </a:cubicBezTo>
                  <a:cubicBezTo>
                    <a:pt x="2" y="9"/>
                    <a:pt x="1" y="15"/>
                    <a:pt x="0" y="21"/>
                  </a:cubicBezTo>
                  <a:cubicBezTo>
                    <a:pt x="0" y="23"/>
                    <a:pt x="1" y="24"/>
                    <a:pt x="4" y="24"/>
                  </a:cubicBezTo>
                  <a:cubicBezTo>
                    <a:pt x="14" y="24"/>
                    <a:pt x="25" y="24"/>
                    <a:pt x="35" y="24"/>
                  </a:cubicBezTo>
                  <a:cubicBezTo>
                    <a:pt x="38" y="24"/>
                    <a:pt x="40" y="23"/>
                    <a:pt x="40" y="21"/>
                  </a:cubicBezTo>
                  <a:cubicBezTo>
                    <a:pt x="41" y="15"/>
                    <a:pt x="41" y="9"/>
                    <a:pt x="4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Freeform 16"/>
            <p:cNvSpPr/>
            <p:nvPr/>
          </p:nvSpPr>
          <p:spPr bwMode="auto">
            <a:xfrm>
              <a:off x="6605705" y="5846125"/>
              <a:ext cx="71836" cy="42213"/>
            </a:xfrm>
            <a:custGeom>
              <a:avLst/>
              <a:gdLst>
                <a:gd name="T0" fmla="*/ 41 w 41"/>
                <a:gd name="T1" fmla="*/ 3 h 24"/>
                <a:gd name="T2" fmla="*/ 37 w 41"/>
                <a:gd name="T3" fmla="*/ 0 h 24"/>
                <a:gd name="T4" fmla="*/ 6 w 41"/>
                <a:gd name="T5" fmla="*/ 0 h 24"/>
                <a:gd name="T6" fmla="*/ 2 w 41"/>
                <a:gd name="T7" fmla="*/ 3 h 24"/>
                <a:gd name="T8" fmla="*/ 0 w 41"/>
                <a:gd name="T9" fmla="*/ 21 h 24"/>
                <a:gd name="T10" fmla="*/ 5 w 41"/>
                <a:gd name="T11" fmla="*/ 24 h 24"/>
                <a:gd name="T12" fmla="*/ 36 w 41"/>
                <a:gd name="T13" fmla="*/ 24 h 24"/>
                <a:gd name="T14" fmla="*/ 41 w 41"/>
                <a:gd name="T15" fmla="*/ 21 h 24"/>
                <a:gd name="T16" fmla="*/ 41 w 41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4">
                  <a:moveTo>
                    <a:pt x="41" y="3"/>
                  </a:moveTo>
                  <a:cubicBezTo>
                    <a:pt x="41" y="1"/>
                    <a:pt x="39" y="0"/>
                    <a:pt x="37" y="0"/>
                  </a:cubicBezTo>
                  <a:cubicBezTo>
                    <a:pt x="27" y="0"/>
                    <a:pt x="16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1" y="9"/>
                    <a:pt x="1" y="15"/>
                    <a:pt x="0" y="21"/>
                  </a:cubicBezTo>
                  <a:cubicBezTo>
                    <a:pt x="0" y="23"/>
                    <a:pt x="2" y="24"/>
                    <a:pt x="5" y="24"/>
                  </a:cubicBezTo>
                  <a:cubicBezTo>
                    <a:pt x="15" y="24"/>
                    <a:pt x="26" y="24"/>
                    <a:pt x="36" y="24"/>
                  </a:cubicBezTo>
                  <a:cubicBezTo>
                    <a:pt x="39" y="24"/>
                    <a:pt x="41" y="23"/>
                    <a:pt x="41" y="21"/>
                  </a:cubicBezTo>
                  <a:cubicBezTo>
                    <a:pt x="41" y="15"/>
                    <a:pt x="41" y="9"/>
                    <a:pt x="4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Freeform 17"/>
            <p:cNvSpPr/>
            <p:nvPr/>
          </p:nvSpPr>
          <p:spPr bwMode="auto">
            <a:xfrm>
              <a:off x="6693094" y="5846125"/>
              <a:ext cx="70355" cy="42213"/>
            </a:xfrm>
            <a:custGeom>
              <a:avLst/>
              <a:gdLst>
                <a:gd name="T0" fmla="*/ 39 w 40"/>
                <a:gd name="T1" fmla="*/ 3 h 24"/>
                <a:gd name="T2" fmla="*/ 34 w 40"/>
                <a:gd name="T3" fmla="*/ 0 h 24"/>
                <a:gd name="T4" fmla="*/ 4 w 40"/>
                <a:gd name="T5" fmla="*/ 0 h 24"/>
                <a:gd name="T6" fmla="*/ 0 w 40"/>
                <a:gd name="T7" fmla="*/ 3 h 24"/>
                <a:gd name="T8" fmla="*/ 0 w 40"/>
                <a:gd name="T9" fmla="*/ 21 h 24"/>
                <a:gd name="T10" fmla="*/ 4 w 40"/>
                <a:gd name="T11" fmla="*/ 24 h 24"/>
                <a:gd name="T12" fmla="*/ 36 w 40"/>
                <a:gd name="T13" fmla="*/ 24 h 24"/>
                <a:gd name="T14" fmla="*/ 40 w 40"/>
                <a:gd name="T15" fmla="*/ 21 h 24"/>
                <a:gd name="T16" fmla="*/ 39 w 40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39" y="3"/>
                  </a:moveTo>
                  <a:cubicBezTo>
                    <a:pt x="39" y="1"/>
                    <a:pt x="37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15"/>
                    <a:pt x="0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5" y="24"/>
                    <a:pt x="26" y="24"/>
                    <a:pt x="36" y="24"/>
                  </a:cubicBezTo>
                  <a:cubicBezTo>
                    <a:pt x="38" y="24"/>
                    <a:pt x="40" y="23"/>
                    <a:pt x="40" y="21"/>
                  </a:cubicBezTo>
                  <a:cubicBezTo>
                    <a:pt x="40" y="15"/>
                    <a:pt x="39" y="9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3" name="Freeform 18"/>
            <p:cNvSpPr/>
            <p:nvPr/>
          </p:nvSpPr>
          <p:spPr bwMode="auto">
            <a:xfrm>
              <a:off x="6777520" y="5846125"/>
              <a:ext cx="73317" cy="42213"/>
            </a:xfrm>
            <a:custGeom>
              <a:avLst/>
              <a:gdLst>
                <a:gd name="T0" fmla="*/ 39 w 42"/>
                <a:gd name="T1" fmla="*/ 3 h 24"/>
                <a:gd name="T2" fmla="*/ 34 w 42"/>
                <a:gd name="T3" fmla="*/ 0 h 24"/>
                <a:gd name="T4" fmla="*/ 4 w 42"/>
                <a:gd name="T5" fmla="*/ 0 h 24"/>
                <a:gd name="T6" fmla="*/ 0 w 42"/>
                <a:gd name="T7" fmla="*/ 3 h 24"/>
                <a:gd name="T8" fmla="*/ 2 w 42"/>
                <a:gd name="T9" fmla="*/ 21 h 24"/>
                <a:gd name="T10" fmla="*/ 6 w 42"/>
                <a:gd name="T11" fmla="*/ 24 h 24"/>
                <a:gd name="T12" fmla="*/ 38 w 42"/>
                <a:gd name="T13" fmla="*/ 24 h 24"/>
                <a:gd name="T14" fmla="*/ 42 w 42"/>
                <a:gd name="T15" fmla="*/ 21 h 24"/>
                <a:gd name="T16" fmla="*/ 39 w 4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39" y="3"/>
                  </a:moveTo>
                  <a:cubicBezTo>
                    <a:pt x="38" y="1"/>
                    <a:pt x="36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1" y="15"/>
                    <a:pt x="2" y="21"/>
                  </a:cubicBezTo>
                  <a:cubicBezTo>
                    <a:pt x="2" y="23"/>
                    <a:pt x="4" y="24"/>
                    <a:pt x="6" y="24"/>
                  </a:cubicBezTo>
                  <a:cubicBezTo>
                    <a:pt x="17" y="24"/>
                    <a:pt x="27" y="24"/>
                    <a:pt x="38" y="24"/>
                  </a:cubicBezTo>
                  <a:cubicBezTo>
                    <a:pt x="40" y="24"/>
                    <a:pt x="42" y="23"/>
                    <a:pt x="42" y="21"/>
                  </a:cubicBezTo>
                  <a:cubicBezTo>
                    <a:pt x="41" y="15"/>
                    <a:pt x="40" y="9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Freeform 19"/>
            <p:cNvSpPr/>
            <p:nvPr/>
          </p:nvSpPr>
          <p:spPr bwMode="auto">
            <a:xfrm>
              <a:off x="6861206" y="5846125"/>
              <a:ext cx="77020" cy="42213"/>
            </a:xfrm>
            <a:custGeom>
              <a:avLst/>
              <a:gdLst>
                <a:gd name="T0" fmla="*/ 39 w 44"/>
                <a:gd name="T1" fmla="*/ 3 h 24"/>
                <a:gd name="T2" fmla="*/ 34 w 44"/>
                <a:gd name="T3" fmla="*/ 0 h 24"/>
                <a:gd name="T4" fmla="*/ 4 w 44"/>
                <a:gd name="T5" fmla="*/ 0 h 24"/>
                <a:gd name="T6" fmla="*/ 0 w 44"/>
                <a:gd name="T7" fmla="*/ 3 h 24"/>
                <a:gd name="T8" fmla="*/ 3 w 44"/>
                <a:gd name="T9" fmla="*/ 21 h 24"/>
                <a:gd name="T10" fmla="*/ 8 w 44"/>
                <a:gd name="T11" fmla="*/ 24 h 24"/>
                <a:gd name="T12" fmla="*/ 40 w 44"/>
                <a:gd name="T13" fmla="*/ 24 h 24"/>
                <a:gd name="T14" fmla="*/ 43 w 44"/>
                <a:gd name="T15" fmla="*/ 21 h 24"/>
                <a:gd name="T16" fmla="*/ 39 w 4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4">
                  <a:moveTo>
                    <a:pt x="39" y="3"/>
                  </a:moveTo>
                  <a:cubicBezTo>
                    <a:pt x="38" y="1"/>
                    <a:pt x="36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1" y="9"/>
                    <a:pt x="2" y="15"/>
                    <a:pt x="3" y="21"/>
                  </a:cubicBezTo>
                  <a:cubicBezTo>
                    <a:pt x="4" y="23"/>
                    <a:pt x="6" y="24"/>
                    <a:pt x="8" y="24"/>
                  </a:cubicBezTo>
                  <a:cubicBezTo>
                    <a:pt x="19" y="24"/>
                    <a:pt x="29" y="24"/>
                    <a:pt x="40" y="24"/>
                  </a:cubicBezTo>
                  <a:cubicBezTo>
                    <a:pt x="42" y="24"/>
                    <a:pt x="44" y="23"/>
                    <a:pt x="43" y="21"/>
                  </a:cubicBezTo>
                  <a:cubicBezTo>
                    <a:pt x="42" y="15"/>
                    <a:pt x="40" y="9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Freeform 20"/>
            <p:cNvSpPr/>
            <p:nvPr/>
          </p:nvSpPr>
          <p:spPr bwMode="auto">
            <a:xfrm>
              <a:off x="6944151" y="5846125"/>
              <a:ext cx="82204" cy="42213"/>
            </a:xfrm>
            <a:custGeom>
              <a:avLst/>
              <a:gdLst>
                <a:gd name="T0" fmla="*/ 40 w 47"/>
                <a:gd name="T1" fmla="*/ 3 h 24"/>
                <a:gd name="T2" fmla="*/ 35 w 47"/>
                <a:gd name="T3" fmla="*/ 0 h 24"/>
                <a:gd name="T4" fmla="*/ 4 w 47"/>
                <a:gd name="T5" fmla="*/ 0 h 24"/>
                <a:gd name="T6" fmla="*/ 1 w 47"/>
                <a:gd name="T7" fmla="*/ 3 h 24"/>
                <a:gd name="T8" fmla="*/ 6 w 47"/>
                <a:gd name="T9" fmla="*/ 21 h 24"/>
                <a:gd name="T10" fmla="*/ 11 w 47"/>
                <a:gd name="T11" fmla="*/ 24 h 24"/>
                <a:gd name="T12" fmla="*/ 43 w 47"/>
                <a:gd name="T13" fmla="*/ 24 h 24"/>
                <a:gd name="T14" fmla="*/ 46 w 47"/>
                <a:gd name="T15" fmla="*/ 21 h 24"/>
                <a:gd name="T16" fmla="*/ 40 w 47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4">
                  <a:moveTo>
                    <a:pt x="40" y="3"/>
                  </a:moveTo>
                  <a:cubicBezTo>
                    <a:pt x="39" y="1"/>
                    <a:pt x="37" y="0"/>
                    <a:pt x="35" y="0"/>
                  </a:cubicBezTo>
                  <a:cubicBezTo>
                    <a:pt x="25" y="0"/>
                    <a:pt x="14" y="0"/>
                    <a:pt x="4" y="0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3" y="9"/>
                    <a:pt x="4" y="15"/>
                    <a:pt x="6" y="21"/>
                  </a:cubicBezTo>
                  <a:cubicBezTo>
                    <a:pt x="6" y="23"/>
                    <a:pt x="9" y="24"/>
                    <a:pt x="11" y="24"/>
                  </a:cubicBezTo>
                  <a:cubicBezTo>
                    <a:pt x="22" y="24"/>
                    <a:pt x="32" y="24"/>
                    <a:pt x="43" y="24"/>
                  </a:cubicBezTo>
                  <a:cubicBezTo>
                    <a:pt x="45" y="24"/>
                    <a:pt x="47" y="23"/>
                    <a:pt x="46" y="21"/>
                  </a:cubicBezTo>
                  <a:cubicBezTo>
                    <a:pt x="44" y="15"/>
                    <a:pt x="42" y="9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Freeform 21"/>
            <p:cNvSpPr/>
            <p:nvPr/>
          </p:nvSpPr>
          <p:spPr bwMode="auto">
            <a:xfrm>
              <a:off x="7027836" y="5846125"/>
              <a:ext cx="84426" cy="42213"/>
            </a:xfrm>
            <a:custGeom>
              <a:avLst/>
              <a:gdLst>
                <a:gd name="T0" fmla="*/ 40 w 48"/>
                <a:gd name="T1" fmla="*/ 3 h 24"/>
                <a:gd name="T2" fmla="*/ 34 w 48"/>
                <a:gd name="T3" fmla="*/ 0 h 24"/>
                <a:gd name="T4" fmla="*/ 4 w 48"/>
                <a:gd name="T5" fmla="*/ 0 h 24"/>
                <a:gd name="T6" fmla="*/ 1 w 48"/>
                <a:gd name="T7" fmla="*/ 3 h 24"/>
                <a:gd name="T8" fmla="*/ 8 w 48"/>
                <a:gd name="T9" fmla="*/ 21 h 24"/>
                <a:gd name="T10" fmla="*/ 13 w 48"/>
                <a:gd name="T11" fmla="*/ 24 h 24"/>
                <a:gd name="T12" fmla="*/ 44 w 48"/>
                <a:gd name="T13" fmla="*/ 24 h 24"/>
                <a:gd name="T14" fmla="*/ 48 w 48"/>
                <a:gd name="T15" fmla="*/ 21 h 24"/>
                <a:gd name="T16" fmla="*/ 40 w 48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40" y="3"/>
                  </a:moveTo>
                  <a:cubicBezTo>
                    <a:pt x="39" y="1"/>
                    <a:pt x="37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3" y="9"/>
                    <a:pt x="5" y="15"/>
                    <a:pt x="8" y="21"/>
                  </a:cubicBezTo>
                  <a:cubicBezTo>
                    <a:pt x="8" y="23"/>
                    <a:pt x="10" y="24"/>
                    <a:pt x="13" y="24"/>
                  </a:cubicBezTo>
                  <a:cubicBezTo>
                    <a:pt x="23" y="24"/>
                    <a:pt x="34" y="24"/>
                    <a:pt x="44" y="24"/>
                  </a:cubicBezTo>
                  <a:cubicBezTo>
                    <a:pt x="47" y="24"/>
                    <a:pt x="48" y="23"/>
                    <a:pt x="48" y="21"/>
                  </a:cubicBezTo>
                  <a:cubicBezTo>
                    <a:pt x="45" y="15"/>
                    <a:pt x="42" y="9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Freeform 22"/>
            <p:cNvSpPr/>
            <p:nvPr/>
          </p:nvSpPr>
          <p:spPr bwMode="auto">
            <a:xfrm>
              <a:off x="7112262" y="5846125"/>
              <a:ext cx="87388" cy="42213"/>
            </a:xfrm>
            <a:custGeom>
              <a:avLst/>
              <a:gdLst>
                <a:gd name="T0" fmla="*/ 40 w 50"/>
                <a:gd name="T1" fmla="*/ 3 h 24"/>
                <a:gd name="T2" fmla="*/ 34 w 50"/>
                <a:gd name="T3" fmla="*/ 0 h 24"/>
                <a:gd name="T4" fmla="*/ 4 w 50"/>
                <a:gd name="T5" fmla="*/ 0 h 24"/>
                <a:gd name="T6" fmla="*/ 1 w 50"/>
                <a:gd name="T7" fmla="*/ 3 h 24"/>
                <a:gd name="T8" fmla="*/ 9 w 50"/>
                <a:gd name="T9" fmla="*/ 21 h 24"/>
                <a:gd name="T10" fmla="*/ 15 w 50"/>
                <a:gd name="T11" fmla="*/ 24 h 24"/>
                <a:gd name="T12" fmla="*/ 46 w 50"/>
                <a:gd name="T13" fmla="*/ 24 h 24"/>
                <a:gd name="T14" fmla="*/ 49 w 50"/>
                <a:gd name="T15" fmla="*/ 21 h 24"/>
                <a:gd name="T16" fmla="*/ 40 w 50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4">
                  <a:moveTo>
                    <a:pt x="40" y="3"/>
                  </a:moveTo>
                  <a:cubicBezTo>
                    <a:pt x="39" y="1"/>
                    <a:pt x="36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4" y="9"/>
                    <a:pt x="6" y="15"/>
                    <a:pt x="9" y="21"/>
                  </a:cubicBezTo>
                  <a:cubicBezTo>
                    <a:pt x="10" y="23"/>
                    <a:pt x="12" y="24"/>
                    <a:pt x="15" y="24"/>
                  </a:cubicBezTo>
                  <a:cubicBezTo>
                    <a:pt x="25" y="24"/>
                    <a:pt x="36" y="24"/>
                    <a:pt x="46" y="24"/>
                  </a:cubicBezTo>
                  <a:cubicBezTo>
                    <a:pt x="49" y="24"/>
                    <a:pt x="50" y="23"/>
                    <a:pt x="49" y="21"/>
                  </a:cubicBezTo>
                  <a:cubicBezTo>
                    <a:pt x="46" y="15"/>
                    <a:pt x="43" y="9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Freeform 23"/>
            <p:cNvSpPr/>
            <p:nvPr/>
          </p:nvSpPr>
          <p:spPr bwMode="auto">
            <a:xfrm>
              <a:off x="7195948" y="5846125"/>
              <a:ext cx="91091" cy="42213"/>
            </a:xfrm>
            <a:custGeom>
              <a:avLst/>
              <a:gdLst>
                <a:gd name="T0" fmla="*/ 40 w 52"/>
                <a:gd name="T1" fmla="*/ 3 h 24"/>
                <a:gd name="T2" fmla="*/ 34 w 52"/>
                <a:gd name="T3" fmla="*/ 0 h 24"/>
                <a:gd name="T4" fmla="*/ 4 w 52"/>
                <a:gd name="T5" fmla="*/ 0 h 24"/>
                <a:gd name="T6" fmla="*/ 1 w 52"/>
                <a:gd name="T7" fmla="*/ 3 h 24"/>
                <a:gd name="T8" fmla="*/ 11 w 52"/>
                <a:gd name="T9" fmla="*/ 21 h 24"/>
                <a:gd name="T10" fmla="*/ 16 w 52"/>
                <a:gd name="T11" fmla="*/ 24 h 24"/>
                <a:gd name="T12" fmla="*/ 48 w 52"/>
                <a:gd name="T13" fmla="*/ 24 h 24"/>
                <a:gd name="T14" fmla="*/ 51 w 52"/>
                <a:gd name="T15" fmla="*/ 21 h 24"/>
                <a:gd name="T16" fmla="*/ 40 w 5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40" y="3"/>
                  </a:moveTo>
                  <a:cubicBezTo>
                    <a:pt x="39" y="1"/>
                    <a:pt x="36" y="0"/>
                    <a:pt x="34" y="0"/>
                  </a:cubicBezTo>
                  <a:cubicBezTo>
                    <a:pt x="24" y="0"/>
                    <a:pt x="14" y="0"/>
                    <a:pt x="4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4" y="9"/>
                    <a:pt x="7" y="15"/>
                    <a:pt x="11" y="21"/>
                  </a:cubicBezTo>
                  <a:cubicBezTo>
                    <a:pt x="12" y="23"/>
                    <a:pt x="14" y="24"/>
                    <a:pt x="16" y="24"/>
                  </a:cubicBezTo>
                  <a:cubicBezTo>
                    <a:pt x="27" y="24"/>
                    <a:pt x="38" y="24"/>
                    <a:pt x="48" y="24"/>
                  </a:cubicBezTo>
                  <a:cubicBezTo>
                    <a:pt x="51" y="24"/>
                    <a:pt x="52" y="23"/>
                    <a:pt x="51" y="21"/>
                  </a:cubicBezTo>
                  <a:cubicBezTo>
                    <a:pt x="47" y="15"/>
                    <a:pt x="43" y="9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Freeform 24"/>
            <p:cNvSpPr/>
            <p:nvPr/>
          </p:nvSpPr>
          <p:spPr bwMode="auto">
            <a:xfrm>
              <a:off x="6113960" y="5797247"/>
              <a:ext cx="87388" cy="39991"/>
            </a:xfrm>
            <a:custGeom>
              <a:avLst/>
              <a:gdLst>
                <a:gd name="T0" fmla="*/ 49 w 50"/>
                <a:gd name="T1" fmla="*/ 2 h 23"/>
                <a:gd name="T2" fmla="*/ 47 w 50"/>
                <a:gd name="T3" fmla="*/ 0 h 23"/>
                <a:gd name="T4" fmla="*/ 18 w 50"/>
                <a:gd name="T5" fmla="*/ 0 h 23"/>
                <a:gd name="T6" fmla="*/ 13 w 50"/>
                <a:gd name="T7" fmla="*/ 2 h 23"/>
                <a:gd name="T8" fmla="*/ 1 w 50"/>
                <a:gd name="T9" fmla="*/ 21 h 23"/>
                <a:gd name="T10" fmla="*/ 4 w 50"/>
                <a:gd name="T11" fmla="*/ 23 h 23"/>
                <a:gd name="T12" fmla="*/ 34 w 50"/>
                <a:gd name="T13" fmla="*/ 23 h 23"/>
                <a:gd name="T14" fmla="*/ 39 w 50"/>
                <a:gd name="T15" fmla="*/ 21 h 23"/>
                <a:gd name="T16" fmla="*/ 49 w 50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3">
                  <a:moveTo>
                    <a:pt x="49" y="2"/>
                  </a:moveTo>
                  <a:cubicBezTo>
                    <a:pt x="50" y="1"/>
                    <a:pt x="49" y="0"/>
                    <a:pt x="47" y="0"/>
                  </a:cubicBezTo>
                  <a:cubicBezTo>
                    <a:pt x="37" y="0"/>
                    <a:pt x="28" y="0"/>
                    <a:pt x="18" y="0"/>
                  </a:cubicBezTo>
                  <a:cubicBezTo>
                    <a:pt x="16" y="0"/>
                    <a:pt x="13" y="1"/>
                    <a:pt x="13" y="2"/>
                  </a:cubicBezTo>
                  <a:cubicBezTo>
                    <a:pt x="9" y="9"/>
                    <a:pt x="5" y="15"/>
                    <a:pt x="1" y="21"/>
                  </a:cubicBezTo>
                  <a:cubicBezTo>
                    <a:pt x="0" y="22"/>
                    <a:pt x="1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6" y="23"/>
                    <a:pt x="39" y="22"/>
                    <a:pt x="39" y="21"/>
                  </a:cubicBezTo>
                  <a:cubicBezTo>
                    <a:pt x="43" y="15"/>
                    <a:pt x="46" y="9"/>
                    <a:pt x="4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Freeform 25"/>
            <p:cNvSpPr/>
            <p:nvPr/>
          </p:nvSpPr>
          <p:spPr bwMode="auto">
            <a:xfrm>
              <a:off x="6197645" y="5797247"/>
              <a:ext cx="82204" cy="39991"/>
            </a:xfrm>
            <a:custGeom>
              <a:avLst/>
              <a:gdLst>
                <a:gd name="T0" fmla="*/ 47 w 47"/>
                <a:gd name="T1" fmla="*/ 2 h 23"/>
                <a:gd name="T2" fmla="*/ 44 w 47"/>
                <a:gd name="T3" fmla="*/ 0 h 23"/>
                <a:gd name="T4" fmla="*/ 15 w 47"/>
                <a:gd name="T5" fmla="*/ 0 h 23"/>
                <a:gd name="T6" fmla="*/ 10 w 47"/>
                <a:gd name="T7" fmla="*/ 2 h 23"/>
                <a:gd name="T8" fmla="*/ 0 w 47"/>
                <a:gd name="T9" fmla="*/ 21 h 23"/>
                <a:gd name="T10" fmla="*/ 3 w 47"/>
                <a:gd name="T11" fmla="*/ 23 h 23"/>
                <a:gd name="T12" fmla="*/ 33 w 47"/>
                <a:gd name="T13" fmla="*/ 23 h 23"/>
                <a:gd name="T14" fmla="*/ 38 w 47"/>
                <a:gd name="T15" fmla="*/ 21 h 23"/>
                <a:gd name="T16" fmla="*/ 47 w 47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3">
                  <a:moveTo>
                    <a:pt x="47" y="2"/>
                  </a:moveTo>
                  <a:cubicBezTo>
                    <a:pt x="47" y="1"/>
                    <a:pt x="46" y="0"/>
                    <a:pt x="44" y="0"/>
                  </a:cubicBezTo>
                  <a:cubicBezTo>
                    <a:pt x="34" y="0"/>
                    <a:pt x="25" y="0"/>
                    <a:pt x="15" y="0"/>
                  </a:cubicBezTo>
                  <a:cubicBezTo>
                    <a:pt x="13" y="0"/>
                    <a:pt x="11" y="1"/>
                    <a:pt x="10" y="2"/>
                  </a:cubicBezTo>
                  <a:cubicBezTo>
                    <a:pt x="7" y="9"/>
                    <a:pt x="4" y="15"/>
                    <a:pt x="0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3" y="23"/>
                    <a:pt x="23" y="23"/>
                    <a:pt x="33" y="23"/>
                  </a:cubicBezTo>
                  <a:cubicBezTo>
                    <a:pt x="35" y="23"/>
                    <a:pt x="38" y="22"/>
                    <a:pt x="38" y="21"/>
                  </a:cubicBezTo>
                  <a:cubicBezTo>
                    <a:pt x="41" y="15"/>
                    <a:pt x="44" y="9"/>
                    <a:pt x="4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Freeform 26"/>
            <p:cNvSpPr/>
            <p:nvPr/>
          </p:nvSpPr>
          <p:spPr bwMode="auto">
            <a:xfrm>
              <a:off x="6279850" y="5797247"/>
              <a:ext cx="80723" cy="39991"/>
            </a:xfrm>
            <a:custGeom>
              <a:avLst/>
              <a:gdLst>
                <a:gd name="T0" fmla="*/ 45 w 46"/>
                <a:gd name="T1" fmla="*/ 2 h 23"/>
                <a:gd name="T2" fmla="*/ 42 w 46"/>
                <a:gd name="T3" fmla="*/ 0 h 23"/>
                <a:gd name="T4" fmla="*/ 13 w 46"/>
                <a:gd name="T5" fmla="*/ 0 h 23"/>
                <a:gd name="T6" fmla="*/ 8 w 46"/>
                <a:gd name="T7" fmla="*/ 2 h 23"/>
                <a:gd name="T8" fmla="*/ 0 w 46"/>
                <a:gd name="T9" fmla="*/ 21 h 23"/>
                <a:gd name="T10" fmla="*/ 3 w 46"/>
                <a:gd name="T11" fmla="*/ 23 h 23"/>
                <a:gd name="T12" fmla="*/ 33 w 46"/>
                <a:gd name="T13" fmla="*/ 23 h 23"/>
                <a:gd name="T14" fmla="*/ 38 w 46"/>
                <a:gd name="T15" fmla="*/ 21 h 23"/>
                <a:gd name="T16" fmla="*/ 45 w 46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3">
                  <a:moveTo>
                    <a:pt x="45" y="2"/>
                  </a:moveTo>
                  <a:cubicBezTo>
                    <a:pt x="46" y="1"/>
                    <a:pt x="44" y="0"/>
                    <a:pt x="42" y="0"/>
                  </a:cubicBezTo>
                  <a:cubicBezTo>
                    <a:pt x="33" y="0"/>
                    <a:pt x="23" y="0"/>
                    <a:pt x="13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9"/>
                    <a:pt x="3" y="15"/>
                    <a:pt x="0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3" y="23"/>
                    <a:pt x="23" y="23"/>
                    <a:pt x="33" y="23"/>
                  </a:cubicBezTo>
                  <a:cubicBezTo>
                    <a:pt x="36" y="23"/>
                    <a:pt x="38" y="22"/>
                    <a:pt x="38" y="21"/>
                  </a:cubicBezTo>
                  <a:cubicBezTo>
                    <a:pt x="41" y="15"/>
                    <a:pt x="43" y="9"/>
                    <a:pt x="4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Freeform 27"/>
            <p:cNvSpPr/>
            <p:nvPr/>
          </p:nvSpPr>
          <p:spPr bwMode="auto">
            <a:xfrm>
              <a:off x="6362795" y="5797247"/>
              <a:ext cx="77020" cy="39991"/>
            </a:xfrm>
            <a:custGeom>
              <a:avLst/>
              <a:gdLst>
                <a:gd name="T0" fmla="*/ 44 w 44"/>
                <a:gd name="T1" fmla="*/ 2 h 23"/>
                <a:gd name="T2" fmla="*/ 40 w 44"/>
                <a:gd name="T3" fmla="*/ 0 h 23"/>
                <a:gd name="T4" fmla="*/ 12 w 44"/>
                <a:gd name="T5" fmla="*/ 0 h 23"/>
                <a:gd name="T6" fmla="*/ 7 w 44"/>
                <a:gd name="T7" fmla="*/ 2 h 23"/>
                <a:gd name="T8" fmla="*/ 0 w 44"/>
                <a:gd name="T9" fmla="*/ 21 h 23"/>
                <a:gd name="T10" fmla="*/ 4 w 44"/>
                <a:gd name="T11" fmla="*/ 23 h 23"/>
                <a:gd name="T12" fmla="*/ 34 w 44"/>
                <a:gd name="T13" fmla="*/ 23 h 23"/>
                <a:gd name="T14" fmla="*/ 39 w 44"/>
                <a:gd name="T15" fmla="*/ 21 h 23"/>
                <a:gd name="T16" fmla="*/ 44 w 44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4" y="2"/>
                  </a:moveTo>
                  <a:cubicBezTo>
                    <a:pt x="44" y="1"/>
                    <a:pt x="43" y="0"/>
                    <a:pt x="40" y="0"/>
                  </a:cubicBezTo>
                  <a:cubicBezTo>
                    <a:pt x="31" y="0"/>
                    <a:pt x="21" y="0"/>
                    <a:pt x="12" y="0"/>
                  </a:cubicBezTo>
                  <a:cubicBezTo>
                    <a:pt x="10" y="0"/>
                    <a:pt x="7" y="1"/>
                    <a:pt x="7" y="2"/>
                  </a:cubicBezTo>
                  <a:cubicBezTo>
                    <a:pt x="5" y="9"/>
                    <a:pt x="3" y="15"/>
                    <a:pt x="0" y="21"/>
                  </a:cubicBezTo>
                  <a:cubicBezTo>
                    <a:pt x="0" y="22"/>
                    <a:pt x="1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6" y="23"/>
                    <a:pt x="38" y="22"/>
                    <a:pt x="39" y="21"/>
                  </a:cubicBezTo>
                  <a:cubicBezTo>
                    <a:pt x="40" y="15"/>
                    <a:pt x="42" y="9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Freeform 28"/>
            <p:cNvSpPr/>
            <p:nvPr/>
          </p:nvSpPr>
          <p:spPr bwMode="auto">
            <a:xfrm>
              <a:off x="6444999" y="5797247"/>
              <a:ext cx="73317" cy="39991"/>
            </a:xfrm>
            <a:custGeom>
              <a:avLst/>
              <a:gdLst>
                <a:gd name="T0" fmla="*/ 42 w 42"/>
                <a:gd name="T1" fmla="*/ 2 h 23"/>
                <a:gd name="T2" fmla="*/ 39 w 42"/>
                <a:gd name="T3" fmla="*/ 0 h 23"/>
                <a:gd name="T4" fmla="*/ 10 w 42"/>
                <a:gd name="T5" fmla="*/ 0 h 23"/>
                <a:gd name="T6" fmla="*/ 5 w 42"/>
                <a:gd name="T7" fmla="*/ 2 h 23"/>
                <a:gd name="T8" fmla="*/ 1 w 42"/>
                <a:gd name="T9" fmla="*/ 21 h 23"/>
                <a:gd name="T10" fmla="*/ 4 w 42"/>
                <a:gd name="T11" fmla="*/ 23 h 23"/>
                <a:gd name="T12" fmla="*/ 34 w 42"/>
                <a:gd name="T13" fmla="*/ 23 h 23"/>
                <a:gd name="T14" fmla="*/ 39 w 42"/>
                <a:gd name="T15" fmla="*/ 21 h 23"/>
                <a:gd name="T16" fmla="*/ 42 w 42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3">
                  <a:moveTo>
                    <a:pt x="42" y="2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29" y="0"/>
                    <a:pt x="19" y="0"/>
                    <a:pt x="10" y="0"/>
                  </a:cubicBezTo>
                  <a:cubicBezTo>
                    <a:pt x="8" y="0"/>
                    <a:pt x="6" y="1"/>
                    <a:pt x="5" y="2"/>
                  </a:cubicBezTo>
                  <a:cubicBezTo>
                    <a:pt x="4" y="9"/>
                    <a:pt x="2" y="15"/>
                    <a:pt x="1" y="21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6" y="23"/>
                    <a:pt x="38" y="22"/>
                    <a:pt x="39" y="21"/>
                  </a:cubicBezTo>
                  <a:cubicBezTo>
                    <a:pt x="40" y="15"/>
                    <a:pt x="41" y="9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29"/>
            <p:cNvSpPr/>
            <p:nvPr/>
          </p:nvSpPr>
          <p:spPr bwMode="auto">
            <a:xfrm>
              <a:off x="6527204" y="5797247"/>
              <a:ext cx="71836" cy="39991"/>
            </a:xfrm>
            <a:custGeom>
              <a:avLst/>
              <a:gdLst>
                <a:gd name="T0" fmla="*/ 41 w 41"/>
                <a:gd name="T1" fmla="*/ 2 h 23"/>
                <a:gd name="T2" fmla="*/ 37 w 41"/>
                <a:gd name="T3" fmla="*/ 0 h 23"/>
                <a:gd name="T4" fmla="*/ 8 w 41"/>
                <a:gd name="T5" fmla="*/ 0 h 23"/>
                <a:gd name="T6" fmla="*/ 4 w 41"/>
                <a:gd name="T7" fmla="*/ 2 h 23"/>
                <a:gd name="T8" fmla="*/ 1 w 41"/>
                <a:gd name="T9" fmla="*/ 21 h 23"/>
                <a:gd name="T10" fmla="*/ 4 w 41"/>
                <a:gd name="T11" fmla="*/ 23 h 23"/>
                <a:gd name="T12" fmla="*/ 34 w 41"/>
                <a:gd name="T13" fmla="*/ 23 h 23"/>
                <a:gd name="T14" fmla="*/ 39 w 41"/>
                <a:gd name="T15" fmla="*/ 21 h 23"/>
                <a:gd name="T16" fmla="*/ 41 w 4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3">
                  <a:moveTo>
                    <a:pt x="41" y="2"/>
                  </a:moveTo>
                  <a:cubicBezTo>
                    <a:pt x="41" y="1"/>
                    <a:pt x="39" y="0"/>
                    <a:pt x="37" y="0"/>
                  </a:cubicBezTo>
                  <a:cubicBezTo>
                    <a:pt x="27" y="0"/>
                    <a:pt x="18" y="0"/>
                    <a:pt x="8" y="0"/>
                  </a:cubicBezTo>
                  <a:cubicBezTo>
                    <a:pt x="6" y="0"/>
                    <a:pt x="4" y="1"/>
                    <a:pt x="4" y="2"/>
                  </a:cubicBezTo>
                  <a:cubicBezTo>
                    <a:pt x="3" y="9"/>
                    <a:pt x="2" y="15"/>
                    <a:pt x="1" y="21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7" y="23"/>
                    <a:pt x="39" y="22"/>
                    <a:pt x="39" y="21"/>
                  </a:cubicBezTo>
                  <a:cubicBezTo>
                    <a:pt x="39" y="15"/>
                    <a:pt x="40" y="9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30"/>
            <p:cNvSpPr/>
            <p:nvPr/>
          </p:nvSpPr>
          <p:spPr bwMode="auto">
            <a:xfrm>
              <a:off x="6610889" y="5797247"/>
              <a:ext cx="66652" cy="39991"/>
            </a:xfrm>
            <a:custGeom>
              <a:avLst/>
              <a:gdLst>
                <a:gd name="T0" fmla="*/ 38 w 38"/>
                <a:gd name="T1" fmla="*/ 2 h 23"/>
                <a:gd name="T2" fmla="*/ 34 w 38"/>
                <a:gd name="T3" fmla="*/ 0 h 23"/>
                <a:gd name="T4" fmla="*/ 5 w 38"/>
                <a:gd name="T5" fmla="*/ 0 h 23"/>
                <a:gd name="T6" fmla="*/ 1 w 38"/>
                <a:gd name="T7" fmla="*/ 2 h 23"/>
                <a:gd name="T8" fmla="*/ 0 w 38"/>
                <a:gd name="T9" fmla="*/ 21 h 23"/>
                <a:gd name="T10" fmla="*/ 4 w 38"/>
                <a:gd name="T11" fmla="*/ 23 h 23"/>
                <a:gd name="T12" fmla="*/ 34 w 38"/>
                <a:gd name="T13" fmla="*/ 23 h 23"/>
                <a:gd name="T14" fmla="*/ 38 w 38"/>
                <a:gd name="T15" fmla="*/ 21 h 23"/>
                <a:gd name="T16" fmla="*/ 38 w 38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3">
                  <a:moveTo>
                    <a:pt x="38" y="2"/>
                  </a:moveTo>
                  <a:cubicBezTo>
                    <a:pt x="38" y="1"/>
                    <a:pt x="36" y="0"/>
                    <a:pt x="34" y="0"/>
                  </a:cubicBezTo>
                  <a:cubicBezTo>
                    <a:pt x="25" y="0"/>
                    <a:pt x="15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9"/>
                    <a:pt x="0" y="15"/>
                    <a:pt x="0" y="21"/>
                  </a:cubicBezTo>
                  <a:cubicBezTo>
                    <a:pt x="0" y="22"/>
                    <a:pt x="1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6" y="23"/>
                    <a:pt x="38" y="22"/>
                    <a:pt x="38" y="21"/>
                  </a:cubicBezTo>
                  <a:cubicBezTo>
                    <a:pt x="38" y="15"/>
                    <a:pt x="38" y="9"/>
                    <a:pt x="3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Freeform 31"/>
            <p:cNvSpPr/>
            <p:nvPr/>
          </p:nvSpPr>
          <p:spPr bwMode="auto">
            <a:xfrm>
              <a:off x="6693094" y="5797247"/>
              <a:ext cx="66652" cy="39991"/>
            </a:xfrm>
            <a:custGeom>
              <a:avLst/>
              <a:gdLst>
                <a:gd name="T0" fmla="*/ 36 w 38"/>
                <a:gd name="T1" fmla="*/ 2 h 23"/>
                <a:gd name="T2" fmla="*/ 32 w 38"/>
                <a:gd name="T3" fmla="*/ 0 h 23"/>
                <a:gd name="T4" fmla="*/ 4 w 38"/>
                <a:gd name="T5" fmla="*/ 0 h 23"/>
                <a:gd name="T6" fmla="*/ 0 w 38"/>
                <a:gd name="T7" fmla="*/ 2 h 23"/>
                <a:gd name="T8" fmla="*/ 0 w 38"/>
                <a:gd name="T9" fmla="*/ 21 h 23"/>
                <a:gd name="T10" fmla="*/ 4 w 38"/>
                <a:gd name="T11" fmla="*/ 23 h 23"/>
                <a:gd name="T12" fmla="*/ 34 w 38"/>
                <a:gd name="T13" fmla="*/ 23 h 23"/>
                <a:gd name="T14" fmla="*/ 38 w 38"/>
                <a:gd name="T15" fmla="*/ 21 h 23"/>
                <a:gd name="T16" fmla="*/ 36 w 38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3">
                  <a:moveTo>
                    <a:pt x="36" y="2"/>
                  </a:moveTo>
                  <a:cubicBezTo>
                    <a:pt x="36" y="1"/>
                    <a:pt x="34" y="0"/>
                    <a:pt x="32" y="0"/>
                  </a:cubicBezTo>
                  <a:cubicBezTo>
                    <a:pt x="23" y="0"/>
                    <a:pt x="13" y="0"/>
                    <a:pt x="4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9"/>
                    <a:pt x="0" y="15"/>
                    <a:pt x="0" y="21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6" y="23"/>
                    <a:pt x="38" y="22"/>
                    <a:pt x="38" y="21"/>
                  </a:cubicBezTo>
                  <a:cubicBezTo>
                    <a:pt x="37" y="15"/>
                    <a:pt x="37" y="9"/>
                    <a:pt x="3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7" name="Freeform 32"/>
            <p:cNvSpPr/>
            <p:nvPr/>
          </p:nvSpPr>
          <p:spPr bwMode="auto">
            <a:xfrm>
              <a:off x="6772336" y="5797247"/>
              <a:ext cx="69615" cy="39991"/>
            </a:xfrm>
            <a:custGeom>
              <a:avLst/>
              <a:gdLst>
                <a:gd name="T0" fmla="*/ 37 w 40"/>
                <a:gd name="T1" fmla="*/ 2 h 23"/>
                <a:gd name="T2" fmla="*/ 33 w 40"/>
                <a:gd name="T3" fmla="*/ 0 h 23"/>
                <a:gd name="T4" fmla="*/ 4 w 40"/>
                <a:gd name="T5" fmla="*/ 0 h 23"/>
                <a:gd name="T6" fmla="*/ 0 w 40"/>
                <a:gd name="T7" fmla="*/ 2 h 23"/>
                <a:gd name="T8" fmla="*/ 2 w 40"/>
                <a:gd name="T9" fmla="*/ 21 h 23"/>
                <a:gd name="T10" fmla="*/ 6 w 40"/>
                <a:gd name="T11" fmla="*/ 23 h 23"/>
                <a:gd name="T12" fmla="*/ 36 w 40"/>
                <a:gd name="T13" fmla="*/ 23 h 23"/>
                <a:gd name="T14" fmla="*/ 40 w 40"/>
                <a:gd name="T15" fmla="*/ 21 h 23"/>
                <a:gd name="T16" fmla="*/ 37 w 40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7" y="2"/>
                  </a:moveTo>
                  <a:cubicBezTo>
                    <a:pt x="37" y="1"/>
                    <a:pt x="35" y="0"/>
                    <a:pt x="33" y="0"/>
                  </a:cubicBezTo>
                  <a:cubicBezTo>
                    <a:pt x="23" y="0"/>
                    <a:pt x="13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9"/>
                    <a:pt x="1" y="15"/>
                    <a:pt x="2" y="21"/>
                  </a:cubicBezTo>
                  <a:cubicBezTo>
                    <a:pt x="2" y="22"/>
                    <a:pt x="4" y="23"/>
                    <a:pt x="6" y="23"/>
                  </a:cubicBezTo>
                  <a:cubicBezTo>
                    <a:pt x="16" y="23"/>
                    <a:pt x="26" y="23"/>
                    <a:pt x="36" y="23"/>
                  </a:cubicBezTo>
                  <a:cubicBezTo>
                    <a:pt x="39" y="23"/>
                    <a:pt x="40" y="22"/>
                    <a:pt x="40" y="21"/>
                  </a:cubicBezTo>
                  <a:cubicBezTo>
                    <a:pt x="39" y="15"/>
                    <a:pt x="38" y="9"/>
                    <a:pt x="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8" name="Freeform 33"/>
            <p:cNvSpPr/>
            <p:nvPr/>
          </p:nvSpPr>
          <p:spPr bwMode="auto">
            <a:xfrm>
              <a:off x="6850837" y="5797247"/>
              <a:ext cx="74058" cy="39991"/>
            </a:xfrm>
            <a:custGeom>
              <a:avLst/>
              <a:gdLst>
                <a:gd name="T0" fmla="*/ 37 w 42"/>
                <a:gd name="T1" fmla="*/ 2 h 23"/>
                <a:gd name="T2" fmla="*/ 33 w 42"/>
                <a:gd name="T3" fmla="*/ 0 h 23"/>
                <a:gd name="T4" fmla="*/ 4 w 42"/>
                <a:gd name="T5" fmla="*/ 0 h 23"/>
                <a:gd name="T6" fmla="*/ 1 w 42"/>
                <a:gd name="T7" fmla="*/ 2 h 23"/>
                <a:gd name="T8" fmla="*/ 4 w 42"/>
                <a:gd name="T9" fmla="*/ 21 h 23"/>
                <a:gd name="T10" fmla="*/ 9 w 42"/>
                <a:gd name="T11" fmla="*/ 23 h 23"/>
                <a:gd name="T12" fmla="*/ 39 w 42"/>
                <a:gd name="T13" fmla="*/ 23 h 23"/>
                <a:gd name="T14" fmla="*/ 42 w 42"/>
                <a:gd name="T15" fmla="*/ 21 h 23"/>
                <a:gd name="T16" fmla="*/ 37 w 42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3">
                  <a:moveTo>
                    <a:pt x="37" y="2"/>
                  </a:moveTo>
                  <a:cubicBezTo>
                    <a:pt x="37" y="1"/>
                    <a:pt x="35" y="0"/>
                    <a:pt x="33" y="0"/>
                  </a:cubicBezTo>
                  <a:cubicBezTo>
                    <a:pt x="23" y="0"/>
                    <a:pt x="14" y="0"/>
                    <a:pt x="4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2" y="9"/>
                    <a:pt x="3" y="15"/>
                    <a:pt x="4" y="21"/>
                  </a:cubicBezTo>
                  <a:cubicBezTo>
                    <a:pt x="4" y="22"/>
                    <a:pt x="6" y="23"/>
                    <a:pt x="9" y="23"/>
                  </a:cubicBezTo>
                  <a:cubicBezTo>
                    <a:pt x="19" y="23"/>
                    <a:pt x="29" y="23"/>
                    <a:pt x="39" y="23"/>
                  </a:cubicBezTo>
                  <a:cubicBezTo>
                    <a:pt x="41" y="23"/>
                    <a:pt x="42" y="22"/>
                    <a:pt x="42" y="21"/>
                  </a:cubicBezTo>
                  <a:cubicBezTo>
                    <a:pt x="41" y="15"/>
                    <a:pt x="39" y="9"/>
                    <a:pt x="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Freeform 34"/>
            <p:cNvSpPr/>
            <p:nvPr/>
          </p:nvSpPr>
          <p:spPr bwMode="auto">
            <a:xfrm>
              <a:off x="6931561" y="5797247"/>
              <a:ext cx="77020" cy="39991"/>
            </a:xfrm>
            <a:custGeom>
              <a:avLst/>
              <a:gdLst>
                <a:gd name="T0" fmla="*/ 37 w 44"/>
                <a:gd name="T1" fmla="*/ 2 h 23"/>
                <a:gd name="T2" fmla="*/ 32 w 44"/>
                <a:gd name="T3" fmla="*/ 0 h 23"/>
                <a:gd name="T4" fmla="*/ 3 w 44"/>
                <a:gd name="T5" fmla="*/ 0 h 23"/>
                <a:gd name="T6" fmla="*/ 0 w 44"/>
                <a:gd name="T7" fmla="*/ 2 h 23"/>
                <a:gd name="T8" fmla="*/ 5 w 44"/>
                <a:gd name="T9" fmla="*/ 21 h 23"/>
                <a:gd name="T10" fmla="*/ 10 w 44"/>
                <a:gd name="T11" fmla="*/ 23 h 23"/>
                <a:gd name="T12" fmla="*/ 40 w 44"/>
                <a:gd name="T13" fmla="*/ 23 h 23"/>
                <a:gd name="T14" fmla="*/ 43 w 44"/>
                <a:gd name="T15" fmla="*/ 21 h 23"/>
                <a:gd name="T16" fmla="*/ 37 w 44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37" y="2"/>
                  </a:moveTo>
                  <a:cubicBezTo>
                    <a:pt x="36" y="1"/>
                    <a:pt x="34" y="0"/>
                    <a:pt x="32" y="0"/>
                  </a:cubicBezTo>
                  <a:cubicBezTo>
                    <a:pt x="22" y="0"/>
                    <a:pt x="1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9"/>
                    <a:pt x="3" y="15"/>
                    <a:pt x="5" y="21"/>
                  </a:cubicBezTo>
                  <a:cubicBezTo>
                    <a:pt x="5" y="22"/>
                    <a:pt x="8" y="23"/>
                    <a:pt x="10" y="23"/>
                  </a:cubicBezTo>
                  <a:cubicBezTo>
                    <a:pt x="20" y="23"/>
                    <a:pt x="30" y="23"/>
                    <a:pt x="40" y="23"/>
                  </a:cubicBezTo>
                  <a:cubicBezTo>
                    <a:pt x="42" y="23"/>
                    <a:pt x="44" y="22"/>
                    <a:pt x="43" y="21"/>
                  </a:cubicBezTo>
                  <a:cubicBezTo>
                    <a:pt x="41" y="15"/>
                    <a:pt x="39" y="9"/>
                    <a:pt x="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Freeform 35"/>
            <p:cNvSpPr/>
            <p:nvPr/>
          </p:nvSpPr>
          <p:spPr bwMode="auto">
            <a:xfrm>
              <a:off x="7010062" y="5797247"/>
              <a:ext cx="80723" cy="39991"/>
            </a:xfrm>
            <a:custGeom>
              <a:avLst/>
              <a:gdLst>
                <a:gd name="T0" fmla="*/ 37 w 46"/>
                <a:gd name="T1" fmla="*/ 2 h 23"/>
                <a:gd name="T2" fmla="*/ 32 w 46"/>
                <a:gd name="T3" fmla="*/ 0 h 23"/>
                <a:gd name="T4" fmla="*/ 3 w 46"/>
                <a:gd name="T5" fmla="*/ 0 h 23"/>
                <a:gd name="T6" fmla="*/ 0 w 46"/>
                <a:gd name="T7" fmla="*/ 2 h 23"/>
                <a:gd name="T8" fmla="*/ 7 w 46"/>
                <a:gd name="T9" fmla="*/ 21 h 23"/>
                <a:gd name="T10" fmla="*/ 12 w 46"/>
                <a:gd name="T11" fmla="*/ 23 h 23"/>
                <a:gd name="T12" fmla="*/ 42 w 46"/>
                <a:gd name="T13" fmla="*/ 23 h 23"/>
                <a:gd name="T14" fmla="*/ 45 w 46"/>
                <a:gd name="T15" fmla="*/ 21 h 23"/>
                <a:gd name="T16" fmla="*/ 37 w 46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3">
                  <a:moveTo>
                    <a:pt x="37" y="2"/>
                  </a:moveTo>
                  <a:cubicBezTo>
                    <a:pt x="37" y="1"/>
                    <a:pt x="34" y="0"/>
                    <a:pt x="32" y="0"/>
                  </a:cubicBezTo>
                  <a:cubicBezTo>
                    <a:pt x="23" y="0"/>
                    <a:pt x="1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3" y="9"/>
                    <a:pt x="5" y="15"/>
                    <a:pt x="7" y="21"/>
                  </a:cubicBezTo>
                  <a:cubicBezTo>
                    <a:pt x="8" y="22"/>
                    <a:pt x="10" y="23"/>
                    <a:pt x="12" y="23"/>
                  </a:cubicBezTo>
                  <a:cubicBezTo>
                    <a:pt x="22" y="23"/>
                    <a:pt x="32" y="23"/>
                    <a:pt x="42" y="23"/>
                  </a:cubicBezTo>
                  <a:cubicBezTo>
                    <a:pt x="45" y="23"/>
                    <a:pt x="46" y="22"/>
                    <a:pt x="45" y="21"/>
                  </a:cubicBezTo>
                  <a:cubicBezTo>
                    <a:pt x="43" y="15"/>
                    <a:pt x="40" y="9"/>
                    <a:pt x="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1" name="Freeform 36"/>
            <p:cNvSpPr/>
            <p:nvPr/>
          </p:nvSpPr>
          <p:spPr bwMode="auto">
            <a:xfrm>
              <a:off x="7089304" y="5797247"/>
              <a:ext cx="83686" cy="39991"/>
            </a:xfrm>
            <a:custGeom>
              <a:avLst/>
              <a:gdLst>
                <a:gd name="T0" fmla="*/ 38 w 48"/>
                <a:gd name="T1" fmla="*/ 2 h 23"/>
                <a:gd name="T2" fmla="*/ 32 w 48"/>
                <a:gd name="T3" fmla="*/ 0 h 23"/>
                <a:gd name="T4" fmla="*/ 4 w 48"/>
                <a:gd name="T5" fmla="*/ 0 h 23"/>
                <a:gd name="T6" fmla="*/ 1 w 48"/>
                <a:gd name="T7" fmla="*/ 2 h 23"/>
                <a:gd name="T8" fmla="*/ 9 w 48"/>
                <a:gd name="T9" fmla="*/ 21 h 23"/>
                <a:gd name="T10" fmla="*/ 15 w 48"/>
                <a:gd name="T11" fmla="*/ 23 h 23"/>
                <a:gd name="T12" fmla="*/ 45 w 48"/>
                <a:gd name="T13" fmla="*/ 23 h 23"/>
                <a:gd name="T14" fmla="*/ 47 w 48"/>
                <a:gd name="T15" fmla="*/ 21 h 23"/>
                <a:gd name="T16" fmla="*/ 38 w 48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3">
                  <a:moveTo>
                    <a:pt x="38" y="2"/>
                  </a:moveTo>
                  <a:cubicBezTo>
                    <a:pt x="37" y="1"/>
                    <a:pt x="35" y="0"/>
                    <a:pt x="32" y="0"/>
                  </a:cubicBezTo>
                  <a:cubicBezTo>
                    <a:pt x="23" y="0"/>
                    <a:pt x="13" y="0"/>
                    <a:pt x="4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" y="9"/>
                    <a:pt x="6" y="15"/>
                    <a:pt x="9" y="21"/>
                  </a:cubicBezTo>
                  <a:cubicBezTo>
                    <a:pt x="10" y="22"/>
                    <a:pt x="12" y="23"/>
                    <a:pt x="15" y="23"/>
                  </a:cubicBezTo>
                  <a:cubicBezTo>
                    <a:pt x="25" y="23"/>
                    <a:pt x="35" y="23"/>
                    <a:pt x="45" y="23"/>
                  </a:cubicBezTo>
                  <a:cubicBezTo>
                    <a:pt x="47" y="23"/>
                    <a:pt x="48" y="22"/>
                    <a:pt x="47" y="21"/>
                  </a:cubicBezTo>
                  <a:cubicBezTo>
                    <a:pt x="44" y="15"/>
                    <a:pt x="41" y="9"/>
                    <a:pt x="3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2" name="Freeform 37"/>
            <p:cNvSpPr/>
            <p:nvPr/>
          </p:nvSpPr>
          <p:spPr bwMode="auto">
            <a:xfrm>
              <a:off x="7170028" y="5797247"/>
              <a:ext cx="85167" cy="39991"/>
            </a:xfrm>
            <a:custGeom>
              <a:avLst/>
              <a:gdLst>
                <a:gd name="T0" fmla="*/ 37 w 49"/>
                <a:gd name="T1" fmla="*/ 2 h 23"/>
                <a:gd name="T2" fmla="*/ 32 w 49"/>
                <a:gd name="T3" fmla="*/ 0 h 23"/>
                <a:gd name="T4" fmla="*/ 3 w 49"/>
                <a:gd name="T5" fmla="*/ 0 h 23"/>
                <a:gd name="T6" fmla="*/ 0 w 49"/>
                <a:gd name="T7" fmla="*/ 2 h 23"/>
                <a:gd name="T8" fmla="*/ 10 w 49"/>
                <a:gd name="T9" fmla="*/ 21 h 23"/>
                <a:gd name="T10" fmla="*/ 16 w 49"/>
                <a:gd name="T11" fmla="*/ 23 h 23"/>
                <a:gd name="T12" fmla="*/ 46 w 49"/>
                <a:gd name="T13" fmla="*/ 23 h 23"/>
                <a:gd name="T14" fmla="*/ 48 w 49"/>
                <a:gd name="T15" fmla="*/ 21 h 23"/>
                <a:gd name="T16" fmla="*/ 37 w 49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3">
                  <a:moveTo>
                    <a:pt x="37" y="2"/>
                  </a:moveTo>
                  <a:cubicBezTo>
                    <a:pt x="36" y="1"/>
                    <a:pt x="34" y="0"/>
                    <a:pt x="32" y="0"/>
                  </a:cubicBezTo>
                  <a:cubicBezTo>
                    <a:pt x="22" y="0"/>
                    <a:pt x="12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9"/>
                    <a:pt x="7" y="15"/>
                    <a:pt x="10" y="21"/>
                  </a:cubicBezTo>
                  <a:cubicBezTo>
                    <a:pt x="11" y="22"/>
                    <a:pt x="14" y="23"/>
                    <a:pt x="16" y="23"/>
                  </a:cubicBezTo>
                  <a:cubicBezTo>
                    <a:pt x="26" y="23"/>
                    <a:pt x="36" y="23"/>
                    <a:pt x="46" y="23"/>
                  </a:cubicBezTo>
                  <a:cubicBezTo>
                    <a:pt x="48" y="23"/>
                    <a:pt x="49" y="22"/>
                    <a:pt x="48" y="21"/>
                  </a:cubicBezTo>
                  <a:cubicBezTo>
                    <a:pt x="45" y="15"/>
                    <a:pt x="41" y="9"/>
                    <a:pt x="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3" name="Freeform 38"/>
            <p:cNvSpPr/>
            <p:nvPr/>
          </p:nvSpPr>
          <p:spPr bwMode="auto">
            <a:xfrm>
              <a:off x="6145064" y="5746147"/>
              <a:ext cx="82945" cy="42213"/>
            </a:xfrm>
            <a:custGeom>
              <a:avLst/>
              <a:gdLst>
                <a:gd name="T0" fmla="*/ 47 w 47"/>
                <a:gd name="T1" fmla="*/ 3 h 24"/>
                <a:gd name="T2" fmla="*/ 44 w 47"/>
                <a:gd name="T3" fmla="*/ 0 h 24"/>
                <a:gd name="T4" fmla="*/ 17 w 47"/>
                <a:gd name="T5" fmla="*/ 0 h 24"/>
                <a:gd name="T6" fmla="*/ 12 w 47"/>
                <a:gd name="T7" fmla="*/ 3 h 24"/>
                <a:gd name="T8" fmla="*/ 1 w 47"/>
                <a:gd name="T9" fmla="*/ 21 h 24"/>
                <a:gd name="T10" fmla="*/ 3 w 47"/>
                <a:gd name="T11" fmla="*/ 24 h 24"/>
                <a:gd name="T12" fmla="*/ 31 w 47"/>
                <a:gd name="T13" fmla="*/ 24 h 24"/>
                <a:gd name="T14" fmla="*/ 37 w 47"/>
                <a:gd name="T15" fmla="*/ 21 h 24"/>
                <a:gd name="T16" fmla="*/ 47 w 47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4">
                  <a:moveTo>
                    <a:pt x="47" y="3"/>
                  </a:moveTo>
                  <a:cubicBezTo>
                    <a:pt x="47" y="1"/>
                    <a:pt x="46" y="0"/>
                    <a:pt x="44" y="0"/>
                  </a:cubicBezTo>
                  <a:cubicBezTo>
                    <a:pt x="35" y="0"/>
                    <a:pt x="26" y="0"/>
                    <a:pt x="17" y="0"/>
                  </a:cubicBezTo>
                  <a:cubicBezTo>
                    <a:pt x="15" y="0"/>
                    <a:pt x="13" y="1"/>
                    <a:pt x="12" y="3"/>
                  </a:cubicBezTo>
                  <a:cubicBezTo>
                    <a:pt x="8" y="9"/>
                    <a:pt x="4" y="15"/>
                    <a:pt x="1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12" y="24"/>
                    <a:pt x="22" y="24"/>
                    <a:pt x="31" y="24"/>
                  </a:cubicBezTo>
                  <a:cubicBezTo>
                    <a:pt x="34" y="24"/>
                    <a:pt x="36" y="23"/>
                    <a:pt x="37" y="21"/>
                  </a:cubicBezTo>
                  <a:cubicBezTo>
                    <a:pt x="40" y="15"/>
                    <a:pt x="43" y="9"/>
                    <a:pt x="4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4" name="Freeform 39"/>
            <p:cNvSpPr/>
            <p:nvPr/>
          </p:nvSpPr>
          <p:spPr bwMode="auto">
            <a:xfrm>
              <a:off x="6222085" y="5746147"/>
              <a:ext cx="80723" cy="42213"/>
            </a:xfrm>
            <a:custGeom>
              <a:avLst/>
              <a:gdLst>
                <a:gd name="T0" fmla="*/ 46 w 46"/>
                <a:gd name="T1" fmla="*/ 3 h 24"/>
                <a:gd name="T2" fmla="*/ 43 w 46"/>
                <a:gd name="T3" fmla="*/ 0 h 24"/>
                <a:gd name="T4" fmla="*/ 16 w 46"/>
                <a:gd name="T5" fmla="*/ 0 h 24"/>
                <a:gd name="T6" fmla="*/ 11 w 46"/>
                <a:gd name="T7" fmla="*/ 3 h 24"/>
                <a:gd name="T8" fmla="*/ 1 w 46"/>
                <a:gd name="T9" fmla="*/ 21 h 24"/>
                <a:gd name="T10" fmla="*/ 4 w 46"/>
                <a:gd name="T11" fmla="*/ 24 h 24"/>
                <a:gd name="T12" fmla="*/ 32 w 46"/>
                <a:gd name="T13" fmla="*/ 24 h 24"/>
                <a:gd name="T14" fmla="*/ 37 w 46"/>
                <a:gd name="T15" fmla="*/ 21 h 24"/>
                <a:gd name="T16" fmla="*/ 46 w 46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3"/>
                  </a:moveTo>
                  <a:cubicBezTo>
                    <a:pt x="46" y="1"/>
                    <a:pt x="45" y="0"/>
                    <a:pt x="43" y="0"/>
                  </a:cubicBezTo>
                  <a:cubicBezTo>
                    <a:pt x="34" y="0"/>
                    <a:pt x="25" y="0"/>
                    <a:pt x="16" y="0"/>
                  </a:cubicBezTo>
                  <a:cubicBezTo>
                    <a:pt x="14" y="0"/>
                    <a:pt x="12" y="1"/>
                    <a:pt x="11" y="3"/>
                  </a:cubicBezTo>
                  <a:cubicBezTo>
                    <a:pt x="8" y="9"/>
                    <a:pt x="4" y="15"/>
                    <a:pt x="1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3" y="24"/>
                    <a:pt x="23" y="24"/>
                    <a:pt x="32" y="24"/>
                  </a:cubicBezTo>
                  <a:cubicBezTo>
                    <a:pt x="34" y="24"/>
                    <a:pt x="37" y="23"/>
                    <a:pt x="37" y="21"/>
                  </a:cubicBezTo>
                  <a:cubicBezTo>
                    <a:pt x="40" y="15"/>
                    <a:pt x="43" y="9"/>
                    <a:pt x="4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5" name="Freeform 40"/>
            <p:cNvSpPr/>
            <p:nvPr/>
          </p:nvSpPr>
          <p:spPr bwMode="auto">
            <a:xfrm>
              <a:off x="6301327" y="5746147"/>
              <a:ext cx="77020" cy="42213"/>
            </a:xfrm>
            <a:custGeom>
              <a:avLst/>
              <a:gdLst>
                <a:gd name="T0" fmla="*/ 44 w 44"/>
                <a:gd name="T1" fmla="*/ 3 h 24"/>
                <a:gd name="T2" fmla="*/ 41 w 44"/>
                <a:gd name="T3" fmla="*/ 0 h 24"/>
                <a:gd name="T4" fmla="*/ 14 w 44"/>
                <a:gd name="T5" fmla="*/ 0 h 24"/>
                <a:gd name="T6" fmla="*/ 9 w 44"/>
                <a:gd name="T7" fmla="*/ 3 h 24"/>
                <a:gd name="T8" fmla="*/ 1 w 44"/>
                <a:gd name="T9" fmla="*/ 21 h 24"/>
                <a:gd name="T10" fmla="*/ 4 w 44"/>
                <a:gd name="T11" fmla="*/ 24 h 24"/>
                <a:gd name="T12" fmla="*/ 32 w 44"/>
                <a:gd name="T13" fmla="*/ 24 h 24"/>
                <a:gd name="T14" fmla="*/ 37 w 44"/>
                <a:gd name="T15" fmla="*/ 21 h 24"/>
                <a:gd name="T16" fmla="*/ 44 w 4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4">
                  <a:moveTo>
                    <a:pt x="44" y="3"/>
                  </a:moveTo>
                  <a:cubicBezTo>
                    <a:pt x="44" y="1"/>
                    <a:pt x="43" y="0"/>
                    <a:pt x="41" y="0"/>
                  </a:cubicBezTo>
                  <a:cubicBezTo>
                    <a:pt x="32" y="0"/>
                    <a:pt x="23" y="0"/>
                    <a:pt x="14" y="0"/>
                  </a:cubicBezTo>
                  <a:cubicBezTo>
                    <a:pt x="12" y="0"/>
                    <a:pt x="9" y="1"/>
                    <a:pt x="9" y="3"/>
                  </a:cubicBezTo>
                  <a:cubicBezTo>
                    <a:pt x="6" y="9"/>
                    <a:pt x="3" y="15"/>
                    <a:pt x="1" y="21"/>
                  </a:cubicBezTo>
                  <a:cubicBezTo>
                    <a:pt x="0" y="23"/>
                    <a:pt x="1" y="24"/>
                    <a:pt x="4" y="24"/>
                  </a:cubicBezTo>
                  <a:cubicBezTo>
                    <a:pt x="13" y="24"/>
                    <a:pt x="23" y="24"/>
                    <a:pt x="32" y="24"/>
                  </a:cubicBezTo>
                  <a:cubicBezTo>
                    <a:pt x="34" y="24"/>
                    <a:pt x="36" y="23"/>
                    <a:pt x="37" y="21"/>
                  </a:cubicBezTo>
                  <a:cubicBezTo>
                    <a:pt x="39" y="15"/>
                    <a:pt x="41" y="9"/>
                    <a:pt x="4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6" name="Freeform 41"/>
            <p:cNvSpPr/>
            <p:nvPr/>
          </p:nvSpPr>
          <p:spPr bwMode="auto">
            <a:xfrm>
              <a:off x="6379828" y="5746147"/>
              <a:ext cx="74058" cy="42213"/>
            </a:xfrm>
            <a:custGeom>
              <a:avLst/>
              <a:gdLst>
                <a:gd name="T0" fmla="*/ 41 w 42"/>
                <a:gd name="T1" fmla="*/ 3 h 24"/>
                <a:gd name="T2" fmla="*/ 38 w 42"/>
                <a:gd name="T3" fmla="*/ 0 h 24"/>
                <a:gd name="T4" fmla="*/ 11 w 42"/>
                <a:gd name="T5" fmla="*/ 0 h 24"/>
                <a:gd name="T6" fmla="*/ 7 w 42"/>
                <a:gd name="T7" fmla="*/ 3 h 24"/>
                <a:gd name="T8" fmla="*/ 0 w 42"/>
                <a:gd name="T9" fmla="*/ 21 h 24"/>
                <a:gd name="T10" fmla="*/ 3 w 42"/>
                <a:gd name="T11" fmla="*/ 24 h 24"/>
                <a:gd name="T12" fmla="*/ 32 w 42"/>
                <a:gd name="T13" fmla="*/ 24 h 24"/>
                <a:gd name="T14" fmla="*/ 36 w 42"/>
                <a:gd name="T15" fmla="*/ 21 h 24"/>
                <a:gd name="T16" fmla="*/ 41 w 4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41" y="3"/>
                  </a:moveTo>
                  <a:cubicBezTo>
                    <a:pt x="42" y="1"/>
                    <a:pt x="41" y="0"/>
                    <a:pt x="38" y="0"/>
                  </a:cubicBezTo>
                  <a:cubicBezTo>
                    <a:pt x="29" y="0"/>
                    <a:pt x="20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5" y="9"/>
                    <a:pt x="2" y="15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13" y="24"/>
                    <a:pt x="22" y="24"/>
                    <a:pt x="32" y="24"/>
                  </a:cubicBezTo>
                  <a:cubicBezTo>
                    <a:pt x="34" y="24"/>
                    <a:pt x="36" y="23"/>
                    <a:pt x="36" y="21"/>
                  </a:cubicBezTo>
                  <a:cubicBezTo>
                    <a:pt x="38" y="15"/>
                    <a:pt x="40" y="9"/>
                    <a:pt x="4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7" name="Freeform 42"/>
            <p:cNvSpPr/>
            <p:nvPr/>
          </p:nvSpPr>
          <p:spPr bwMode="auto">
            <a:xfrm>
              <a:off x="6459070" y="5746147"/>
              <a:ext cx="69615" cy="42213"/>
            </a:xfrm>
            <a:custGeom>
              <a:avLst/>
              <a:gdLst>
                <a:gd name="T0" fmla="*/ 39 w 40"/>
                <a:gd name="T1" fmla="*/ 3 h 24"/>
                <a:gd name="T2" fmla="*/ 36 w 40"/>
                <a:gd name="T3" fmla="*/ 0 h 24"/>
                <a:gd name="T4" fmla="*/ 9 w 40"/>
                <a:gd name="T5" fmla="*/ 0 h 24"/>
                <a:gd name="T6" fmla="*/ 5 w 40"/>
                <a:gd name="T7" fmla="*/ 3 h 24"/>
                <a:gd name="T8" fmla="*/ 0 w 40"/>
                <a:gd name="T9" fmla="*/ 21 h 24"/>
                <a:gd name="T10" fmla="*/ 3 w 40"/>
                <a:gd name="T11" fmla="*/ 24 h 24"/>
                <a:gd name="T12" fmla="*/ 32 w 40"/>
                <a:gd name="T13" fmla="*/ 24 h 24"/>
                <a:gd name="T14" fmla="*/ 36 w 40"/>
                <a:gd name="T15" fmla="*/ 21 h 24"/>
                <a:gd name="T16" fmla="*/ 39 w 40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39" y="3"/>
                  </a:moveTo>
                  <a:cubicBezTo>
                    <a:pt x="40" y="1"/>
                    <a:pt x="38" y="0"/>
                    <a:pt x="36" y="0"/>
                  </a:cubicBezTo>
                  <a:cubicBezTo>
                    <a:pt x="27" y="0"/>
                    <a:pt x="18" y="0"/>
                    <a:pt x="9" y="0"/>
                  </a:cubicBezTo>
                  <a:cubicBezTo>
                    <a:pt x="7" y="0"/>
                    <a:pt x="5" y="1"/>
                    <a:pt x="5" y="3"/>
                  </a:cubicBezTo>
                  <a:cubicBezTo>
                    <a:pt x="3" y="9"/>
                    <a:pt x="1" y="15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13" y="24"/>
                    <a:pt x="22" y="24"/>
                    <a:pt x="32" y="24"/>
                  </a:cubicBezTo>
                  <a:cubicBezTo>
                    <a:pt x="34" y="24"/>
                    <a:pt x="36" y="23"/>
                    <a:pt x="36" y="21"/>
                  </a:cubicBezTo>
                  <a:cubicBezTo>
                    <a:pt x="37" y="15"/>
                    <a:pt x="38" y="9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8" name="Freeform 43"/>
            <p:cNvSpPr/>
            <p:nvPr/>
          </p:nvSpPr>
          <p:spPr bwMode="auto">
            <a:xfrm>
              <a:off x="6536091" y="5746147"/>
              <a:ext cx="66652" cy="42213"/>
            </a:xfrm>
            <a:custGeom>
              <a:avLst/>
              <a:gdLst>
                <a:gd name="T0" fmla="*/ 38 w 38"/>
                <a:gd name="T1" fmla="*/ 3 h 24"/>
                <a:gd name="T2" fmla="*/ 35 w 38"/>
                <a:gd name="T3" fmla="*/ 0 h 24"/>
                <a:gd name="T4" fmla="*/ 8 w 38"/>
                <a:gd name="T5" fmla="*/ 0 h 24"/>
                <a:gd name="T6" fmla="*/ 4 w 38"/>
                <a:gd name="T7" fmla="*/ 3 h 24"/>
                <a:gd name="T8" fmla="*/ 0 w 38"/>
                <a:gd name="T9" fmla="*/ 21 h 24"/>
                <a:gd name="T10" fmla="*/ 4 w 38"/>
                <a:gd name="T11" fmla="*/ 24 h 24"/>
                <a:gd name="T12" fmla="*/ 32 w 38"/>
                <a:gd name="T13" fmla="*/ 24 h 24"/>
                <a:gd name="T14" fmla="*/ 37 w 38"/>
                <a:gd name="T15" fmla="*/ 21 h 24"/>
                <a:gd name="T16" fmla="*/ 38 w 38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38" y="3"/>
                  </a:moveTo>
                  <a:cubicBezTo>
                    <a:pt x="38" y="1"/>
                    <a:pt x="37" y="0"/>
                    <a:pt x="35" y="0"/>
                  </a:cubicBezTo>
                  <a:cubicBezTo>
                    <a:pt x="26" y="0"/>
                    <a:pt x="17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3" y="9"/>
                    <a:pt x="1" y="15"/>
                    <a:pt x="0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3" y="24"/>
                    <a:pt x="23" y="24"/>
                    <a:pt x="32" y="24"/>
                  </a:cubicBezTo>
                  <a:cubicBezTo>
                    <a:pt x="35" y="24"/>
                    <a:pt x="36" y="23"/>
                    <a:pt x="37" y="21"/>
                  </a:cubicBezTo>
                  <a:cubicBezTo>
                    <a:pt x="37" y="15"/>
                    <a:pt x="38" y="9"/>
                    <a:pt x="3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9" name="Freeform 44"/>
            <p:cNvSpPr/>
            <p:nvPr/>
          </p:nvSpPr>
          <p:spPr bwMode="auto">
            <a:xfrm>
              <a:off x="6614592" y="5746147"/>
              <a:ext cx="62949" cy="42213"/>
            </a:xfrm>
            <a:custGeom>
              <a:avLst/>
              <a:gdLst>
                <a:gd name="T0" fmla="*/ 36 w 36"/>
                <a:gd name="T1" fmla="*/ 3 h 24"/>
                <a:gd name="T2" fmla="*/ 33 w 36"/>
                <a:gd name="T3" fmla="*/ 0 h 24"/>
                <a:gd name="T4" fmla="*/ 5 w 36"/>
                <a:gd name="T5" fmla="*/ 0 h 24"/>
                <a:gd name="T6" fmla="*/ 2 w 36"/>
                <a:gd name="T7" fmla="*/ 3 h 24"/>
                <a:gd name="T8" fmla="*/ 0 w 36"/>
                <a:gd name="T9" fmla="*/ 21 h 24"/>
                <a:gd name="T10" fmla="*/ 4 w 36"/>
                <a:gd name="T11" fmla="*/ 24 h 24"/>
                <a:gd name="T12" fmla="*/ 32 w 36"/>
                <a:gd name="T13" fmla="*/ 24 h 24"/>
                <a:gd name="T14" fmla="*/ 36 w 36"/>
                <a:gd name="T15" fmla="*/ 21 h 24"/>
                <a:gd name="T16" fmla="*/ 36 w 36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4">
                  <a:moveTo>
                    <a:pt x="36" y="3"/>
                  </a:moveTo>
                  <a:cubicBezTo>
                    <a:pt x="36" y="1"/>
                    <a:pt x="35" y="0"/>
                    <a:pt x="33" y="0"/>
                  </a:cubicBezTo>
                  <a:cubicBezTo>
                    <a:pt x="24" y="0"/>
                    <a:pt x="14" y="0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  <a:cubicBezTo>
                    <a:pt x="1" y="9"/>
                    <a:pt x="1" y="15"/>
                    <a:pt x="0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13" y="24"/>
                    <a:pt x="23" y="24"/>
                    <a:pt x="32" y="24"/>
                  </a:cubicBezTo>
                  <a:cubicBezTo>
                    <a:pt x="34" y="24"/>
                    <a:pt x="36" y="23"/>
                    <a:pt x="36" y="21"/>
                  </a:cubicBezTo>
                  <a:cubicBezTo>
                    <a:pt x="36" y="15"/>
                    <a:pt x="36" y="9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0" name="Freeform 45"/>
            <p:cNvSpPr/>
            <p:nvPr/>
          </p:nvSpPr>
          <p:spPr bwMode="auto">
            <a:xfrm>
              <a:off x="6691613" y="5746147"/>
              <a:ext cx="65171" cy="42213"/>
            </a:xfrm>
            <a:custGeom>
              <a:avLst/>
              <a:gdLst>
                <a:gd name="T0" fmla="*/ 35 w 37"/>
                <a:gd name="T1" fmla="*/ 3 h 24"/>
                <a:gd name="T2" fmla="*/ 31 w 37"/>
                <a:gd name="T3" fmla="*/ 0 h 24"/>
                <a:gd name="T4" fmla="*/ 4 w 37"/>
                <a:gd name="T5" fmla="*/ 0 h 24"/>
                <a:gd name="T6" fmla="*/ 0 w 37"/>
                <a:gd name="T7" fmla="*/ 3 h 24"/>
                <a:gd name="T8" fmla="*/ 1 w 37"/>
                <a:gd name="T9" fmla="*/ 21 h 24"/>
                <a:gd name="T10" fmla="*/ 5 w 37"/>
                <a:gd name="T11" fmla="*/ 24 h 24"/>
                <a:gd name="T12" fmla="*/ 33 w 37"/>
                <a:gd name="T13" fmla="*/ 24 h 24"/>
                <a:gd name="T14" fmla="*/ 37 w 37"/>
                <a:gd name="T15" fmla="*/ 21 h 24"/>
                <a:gd name="T16" fmla="*/ 35 w 37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4">
                  <a:moveTo>
                    <a:pt x="35" y="3"/>
                  </a:moveTo>
                  <a:cubicBezTo>
                    <a:pt x="35" y="1"/>
                    <a:pt x="33" y="0"/>
                    <a:pt x="31" y="0"/>
                  </a:cubicBezTo>
                  <a:cubicBezTo>
                    <a:pt x="22" y="0"/>
                    <a:pt x="13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1" y="15"/>
                    <a:pt x="1" y="21"/>
                  </a:cubicBezTo>
                  <a:cubicBezTo>
                    <a:pt x="1" y="23"/>
                    <a:pt x="2" y="24"/>
                    <a:pt x="5" y="24"/>
                  </a:cubicBezTo>
                  <a:cubicBezTo>
                    <a:pt x="14" y="24"/>
                    <a:pt x="23" y="24"/>
                    <a:pt x="33" y="24"/>
                  </a:cubicBezTo>
                  <a:cubicBezTo>
                    <a:pt x="35" y="24"/>
                    <a:pt x="37" y="23"/>
                    <a:pt x="37" y="21"/>
                  </a:cubicBezTo>
                  <a:cubicBezTo>
                    <a:pt x="36" y="15"/>
                    <a:pt x="36" y="9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1" name="Freeform 46"/>
            <p:cNvSpPr/>
            <p:nvPr/>
          </p:nvSpPr>
          <p:spPr bwMode="auto">
            <a:xfrm>
              <a:off x="6767152" y="5746147"/>
              <a:ext cx="66652" cy="42213"/>
            </a:xfrm>
            <a:custGeom>
              <a:avLst/>
              <a:gdLst>
                <a:gd name="T0" fmla="*/ 35 w 38"/>
                <a:gd name="T1" fmla="*/ 3 h 24"/>
                <a:gd name="T2" fmla="*/ 31 w 38"/>
                <a:gd name="T3" fmla="*/ 0 h 24"/>
                <a:gd name="T4" fmla="*/ 4 w 38"/>
                <a:gd name="T5" fmla="*/ 0 h 24"/>
                <a:gd name="T6" fmla="*/ 0 w 38"/>
                <a:gd name="T7" fmla="*/ 3 h 24"/>
                <a:gd name="T8" fmla="*/ 2 w 38"/>
                <a:gd name="T9" fmla="*/ 21 h 24"/>
                <a:gd name="T10" fmla="*/ 6 w 38"/>
                <a:gd name="T11" fmla="*/ 24 h 24"/>
                <a:gd name="T12" fmla="*/ 35 w 38"/>
                <a:gd name="T13" fmla="*/ 24 h 24"/>
                <a:gd name="T14" fmla="*/ 38 w 38"/>
                <a:gd name="T15" fmla="*/ 21 h 24"/>
                <a:gd name="T16" fmla="*/ 35 w 38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35" y="3"/>
                  </a:moveTo>
                  <a:cubicBezTo>
                    <a:pt x="35" y="1"/>
                    <a:pt x="33" y="0"/>
                    <a:pt x="31" y="0"/>
                  </a:cubicBezTo>
                  <a:cubicBezTo>
                    <a:pt x="22" y="0"/>
                    <a:pt x="13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1" y="9"/>
                    <a:pt x="2" y="15"/>
                    <a:pt x="2" y="21"/>
                  </a:cubicBezTo>
                  <a:cubicBezTo>
                    <a:pt x="2" y="23"/>
                    <a:pt x="4" y="24"/>
                    <a:pt x="6" y="24"/>
                  </a:cubicBezTo>
                  <a:cubicBezTo>
                    <a:pt x="16" y="24"/>
                    <a:pt x="25" y="24"/>
                    <a:pt x="35" y="24"/>
                  </a:cubicBezTo>
                  <a:cubicBezTo>
                    <a:pt x="37" y="24"/>
                    <a:pt x="38" y="23"/>
                    <a:pt x="38" y="21"/>
                  </a:cubicBezTo>
                  <a:cubicBezTo>
                    <a:pt x="37" y="15"/>
                    <a:pt x="36" y="9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Freeform 47"/>
            <p:cNvSpPr/>
            <p:nvPr/>
          </p:nvSpPr>
          <p:spPr bwMode="auto">
            <a:xfrm>
              <a:off x="6841950" y="5746147"/>
              <a:ext cx="70355" cy="42213"/>
            </a:xfrm>
            <a:custGeom>
              <a:avLst/>
              <a:gdLst>
                <a:gd name="T0" fmla="*/ 35 w 40"/>
                <a:gd name="T1" fmla="*/ 3 h 24"/>
                <a:gd name="T2" fmla="*/ 31 w 40"/>
                <a:gd name="T3" fmla="*/ 0 h 24"/>
                <a:gd name="T4" fmla="*/ 4 w 40"/>
                <a:gd name="T5" fmla="*/ 0 h 24"/>
                <a:gd name="T6" fmla="*/ 0 w 40"/>
                <a:gd name="T7" fmla="*/ 3 h 24"/>
                <a:gd name="T8" fmla="*/ 4 w 40"/>
                <a:gd name="T9" fmla="*/ 21 h 24"/>
                <a:gd name="T10" fmla="*/ 8 w 40"/>
                <a:gd name="T11" fmla="*/ 24 h 24"/>
                <a:gd name="T12" fmla="*/ 37 w 40"/>
                <a:gd name="T13" fmla="*/ 24 h 24"/>
                <a:gd name="T14" fmla="*/ 40 w 40"/>
                <a:gd name="T15" fmla="*/ 21 h 24"/>
                <a:gd name="T16" fmla="*/ 35 w 40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35" y="3"/>
                  </a:moveTo>
                  <a:cubicBezTo>
                    <a:pt x="35" y="1"/>
                    <a:pt x="33" y="0"/>
                    <a:pt x="31" y="0"/>
                  </a:cubicBezTo>
                  <a:cubicBezTo>
                    <a:pt x="22" y="0"/>
                    <a:pt x="13" y="0"/>
                    <a:pt x="4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1" y="9"/>
                    <a:pt x="3" y="15"/>
                    <a:pt x="4" y="21"/>
                  </a:cubicBezTo>
                  <a:cubicBezTo>
                    <a:pt x="4" y="23"/>
                    <a:pt x="6" y="24"/>
                    <a:pt x="8" y="24"/>
                  </a:cubicBezTo>
                  <a:cubicBezTo>
                    <a:pt x="18" y="24"/>
                    <a:pt x="27" y="24"/>
                    <a:pt x="37" y="24"/>
                  </a:cubicBezTo>
                  <a:cubicBezTo>
                    <a:pt x="39" y="24"/>
                    <a:pt x="40" y="23"/>
                    <a:pt x="40" y="21"/>
                  </a:cubicBezTo>
                  <a:cubicBezTo>
                    <a:pt x="38" y="15"/>
                    <a:pt x="37" y="9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Freeform 48"/>
            <p:cNvSpPr/>
            <p:nvPr/>
          </p:nvSpPr>
          <p:spPr bwMode="auto">
            <a:xfrm>
              <a:off x="6917490" y="5746147"/>
              <a:ext cx="73317" cy="42213"/>
            </a:xfrm>
            <a:custGeom>
              <a:avLst/>
              <a:gdLst>
                <a:gd name="T0" fmla="*/ 35 w 42"/>
                <a:gd name="T1" fmla="*/ 3 h 24"/>
                <a:gd name="T2" fmla="*/ 30 w 42"/>
                <a:gd name="T3" fmla="*/ 0 h 24"/>
                <a:gd name="T4" fmla="*/ 3 w 42"/>
                <a:gd name="T5" fmla="*/ 0 h 24"/>
                <a:gd name="T6" fmla="*/ 0 w 42"/>
                <a:gd name="T7" fmla="*/ 3 h 24"/>
                <a:gd name="T8" fmla="*/ 5 w 42"/>
                <a:gd name="T9" fmla="*/ 21 h 24"/>
                <a:gd name="T10" fmla="*/ 10 w 42"/>
                <a:gd name="T11" fmla="*/ 24 h 24"/>
                <a:gd name="T12" fmla="*/ 38 w 42"/>
                <a:gd name="T13" fmla="*/ 24 h 24"/>
                <a:gd name="T14" fmla="*/ 41 w 42"/>
                <a:gd name="T15" fmla="*/ 21 h 24"/>
                <a:gd name="T16" fmla="*/ 35 w 42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35" y="3"/>
                  </a:moveTo>
                  <a:cubicBezTo>
                    <a:pt x="34" y="1"/>
                    <a:pt x="32" y="0"/>
                    <a:pt x="30" y="0"/>
                  </a:cubicBezTo>
                  <a:cubicBezTo>
                    <a:pt x="21" y="0"/>
                    <a:pt x="12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2" y="9"/>
                    <a:pt x="4" y="15"/>
                    <a:pt x="5" y="21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9" y="24"/>
                    <a:pt x="29" y="24"/>
                    <a:pt x="38" y="24"/>
                  </a:cubicBezTo>
                  <a:cubicBezTo>
                    <a:pt x="40" y="24"/>
                    <a:pt x="42" y="23"/>
                    <a:pt x="41" y="21"/>
                  </a:cubicBezTo>
                  <a:cubicBezTo>
                    <a:pt x="39" y="15"/>
                    <a:pt x="37" y="9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Freeform 49"/>
            <p:cNvSpPr/>
            <p:nvPr/>
          </p:nvSpPr>
          <p:spPr bwMode="auto">
            <a:xfrm>
              <a:off x="6993029" y="5746147"/>
              <a:ext cx="77020" cy="42213"/>
            </a:xfrm>
            <a:custGeom>
              <a:avLst/>
              <a:gdLst>
                <a:gd name="T0" fmla="*/ 35 w 44"/>
                <a:gd name="T1" fmla="*/ 3 h 24"/>
                <a:gd name="T2" fmla="*/ 30 w 44"/>
                <a:gd name="T3" fmla="*/ 0 h 24"/>
                <a:gd name="T4" fmla="*/ 3 w 44"/>
                <a:gd name="T5" fmla="*/ 0 h 24"/>
                <a:gd name="T6" fmla="*/ 0 w 44"/>
                <a:gd name="T7" fmla="*/ 3 h 24"/>
                <a:gd name="T8" fmla="*/ 7 w 44"/>
                <a:gd name="T9" fmla="*/ 21 h 24"/>
                <a:gd name="T10" fmla="*/ 12 w 44"/>
                <a:gd name="T11" fmla="*/ 24 h 24"/>
                <a:gd name="T12" fmla="*/ 40 w 44"/>
                <a:gd name="T13" fmla="*/ 24 h 24"/>
                <a:gd name="T14" fmla="*/ 43 w 44"/>
                <a:gd name="T15" fmla="*/ 21 h 24"/>
                <a:gd name="T16" fmla="*/ 35 w 4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4">
                  <a:moveTo>
                    <a:pt x="35" y="3"/>
                  </a:moveTo>
                  <a:cubicBezTo>
                    <a:pt x="34" y="1"/>
                    <a:pt x="32" y="0"/>
                    <a:pt x="30" y="0"/>
                  </a:cubicBezTo>
                  <a:cubicBezTo>
                    <a:pt x="21" y="0"/>
                    <a:pt x="12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2" y="9"/>
                    <a:pt x="5" y="15"/>
                    <a:pt x="7" y="21"/>
                  </a:cubicBezTo>
                  <a:cubicBezTo>
                    <a:pt x="7" y="23"/>
                    <a:pt x="10" y="24"/>
                    <a:pt x="12" y="24"/>
                  </a:cubicBezTo>
                  <a:cubicBezTo>
                    <a:pt x="21" y="24"/>
                    <a:pt x="31" y="24"/>
                    <a:pt x="40" y="24"/>
                  </a:cubicBezTo>
                  <a:cubicBezTo>
                    <a:pt x="42" y="24"/>
                    <a:pt x="44" y="23"/>
                    <a:pt x="43" y="21"/>
                  </a:cubicBezTo>
                  <a:cubicBezTo>
                    <a:pt x="40" y="15"/>
                    <a:pt x="38" y="9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Freeform 50"/>
            <p:cNvSpPr/>
            <p:nvPr/>
          </p:nvSpPr>
          <p:spPr bwMode="auto">
            <a:xfrm>
              <a:off x="7066346" y="5746147"/>
              <a:ext cx="80723" cy="42213"/>
            </a:xfrm>
            <a:custGeom>
              <a:avLst/>
              <a:gdLst>
                <a:gd name="T0" fmla="*/ 36 w 46"/>
                <a:gd name="T1" fmla="*/ 3 h 24"/>
                <a:gd name="T2" fmla="*/ 31 w 46"/>
                <a:gd name="T3" fmla="*/ 0 h 24"/>
                <a:gd name="T4" fmla="*/ 4 w 46"/>
                <a:gd name="T5" fmla="*/ 0 h 24"/>
                <a:gd name="T6" fmla="*/ 1 w 46"/>
                <a:gd name="T7" fmla="*/ 3 h 24"/>
                <a:gd name="T8" fmla="*/ 9 w 46"/>
                <a:gd name="T9" fmla="*/ 21 h 24"/>
                <a:gd name="T10" fmla="*/ 14 w 46"/>
                <a:gd name="T11" fmla="*/ 24 h 24"/>
                <a:gd name="T12" fmla="*/ 43 w 46"/>
                <a:gd name="T13" fmla="*/ 24 h 24"/>
                <a:gd name="T14" fmla="*/ 45 w 46"/>
                <a:gd name="T15" fmla="*/ 21 h 24"/>
                <a:gd name="T16" fmla="*/ 36 w 46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36" y="3"/>
                  </a:moveTo>
                  <a:cubicBezTo>
                    <a:pt x="35" y="1"/>
                    <a:pt x="33" y="0"/>
                    <a:pt x="31" y="0"/>
                  </a:cubicBezTo>
                  <a:cubicBezTo>
                    <a:pt x="22" y="0"/>
                    <a:pt x="13" y="0"/>
                    <a:pt x="4" y="0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4" y="9"/>
                    <a:pt x="7" y="15"/>
                    <a:pt x="9" y="21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24" y="24"/>
                    <a:pt x="33" y="24"/>
                    <a:pt x="43" y="24"/>
                  </a:cubicBezTo>
                  <a:cubicBezTo>
                    <a:pt x="45" y="24"/>
                    <a:pt x="46" y="23"/>
                    <a:pt x="45" y="21"/>
                  </a:cubicBezTo>
                  <a:cubicBezTo>
                    <a:pt x="42" y="15"/>
                    <a:pt x="39" y="9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Freeform 51"/>
            <p:cNvSpPr/>
            <p:nvPr/>
          </p:nvSpPr>
          <p:spPr bwMode="auto">
            <a:xfrm>
              <a:off x="7141886" y="5746147"/>
              <a:ext cx="83686" cy="42213"/>
            </a:xfrm>
            <a:custGeom>
              <a:avLst/>
              <a:gdLst>
                <a:gd name="T0" fmla="*/ 36 w 48"/>
                <a:gd name="T1" fmla="*/ 3 h 24"/>
                <a:gd name="T2" fmla="*/ 30 w 48"/>
                <a:gd name="T3" fmla="*/ 0 h 24"/>
                <a:gd name="T4" fmla="*/ 3 w 48"/>
                <a:gd name="T5" fmla="*/ 0 h 24"/>
                <a:gd name="T6" fmla="*/ 1 w 48"/>
                <a:gd name="T7" fmla="*/ 3 h 24"/>
                <a:gd name="T8" fmla="*/ 11 w 48"/>
                <a:gd name="T9" fmla="*/ 21 h 24"/>
                <a:gd name="T10" fmla="*/ 16 w 48"/>
                <a:gd name="T11" fmla="*/ 24 h 24"/>
                <a:gd name="T12" fmla="*/ 45 w 48"/>
                <a:gd name="T13" fmla="*/ 24 h 24"/>
                <a:gd name="T14" fmla="*/ 47 w 48"/>
                <a:gd name="T15" fmla="*/ 21 h 24"/>
                <a:gd name="T16" fmla="*/ 36 w 48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36" y="3"/>
                  </a:moveTo>
                  <a:cubicBezTo>
                    <a:pt x="35" y="1"/>
                    <a:pt x="32" y="0"/>
                    <a:pt x="30" y="0"/>
                  </a:cubicBezTo>
                  <a:cubicBezTo>
                    <a:pt x="21" y="0"/>
                    <a:pt x="12" y="0"/>
                    <a:pt x="3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4" y="9"/>
                    <a:pt x="8" y="15"/>
                    <a:pt x="11" y="21"/>
                  </a:cubicBezTo>
                  <a:cubicBezTo>
                    <a:pt x="12" y="23"/>
                    <a:pt x="14" y="24"/>
                    <a:pt x="16" y="24"/>
                  </a:cubicBezTo>
                  <a:cubicBezTo>
                    <a:pt x="26" y="24"/>
                    <a:pt x="35" y="24"/>
                    <a:pt x="45" y="24"/>
                  </a:cubicBezTo>
                  <a:cubicBezTo>
                    <a:pt x="47" y="24"/>
                    <a:pt x="48" y="23"/>
                    <a:pt x="47" y="21"/>
                  </a:cubicBezTo>
                  <a:cubicBezTo>
                    <a:pt x="43" y="15"/>
                    <a:pt x="39" y="9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7" name="Freeform 52"/>
            <p:cNvSpPr/>
            <p:nvPr/>
          </p:nvSpPr>
          <p:spPr bwMode="auto">
            <a:xfrm>
              <a:off x="6175428" y="5697269"/>
              <a:ext cx="79983" cy="40732"/>
            </a:xfrm>
            <a:custGeom>
              <a:avLst/>
              <a:gdLst>
                <a:gd name="T0" fmla="*/ 45 w 46"/>
                <a:gd name="T1" fmla="*/ 2 h 23"/>
                <a:gd name="T2" fmla="*/ 43 w 46"/>
                <a:gd name="T3" fmla="*/ 0 h 23"/>
                <a:gd name="T4" fmla="*/ 17 w 46"/>
                <a:gd name="T5" fmla="*/ 0 h 23"/>
                <a:gd name="T6" fmla="*/ 12 w 46"/>
                <a:gd name="T7" fmla="*/ 2 h 23"/>
                <a:gd name="T8" fmla="*/ 1 w 46"/>
                <a:gd name="T9" fmla="*/ 21 h 23"/>
                <a:gd name="T10" fmla="*/ 3 w 46"/>
                <a:gd name="T11" fmla="*/ 23 h 23"/>
                <a:gd name="T12" fmla="*/ 30 w 46"/>
                <a:gd name="T13" fmla="*/ 23 h 23"/>
                <a:gd name="T14" fmla="*/ 35 w 46"/>
                <a:gd name="T15" fmla="*/ 21 h 23"/>
                <a:gd name="T16" fmla="*/ 45 w 46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3">
                  <a:moveTo>
                    <a:pt x="45" y="2"/>
                  </a:moveTo>
                  <a:cubicBezTo>
                    <a:pt x="46" y="1"/>
                    <a:pt x="45" y="0"/>
                    <a:pt x="43" y="0"/>
                  </a:cubicBezTo>
                  <a:cubicBezTo>
                    <a:pt x="34" y="0"/>
                    <a:pt x="26" y="0"/>
                    <a:pt x="17" y="0"/>
                  </a:cubicBezTo>
                  <a:cubicBezTo>
                    <a:pt x="16" y="0"/>
                    <a:pt x="13" y="1"/>
                    <a:pt x="12" y="2"/>
                  </a:cubicBezTo>
                  <a:cubicBezTo>
                    <a:pt x="9" y="8"/>
                    <a:pt x="5" y="15"/>
                    <a:pt x="1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4" y="22"/>
                    <a:pt x="35" y="21"/>
                  </a:cubicBezTo>
                  <a:cubicBezTo>
                    <a:pt x="38" y="15"/>
                    <a:pt x="42" y="8"/>
                    <a:pt x="4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8" name="Freeform 53"/>
            <p:cNvSpPr/>
            <p:nvPr/>
          </p:nvSpPr>
          <p:spPr bwMode="auto">
            <a:xfrm>
              <a:off x="6248746" y="5697269"/>
              <a:ext cx="77020" cy="40732"/>
            </a:xfrm>
            <a:custGeom>
              <a:avLst/>
              <a:gdLst>
                <a:gd name="T0" fmla="*/ 44 w 44"/>
                <a:gd name="T1" fmla="*/ 2 h 23"/>
                <a:gd name="T2" fmla="*/ 41 w 44"/>
                <a:gd name="T3" fmla="*/ 0 h 23"/>
                <a:gd name="T4" fmla="*/ 16 w 44"/>
                <a:gd name="T5" fmla="*/ 0 h 23"/>
                <a:gd name="T6" fmla="*/ 11 w 44"/>
                <a:gd name="T7" fmla="*/ 2 h 23"/>
                <a:gd name="T8" fmla="*/ 1 w 44"/>
                <a:gd name="T9" fmla="*/ 21 h 23"/>
                <a:gd name="T10" fmla="*/ 3 w 44"/>
                <a:gd name="T11" fmla="*/ 23 h 23"/>
                <a:gd name="T12" fmla="*/ 30 w 44"/>
                <a:gd name="T13" fmla="*/ 23 h 23"/>
                <a:gd name="T14" fmla="*/ 35 w 44"/>
                <a:gd name="T15" fmla="*/ 21 h 23"/>
                <a:gd name="T16" fmla="*/ 44 w 44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4" y="2"/>
                  </a:moveTo>
                  <a:cubicBezTo>
                    <a:pt x="44" y="1"/>
                    <a:pt x="43" y="0"/>
                    <a:pt x="41" y="0"/>
                  </a:cubicBezTo>
                  <a:cubicBezTo>
                    <a:pt x="33" y="0"/>
                    <a:pt x="24" y="0"/>
                    <a:pt x="16" y="0"/>
                  </a:cubicBezTo>
                  <a:cubicBezTo>
                    <a:pt x="14" y="0"/>
                    <a:pt x="12" y="1"/>
                    <a:pt x="11" y="2"/>
                  </a:cubicBezTo>
                  <a:cubicBezTo>
                    <a:pt x="8" y="8"/>
                    <a:pt x="4" y="15"/>
                    <a:pt x="1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5" y="22"/>
                    <a:pt x="35" y="21"/>
                  </a:cubicBezTo>
                  <a:cubicBezTo>
                    <a:pt x="38" y="15"/>
                    <a:pt x="41" y="8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9" name="Freeform 54"/>
            <p:cNvSpPr/>
            <p:nvPr/>
          </p:nvSpPr>
          <p:spPr bwMode="auto">
            <a:xfrm>
              <a:off x="6324285" y="5697269"/>
              <a:ext cx="71836" cy="40732"/>
            </a:xfrm>
            <a:custGeom>
              <a:avLst/>
              <a:gdLst>
                <a:gd name="T0" fmla="*/ 41 w 41"/>
                <a:gd name="T1" fmla="*/ 2 h 23"/>
                <a:gd name="T2" fmla="*/ 38 w 41"/>
                <a:gd name="T3" fmla="*/ 0 h 23"/>
                <a:gd name="T4" fmla="*/ 13 w 41"/>
                <a:gd name="T5" fmla="*/ 0 h 23"/>
                <a:gd name="T6" fmla="*/ 8 w 41"/>
                <a:gd name="T7" fmla="*/ 2 h 23"/>
                <a:gd name="T8" fmla="*/ 0 w 41"/>
                <a:gd name="T9" fmla="*/ 21 h 23"/>
                <a:gd name="T10" fmla="*/ 3 w 41"/>
                <a:gd name="T11" fmla="*/ 23 h 23"/>
                <a:gd name="T12" fmla="*/ 30 w 41"/>
                <a:gd name="T13" fmla="*/ 23 h 23"/>
                <a:gd name="T14" fmla="*/ 34 w 41"/>
                <a:gd name="T15" fmla="*/ 21 h 23"/>
                <a:gd name="T16" fmla="*/ 41 w 4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3">
                  <a:moveTo>
                    <a:pt x="41" y="2"/>
                  </a:moveTo>
                  <a:cubicBezTo>
                    <a:pt x="41" y="1"/>
                    <a:pt x="40" y="0"/>
                    <a:pt x="38" y="0"/>
                  </a:cubicBezTo>
                  <a:cubicBezTo>
                    <a:pt x="30" y="0"/>
                    <a:pt x="21" y="0"/>
                    <a:pt x="13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8"/>
                    <a:pt x="3" y="15"/>
                    <a:pt x="0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4" y="22"/>
                    <a:pt x="34" y="21"/>
                  </a:cubicBezTo>
                  <a:cubicBezTo>
                    <a:pt x="36" y="15"/>
                    <a:pt x="39" y="8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0" name="Freeform 55"/>
            <p:cNvSpPr/>
            <p:nvPr/>
          </p:nvSpPr>
          <p:spPr bwMode="auto">
            <a:xfrm>
              <a:off x="6397602" y="5697269"/>
              <a:ext cx="69615" cy="40732"/>
            </a:xfrm>
            <a:custGeom>
              <a:avLst/>
              <a:gdLst>
                <a:gd name="T0" fmla="*/ 39 w 40"/>
                <a:gd name="T1" fmla="*/ 2 h 23"/>
                <a:gd name="T2" fmla="*/ 37 w 40"/>
                <a:gd name="T3" fmla="*/ 0 h 23"/>
                <a:gd name="T4" fmla="*/ 11 w 40"/>
                <a:gd name="T5" fmla="*/ 0 h 23"/>
                <a:gd name="T6" fmla="*/ 7 w 40"/>
                <a:gd name="T7" fmla="*/ 2 h 23"/>
                <a:gd name="T8" fmla="*/ 0 w 40"/>
                <a:gd name="T9" fmla="*/ 21 h 23"/>
                <a:gd name="T10" fmla="*/ 3 w 40"/>
                <a:gd name="T11" fmla="*/ 23 h 23"/>
                <a:gd name="T12" fmla="*/ 30 w 40"/>
                <a:gd name="T13" fmla="*/ 23 h 23"/>
                <a:gd name="T14" fmla="*/ 34 w 40"/>
                <a:gd name="T15" fmla="*/ 21 h 23"/>
                <a:gd name="T16" fmla="*/ 39 w 40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9" y="2"/>
                  </a:moveTo>
                  <a:cubicBezTo>
                    <a:pt x="40" y="1"/>
                    <a:pt x="38" y="0"/>
                    <a:pt x="37" y="0"/>
                  </a:cubicBezTo>
                  <a:cubicBezTo>
                    <a:pt x="28" y="0"/>
                    <a:pt x="19" y="0"/>
                    <a:pt x="11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4" y="8"/>
                    <a:pt x="2" y="15"/>
                    <a:pt x="0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4" y="22"/>
                    <a:pt x="34" y="21"/>
                  </a:cubicBezTo>
                  <a:cubicBezTo>
                    <a:pt x="36" y="15"/>
                    <a:pt x="38" y="8"/>
                    <a:pt x="3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1" name="Freeform 56"/>
            <p:cNvSpPr/>
            <p:nvPr/>
          </p:nvSpPr>
          <p:spPr bwMode="auto">
            <a:xfrm>
              <a:off x="6470920" y="5697269"/>
              <a:ext cx="66652" cy="40732"/>
            </a:xfrm>
            <a:custGeom>
              <a:avLst/>
              <a:gdLst>
                <a:gd name="T0" fmla="*/ 38 w 38"/>
                <a:gd name="T1" fmla="*/ 2 h 23"/>
                <a:gd name="T2" fmla="*/ 35 w 38"/>
                <a:gd name="T3" fmla="*/ 0 h 23"/>
                <a:gd name="T4" fmla="*/ 9 w 38"/>
                <a:gd name="T5" fmla="*/ 0 h 23"/>
                <a:gd name="T6" fmla="*/ 5 w 38"/>
                <a:gd name="T7" fmla="*/ 2 h 23"/>
                <a:gd name="T8" fmla="*/ 0 w 38"/>
                <a:gd name="T9" fmla="*/ 21 h 23"/>
                <a:gd name="T10" fmla="*/ 3 w 38"/>
                <a:gd name="T11" fmla="*/ 23 h 23"/>
                <a:gd name="T12" fmla="*/ 30 w 38"/>
                <a:gd name="T13" fmla="*/ 23 h 23"/>
                <a:gd name="T14" fmla="*/ 34 w 38"/>
                <a:gd name="T15" fmla="*/ 21 h 23"/>
                <a:gd name="T16" fmla="*/ 38 w 38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3">
                  <a:moveTo>
                    <a:pt x="38" y="2"/>
                  </a:moveTo>
                  <a:cubicBezTo>
                    <a:pt x="38" y="1"/>
                    <a:pt x="37" y="0"/>
                    <a:pt x="35" y="0"/>
                  </a:cubicBezTo>
                  <a:cubicBezTo>
                    <a:pt x="26" y="0"/>
                    <a:pt x="18" y="0"/>
                    <a:pt x="9" y="0"/>
                  </a:cubicBezTo>
                  <a:cubicBezTo>
                    <a:pt x="7" y="0"/>
                    <a:pt x="5" y="1"/>
                    <a:pt x="5" y="2"/>
                  </a:cubicBezTo>
                  <a:cubicBezTo>
                    <a:pt x="3" y="8"/>
                    <a:pt x="2" y="15"/>
                    <a:pt x="0" y="21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4" y="22"/>
                    <a:pt x="34" y="21"/>
                  </a:cubicBezTo>
                  <a:cubicBezTo>
                    <a:pt x="35" y="15"/>
                    <a:pt x="37" y="8"/>
                    <a:pt x="3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2" name="Freeform 57"/>
            <p:cNvSpPr/>
            <p:nvPr/>
          </p:nvSpPr>
          <p:spPr bwMode="auto">
            <a:xfrm>
              <a:off x="6544237" y="5697269"/>
              <a:ext cx="63690" cy="40732"/>
            </a:xfrm>
            <a:custGeom>
              <a:avLst/>
              <a:gdLst>
                <a:gd name="T0" fmla="*/ 36 w 36"/>
                <a:gd name="T1" fmla="*/ 2 h 23"/>
                <a:gd name="T2" fmla="*/ 33 w 36"/>
                <a:gd name="T3" fmla="*/ 0 h 23"/>
                <a:gd name="T4" fmla="*/ 7 w 36"/>
                <a:gd name="T5" fmla="*/ 0 h 23"/>
                <a:gd name="T6" fmla="*/ 3 w 36"/>
                <a:gd name="T7" fmla="*/ 2 h 23"/>
                <a:gd name="T8" fmla="*/ 0 w 36"/>
                <a:gd name="T9" fmla="*/ 21 h 23"/>
                <a:gd name="T10" fmla="*/ 4 w 36"/>
                <a:gd name="T11" fmla="*/ 23 h 23"/>
                <a:gd name="T12" fmla="*/ 30 w 36"/>
                <a:gd name="T13" fmla="*/ 23 h 23"/>
                <a:gd name="T14" fmla="*/ 34 w 36"/>
                <a:gd name="T15" fmla="*/ 21 h 23"/>
                <a:gd name="T16" fmla="*/ 36 w 36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3">
                  <a:moveTo>
                    <a:pt x="36" y="2"/>
                  </a:moveTo>
                  <a:cubicBezTo>
                    <a:pt x="36" y="1"/>
                    <a:pt x="35" y="0"/>
                    <a:pt x="33" y="0"/>
                  </a:cubicBezTo>
                  <a:cubicBezTo>
                    <a:pt x="24" y="0"/>
                    <a:pt x="16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2" y="8"/>
                    <a:pt x="1" y="15"/>
                    <a:pt x="0" y="21"/>
                  </a:cubicBezTo>
                  <a:cubicBezTo>
                    <a:pt x="0" y="22"/>
                    <a:pt x="1" y="23"/>
                    <a:pt x="4" y="23"/>
                  </a:cubicBezTo>
                  <a:cubicBezTo>
                    <a:pt x="12" y="23"/>
                    <a:pt x="21" y="23"/>
                    <a:pt x="30" y="23"/>
                  </a:cubicBezTo>
                  <a:cubicBezTo>
                    <a:pt x="32" y="23"/>
                    <a:pt x="34" y="22"/>
                    <a:pt x="34" y="21"/>
                  </a:cubicBezTo>
                  <a:cubicBezTo>
                    <a:pt x="35" y="15"/>
                    <a:pt x="35" y="8"/>
                    <a:pt x="3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3" name="Freeform 58"/>
            <p:cNvSpPr/>
            <p:nvPr/>
          </p:nvSpPr>
          <p:spPr bwMode="auto">
            <a:xfrm>
              <a:off x="6618295" y="5697269"/>
              <a:ext cx="61468" cy="40732"/>
            </a:xfrm>
            <a:custGeom>
              <a:avLst/>
              <a:gdLst>
                <a:gd name="T0" fmla="*/ 34 w 35"/>
                <a:gd name="T1" fmla="*/ 2 h 23"/>
                <a:gd name="T2" fmla="*/ 31 w 35"/>
                <a:gd name="T3" fmla="*/ 0 h 23"/>
                <a:gd name="T4" fmla="*/ 5 w 35"/>
                <a:gd name="T5" fmla="*/ 0 h 23"/>
                <a:gd name="T6" fmla="*/ 2 w 35"/>
                <a:gd name="T7" fmla="*/ 2 h 23"/>
                <a:gd name="T8" fmla="*/ 0 w 35"/>
                <a:gd name="T9" fmla="*/ 21 h 23"/>
                <a:gd name="T10" fmla="*/ 4 w 35"/>
                <a:gd name="T11" fmla="*/ 23 h 23"/>
                <a:gd name="T12" fmla="*/ 31 w 35"/>
                <a:gd name="T13" fmla="*/ 23 h 23"/>
                <a:gd name="T14" fmla="*/ 34 w 35"/>
                <a:gd name="T15" fmla="*/ 21 h 23"/>
                <a:gd name="T16" fmla="*/ 34 w 35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3">
                  <a:moveTo>
                    <a:pt x="34" y="2"/>
                  </a:moveTo>
                  <a:cubicBezTo>
                    <a:pt x="35" y="1"/>
                    <a:pt x="33" y="0"/>
                    <a:pt x="31" y="0"/>
                  </a:cubicBezTo>
                  <a:cubicBezTo>
                    <a:pt x="23" y="0"/>
                    <a:pt x="14" y="0"/>
                    <a:pt x="5" y="0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1" y="8"/>
                    <a:pt x="1" y="15"/>
                    <a:pt x="0" y="21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13" y="23"/>
                    <a:pt x="22" y="23"/>
                    <a:pt x="31" y="23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15"/>
                    <a:pt x="34" y="8"/>
                    <a:pt x="3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4" name="Freeform 59"/>
            <p:cNvSpPr/>
            <p:nvPr/>
          </p:nvSpPr>
          <p:spPr bwMode="auto">
            <a:xfrm>
              <a:off x="6691613" y="5697269"/>
              <a:ext cx="59246" cy="40732"/>
            </a:xfrm>
            <a:custGeom>
              <a:avLst/>
              <a:gdLst>
                <a:gd name="T0" fmla="*/ 33 w 34"/>
                <a:gd name="T1" fmla="*/ 2 h 23"/>
                <a:gd name="T2" fmla="*/ 29 w 34"/>
                <a:gd name="T3" fmla="*/ 0 h 23"/>
                <a:gd name="T4" fmla="*/ 4 w 34"/>
                <a:gd name="T5" fmla="*/ 0 h 23"/>
                <a:gd name="T6" fmla="*/ 0 w 34"/>
                <a:gd name="T7" fmla="*/ 2 h 23"/>
                <a:gd name="T8" fmla="*/ 0 w 34"/>
                <a:gd name="T9" fmla="*/ 21 h 23"/>
                <a:gd name="T10" fmla="*/ 4 w 34"/>
                <a:gd name="T11" fmla="*/ 23 h 23"/>
                <a:gd name="T12" fmla="*/ 31 w 34"/>
                <a:gd name="T13" fmla="*/ 23 h 23"/>
                <a:gd name="T14" fmla="*/ 34 w 34"/>
                <a:gd name="T15" fmla="*/ 21 h 23"/>
                <a:gd name="T16" fmla="*/ 33 w 34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3">
                  <a:moveTo>
                    <a:pt x="33" y="2"/>
                  </a:moveTo>
                  <a:cubicBezTo>
                    <a:pt x="33" y="1"/>
                    <a:pt x="31" y="0"/>
                    <a:pt x="29" y="0"/>
                  </a:cubicBezTo>
                  <a:cubicBezTo>
                    <a:pt x="21" y="0"/>
                    <a:pt x="12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8"/>
                    <a:pt x="0" y="15"/>
                    <a:pt x="0" y="21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13" y="23"/>
                    <a:pt x="22" y="23"/>
                    <a:pt x="31" y="23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15"/>
                    <a:pt x="33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5" name="Freeform 60"/>
            <p:cNvSpPr/>
            <p:nvPr/>
          </p:nvSpPr>
          <p:spPr bwMode="auto">
            <a:xfrm>
              <a:off x="6761968" y="5697269"/>
              <a:ext cx="64430" cy="40732"/>
            </a:xfrm>
            <a:custGeom>
              <a:avLst/>
              <a:gdLst>
                <a:gd name="T0" fmla="*/ 33 w 37"/>
                <a:gd name="T1" fmla="*/ 2 h 23"/>
                <a:gd name="T2" fmla="*/ 29 w 37"/>
                <a:gd name="T3" fmla="*/ 0 h 23"/>
                <a:gd name="T4" fmla="*/ 4 w 37"/>
                <a:gd name="T5" fmla="*/ 0 h 23"/>
                <a:gd name="T6" fmla="*/ 1 w 37"/>
                <a:gd name="T7" fmla="*/ 2 h 23"/>
                <a:gd name="T8" fmla="*/ 2 w 37"/>
                <a:gd name="T9" fmla="*/ 21 h 23"/>
                <a:gd name="T10" fmla="*/ 6 w 37"/>
                <a:gd name="T11" fmla="*/ 23 h 23"/>
                <a:gd name="T12" fmla="*/ 33 w 37"/>
                <a:gd name="T13" fmla="*/ 23 h 23"/>
                <a:gd name="T14" fmla="*/ 36 w 37"/>
                <a:gd name="T15" fmla="*/ 21 h 23"/>
                <a:gd name="T16" fmla="*/ 33 w 37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3">
                  <a:moveTo>
                    <a:pt x="33" y="2"/>
                  </a:moveTo>
                  <a:cubicBezTo>
                    <a:pt x="33" y="1"/>
                    <a:pt x="31" y="0"/>
                    <a:pt x="29" y="0"/>
                  </a:cubicBezTo>
                  <a:cubicBezTo>
                    <a:pt x="21" y="0"/>
                    <a:pt x="12" y="0"/>
                    <a:pt x="4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8"/>
                    <a:pt x="2" y="15"/>
                    <a:pt x="2" y="21"/>
                  </a:cubicBezTo>
                  <a:cubicBezTo>
                    <a:pt x="3" y="22"/>
                    <a:pt x="4" y="23"/>
                    <a:pt x="6" y="23"/>
                  </a:cubicBezTo>
                  <a:cubicBezTo>
                    <a:pt x="15" y="23"/>
                    <a:pt x="24" y="23"/>
                    <a:pt x="33" y="23"/>
                  </a:cubicBezTo>
                  <a:cubicBezTo>
                    <a:pt x="35" y="23"/>
                    <a:pt x="37" y="22"/>
                    <a:pt x="36" y="21"/>
                  </a:cubicBezTo>
                  <a:cubicBezTo>
                    <a:pt x="35" y="15"/>
                    <a:pt x="34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6" name="Freeform 61"/>
            <p:cNvSpPr/>
            <p:nvPr/>
          </p:nvSpPr>
          <p:spPr bwMode="auto">
            <a:xfrm>
              <a:off x="6833804" y="5697269"/>
              <a:ext cx="65912" cy="40732"/>
            </a:xfrm>
            <a:custGeom>
              <a:avLst/>
              <a:gdLst>
                <a:gd name="T0" fmla="*/ 33 w 38"/>
                <a:gd name="T1" fmla="*/ 2 h 23"/>
                <a:gd name="T2" fmla="*/ 29 w 38"/>
                <a:gd name="T3" fmla="*/ 0 h 23"/>
                <a:gd name="T4" fmla="*/ 3 w 38"/>
                <a:gd name="T5" fmla="*/ 0 h 23"/>
                <a:gd name="T6" fmla="*/ 0 w 38"/>
                <a:gd name="T7" fmla="*/ 2 h 23"/>
                <a:gd name="T8" fmla="*/ 3 w 38"/>
                <a:gd name="T9" fmla="*/ 21 h 23"/>
                <a:gd name="T10" fmla="*/ 8 w 38"/>
                <a:gd name="T11" fmla="*/ 23 h 23"/>
                <a:gd name="T12" fmla="*/ 34 w 38"/>
                <a:gd name="T13" fmla="*/ 23 h 23"/>
                <a:gd name="T14" fmla="*/ 37 w 38"/>
                <a:gd name="T15" fmla="*/ 21 h 23"/>
                <a:gd name="T16" fmla="*/ 33 w 38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3">
                  <a:moveTo>
                    <a:pt x="33" y="2"/>
                  </a:moveTo>
                  <a:cubicBezTo>
                    <a:pt x="32" y="1"/>
                    <a:pt x="30" y="0"/>
                    <a:pt x="29" y="0"/>
                  </a:cubicBezTo>
                  <a:cubicBezTo>
                    <a:pt x="20" y="0"/>
                    <a:pt x="12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8"/>
                    <a:pt x="2" y="15"/>
                    <a:pt x="3" y="21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17" y="23"/>
                    <a:pt x="25" y="23"/>
                    <a:pt x="34" y="23"/>
                  </a:cubicBezTo>
                  <a:cubicBezTo>
                    <a:pt x="36" y="23"/>
                    <a:pt x="38" y="22"/>
                    <a:pt x="37" y="21"/>
                  </a:cubicBezTo>
                  <a:cubicBezTo>
                    <a:pt x="36" y="15"/>
                    <a:pt x="34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7" name="Freeform 62"/>
            <p:cNvSpPr/>
            <p:nvPr/>
          </p:nvSpPr>
          <p:spPr bwMode="auto">
            <a:xfrm>
              <a:off x="6903419" y="5697269"/>
              <a:ext cx="70355" cy="40732"/>
            </a:xfrm>
            <a:custGeom>
              <a:avLst/>
              <a:gdLst>
                <a:gd name="T0" fmla="*/ 33 w 40"/>
                <a:gd name="T1" fmla="*/ 2 h 23"/>
                <a:gd name="T2" fmla="*/ 29 w 40"/>
                <a:gd name="T3" fmla="*/ 0 h 23"/>
                <a:gd name="T4" fmla="*/ 3 w 40"/>
                <a:gd name="T5" fmla="*/ 0 h 23"/>
                <a:gd name="T6" fmla="*/ 0 w 40"/>
                <a:gd name="T7" fmla="*/ 2 h 23"/>
                <a:gd name="T8" fmla="*/ 5 w 40"/>
                <a:gd name="T9" fmla="*/ 21 h 23"/>
                <a:gd name="T10" fmla="*/ 10 w 40"/>
                <a:gd name="T11" fmla="*/ 23 h 23"/>
                <a:gd name="T12" fmla="*/ 37 w 40"/>
                <a:gd name="T13" fmla="*/ 23 h 23"/>
                <a:gd name="T14" fmla="*/ 39 w 40"/>
                <a:gd name="T15" fmla="*/ 21 h 23"/>
                <a:gd name="T16" fmla="*/ 33 w 40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3" y="2"/>
                  </a:moveTo>
                  <a:cubicBezTo>
                    <a:pt x="33" y="1"/>
                    <a:pt x="31" y="0"/>
                    <a:pt x="29" y="0"/>
                  </a:cubicBezTo>
                  <a:cubicBezTo>
                    <a:pt x="20" y="0"/>
                    <a:pt x="12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8"/>
                    <a:pt x="4" y="15"/>
                    <a:pt x="5" y="21"/>
                  </a:cubicBezTo>
                  <a:cubicBezTo>
                    <a:pt x="6" y="22"/>
                    <a:pt x="8" y="23"/>
                    <a:pt x="10" y="23"/>
                  </a:cubicBezTo>
                  <a:cubicBezTo>
                    <a:pt x="19" y="23"/>
                    <a:pt x="28" y="23"/>
                    <a:pt x="37" y="23"/>
                  </a:cubicBezTo>
                  <a:cubicBezTo>
                    <a:pt x="39" y="23"/>
                    <a:pt x="40" y="22"/>
                    <a:pt x="39" y="21"/>
                  </a:cubicBezTo>
                  <a:cubicBezTo>
                    <a:pt x="37" y="15"/>
                    <a:pt x="35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8" name="Freeform 63"/>
            <p:cNvSpPr/>
            <p:nvPr/>
          </p:nvSpPr>
          <p:spPr bwMode="auto">
            <a:xfrm>
              <a:off x="6973774" y="5697269"/>
              <a:ext cx="73317" cy="40732"/>
            </a:xfrm>
            <a:custGeom>
              <a:avLst/>
              <a:gdLst>
                <a:gd name="T0" fmla="*/ 33 w 42"/>
                <a:gd name="T1" fmla="*/ 2 h 23"/>
                <a:gd name="T2" fmla="*/ 29 w 42"/>
                <a:gd name="T3" fmla="*/ 0 h 23"/>
                <a:gd name="T4" fmla="*/ 3 w 42"/>
                <a:gd name="T5" fmla="*/ 0 h 23"/>
                <a:gd name="T6" fmla="*/ 1 w 42"/>
                <a:gd name="T7" fmla="*/ 2 h 23"/>
                <a:gd name="T8" fmla="*/ 8 w 42"/>
                <a:gd name="T9" fmla="*/ 21 h 23"/>
                <a:gd name="T10" fmla="*/ 12 w 42"/>
                <a:gd name="T11" fmla="*/ 23 h 23"/>
                <a:gd name="T12" fmla="*/ 39 w 42"/>
                <a:gd name="T13" fmla="*/ 23 h 23"/>
                <a:gd name="T14" fmla="*/ 42 w 42"/>
                <a:gd name="T15" fmla="*/ 21 h 23"/>
                <a:gd name="T16" fmla="*/ 33 w 42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3">
                  <a:moveTo>
                    <a:pt x="33" y="2"/>
                  </a:moveTo>
                  <a:cubicBezTo>
                    <a:pt x="33" y="1"/>
                    <a:pt x="31" y="0"/>
                    <a:pt x="29" y="0"/>
                  </a:cubicBezTo>
                  <a:cubicBezTo>
                    <a:pt x="20" y="0"/>
                    <a:pt x="12" y="0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8"/>
                    <a:pt x="5" y="15"/>
                    <a:pt x="8" y="21"/>
                  </a:cubicBezTo>
                  <a:cubicBezTo>
                    <a:pt x="8" y="22"/>
                    <a:pt x="10" y="23"/>
                    <a:pt x="12" y="23"/>
                  </a:cubicBezTo>
                  <a:cubicBezTo>
                    <a:pt x="21" y="23"/>
                    <a:pt x="30" y="23"/>
                    <a:pt x="39" y="23"/>
                  </a:cubicBezTo>
                  <a:cubicBezTo>
                    <a:pt x="41" y="23"/>
                    <a:pt x="42" y="22"/>
                    <a:pt x="42" y="21"/>
                  </a:cubicBezTo>
                  <a:cubicBezTo>
                    <a:pt x="39" y="15"/>
                    <a:pt x="36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9" name="Freeform 64"/>
            <p:cNvSpPr/>
            <p:nvPr/>
          </p:nvSpPr>
          <p:spPr bwMode="auto">
            <a:xfrm>
              <a:off x="7045610" y="5697269"/>
              <a:ext cx="74799" cy="40732"/>
            </a:xfrm>
            <a:custGeom>
              <a:avLst/>
              <a:gdLst>
                <a:gd name="T0" fmla="*/ 33 w 43"/>
                <a:gd name="T1" fmla="*/ 2 h 23"/>
                <a:gd name="T2" fmla="*/ 28 w 43"/>
                <a:gd name="T3" fmla="*/ 0 h 23"/>
                <a:gd name="T4" fmla="*/ 3 w 43"/>
                <a:gd name="T5" fmla="*/ 0 h 23"/>
                <a:gd name="T6" fmla="*/ 0 w 43"/>
                <a:gd name="T7" fmla="*/ 2 h 23"/>
                <a:gd name="T8" fmla="*/ 9 w 43"/>
                <a:gd name="T9" fmla="*/ 21 h 23"/>
                <a:gd name="T10" fmla="*/ 13 w 43"/>
                <a:gd name="T11" fmla="*/ 23 h 23"/>
                <a:gd name="T12" fmla="*/ 40 w 43"/>
                <a:gd name="T13" fmla="*/ 23 h 23"/>
                <a:gd name="T14" fmla="*/ 43 w 43"/>
                <a:gd name="T15" fmla="*/ 21 h 23"/>
                <a:gd name="T16" fmla="*/ 33 w 43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3">
                  <a:moveTo>
                    <a:pt x="33" y="2"/>
                  </a:moveTo>
                  <a:cubicBezTo>
                    <a:pt x="32" y="1"/>
                    <a:pt x="30" y="0"/>
                    <a:pt x="28" y="0"/>
                  </a:cubicBezTo>
                  <a:cubicBezTo>
                    <a:pt x="20" y="0"/>
                    <a:pt x="11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3" y="8"/>
                    <a:pt x="6" y="15"/>
                    <a:pt x="9" y="21"/>
                  </a:cubicBezTo>
                  <a:cubicBezTo>
                    <a:pt x="9" y="22"/>
                    <a:pt x="11" y="23"/>
                    <a:pt x="13" y="23"/>
                  </a:cubicBezTo>
                  <a:cubicBezTo>
                    <a:pt x="22" y="23"/>
                    <a:pt x="31" y="23"/>
                    <a:pt x="40" y="23"/>
                  </a:cubicBezTo>
                  <a:cubicBezTo>
                    <a:pt x="42" y="23"/>
                    <a:pt x="43" y="22"/>
                    <a:pt x="43" y="21"/>
                  </a:cubicBezTo>
                  <a:cubicBezTo>
                    <a:pt x="39" y="15"/>
                    <a:pt x="36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0" name="Freeform 65"/>
            <p:cNvSpPr/>
            <p:nvPr/>
          </p:nvSpPr>
          <p:spPr bwMode="auto">
            <a:xfrm>
              <a:off x="7115225" y="5697269"/>
              <a:ext cx="79242" cy="40732"/>
            </a:xfrm>
            <a:custGeom>
              <a:avLst/>
              <a:gdLst>
                <a:gd name="T0" fmla="*/ 33 w 45"/>
                <a:gd name="T1" fmla="*/ 2 h 23"/>
                <a:gd name="T2" fmla="*/ 28 w 45"/>
                <a:gd name="T3" fmla="*/ 0 h 23"/>
                <a:gd name="T4" fmla="*/ 3 w 45"/>
                <a:gd name="T5" fmla="*/ 0 h 23"/>
                <a:gd name="T6" fmla="*/ 1 w 45"/>
                <a:gd name="T7" fmla="*/ 2 h 23"/>
                <a:gd name="T8" fmla="*/ 11 w 45"/>
                <a:gd name="T9" fmla="*/ 21 h 23"/>
                <a:gd name="T10" fmla="*/ 16 w 45"/>
                <a:gd name="T11" fmla="*/ 23 h 23"/>
                <a:gd name="T12" fmla="*/ 42 w 45"/>
                <a:gd name="T13" fmla="*/ 23 h 23"/>
                <a:gd name="T14" fmla="*/ 45 w 45"/>
                <a:gd name="T15" fmla="*/ 21 h 23"/>
                <a:gd name="T16" fmla="*/ 33 w 45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3">
                  <a:moveTo>
                    <a:pt x="33" y="2"/>
                  </a:moveTo>
                  <a:cubicBezTo>
                    <a:pt x="32" y="1"/>
                    <a:pt x="30" y="0"/>
                    <a:pt x="28" y="0"/>
                  </a:cubicBezTo>
                  <a:cubicBezTo>
                    <a:pt x="20" y="0"/>
                    <a:pt x="11" y="0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8"/>
                    <a:pt x="7" y="15"/>
                    <a:pt x="11" y="21"/>
                  </a:cubicBezTo>
                  <a:cubicBezTo>
                    <a:pt x="11" y="22"/>
                    <a:pt x="14" y="23"/>
                    <a:pt x="16" y="23"/>
                  </a:cubicBezTo>
                  <a:cubicBezTo>
                    <a:pt x="25" y="23"/>
                    <a:pt x="34" y="23"/>
                    <a:pt x="42" y="23"/>
                  </a:cubicBezTo>
                  <a:cubicBezTo>
                    <a:pt x="45" y="23"/>
                    <a:pt x="45" y="22"/>
                    <a:pt x="45" y="21"/>
                  </a:cubicBezTo>
                  <a:cubicBezTo>
                    <a:pt x="41" y="15"/>
                    <a:pt x="37" y="8"/>
                    <a:pt x="3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1" name="Freeform 66"/>
            <p:cNvSpPr/>
            <p:nvPr/>
          </p:nvSpPr>
          <p:spPr bwMode="auto">
            <a:xfrm>
              <a:off x="6493878" y="5921665"/>
              <a:ext cx="383621" cy="87388"/>
            </a:xfrm>
            <a:custGeom>
              <a:avLst/>
              <a:gdLst>
                <a:gd name="T0" fmla="*/ 218 w 219"/>
                <a:gd name="T1" fmla="*/ 47 h 50"/>
                <a:gd name="T2" fmla="*/ 214 w 219"/>
                <a:gd name="T3" fmla="*/ 50 h 50"/>
                <a:gd name="T4" fmla="*/ 5 w 219"/>
                <a:gd name="T5" fmla="*/ 50 h 50"/>
                <a:gd name="T6" fmla="*/ 0 w 219"/>
                <a:gd name="T7" fmla="*/ 47 h 50"/>
                <a:gd name="T8" fmla="*/ 11 w 219"/>
                <a:gd name="T9" fmla="*/ 2 h 50"/>
                <a:gd name="T10" fmla="*/ 16 w 219"/>
                <a:gd name="T11" fmla="*/ 0 h 50"/>
                <a:gd name="T12" fmla="*/ 203 w 219"/>
                <a:gd name="T13" fmla="*/ 0 h 50"/>
                <a:gd name="T14" fmla="*/ 208 w 219"/>
                <a:gd name="T15" fmla="*/ 2 h 50"/>
                <a:gd name="T16" fmla="*/ 218 w 219"/>
                <a:gd name="T17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50">
                  <a:moveTo>
                    <a:pt x="218" y="47"/>
                  </a:moveTo>
                  <a:cubicBezTo>
                    <a:pt x="219" y="49"/>
                    <a:pt x="216" y="50"/>
                    <a:pt x="214" y="50"/>
                  </a:cubicBezTo>
                  <a:cubicBezTo>
                    <a:pt x="144" y="50"/>
                    <a:pt x="75" y="50"/>
                    <a:pt x="5" y="50"/>
                  </a:cubicBezTo>
                  <a:cubicBezTo>
                    <a:pt x="2" y="50"/>
                    <a:pt x="0" y="49"/>
                    <a:pt x="0" y="47"/>
                  </a:cubicBezTo>
                  <a:cubicBezTo>
                    <a:pt x="4" y="27"/>
                    <a:pt x="7" y="23"/>
                    <a:pt x="11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78" y="0"/>
                    <a:pt x="141" y="0"/>
                    <a:pt x="203" y="0"/>
                  </a:cubicBezTo>
                  <a:cubicBezTo>
                    <a:pt x="205" y="0"/>
                    <a:pt x="208" y="1"/>
                    <a:pt x="208" y="2"/>
                  </a:cubicBezTo>
                  <a:cubicBezTo>
                    <a:pt x="211" y="23"/>
                    <a:pt x="215" y="27"/>
                    <a:pt x="21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2" name="Freeform 67"/>
            <p:cNvSpPr/>
            <p:nvPr/>
          </p:nvSpPr>
          <p:spPr bwMode="auto">
            <a:xfrm>
              <a:off x="7195948" y="5047780"/>
              <a:ext cx="139970" cy="91091"/>
            </a:xfrm>
            <a:custGeom>
              <a:avLst/>
              <a:gdLst>
                <a:gd name="T0" fmla="*/ 60 w 80"/>
                <a:gd name="T1" fmla="*/ 0 h 52"/>
                <a:gd name="T2" fmla="*/ 0 w 80"/>
                <a:gd name="T3" fmla="*/ 0 h 52"/>
                <a:gd name="T4" fmla="*/ 0 w 80"/>
                <a:gd name="T5" fmla="*/ 52 h 52"/>
                <a:gd name="T6" fmla="*/ 60 w 80"/>
                <a:gd name="T7" fmla="*/ 52 h 52"/>
                <a:gd name="T8" fmla="*/ 80 w 80"/>
                <a:gd name="T9" fmla="*/ 32 h 52"/>
                <a:gd name="T10" fmla="*/ 80 w 80"/>
                <a:gd name="T11" fmla="*/ 20 h 52"/>
                <a:gd name="T12" fmla="*/ 60 w 80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2">
                  <a:moveTo>
                    <a:pt x="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71" y="52"/>
                    <a:pt x="80" y="43"/>
                    <a:pt x="80" y="3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9"/>
                    <a:pt x="71" y="0"/>
                    <a:pt x="60" y="0"/>
                  </a:cubicBez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3" name="Freeform 68"/>
            <p:cNvSpPr/>
            <p:nvPr/>
          </p:nvSpPr>
          <p:spPr bwMode="auto">
            <a:xfrm>
              <a:off x="9256983" y="3756948"/>
              <a:ext cx="231061" cy="1415249"/>
            </a:xfrm>
            <a:custGeom>
              <a:avLst/>
              <a:gdLst>
                <a:gd name="T0" fmla="*/ 0 w 132"/>
                <a:gd name="T1" fmla="*/ 0 h 808"/>
                <a:gd name="T2" fmla="*/ 0 w 132"/>
                <a:gd name="T3" fmla="*/ 788 h 808"/>
                <a:gd name="T4" fmla="*/ 20 w 132"/>
                <a:gd name="T5" fmla="*/ 808 h 808"/>
                <a:gd name="T6" fmla="*/ 132 w 132"/>
                <a:gd name="T7" fmla="*/ 808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808">
                  <a:moveTo>
                    <a:pt x="0" y="0"/>
                  </a:moveTo>
                  <a:cubicBezTo>
                    <a:pt x="0" y="788"/>
                    <a:pt x="0" y="788"/>
                    <a:pt x="0" y="788"/>
                  </a:cubicBezTo>
                  <a:cubicBezTo>
                    <a:pt x="0" y="799"/>
                    <a:pt x="9" y="808"/>
                    <a:pt x="20" y="808"/>
                  </a:cubicBezTo>
                  <a:cubicBezTo>
                    <a:pt x="132" y="808"/>
                    <a:pt x="132" y="808"/>
                    <a:pt x="132" y="808"/>
                  </a:cubicBezTo>
                </a:path>
              </a:pathLst>
            </a:custGeom>
            <a:noFill/>
            <a:ln w="60325" cap="flat">
              <a:solidFill>
                <a:schemeClr val="tx2">
                  <a:lumMod val="60000"/>
                  <a:lumOff val="40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4" name="Rectangle 69"/>
            <p:cNvSpPr>
              <a:spLocks noChangeArrowheads="1"/>
            </p:cNvSpPr>
            <p:nvPr/>
          </p:nvSpPr>
          <p:spPr bwMode="auto">
            <a:xfrm>
              <a:off x="10092358" y="6029789"/>
              <a:ext cx="279939" cy="20662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5" name="Freeform 70"/>
            <p:cNvSpPr/>
            <p:nvPr/>
          </p:nvSpPr>
          <p:spPr bwMode="auto">
            <a:xfrm>
              <a:off x="9512483" y="5009269"/>
              <a:ext cx="1441170" cy="1052365"/>
            </a:xfrm>
            <a:custGeom>
              <a:avLst/>
              <a:gdLst>
                <a:gd name="T0" fmla="*/ 823 w 823"/>
                <a:gd name="T1" fmla="*/ 596 h 601"/>
                <a:gd name="T2" fmla="*/ 817 w 823"/>
                <a:gd name="T3" fmla="*/ 601 h 601"/>
                <a:gd name="T4" fmla="*/ 5 w 823"/>
                <a:gd name="T5" fmla="*/ 601 h 601"/>
                <a:gd name="T6" fmla="*/ 0 w 823"/>
                <a:gd name="T7" fmla="*/ 596 h 601"/>
                <a:gd name="T8" fmla="*/ 0 w 823"/>
                <a:gd name="T9" fmla="*/ 5 h 601"/>
                <a:gd name="T10" fmla="*/ 5 w 823"/>
                <a:gd name="T11" fmla="*/ 0 h 601"/>
                <a:gd name="T12" fmla="*/ 817 w 823"/>
                <a:gd name="T13" fmla="*/ 0 h 601"/>
                <a:gd name="T14" fmla="*/ 823 w 823"/>
                <a:gd name="T15" fmla="*/ 5 h 601"/>
                <a:gd name="T16" fmla="*/ 823 w 823"/>
                <a:gd name="T17" fmla="*/ 59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601">
                  <a:moveTo>
                    <a:pt x="823" y="596"/>
                  </a:moveTo>
                  <a:cubicBezTo>
                    <a:pt x="823" y="599"/>
                    <a:pt x="820" y="601"/>
                    <a:pt x="817" y="601"/>
                  </a:cubicBezTo>
                  <a:cubicBezTo>
                    <a:pt x="5" y="601"/>
                    <a:pt x="5" y="601"/>
                    <a:pt x="5" y="601"/>
                  </a:cubicBezTo>
                  <a:cubicBezTo>
                    <a:pt x="3" y="601"/>
                    <a:pt x="0" y="599"/>
                    <a:pt x="0" y="59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17" y="0"/>
                    <a:pt x="817" y="0"/>
                    <a:pt x="817" y="0"/>
                  </a:cubicBezTo>
                  <a:cubicBezTo>
                    <a:pt x="820" y="0"/>
                    <a:pt x="823" y="2"/>
                    <a:pt x="823" y="5"/>
                  </a:cubicBezTo>
                  <a:lnTo>
                    <a:pt x="823" y="5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6" name="Freeform 71"/>
            <p:cNvSpPr/>
            <p:nvPr/>
          </p:nvSpPr>
          <p:spPr bwMode="auto">
            <a:xfrm>
              <a:off x="9512483" y="5883154"/>
              <a:ext cx="1441170" cy="178480"/>
            </a:xfrm>
            <a:custGeom>
              <a:avLst/>
              <a:gdLst>
                <a:gd name="T0" fmla="*/ 0 w 823"/>
                <a:gd name="T1" fmla="*/ 0 h 102"/>
                <a:gd name="T2" fmla="*/ 0 w 823"/>
                <a:gd name="T3" fmla="*/ 97 h 102"/>
                <a:gd name="T4" fmla="*/ 5 w 823"/>
                <a:gd name="T5" fmla="*/ 102 h 102"/>
                <a:gd name="T6" fmla="*/ 817 w 823"/>
                <a:gd name="T7" fmla="*/ 102 h 102"/>
                <a:gd name="T8" fmla="*/ 823 w 823"/>
                <a:gd name="T9" fmla="*/ 97 h 102"/>
                <a:gd name="T10" fmla="*/ 823 w 823"/>
                <a:gd name="T11" fmla="*/ 0 h 102"/>
                <a:gd name="T12" fmla="*/ 0 w 823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3" h="102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3" y="102"/>
                    <a:pt x="5" y="102"/>
                  </a:cubicBezTo>
                  <a:cubicBezTo>
                    <a:pt x="817" y="102"/>
                    <a:pt x="817" y="102"/>
                    <a:pt x="817" y="102"/>
                  </a:cubicBezTo>
                  <a:cubicBezTo>
                    <a:pt x="820" y="102"/>
                    <a:pt x="823" y="100"/>
                    <a:pt x="823" y="97"/>
                  </a:cubicBezTo>
                  <a:cubicBezTo>
                    <a:pt x="823" y="0"/>
                    <a:pt x="823" y="0"/>
                    <a:pt x="82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Rectangle 72"/>
            <p:cNvSpPr>
              <a:spLocks noChangeArrowheads="1"/>
            </p:cNvSpPr>
            <p:nvPr/>
          </p:nvSpPr>
          <p:spPr bwMode="auto">
            <a:xfrm>
              <a:off x="9575433" y="5068516"/>
              <a:ext cx="1315271" cy="814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8" name="Rectangle 73"/>
            <p:cNvSpPr>
              <a:spLocks noChangeArrowheads="1"/>
            </p:cNvSpPr>
            <p:nvPr/>
          </p:nvSpPr>
          <p:spPr bwMode="auto">
            <a:xfrm>
              <a:off x="9930911" y="6210491"/>
              <a:ext cx="604314" cy="5258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9" name="Freeform 74"/>
            <p:cNvSpPr/>
            <p:nvPr/>
          </p:nvSpPr>
          <p:spPr bwMode="auto">
            <a:xfrm>
              <a:off x="9372514" y="5126281"/>
              <a:ext cx="139970" cy="91091"/>
            </a:xfrm>
            <a:custGeom>
              <a:avLst/>
              <a:gdLst>
                <a:gd name="T0" fmla="*/ 20 w 80"/>
                <a:gd name="T1" fmla="*/ 0 h 52"/>
                <a:gd name="T2" fmla="*/ 80 w 80"/>
                <a:gd name="T3" fmla="*/ 0 h 52"/>
                <a:gd name="T4" fmla="*/ 80 w 80"/>
                <a:gd name="T5" fmla="*/ 52 h 52"/>
                <a:gd name="T6" fmla="*/ 20 w 80"/>
                <a:gd name="T7" fmla="*/ 52 h 52"/>
                <a:gd name="T8" fmla="*/ 0 w 80"/>
                <a:gd name="T9" fmla="*/ 32 h 52"/>
                <a:gd name="T10" fmla="*/ 0 w 80"/>
                <a:gd name="T11" fmla="*/ 20 h 52"/>
                <a:gd name="T12" fmla="*/ 20 w 80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2">
                  <a:moveTo>
                    <a:pt x="2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9" y="52"/>
                    <a:pt x="0" y="43"/>
                    <a:pt x="0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Line 75"/>
            <p:cNvSpPr>
              <a:spLocks noChangeShapeType="1"/>
            </p:cNvSpPr>
            <p:nvPr/>
          </p:nvSpPr>
          <p:spPr bwMode="auto">
            <a:xfrm>
              <a:off x="8623046" y="3756948"/>
              <a:ext cx="0" cy="1597432"/>
            </a:xfrm>
            <a:prstGeom prst="line">
              <a:avLst/>
            </a:prstGeom>
            <a:noFill/>
            <a:ln w="60325" cap="flat">
              <a:solidFill>
                <a:schemeClr val="tx2">
                  <a:lumMod val="60000"/>
                  <a:lumOff val="40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1" name="Freeform 76"/>
            <p:cNvSpPr/>
            <p:nvPr/>
          </p:nvSpPr>
          <p:spPr bwMode="auto">
            <a:xfrm>
              <a:off x="8463822" y="5376597"/>
              <a:ext cx="812417" cy="1056068"/>
            </a:xfrm>
            <a:custGeom>
              <a:avLst/>
              <a:gdLst>
                <a:gd name="T0" fmla="*/ 464 w 464"/>
                <a:gd name="T1" fmla="*/ 586 h 603"/>
                <a:gd name="T2" fmla="*/ 446 w 464"/>
                <a:gd name="T3" fmla="*/ 603 h 603"/>
                <a:gd name="T4" fmla="*/ 18 w 464"/>
                <a:gd name="T5" fmla="*/ 603 h 603"/>
                <a:gd name="T6" fmla="*/ 0 w 464"/>
                <a:gd name="T7" fmla="*/ 586 h 603"/>
                <a:gd name="T8" fmla="*/ 0 w 464"/>
                <a:gd name="T9" fmla="*/ 18 h 603"/>
                <a:gd name="T10" fmla="*/ 18 w 464"/>
                <a:gd name="T11" fmla="*/ 0 h 603"/>
                <a:gd name="T12" fmla="*/ 446 w 464"/>
                <a:gd name="T13" fmla="*/ 0 h 603"/>
                <a:gd name="T14" fmla="*/ 464 w 464"/>
                <a:gd name="T15" fmla="*/ 18 h 603"/>
                <a:gd name="T16" fmla="*/ 464 w 464"/>
                <a:gd name="T17" fmla="*/ 586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603">
                  <a:moveTo>
                    <a:pt x="464" y="586"/>
                  </a:moveTo>
                  <a:cubicBezTo>
                    <a:pt x="464" y="596"/>
                    <a:pt x="456" y="603"/>
                    <a:pt x="446" y="603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8" y="603"/>
                    <a:pt x="0" y="596"/>
                    <a:pt x="0" y="58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56" y="0"/>
                    <a:pt x="464" y="8"/>
                    <a:pt x="464" y="18"/>
                  </a:cubicBezTo>
                  <a:lnTo>
                    <a:pt x="464" y="586"/>
                  </a:lnTo>
                  <a:close/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2" name="Rectangle 77"/>
            <p:cNvSpPr>
              <a:spLocks noChangeArrowheads="1"/>
            </p:cNvSpPr>
            <p:nvPr/>
          </p:nvSpPr>
          <p:spPr bwMode="auto">
            <a:xfrm>
              <a:off x="8491964" y="5412145"/>
              <a:ext cx="756133" cy="934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3" name="Oval 78"/>
            <p:cNvSpPr>
              <a:spLocks noChangeArrowheads="1"/>
            </p:cNvSpPr>
            <p:nvPr/>
          </p:nvSpPr>
          <p:spPr bwMode="auto">
            <a:xfrm>
              <a:off x="8843739" y="6360829"/>
              <a:ext cx="52581" cy="52581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4" name="Freeform 79"/>
            <p:cNvSpPr/>
            <p:nvPr/>
          </p:nvSpPr>
          <p:spPr bwMode="auto">
            <a:xfrm>
              <a:off x="8577871" y="5236628"/>
              <a:ext cx="90351" cy="139970"/>
            </a:xfrm>
            <a:custGeom>
              <a:avLst/>
              <a:gdLst>
                <a:gd name="T0" fmla="*/ 52 w 52"/>
                <a:gd name="T1" fmla="*/ 20 h 80"/>
                <a:gd name="T2" fmla="*/ 52 w 52"/>
                <a:gd name="T3" fmla="*/ 80 h 80"/>
                <a:gd name="T4" fmla="*/ 0 w 52"/>
                <a:gd name="T5" fmla="*/ 80 h 80"/>
                <a:gd name="T6" fmla="*/ 0 w 52"/>
                <a:gd name="T7" fmla="*/ 20 h 80"/>
                <a:gd name="T8" fmla="*/ 20 w 52"/>
                <a:gd name="T9" fmla="*/ 0 h 80"/>
                <a:gd name="T10" fmla="*/ 32 w 52"/>
                <a:gd name="T11" fmla="*/ 0 h 80"/>
                <a:gd name="T12" fmla="*/ 52 w 52"/>
                <a:gd name="T13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80">
                  <a:moveTo>
                    <a:pt x="52" y="20"/>
                  </a:moveTo>
                  <a:cubicBezTo>
                    <a:pt x="52" y="80"/>
                    <a:pt x="52" y="80"/>
                    <a:pt x="52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3" y="0"/>
                    <a:pt x="52" y="9"/>
                    <a:pt x="52" y="20"/>
                  </a:cubicBezTo>
                  <a:close/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5" name="Line 80"/>
            <p:cNvSpPr>
              <a:spLocks noChangeShapeType="1"/>
            </p:cNvSpPr>
            <p:nvPr/>
          </p:nvSpPr>
          <p:spPr bwMode="auto">
            <a:xfrm>
              <a:off x="7868395" y="3756948"/>
              <a:ext cx="0" cy="1844045"/>
            </a:xfrm>
            <a:prstGeom prst="line">
              <a:avLst/>
            </a:prstGeom>
            <a:noFill/>
            <a:ln w="60325" cap="flat">
              <a:solidFill>
                <a:schemeClr val="tx2">
                  <a:lumMod val="60000"/>
                  <a:lumOff val="40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6" name="Freeform 81"/>
            <p:cNvSpPr/>
            <p:nvPr/>
          </p:nvSpPr>
          <p:spPr bwMode="auto">
            <a:xfrm>
              <a:off x="7647702" y="5625432"/>
              <a:ext cx="439905" cy="807233"/>
            </a:xfrm>
            <a:custGeom>
              <a:avLst/>
              <a:gdLst>
                <a:gd name="T0" fmla="*/ 251 w 251"/>
                <a:gd name="T1" fmla="*/ 444 h 461"/>
                <a:gd name="T2" fmla="*/ 233 w 251"/>
                <a:gd name="T3" fmla="*/ 461 h 461"/>
                <a:gd name="T4" fmla="*/ 18 w 251"/>
                <a:gd name="T5" fmla="*/ 461 h 461"/>
                <a:gd name="T6" fmla="*/ 0 w 251"/>
                <a:gd name="T7" fmla="*/ 444 h 461"/>
                <a:gd name="T8" fmla="*/ 0 w 251"/>
                <a:gd name="T9" fmla="*/ 18 h 461"/>
                <a:gd name="T10" fmla="*/ 18 w 251"/>
                <a:gd name="T11" fmla="*/ 0 h 461"/>
                <a:gd name="T12" fmla="*/ 233 w 251"/>
                <a:gd name="T13" fmla="*/ 0 h 461"/>
                <a:gd name="T14" fmla="*/ 251 w 251"/>
                <a:gd name="T15" fmla="*/ 18 h 461"/>
                <a:gd name="T16" fmla="*/ 251 w 251"/>
                <a:gd name="T17" fmla="*/ 44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461">
                  <a:moveTo>
                    <a:pt x="251" y="444"/>
                  </a:moveTo>
                  <a:cubicBezTo>
                    <a:pt x="251" y="454"/>
                    <a:pt x="243" y="461"/>
                    <a:pt x="233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8" y="461"/>
                    <a:pt x="0" y="454"/>
                    <a:pt x="0" y="44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3" y="0"/>
                    <a:pt x="251" y="8"/>
                    <a:pt x="251" y="18"/>
                  </a:cubicBezTo>
                  <a:lnTo>
                    <a:pt x="251" y="444"/>
                  </a:ln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7" name="Freeform 82"/>
            <p:cNvSpPr/>
            <p:nvPr/>
          </p:nvSpPr>
          <p:spPr bwMode="auto">
            <a:xfrm>
              <a:off x="7786190" y="5649872"/>
              <a:ext cx="162928" cy="17774"/>
            </a:xfrm>
            <a:custGeom>
              <a:avLst/>
              <a:gdLst>
                <a:gd name="T0" fmla="*/ 93 w 93"/>
                <a:gd name="T1" fmla="*/ 5 h 10"/>
                <a:gd name="T2" fmla="*/ 88 w 93"/>
                <a:gd name="T3" fmla="*/ 10 h 10"/>
                <a:gd name="T4" fmla="*/ 5 w 93"/>
                <a:gd name="T5" fmla="*/ 10 h 10"/>
                <a:gd name="T6" fmla="*/ 0 w 93"/>
                <a:gd name="T7" fmla="*/ 5 h 10"/>
                <a:gd name="T8" fmla="*/ 0 w 93"/>
                <a:gd name="T9" fmla="*/ 5 h 10"/>
                <a:gd name="T10" fmla="*/ 5 w 93"/>
                <a:gd name="T11" fmla="*/ 0 h 10"/>
                <a:gd name="T12" fmla="*/ 88 w 93"/>
                <a:gd name="T13" fmla="*/ 0 h 10"/>
                <a:gd name="T14" fmla="*/ 93 w 93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0">
                  <a:moveTo>
                    <a:pt x="93" y="5"/>
                  </a:moveTo>
                  <a:cubicBezTo>
                    <a:pt x="93" y="7"/>
                    <a:pt x="91" y="10"/>
                    <a:pt x="8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1" y="0"/>
                    <a:pt x="93" y="2"/>
                    <a:pt x="93" y="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8" name="Rectangle 83"/>
            <p:cNvSpPr>
              <a:spLocks noChangeArrowheads="1"/>
            </p:cNvSpPr>
            <p:nvPr/>
          </p:nvSpPr>
          <p:spPr bwMode="auto">
            <a:xfrm>
              <a:off x="7675844" y="5686901"/>
              <a:ext cx="383621" cy="65985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9" name="Oval 84"/>
            <p:cNvSpPr>
              <a:spLocks noChangeArrowheads="1"/>
            </p:cNvSpPr>
            <p:nvPr/>
          </p:nvSpPr>
          <p:spPr bwMode="auto">
            <a:xfrm>
              <a:off x="7842475" y="6360829"/>
              <a:ext cx="51841" cy="52581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0" name="Freeform 85"/>
            <p:cNvSpPr/>
            <p:nvPr/>
          </p:nvSpPr>
          <p:spPr bwMode="auto">
            <a:xfrm>
              <a:off x="7822479" y="5485463"/>
              <a:ext cx="89610" cy="139970"/>
            </a:xfrm>
            <a:custGeom>
              <a:avLst/>
              <a:gdLst>
                <a:gd name="T0" fmla="*/ 51 w 51"/>
                <a:gd name="T1" fmla="*/ 20 h 80"/>
                <a:gd name="T2" fmla="*/ 51 w 51"/>
                <a:gd name="T3" fmla="*/ 80 h 80"/>
                <a:gd name="T4" fmla="*/ 0 w 51"/>
                <a:gd name="T5" fmla="*/ 80 h 80"/>
                <a:gd name="T6" fmla="*/ 0 w 51"/>
                <a:gd name="T7" fmla="*/ 20 h 80"/>
                <a:gd name="T8" fmla="*/ 20 w 51"/>
                <a:gd name="T9" fmla="*/ 0 h 80"/>
                <a:gd name="T10" fmla="*/ 31 w 51"/>
                <a:gd name="T11" fmla="*/ 0 h 80"/>
                <a:gd name="T12" fmla="*/ 51 w 51"/>
                <a:gd name="T13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80">
                  <a:moveTo>
                    <a:pt x="51" y="20"/>
                  </a:moveTo>
                  <a:cubicBezTo>
                    <a:pt x="51" y="80"/>
                    <a:pt x="51" y="80"/>
                    <a:pt x="51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3" y="0"/>
                    <a:pt x="51" y="9"/>
                    <a:pt x="51" y="20"/>
                  </a:cubicBez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1" name="Freeform 86"/>
            <p:cNvSpPr/>
            <p:nvPr/>
          </p:nvSpPr>
          <p:spPr bwMode="auto">
            <a:xfrm>
              <a:off x="6047308" y="1522617"/>
              <a:ext cx="4794518" cy="2824574"/>
            </a:xfrm>
            <a:custGeom>
              <a:avLst/>
              <a:gdLst>
                <a:gd name="T0" fmla="*/ 2456 w 2738"/>
                <a:gd name="T1" fmla="*/ 830 h 1613"/>
                <a:gd name="T2" fmla="*/ 2348 w 2738"/>
                <a:gd name="T3" fmla="*/ 851 h 1613"/>
                <a:gd name="T4" fmla="*/ 2348 w 2738"/>
                <a:gd name="T5" fmla="*/ 850 h 1613"/>
                <a:gd name="T6" fmla="*/ 2025 w 2738"/>
                <a:gd name="T7" fmla="*/ 528 h 1613"/>
                <a:gd name="T8" fmla="*/ 1910 w 2738"/>
                <a:gd name="T9" fmla="*/ 549 h 1613"/>
                <a:gd name="T10" fmla="*/ 1812 w 2738"/>
                <a:gd name="T11" fmla="*/ 480 h 1613"/>
                <a:gd name="T12" fmla="*/ 1814 w 2738"/>
                <a:gd name="T13" fmla="*/ 435 h 1613"/>
                <a:gd name="T14" fmla="*/ 1379 w 2738"/>
                <a:gd name="T15" fmla="*/ 0 h 1613"/>
                <a:gd name="T16" fmla="*/ 1015 w 2738"/>
                <a:gd name="T17" fmla="*/ 196 h 1613"/>
                <a:gd name="T18" fmla="*/ 917 w 2738"/>
                <a:gd name="T19" fmla="*/ 162 h 1613"/>
                <a:gd name="T20" fmla="*/ 759 w 2738"/>
                <a:gd name="T21" fmla="*/ 320 h 1613"/>
                <a:gd name="T22" fmla="*/ 763 w 2738"/>
                <a:gd name="T23" fmla="*/ 356 h 1613"/>
                <a:gd name="T24" fmla="*/ 511 w 2738"/>
                <a:gd name="T25" fmla="*/ 621 h 1613"/>
                <a:gd name="T26" fmla="*/ 469 w 2738"/>
                <a:gd name="T27" fmla="*/ 616 h 1613"/>
                <a:gd name="T28" fmla="*/ 294 w 2738"/>
                <a:gd name="T29" fmla="*/ 791 h 1613"/>
                <a:gd name="T30" fmla="*/ 298 w 2738"/>
                <a:gd name="T31" fmla="*/ 830 h 1613"/>
                <a:gd name="T32" fmla="*/ 0 w 2738"/>
                <a:gd name="T33" fmla="*/ 1139 h 1613"/>
                <a:gd name="T34" fmla="*/ 309 w 2738"/>
                <a:gd name="T35" fmla="*/ 1449 h 1613"/>
                <a:gd name="T36" fmla="*/ 426 w 2738"/>
                <a:gd name="T37" fmla="*/ 1426 h 1613"/>
                <a:gd name="T38" fmla="*/ 737 w 2738"/>
                <a:gd name="T39" fmla="*/ 1573 h 1613"/>
                <a:gd name="T40" fmla="*/ 984 w 2738"/>
                <a:gd name="T41" fmla="*/ 1488 h 1613"/>
                <a:gd name="T42" fmla="*/ 1138 w 2738"/>
                <a:gd name="T43" fmla="*/ 1607 h 1613"/>
                <a:gd name="T44" fmla="*/ 1296 w 2738"/>
                <a:gd name="T45" fmla="*/ 1461 h 1613"/>
                <a:gd name="T46" fmla="*/ 1379 w 2738"/>
                <a:gd name="T47" fmla="*/ 1469 h 1613"/>
                <a:gd name="T48" fmla="*/ 1594 w 2738"/>
                <a:gd name="T49" fmla="*/ 1412 h 1613"/>
                <a:gd name="T50" fmla="*/ 1763 w 2738"/>
                <a:gd name="T51" fmla="*/ 1449 h 1613"/>
                <a:gd name="T52" fmla="*/ 1803 w 2738"/>
                <a:gd name="T53" fmla="*/ 1447 h 1613"/>
                <a:gd name="T54" fmla="*/ 2085 w 2738"/>
                <a:gd name="T55" fmla="*/ 1613 h 1613"/>
                <a:gd name="T56" fmla="*/ 2393 w 2738"/>
                <a:gd name="T57" fmla="*/ 1387 h 1613"/>
                <a:gd name="T58" fmla="*/ 2456 w 2738"/>
                <a:gd name="T59" fmla="*/ 1395 h 1613"/>
                <a:gd name="T60" fmla="*/ 2738 w 2738"/>
                <a:gd name="T61" fmla="*/ 1112 h 1613"/>
                <a:gd name="T62" fmla="*/ 2456 w 2738"/>
                <a:gd name="T63" fmla="*/ 83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38" h="1613">
                  <a:moveTo>
                    <a:pt x="2456" y="830"/>
                  </a:moveTo>
                  <a:cubicBezTo>
                    <a:pt x="2418" y="830"/>
                    <a:pt x="2381" y="837"/>
                    <a:pt x="2348" y="851"/>
                  </a:cubicBezTo>
                  <a:cubicBezTo>
                    <a:pt x="2348" y="851"/>
                    <a:pt x="2348" y="851"/>
                    <a:pt x="2348" y="850"/>
                  </a:cubicBezTo>
                  <a:cubicBezTo>
                    <a:pt x="2348" y="672"/>
                    <a:pt x="2203" y="528"/>
                    <a:pt x="2025" y="528"/>
                  </a:cubicBezTo>
                  <a:cubicBezTo>
                    <a:pt x="1985" y="528"/>
                    <a:pt x="1946" y="536"/>
                    <a:pt x="1910" y="549"/>
                  </a:cubicBezTo>
                  <a:cubicBezTo>
                    <a:pt x="1890" y="513"/>
                    <a:pt x="1854" y="487"/>
                    <a:pt x="1812" y="480"/>
                  </a:cubicBezTo>
                  <a:cubicBezTo>
                    <a:pt x="1813" y="465"/>
                    <a:pt x="1814" y="450"/>
                    <a:pt x="1814" y="435"/>
                  </a:cubicBezTo>
                  <a:cubicBezTo>
                    <a:pt x="1814" y="194"/>
                    <a:pt x="1619" y="0"/>
                    <a:pt x="1379" y="0"/>
                  </a:cubicBezTo>
                  <a:cubicBezTo>
                    <a:pt x="1227" y="0"/>
                    <a:pt x="1093" y="78"/>
                    <a:pt x="1015" y="196"/>
                  </a:cubicBezTo>
                  <a:cubicBezTo>
                    <a:pt x="988" y="175"/>
                    <a:pt x="954" y="162"/>
                    <a:pt x="917" y="162"/>
                  </a:cubicBezTo>
                  <a:cubicBezTo>
                    <a:pt x="829" y="162"/>
                    <a:pt x="759" y="233"/>
                    <a:pt x="759" y="320"/>
                  </a:cubicBezTo>
                  <a:cubicBezTo>
                    <a:pt x="759" y="333"/>
                    <a:pt x="760" y="344"/>
                    <a:pt x="763" y="356"/>
                  </a:cubicBezTo>
                  <a:cubicBezTo>
                    <a:pt x="642" y="398"/>
                    <a:pt x="547" y="497"/>
                    <a:pt x="511" y="621"/>
                  </a:cubicBezTo>
                  <a:cubicBezTo>
                    <a:pt x="497" y="618"/>
                    <a:pt x="483" y="616"/>
                    <a:pt x="469" y="616"/>
                  </a:cubicBezTo>
                  <a:cubicBezTo>
                    <a:pt x="372" y="616"/>
                    <a:pt x="294" y="694"/>
                    <a:pt x="294" y="791"/>
                  </a:cubicBezTo>
                  <a:cubicBezTo>
                    <a:pt x="294" y="805"/>
                    <a:pt x="295" y="818"/>
                    <a:pt x="298" y="830"/>
                  </a:cubicBezTo>
                  <a:cubicBezTo>
                    <a:pt x="132" y="836"/>
                    <a:pt x="0" y="972"/>
                    <a:pt x="0" y="1139"/>
                  </a:cubicBezTo>
                  <a:cubicBezTo>
                    <a:pt x="0" y="1310"/>
                    <a:pt x="138" y="1449"/>
                    <a:pt x="309" y="1449"/>
                  </a:cubicBezTo>
                  <a:cubicBezTo>
                    <a:pt x="351" y="1449"/>
                    <a:pt x="390" y="1441"/>
                    <a:pt x="426" y="1426"/>
                  </a:cubicBezTo>
                  <a:cubicBezTo>
                    <a:pt x="500" y="1516"/>
                    <a:pt x="612" y="1573"/>
                    <a:pt x="737" y="1573"/>
                  </a:cubicBezTo>
                  <a:cubicBezTo>
                    <a:pt x="830" y="1573"/>
                    <a:pt x="916" y="1541"/>
                    <a:pt x="984" y="1488"/>
                  </a:cubicBezTo>
                  <a:cubicBezTo>
                    <a:pt x="1002" y="1556"/>
                    <a:pt x="1064" y="1607"/>
                    <a:pt x="1138" y="1607"/>
                  </a:cubicBezTo>
                  <a:cubicBezTo>
                    <a:pt x="1221" y="1607"/>
                    <a:pt x="1290" y="1543"/>
                    <a:pt x="1296" y="1461"/>
                  </a:cubicBezTo>
                  <a:cubicBezTo>
                    <a:pt x="1323" y="1466"/>
                    <a:pt x="1351" y="1469"/>
                    <a:pt x="1379" y="1469"/>
                  </a:cubicBezTo>
                  <a:cubicBezTo>
                    <a:pt x="1457" y="1469"/>
                    <a:pt x="1531" y="1448"/>
                    <a:pt x="1594" y="1412"/>
                  </a:cubicBezTo>
                  <a:cubicBezTo>
                    <a:pt x="1646" y="1435"/>
                    <a:pt x="1703" y="1449"/>
                    <a:pt x="1763" y="1449"/>
                  </a:cubicBezTo>
                  <a:cubicBezTo>
                    <a:pt x="1777" y="1449"/>
                    <a:pt x="1790" y="1448"/>
                    <a:pt x="1803" y="1447"/>
                  </a:cubicBezTo>
                  <a:cubicBezTo>
                    <a:pt x="1858" y="1546"/>
                    <a:pt x="1964" y="1613"/>
                    <a:pt x="2085" y="1613"/>
                  </a:cubicBezTo>
                  <a:cubicBezTo>
                    <a:pt x="2229" y="1613"/>
                    <a:pt x="2351" y="1518"/>
                    <a:pt x="2393" y="1387"/>
                  </a:cubicBezTo>
                  <a:cubicBezTo>
                    <a:pt x="2413" y="1392"/>
                    <a:pt x="2434" y="1395"/>
                    <a:pt x="2456" y="1395"/>
                  </a:cubicBezTo>
                  <a:cubicBezTo>
                    <a:pt x="2612" y="1395"/>
                    <a:pt x="2738" y="1268"/>
                    <a:pt x="2738" y="1112"/>
                  </a:cubicBezTo>
                  <a:cubicBezTo>
                    <a:pt x="2738" y="956"/>
                    <a:pt x="2612" y="830"/>
                    <a:pt x="2456" y="830"/>
                  </a:cubicBezTo>
                  <a:close/>
                </a:path>
              </a:pathLst>
            </a:cu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2" name="Freeform 87"/>
            <p:cNvSpPr>
              <a:spLocks noEditPoints="1"/>
            </p:cNvSpPr>
            <p:nvPr/>
          </p:nvSpPr>
          <p:spPr bwMode="auto">
            <a:xfrm>
              <a:off x="8797823" y="2898615"/>
              <a:ext cx="266609" cy="266609"/>
            </a:xfrm>
            <a:custGeom>
              <a:avLst/>
              <a:gdLst>
                <a:gd name="T0" fmla="*/ 76 w 152"/>
                <a:gd name="T1" fmla="*/ 0 h 152"/>
                <a:gd name="T2" fmla="*/ 0 w 152"/>
                <a:gd name="T3" fmla="*/ 76 h 152"/>
                <a:gd name="T4" fmla="*/ 76 w 152"/>
                <a:gd name="T5" fmla="*/ 152 h 152"/>
                <a:gd name="T6" fmla="*/ 152 w 152"/>
                <a:gd name="T7" fmla="*/ 76 h 152"/>
                <a:gd name="T8" fmla="*/ 76 w 152"/>
                <a:gd name="T9" fmla="*/ 0 h 152"/>
                <a:gd name="T10" fmla="*/ 76 w 152"/>
                <a:gd name="T11" fmla="*/ 136 h 152"/>
                <a:gd name="T12" fmla="*/ 16 w 152"/>
                <a:gd name="T13" fmla="*/ 76 h 152"/>
                <a:gd name="T14" fmla="*/ 76 w 152"/>
                <a:gd name="T15" fmla="*/ 16 h 152"/>
                <a:gd name="T16" fmla="*/ 136 w 152"/>
                <a:gd name="T17" fmla="*/ 76 h 152"/>
                <a:gd name="T18" fmla="*/ 76 w 152"/>
                <a:gd name="T19" fmla="*/ 136 h 152"/>
                <a:gd name="T20" fmla="*/ 76 w 152"/>
                <a:gd name="T21" fmla="*/ 136 h 152"/>
                <a:gd name="T22" fmla="*/ 76 w 152"/>
                <a:gd name="T23" fmla="*/ 1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152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8"/>
                    <a:pt x="34" y="152"/>
                    <a:pt x="76" y="152"/>
                  </a:cubicBezTo>
                  <a:cubicBezTo>
                    <a:pt x="118" y="152"/>
                    <a:pt x="152" y="118"/>
                    <a:pt x="152" y="76"/>
                  </a:cubicBezTo>
                  <a:cubicBezTo>
                    <a:pt x="152" y="34"/>
                    <a:pt x="118" y="0"/>
                    <a:pt x="76" y="0"/>
                  </a:cubicBezTo>
                  <a:close/>
                  <a:moveTo>
                    <a:pt x="76" y="136"/>
                  </a:moveTo>
                  <a:cubicBezTo>
                    <a:pt x="43" y="136"/>
                    <a:pt x="16" y="109"/>
                    <a:pt x="16" y="76"/>
                  </a:cubicBezTo>
                  <a:cubicBezTo>
                    <a:pt x="16" y="43"/>
                    <a:pt x="43" y="16"/>
                    <a:pt x="76" y="16"/>
                  </a:cubicBezTo>
                  <a:cubicBezTo>
                    <a:pt x="109" y="16"/>
                    <a:pt x="136" y="43"/>
                    <a:pt x="136" y="76"/>
                  </a:cubicBezTo>
                  <a:cubicBezTo>
                    <a:pt x="136" y="109"/>
                    <a:pt x="109" y="136"/>
                    <a:pt x="76" y="136"/>
                  </a:cubicBezTo>
                  <a:close/>
                  <a:moveTo>
                    <a:pt x="76" y="136"/>
                  </a:moveTo>
                  <a:cubicBezTo>
                    <a:pt x="76" y="136"/>
                    <a:pt x="76" y="136"/>
                    <a:pt x="76" y="1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3" name="Freeform 88"/>
            <p:cNvSpPr>
              <a:spLocks noEditPoints="1"/>
            </p:cNvSpPr>
            <p:nvPr/>
          </p:nvSpPr>
          <p:spPr bwMode="auto">
            <a:xfrm>
              <a:off x="8908170" y="3020071"/>
              <a:ext cx="44435" cy="96275"/>
            </a:xfrm>
            <a:custGeom>
              <a:avLst/>
              <a:gdLst>
                <a:gd name="T0" fmla="*/ 21 w 25"/>
                <a:gd name="T1" fmla="*/ 0 h 55"/>
                <a:gd name="T2" fmla="*/ 5 w 25"/>
                <a:gd name="T3" fmla="*/ 0 h 55"/>
                <a:gd name="T4" fmla="*/ 0 w 25"/>
                <a:gd name="T5" fmla="*/ 4 h 55"/>
                <a:gd name="T6" fmla="*/ 0 w 25"/>
                <a:gd name="T7" fmla="*/ 50 h 55"/>
                <a:gd name="T8" fmla="*/ 5 w 25"/>
                <a:gd name="T9" fmla="*/ 55 h 55"/>
                <a:gd name="T10" fmla="*/ 21 w 25"/>
                <a:gd name="T11" fmla="*/ 55 h 55"/>
                <a:gd name="T12" fmla="*/ 25 w 25"/>
                <a:gd name="T13" fmla="*/ 50 h 55"/>
                <a:gd name="T14" fmla="*/ 25 w 25"/>
                <a:gd name="T15" fmla="*/ 4 h 55"/>
                <a:gd name="T16" fmla="*/ 21 w 25"/>
                <a:gd name="T17" fmla="*/ 0 h 55"/>
                <a:gd name="T18" fmla="*/ 21 w 25"/>
                <a:gd name="T19" fmla="*/ 0 h 55"/>
                <a:gd name="T20" fmla="*/ 21 w 25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5">
                  <a:moveTo>
                    <a:pt x="2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2" y="55"/>
                    <a:pt x="5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5"/>
                    <a:pt x="25" y="53"/>
                    <a:pt x="25" y="5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1" y="0"/>
                  </a:cubicBez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" name="Freeform 89"/>
            <p:cNvSpPr>
              <a:spLocks noEditPoints="1"/>
            </p:cNvSpPr>
            <p:nvPr/>
          </p:nvSpPr>
          <p:spPr bwMode="auto">
            <a:xfrm>
              <a:off x="8906689" y="2948234"/>
              <a:ext cx="48878" cy="48878"/>
            </a:xfrm>
            <a:custGeom>
              <a:avLst/>
              <a:gdLst>
                <a:gd name="T0" fmla="*/ 14 w 28"/>
                <a:gd name="T1" fmla="*/ 0 h 28"/>
                <a:gd name="T2" fmla="*/ 0 w 28"/>
                <a:gd name="T3" fmla="*/ 14 h 28"/>
                <a:gd name="T4" fmla="*/ 14 w 28"/>
                <a:gd name="T5" fmla="*/ 28 h 28"/>
                <a:gd name="T6" fmla="*/ 28 w 28"/>
                <a:gd name="T7" fmla="*/ 14 h 28"/>
                <a:gd name="T8" fmla="*/ 14 w 28"/>
                <a:gd name="T9" fmla="*/ 0 h 28"/>
                <a:gd name="T10" fmla="*/ 14 w 28"/>
                <a:gd name="T11" fmla="*/ 0 h 28"/>
                <a:gd name="T12" fmla="*/ 14 w 2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1" y="28"/>
                    <a:pt x="28" y="22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5" name="Freeform 90"/>
            <p:cNvSpPr>
              <a:spLocks noEditPoints="1"/>
            </p:cNvSpPr>
            <p:nvPr/>
          </p:nvSpPr>
          <p:spPr bwMode="auto">
            <a:xfrm>
              <a:off x="6793072" y="3306675"/>
              <a:ext cx="266609" cy="266609"/>
            </a:xfrm>
            <a:custGeom>
              <a:avLst/>
              <a:gdLst>
                <a:gd name="T0" fmla="*/ 76 w 152"/>
                <a:gd name="T1" fmla="*/ 0 h 152"/>
                <a:gd name="T2" fmla="*/ 0 w 152"/>
                <a:gd name="T3" fmla="*/ 76 h 152"/>
                <a:gd name="T4" fmla="*/ 76 w 152"/>
                <a:gd name="T5" fmla="*/ 152 h 152"/>
                <a:gd name="T6" fmla="*/ 152 w 152"/>
                <a:gd name="T7" fmla="*/ 76 h 152"/>
                <a:gd name="T8" fmla="*/ 76 w 152"/>
                <a:gd name="T9" fmla="*/ 0 h 152"/>
                <a:gd name="T10" fmla="*/ 76 w 152"/>
                <a:gd name="T11" fmla="*/ 136 h 152"/>
                <a:gd name="T12" fmla="*/ 16 w 152"/>
                <a:gd name="T13" fmla="*/ 76 h 152"/>
                <a:gd name="T14" fmla="*/ 76 w 152"/>
                <a:gd name="T15" fmla="*/ 16 h 152"/>
                <a:gd name="T16" fmla="*/ 136 w 152"/>
                <a:gd name="T17" fmla="*/ 76 h 152"/>
                <a:gd name="T18" fmla="*/ 76 w 152"/>
                <a:gd name="T19" fmla="*/ 136 h 152"/>
                <a:gd name="T20" fmla="*/ 76 w 152"/>
                <a:gd name="T21" fmla="*/ 136 h 152"/>
                <a:gd name="T22" fmla="*/ 76 w 152"/>
                <a:gd name="T23" fmla="*/ 1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152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8"/>
                    <a:pt x="34" y="152"/>
                    <a:pt x="76" y="152"/>
                  </a:cubicBezTo>
                  <a:cubicBezTo>
                    <a:pt x="118" y="152"/>
                    <a:pt x="152" y="118"/>
                    <a:pt x="152" y="76"/>
                  </a:cubicBezTo>
                  <a:cubicBezTo>
                    <a:pt x="152" y="34"/>
                    <a:pt x="118" y="0"/>
                    <a:pt x="76" y="0"/>
                  </a:cubicBezTo>
                  <a:close/>
                  <a:moveTo>
                    <a:pt x="76" y="136"/>
                  </a:moveTo>
                  <a:cubicBezTo>
                    <a:pt x="43" y="136"/>
                    <a:pt x="16" y="109"/>
                    <a:pt x="16" y="76"/>
                  </a:cubicBezTo>
                  <a:cubicBezTo>
                    <a:pt x="16" y="43"/>
                    <a:pt x="43" y="16"/>
                    <a:pt x="76" y="16"/>
                  </a:cubicBezTo>
                  <a:cubicBezTo>
                    <a:pt x="109" y="16"/>
                    <a:pt x="136" y="43"/>
                    <a:pt x="136" y="76"/>
                  </a:cubicBezTo>
                  <a:cubicBezTo>
                    <a:pt x="136" y="109"/>
                    <a:pt x="109" y="136"/>
                    <a:pt x="76" y="136"/>
                  </a:cubicBezTo>
                  <a:close/>
                  <a:moveTo>
                    <a:pt x="76" y="136"/>
                  </a:moveTo>
                  <a:cubicBezTo>
                    <a:pt x="76" y="136"/>
                    <a:pt x="76" y="136"/>
                    <a:pt x="76" y="1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6" name="Freeform 91"/>
            <p:cNvSpPr>
              <a:spLocks noEditPoints="1"/>
            </p:cNvSpPr>
            <p:nvPr/>
          </p:nvSpPr>
          <p:spPr bwMode="auto">
            <a:xfrm>
              <a:off x="6905640" y="3428130"/>
              <a:ext cx="41473" cy="96275"/>
            </a:xfrm>
            <a:custGeom>
              <a:avLst/>
              <a:gdLst>
                <a:gd name="T0" fmla="*/ 20 w 24"/>
                <a:gd name="T1" fmla="*/ 0 h 55"/>
                <a:gd name="T2" fmla="*/ 4 w 24"/>
                <a:gd name="T3" fmla="*/ 0 h 55"/>
                <a:gd name="T4" fmla="*/ 0 w 24"/>
                <a:gd name="T5" fmla="*/ 4 h 55"/>
                <a:gd name="T6" fmla="*/ 0 w 24"/>
                <a:gd name="T7" fmla="*/ 50 h 55"/>
                <a:gd name="T8" fmla="*/ 4 w 24"/>
                <a:gd name="T9" fmla="*/ 55 h 55"/>
                <a:gd name="T10" fmla="*/ 20 w 24"/>
                <a:gd name="T11" fmla="*/ 55 h 55"/>
                <a:gd name="T12" fmla="*/ 24 w 24"/>
                <a:gd name="T13" fmla="*/ 50 h 55"/>
                <a:gd name="T14" fmla="*/ 24 w 24"/>
                <a:gd name="T15" fmla="*/ 4 h 55"/>
                <a:gd name="T16" fmla="*/ 20 w 24"/>
                <a:gd name="T17" fmla="*/ 0 h 55"/>
                <a:gd name="T18" fmla="*/ 20 w 24"/>
                <a:gd name="T19" fmla="*/ 0 h 55"/>
                <a:gd name="T20" fmla="*/ 20 w 24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55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2" y="55"/>
                    <a:pt x="4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2" y="55"/>
                    <a:pt x="24" y="53"/>
                    <a:pt x="24" y="5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7" name="Freeform 92"/>
            <p:cNvSpPr>
              <a:spLocks noEditPoints="1"/>
            </p:cNvSpPr>
            <p:nvPr/>
          </p:nvSpPr>
          <p:spPr bwMode="auto">
            <a:xfrm>
              <a:off x="6901937" y="3356294"/>
              <a:ext cx="48878" cy="48878"/>
            </a:xfrm>
            <a:custGeom>
              <a:avLst/>
              <a:gdLst>
                <a:gd name="T0" fmla="*/ 14 w 28"/>
                <a:gd name="T1" fmla="*/ 0 h 28"/>
                <a:gd name="T2" fmla="*/ 0 w 28"/>
                <a:gd name="T3" fmla="*/ 14 h 28"/>
                <a:gd name="T4" fmla="*/ 14 w 28"/>
                <a:gd name="T5" fmla="*/ 28 h 28"/>
                <a:gd name="T6" fmla="*/ 28 w 28"/>
                <a:gd name="T7" fmla="*/ 14 h 28"/>
                <a:gd name="T8" fmla="*/ 14 w 28"/>
                <a:gd name="T9" fmla="*/ 0 h 28"/>
                <a:gd name="T10" fmla="*/ 14 w 28"/>
                <a:gd name="T11" fmla="*/ 0 h 28"/>
                <a:gd name="T12" fmla="*/ 14 w 2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8"/>
                    <a:pt x="14" y="28"/>
                  </a:cubicBezTo>
                  <a:cubicBezTo>
                    <a:pt x="22" y="28"/>
                    <a:pt x="28" y="21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8" name="Freeform 93"/>
            <p:cNvSpPr>
              <a:spLocks noEditPoints="1"/>
            </p:cNvSpPr>
            <p:nvPr/>
          </p:nvSpPr>
          <p:spPr bwMode="auto">
            <a:xfrm>
              <a:off x="9340669" y="3196329"/>
              <a:ext cx="487302" cy="705773"/>
            </a:xfrm>
            <a:custGeom>
              <a:avLst/>
              <a:gdLst>
                <a:gd name="T0" fmla="*/ 163 w 278"/>
                <a:gd name="T1" fmla="*/ 16 h 403"/>
                <a:gd name="T2" fmla="*/ 17 w 278"/>
                <a:gd name="T3" fmla="*/ 201 h 403"/>
                <a:gd name="T4" fmla="*/ 24 w 278"/>
                <a:gd name="T5" fmla="*/ 337 h 403"/>
                <a:gd name="T6" fmla="*/ 48 w 278"/>
                <a:gd name="T7" fmla="*/ 356 h 403"/>
                <a:gd name="T8" fmla="*/ 68 w 278"/>
                <a:gd name="T9" fmla="*/ 395 h 403"/>
                <a:gd name="T10" fmla="*/ 123 w 278"/>
                <a:gd name="T11" fmla="*/ 379 h 403"/>
                <a:gd name="T12" fmla="*/ 139 w 278"/>
                <a:gd name="T13" fmla="*/ 376 h 403"/>
                <a:gd name="T14" fmla="*/ 172 w 278"/>
                <a:gd name="T15" fmla="*/ 288 h 403"/>
                <a:gd name="T16" fmla="*/ 263 w 278"/>
                <a:gd name="T17" fmla="*/ 172 h 403"/>
                <a:gd name="T18" fmla="*/ 90 w 278"/>
                <a:gd name="T19" fmla="*/ 152 h 403"/>
                <a:gd name="T20" fmla="*/ 119 w 278"/>
                <a:gd name="T21" fmla="*/ 165 h 403"/>
                <a:gd name="T22" fmla="*/ 128 w 278"/>
                <a:gd name="T23" fmla="*/ 167 h 403"/>
                <a:gd name="T24" fmla="*/ 151 w 278"/>
                <a:gd name="T25" fmla="*/ 171 h 403"/>
                <a:gd name="T26" fmla="*/ 158 w 278"/>
                <a:gd name="T27" fmla="*/ 176 h 403"/>
                <a:gd name="T28" fmla="*/ 129 w 278"/>
                <a:gd name="T29" fmla="*/ 261 h 403"/>
                <a:gd name="T30" fmla="*/ 144 w 278"/>
                <a:gd name="T31" fmla="*/ 292 h 403"/>
                <a:gd name="T32" fmla="*/ 60 w 278"/>
                <a:gd name="T33" fmla="*/ 296 h 403"/>
                <a:gd name="T34" fmla="*/ 144 w 278"/>
                <a:gd name="T35" fmla="*/ 292 h 403"/>
                <a:gd name="T36" fmla="*/ 57 w 278"/>
                <a:gd name="T37" fmla="*/ 308 h 403"/>
                <a:gd name="T38" fmla="*/ 132 w 278"/>
                <a:gd name="T39" fmla="*/ 348 h 403"/>
                <a:gd name="T40" fmla="*/ 156 w 278"/>
                <a:gd name="T41" fmla="*/ 267 h 403"/>
                <a:gd name="T42" fmla="*/ 196 w 278"/>
                <a:gd name="T43" fmla="*/ 165 h 403"/>
                <a:gd name="T44" fmla="*/ 178 w 278"/>
                <a:gd name="T45" fmla="*/ 157 h 403"/>
                <a:gd name="T46" fmla="*/ 162 w 278"/>
                <a:gd name="T47" fmla="*/ 162 h 403"/>
                <a:gd name="T48" fmla="*/ 152 w 278"/>
                <a:gd name="T49" fmla="*/ 135 h 403"/>
                <a:gd name="T50" fmla="*/ 125 w 278"/>
                <a:gd name="T51" fmla="*/ 152 h 403"/>
                <a:gd name="T52" fmla="*/ 106 w 278"/>
                <a:gd name="T53" fmla="*/ 132 h 403"/>
                <a:gd name="T54" fmla="*/ 90 w 278"/>
                <a:gd name="T55" fmla="*/ 138 h 403"/>
                <a:gd name="T56" fmla="*/ 71 w 278"/>
                <a:gd name="T57" fmla="*/ 138 h 403"/>
                <a:gd name="T58" fmla="*/ 64 w 278"/>
                <a:gd name="T59" fmla="*/ 247 h 403"/>
                <a:gd name="T60" fmla="*/ 32 w 278"/>
                <a:gd name="T61" fmla="*/ 121 h 403"/>
                <a:gd name="T62" fmla="*/ 237 w 278"/>
                <a:gd name="T63" fmla="*/ 166 h 403"/>
                <a:gd name="T64" fmla="*/ 156 w 278"/>
                <a:gd name="T65" fmla="*/ 267 h 403"/>
                <a:gd name="T66" fmla="*/ 156 w 278"/>
                <a:gd name="T67" fmla="*/ 26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8" h="403">
                  <a:moveTo>
                    <a:pt x="263" y="172"/>
                  </a:moveTo>
                  <a:cubicBezTo>
                    <a:pt x="278" y="101"/>
                    <a:pt x="234" y="31"/>
                    <a:pt x="163" y="16"/>
                  </a:cubicBezTo>
                  <a:cubicBezTo>
                    <a:pt x="92" y="0"/>
                    <a:pt x="22" y="45"/>
                    <a:pt x="7" y="116"/>
                  </a:cubicBezTo>
                  <a:cubicBezTo>
                    <a:pt x="0" y="145"/>
                    <a:pt x="4" y="174"/>
                    <a:pt x="17" y="201"/>
                  </a:cubicBezTo>
                  <a:cubicBezTo>
                    <a:pt x="26" y="219"/>
                    <a:pt x="34" y="240"/>
                    <a:pt x="41" y="259"/>
                  </a:cubicBezTo>
                  <a:cubicBezTo>
                    <a:pt x="24" y="337"/>
                    <a:pt x="24" y="337"/>
                    <a:pt x="24" y="337"/>
                  </a:cubicBezTo>
                  <a:cubicBezTo>
                    <a:pt x="22" y="344"/>
                    <a:pt x="27" y="351"/>
                    <a:pt x="34" y="353"/>
                  </a:cubicBezTo>
                  <a:cubicBezTo>
                    <a:pt x="48" y="356"/>
                    <a:pt x="48" y="356"/>
                    <a:pt x="48" y="356"/>
                  </a:cubicBezTo>
                  <a:cubicBezTo>
                    <a:pt x="47" y="362"/>
                    <a:pt x="47" y="362"/>
                    <a:pt x="47" y="362"/>
                  </a:cubicBezTo>
                  <a:cubicBezTo>
                    <a:pt x="44" y="377"/>
                    <a:pt x="53" y="392"/>
                    <a:pt x="68" y="395"/>
                  </a:cubicBezTo>
                  <a:cubicBezTo>
                    <a:pt x="90" y="400"/>
                    <a:pt x="90" y="400"/>
                    <a:pt x="90" y="400"/>
                  </a:cubicBezTo>
                  <a:cubicBezTo>
                    <a:pt x="105" y="403"/>
                    <a:pt x="120" y="394"/>
                    <a:pt x="123" y="379"/>
                  </a:cubicBezTo>
                  <a:cubicBezTo>
                    <a:pt x="125" y="373"/>
                    <a:pt x="125" y="373"/>
                    <a:pt x="125" y="373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46" y="378"/>
                    <a:pt x="153" y="373"/>
                    <a:pt x="155" y="366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86" y="273"/>
                    <a:pt x="202" y="258"/>
                    <a:pt x="218" y="245"/>
                  </a:cubicBezTo>
                  <a:cubicBezTo>
                    <a:pt x="241" y="226"/>
                    <a:pt x="257" y="201"/>
                    <a:pt x="263" y="172"/>
                  </a:cubicBezTo>
                  <a:close/>
                  <a:moveTo>
                    <a:pt x="91" y="253"/>
                  </a:moveTo>
                  <a:cubicBezTo>
                    <a:pt x="90" y="152"/>
                    <a:pt x="90" y="152"/>
                    <a:pt x="90" y="152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7"/>
                    <a:pt x="121" y="168"/>
                    <a:pt x="123" y="168"/>
                  </a:cubicBezTo>
                  <a:cubicBezTo>
                    <a:pt x="125" y="169"/>
                    <a:pt x="127" y="168"/>
                    <a:pt x="128" y="167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152" y="173"/>
                    <a:pt x="153" y="175"/>
                    <a:pt x="156" y="175"/>
                  </a:cubicBezTo>
                  <a:cubicBezTo>
                    <a:pt x="157" y="176"/>
                    <a:pt x="157" y="176"/>
                    <a:pt x="158" y="176"/>
                  </a:cubicBezTo>
                  <a:cubicBezTo>
                    <a:pt x="170" y="173"/>
                    <a:pt x="170" y="173"/>
                    <a:pt x="170" y="173"/>
                  </a:cubicBezTo>
                  <a:cubicBezTo>
                    <a:pt x="129" y="261"/>
                    <a:pt x="129" y="261"/>
                    <a:pt x="129" y="261"/>
                  </a:cubicBezTo>
                  <a:lnTo>
                    <a:pt x="91" y="253"/>
                  </a:lnTo>
                  <a:close/>
                  <a:moveTo>
                    <a:pt x="144" y="292"/>
                  </a:moveTo>
                  <a:cubicBezTo>
                    <a:pt x="140" y="313"/>
                    <a:pt x="140" y="313"/>
                    <a:pt x="140" y="313"/>
                  </a:cubicBezTo>
                  <a:cubicBezTo>
                    <a:pt x="60" y="296"/>
                    <a:pt x="60" y="296"/>
                    <a:pt x="60" y="296"/>
                  </a:cubicBezTo>
                  <a:cubicBezTo>
                    <a:pt x="64" y="274"/>
                    <a:pt x="64" y="274"/>
                    <a:pt x="64" y="274"/>
                  </a:cubicBezTo>
                  <a:lnTo>
                    <a:pt x="144" y="292"/>
                  </a:lnTo>
                  <a:close/>
                  <a:moveTo>
                    <a:pt x="52" y="330"/>
                  </a:moveTo>
                  <a:cubicBezTo>
                    <a:pt x="57" y="308"/>
                    <a:pt x="57" y="308"/>
                    <a:pt x="57" y="308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2" y="348"/>
                    <a:pt x="132" y="348"/>
                    <a:pt x="132" y="348"/>
                  </a:cubicBezTo>
                  <a:lnTo>
                    <a:pt x="52" y="330"/>
                  </a:lnTo>
                  <a:close/>
                  <a:moveTo>
                    <a:pt x="156" y="267"/>
                  </a:moveTo>
                  <a:cubicBezTo>
                    <a:pt x="148" y="266"/>
                    <a:pt x="148" y="266"/>
                    <a:pt x="148" y="266"/>
                  </a:cubicBezTo>
                  <a:cubicBezTo>
                    <a:pt x="196" y="165"/>
                    <a:pt x="196" y="165"/>
                    <a:pt x="196" y="165"/>
                  </a:cubicBezTo>
                  <a:cubicBezTo>
                    <a:pt x="198" y="160"/>
                    <a:pt x="196" y="154"/>
                    <a:pt x="191" y="152"/>
                  </a:cubicBezTo>
                  <a:cubicBezTo>
                    <a:pt x="186" y="150"/>
                    <a:pt x="180" y="152"/>
                    <a:pt x="178" y="157"/>
                  </a:cubicBezTo>
                  <a:cubicBezTo>
                    <a:pt x="177" y="159"/>
                    <a:pt x="177" y="159"/>
                    <a:pt x="177" y="159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6" y="138"/>
                    <a:pt x="154" y="136"/>
                    <a:pt x="152" y="135"/>
                  </a:cubicBezTo>
                  <a:cubicBezTo>
                    <a:pt x="150" y="134"/>
                    <a:pt x="148" y="135"/>
                    <a:pt x="146" y="136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14" y="135"/>
                    <a:pt x="114" y="135"/>
                    <a:pt x="114" y="135"/>
                  </a:cubicBezTo>
                  <a:cubicBezTo>
                    <a:pt x="112" y="132"/>
                    <a:pt x="109" y="131"/>
                    <a:pt x="106" y="132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2"/>
                    <a:pt x="86" y="128"/>
                    <a:pt x="80" y="128"/>
                  </a:cubicBezTo>
                  <a:cubicBezTo>
                    <a:pt x="75" y="128"/>
                    <a:pt x="71" y="132"/>
                    <a:pt x="71" y="138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58" y="228"/>
                    <a:pt x="50" y="208"/>
                    <a:pt x="41" y="189"/>
                  </a:cubicBezTo>
                  <a:cubicBezTo>
                    <a:pt x="30" y="168"/>
                    <a:pt x="27" y="144"/>
                    <a:pt x="32" y="121"/>
                  </a:cubicBezTo>
                  <a:cubicBezTo>
                    <a:pt x="45" y="65"/>
                    <a:pt x="101" y="29"/>
                    <a:pt x="157" y="41"/>
                  </a:cubicBezTo>
                  <a:cubicBezTo>
                    <a:pt x="214" y="54"/>
                    <a:pt x="250" y="110"/>
                    <a:pt x="237" y="166"/>
                  </a:cubicBezTo>
                  <a:cubicBezTo>
                    <a:pt x="232" y="189"/>
                    <a:pt x="220" y="210"/>
                    <a:pt x="201" y="225"/>
                  </a:cubicBezTo>
                  <a:cubicBezTo>
                    <a:pt x="185" y="238"/>
                    <a:pt x="170" y="252"/>
                    <a:pt x="156" y="267"/>
                  </a:cubicBezTo>
                  <a:close/>
                  <a:moveTo>
                    <a:pt x="156" y="267"/>
                  </a:moveTo>
                  <a:cubicBezTo>
                    <a:pt x="156" y="267"/>
                    <a:pt x="156" y="267"/>
                    <a:pt x="156" y="2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9" name="Freeform 94"/>
            <p:cNvSpPr>
              <a:spLocks noEditPoints="1"/>
            </p:cNvSpPr>
            <p:nvPr/>
          </p:nvSpPr>
          <p:spPr bwMode="auto">
            <a:xfrm>
              <a:off x="6924895" y="3683631"/>
              <a:ext cx="208103" cy="302897"/>
            </a:xfrm>
            <a:custGeom>
              <a:avLst/>
              <a:gdLst>
                <a:gd name="T0" fmla="*/ 69 w 119"/>
                <a:gd name="T1" fmla="*/ 7 h 173"/>
                <a:gd name="T2" fmla="*/ 7 w 119"/>
                <a:gd name="T3" fmla="*/ 86 h 173"/>
                <a:gd name="T4" fmla="*/ 10 w 119"/>
                <a:gd name="T5" fmla="*/ 145 h 173"/>
                <a:gd name="T6" fmla="*/ 20 w 119"/>
                <a:gd name="T7" fmla="*/ 153 h 173"/>
                <a:gd name="T8" fmla="*/ 29 w 119"/>
                <a:gd name="T9" fmla="*/ 169 h 173"/>
                <a:gd name="T10" fmla="*/ 52 w 119"/>
                <a:gd name="T11" fmla="*/ 162 h 173"/>
                <a:gd name="T12" fmla="*/ 59 w 119"/>
                <a:gd name="T13" fmla="*/ 161 h 173"/>
                <a:gd name="T14" fmla="*/ 73 w 119"/>
                <a:gd name="T15" fmla="*/ 124 h 173"/>
                <a:gd name="T16" fmla="*/ 112 w 119"/>
                <a:gd name="T17" fmla="*/ 74 h 173"/>
                <a:gd name="T18" fmla="*/ 38 w 119"/>
                <a:gd name="T19" fmla="*/ 65 h 173"/>
                <a:gd name="T20" fmla="*/ 50 w 119"/>
                <a:gd name="T21" fmla="*/ 71 h 173"/>
                <a:gd name="T22" fmla="*/ 54 w 119"/>
                <a:gd name="T23" fmla="*/ 72 h 173"/>
                <a:gd name="T24" fmla="*/ 64 w 119"/>
                <a:gd name="T25" fmla="*/ 73 h 173"/>
                <a:gd name="T26" fmla="*/ 67 w 119"/>
                <a:gd name="T27" fmla="*/ 75 h 173"/>
                <a:gd name="T28" fmla="*/ 54 w 119"/>
                <a:gd name="T29" fmla="*/ 112 h 173"/>
                <a:gd name="T30" fmla="*/ 61 w 119"/>
                <a:gd name="T31" fmla="*/ 125 h 173"/>
                <a:gd name="T32" fmla="*/ 25 w 119"/>
                <a:gd name="T33" fmla="*/ 127 h 173"/>
                <a:gd name="T34" fmla="*/ 61 w 119"/>
                <a:gd name="T35" fmla="*/ 125 h 173"/>
                <a:gd name="T36" fmla="*/ 24 w 119"/>
                <a:gd name="T37" fmla="*/ 132 h 173"/>
                <a:gd name="T38" fmla="*/ 56 w 119"/>
                <a:gd name="T39" fmla="*/ 149 h 173"/>
                <a:gd name="T40" fmla="*/ 66 w 119"/>
                <a:gd name="T41" fmla="*/ 115 h 173"/>
                <a:gd name="T42" fmla="*/ 83 w 119"/>
                <a:gd name="T43" fmla="*/ 71 h 173"/>
                <a:gd name="T44" fmla="*/ 76 w 119"/>
                <a:gd name="T45" fmla="*/ 67 h 173"/>
                <a:gd name="T46" fmla="*/ 69 w 119"/>
                <a:gd name="T47" fmla="*/ 69 h 173"/>
                <a:gd name="T48" fmla="*/ 65 w 119"/>
                <a:gd name="T49" fmla="*/ 58 h 173"/>
                <a:gd name="T50" fmla="*/ 53 w 119"/>
                <a:gd name="T51" fmla="*/ 65 h 173"/>
                <a:gd name="T52" fmla="*/ 45 w 119"/>
                <a:gd name="T53" fmla="*/ 57 h 173"/>
                <a:gd name="T54" fmla="*/ 38 w 119"/>
                <a:gd name="T55" fmla="*/ 59 h 173"/>
                <a:gd name="T56" fmla="*/ 30 w 119"/>
                <a:gd name="T57" fmla="*/ 59 h 173"/>
                <a:gd name="T58" fmla="*/ 27 w 119"/>
                <a:gd name="T59" fmla="*/ 106 h 173"/>
                <a:gd name="T60" fmla="*/ 13 w 119"/>
                <a:gd name="T61" fmla="*/ 52 h 173"/>
                <a:gd name="T62" fmla="*/ 101 w 119"/>
                <a:gd name="T63" fmla="*/ 71 h 173"/>
                <a:gd name="T64" fmla="*/ 66 w 119"/>
                <a:gd name="T65" fmla="*/ 115 h 173"/>
                <a:gd name="T66" fmla="*/ 66 w 119"/>
                <a:gd name="T67" fmla="*/ 11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" h="173">
                  <a:moveTo>
                    <a:pt x="112" y="74"/>
                  </a:moveTo>
                  <a:cubicBezTo>
                    <a:pt x="119" y="44"/>
                    <a:pt x="99" y="14"/>
                    <a:pt x="69" y="7"/>
                  </a:cubicBezTo>
                  <a:cubicBezTo>
                    <a:pt x="39" y="0"/>
                    <a:pt x="9" y="20"/>
                    <a:pt x="2" y="50"/>
                  </a:cubicBezTo>
                  <a:cubicBezTo>
                    <a:pt x="0" y="62"/>
                    <a:pt x="1" y="75"/>
                    <a:pt x="7" y="86"/>
                  </a:cubicBezTo>
                  <a:cubicBezTo>
                    <a:pt x="11" y="94"/>
                    <a:pt x="14" y="103"/>
                    <a:pt x="17" y="111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9" y="148"/>
                    <a:pt x="11" y="151"/>
                    <a:pt x="14" y="151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8" y="162"/>
                    <a:pt x="22" y="168"/>
                    <a:pt x="29" y="169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45" y="173"/>
                    <a:pt x="51" y="169"/>
                    <a:pt x="52" y="162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59" y="161"/>
                    <a:pt x="59" y="161"/>
                    <a:pt x="59" y="161"/>
                  </a:cubicBezTo>
                  <a:cubicBezTo>
                    <a:pt x="62" y="162"/>
                    <a:pt x="65" y="160"/>
                    <a:pt x="66" y="157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9" y="117"/>
                    <a:pt x="86" y="111"/>
                    <a:pt x="93" y="105"/>
                  </a:cubicBezTo>
                  <a:cubicBezTo>
                    <a:pt x="103" y="97"/>
                    <a:pt x="109" y="86"/>
                    <a:pt x="112" y="74"/>
                  </a:cubicBezTo>
                  <a:close/>
                  <a:moveTo>
                    <a:pt x="39" y="109"/>
                  </a:moveTo>
                  <a:cubicBezTo>
                    <a:pt x="38" y="65"/>
                    <a:pt x="38" y="65"/>
                    <a:pt x="38" y="65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2"/>
                    <a:pt x="51" y="72"/>
                    <a:pt x="52" y="72"/>
                  </a:cubicBezTo>
                  <a:cubicBezTo>
                    <a:pt x="53" y="72"/>
                    <a:pt x="54" y="72"/>
                    <a:pt x="54" y="72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4"/>
                    <a:pt x="65" y="75"/>
                    <a:pt x="66" y="75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54" y="112"/>
                    <a:pt x="54" y="112"/>
                    <a:pt x="54" y="112"/>
                  </a:cubicBezTo>
                  <a:lnTo>
                    <a:pt x="39" y="109"/>
                  </a:lnTo>
                  <a:close/>
                  <a:moveTo>
                    <a:pt x="61" y="125"/>
                  </a:moveTo>
                  <a:cubicBezTo>
                    <a:pt x="59" y="134"/>
                    <a:pt x="59" y="134"/>
                    <a:pt x="59" y="13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7" y="118"/>
                    <a:pt x="27" y="118"/>
                    <a:pt x="27" y="118"/>
                  </a:cubicBezTo>
                  <a:lnTo>
                    <a:pt x="61" y="125"/>
                  </a:lnTo>
                  <a:close/>
                  <a:moveTo>
                    <a:pt x="22" y="142"/>
                  </a:moveTo>
                  <a:cubicBezTo>
                    <a:pt x="24" y="132"/>
                    <a:pt x="24" y="132"/>
                    <a:pt x="24" y="132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6" y="149"/>
                    <a:pt x="56" y="149"/>
                    <a:pt x="56" y="149"/>
                  </a:cubicBezTo>
                  <a:lnTo>
                    <a:pt x="22" y="142"/>
                  </a:lnTo>
                  <a:close/>
                  <a:moveTo>
                    <a:pt x="66" y="115"/>
                  </a:moveTo>
                  <a:cubicBezTo>
                    <a:pt x="63" y="114"/>
                    <a:pt x="63" y="114"/>
                    <a:pt x="63" y="114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4" y="69"/>
                    <a:pt x="83" y="66"/>
                    <a:pt x="81" y="65"/>
                  </a:cubicBezTo>
                  <a:cubicBezTo>
                    <a:pt x="79" y="64"/>
                    <a:pt x="77" y="65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59"/>
                    <a:pt x="65" y="58"/>
                    <a:pt x="65" y="58"/>
                  </a:cubicBezTo>
                  <a:cubicBezTo>
                    <a:pt x="64" y="58"/>
                    <a:pt x="63" y="58"/>
                    <a:pt x="62" y="59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7"/>
                    <a:pt x="46" y="56"/>
                    <a:pt x="45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7"/>
                    <a:pt x="36" y="55"/>
                    <a:pt x="34" y="55"/>
                  </a:cubicBezTo>
                  <a:cubicBezTo>
                    <a:pt x="32" y="55"/>
                    <a:pt x="30" y="57"/>
                    <a:pt x="30" y="59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4" y="98"/>
                    <a:pt x="21" y="89"/>
                    <a:pt x="17" y="81"/>
                  </a:cubicBezTo>
                  <a:cubicBezTo>
                    <a:pt x="12" y="72"/>
                    <a:pt x="11" y="62"/>
                    <a:pt x="13" y="52"/>
                  </a:cubicBezTo>
                  <a:cubicBezTo>
                    <a:pt x="19" y="28"/>
                    <a:pt x="43" y="13"/>
                    <a:pt x="67" y="18"/>
                  </a:cubicBezTo>
                  <a:cubicBezTo>
                    <a:pt x="91" y="23"/>
                    <a:pt x="106" y="47"/>
                    <a:pt x="101" y="71"/>
                  </a:cubicBezTo>
                  <a:cubicBezTo>
                    <a:pt x="99" y="81"/>
                    <a:pt x="94" y="90"/>
                    <a:pt x="86" y="96"/>
                  </a:cubicBezTo>
                  <a:cubicBezTo>
                    <a:pt x="79" y="102"/>
                    <a:pt x="72" y="108"/>
                    <a:pt x="66" y="115"/>
                  </a:cubicBezTo>
                  <a:close/>
                  <a:moveTo>
                    <a:pt x="66" y="115"/>
                  </a:moveTo>
                  <a:cubicBezTo>
                    <a:pt x="66" y="115"/>
                    <a:pt x="66" y="115"/>
                    <a:pt x="66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0" name="Freeform 95"/>
            <p:cNvSpPr>
              <a:spLocks noEditPoints="1"/>
            </p:cNvSpPr>
            <p:nvPr/>
          </p:nvSpPr>
          <p:spPr bwMode="auto">
            <a:xfrm>
              <a:off x="7745459" y="2105454"/>
              <a:ext cx="662079" cy="648008"/>
            </a:xfrm>
            <a:custGeom>
              <a:avLst/>
              <a:gdLst>
                <a:gd name="T0" fmla="*/ 251 w 378"/>
                <a:gd name="T1" fmla="*/ 53 h 370"/>
                <a:gd name="T2" fmla="*/ 54 w 378"/>
                <a:gd name="T3" fmla="*/ 58 h 370"/>
                <a:gd name="T4" fmla="*/ 58 w 378"/>
                <a:gd name="T5" fmla="*/ 255 h 370"/>
                <a:gd name="T6" fmla="*/ 236 w 378"/>
                <a:gd name="T7" fmla="*/ 267 h 370"/>
                <a:gd name="T8" fmla="*/ 245 w 378"/>
                <a:gd name="T9" fmla="*/ 281 h 370"/>
                <a:gd name="T10" fmla="*/ 325 w 378"/>
                <a:gd name="T11" fmla="*/ 359 h 370"/>
                <a:gd name="T12" fmla="*/ 367 w 378"/>
                <a:gd name="T13" fmla="*/ 358 h 370"/>
                <a:gd name="T14" fmla="*/ 366 w 378"/>
                <a:gd name="T15" fmla="*/ 316 h 370"/>
                <a:gd name="T16" fmla="*/ 285 w 378"/>
                <a:gd name="T17" fmla="*/ 239 h 370"/>
                <a:gd name="T18" fmla="*/ 270 w 378"/>
                <a:gd name="T19" fmla="*/ 231 h 370"/>
                <a:gd name="T20" fmla="*/ 251 w 378"/>
                <a:gd name="T21" fmla="*/ 53 h 370"/>
                <a:gd name="T22" fmla="*/ 229 w 378"/>
                <a:gd name="T23" fmla="*/ 226 h 370"/>
                <a:gd name="T24" fmla="*/ 82 w 378"/>
                <a:gd name="T25" fmla="*/ 229 h 370"/>
                <a:gd name="T26" fmla="*/ 79 w 378"/>
                <a:gd name="T27" fmla="*/ 82 h 370"/>
                <a:gd name="T28" fmla="*/ 226 w 378"/>
                <a:gd name="T29" fmla="*/ 79 h 370"/>
                <a:gd name="T30" fmla="*/ 229 w 378"/>
                <a:gd name="T31" fmla="*/ 226 h 370"/>
                <a:gd name="T32" fmla="*/ 229 w 378"/>
                <a:gd name="T33" fmla="*/ 226 h 370"/>
                <a:gd name="T34" fmla="*/ 229 w 378"/>
                <a:gd name="T35" fmla="*/ 22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8" h="370">
                  <a:moveTo>
                    <a:pt x="251" y="53"/>
                  </a:moveTo>
                  <a:cubicBezTo>
                    <a:pt x="195" y="0"/>
                    <a:pt x="107" y="2"/>
                    <a:pt x="54" y="58"/>
                  </a:cubicBezTo>
                  <a:cubicBezTo>
                    <a:pt x="0" y="113"/>
                    <a:pt x="2" y="201"/>
                    <a:pt x="58" y="255"/>
                  </a:cubicBezTo>
                  <a:cubicBezTo>
                    <a:pt x="107" y="302"/>
                    <a:pt x="183" y="306"/>
                    <a:pt x="236" y="267"/>
                  </a:cubicBezTo>
                  <a:cubicBezTo>
                    <a:pt x="237" y="272"/>
                    <a:pt x="240" y="277"/>
                    <a:pt x="245" y="281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37" y="370"/>
                    <a:pt x="356" y="370"/>
                    <a:pt x="367" y="358"/>
                  </a:cubicBezTo>
                  <a:cubicBezTo>
                    <a:pt x="378" y="346"/>
                    <a:pt x="378" y="327"/>
                    <a:pt x="366" y="316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1" y="235"/>
                    <a:pt x="276" y="232"/>
                    <a:pt x="270" y="231"/>
                  </a:cubicBezTo>
                  <a:cubicBezTo>
                    <a:pt x="307" y="176"/>
                    <a:pt x="300" y="101"/>
                    <a:pt x="251" y="53"/>
                  </a:cubicBezTo>
                  <a:close/>
                  <a:moveTo>
                    <a:pt x="229" y="226"/>
                  </a:moveTo>
                  <a:cubicBezTo>
                    <a:pt x="190" y="267"/>
                    <a:pt x="124" y="269"/>
                    <a:pt x="82" y="229"/>
                  </a:cubicBezTo>
                  <a:cubicBezTo>
                    <a:pt x="41" y="189"/>
                    <a:pt x="39" y="123"/>
                    <a:pt x="79" y="82"/>
                  </a:cubicBezTo>
                  <a:cubicBezTo>
                    <a:pt x="119" y="41"/>
                    <a:pt x="185" y="39"/>
                    <a:pt x="226" y="79"/>
                  </a:cubicBezTo>
                  <a:cubicBezTo>
                    <a:pt x="268" y="119"/>
                    <a:pt x="269" y="185"/>
                    <a:pt x="229" y="226"/>
                  </a:cubicBezTo>
                  <a:close/>
                  <a:moveTo>
                    <a:pt x="229" y="226"/>
                  </a:moveTo>
                  <a:cubicBezTo>
                    <a:pt x="229" y="226"/>
                    <a:pt x="229" y="226"/>
                    <a:pt x="229" y="2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1" name="Freeform 96"/>
            <p:cNvSpPr>
              <a:spLocks noEditPoints="1"/>
            </p:cNvSpPr>
            <p:nvPr/>
          </p:nvSpPr>
          <p:spPr bwMode="auto">
            <a:xfrm>
              <a:off x="10445615" y="3240023"/>
              <a:ext cx="250316" cy="278458"/>
            </a:xfrm>
            <a:custGeom>
              <a:avLst/>
              <a:gdLst>
                <a:gd name="T0" fmla="*/ 71 w 143"/>
                <a:gd name="T1" fmla="*/ 17 h 159"/>
                <a:gd name="T2" fmla="*/ 70 w 143"/>
                <a:gd name="T3" fmla="*/ 14 h 159"/>
                <a:gd name="T4" fmla="*/ 61 w 143"/>
                <a:gd name="T5" fmla="*/ 11 h 159"/>
                <a:gd name="T6" fmla="*/ 51 w 143"/>
                <a:gd name="T7" fmla="*/ 15 h 159"/>
                <a:gd name="T8" fmla="*/ 50 w 143"/>
                <a:gd name="T9" fmla="*/ 9 h 159"/>
                <a:gd name="T10" fmla="*/ 33 w 143"/>
                <a:gd name="T11" fmla="*/ 3 h 159"/>
                <a:gd name="T12" fmla="*/ 27 w 143"/>
                <a:gd name="T13" fmla="*/ 20 h 159"/>
                <a:gd name="T14" fmla="*/ 31 w 143"/>
                <a:gd name="T15" fmla="*/ 24 h 159"/>
                <a:gd name="T16" fmla="*/ 23 w 143"/>
                <a:gd name="T17" fmla="*/ 28 h 159"/>
                <a:gd name="T18" fmla="*/ 19 w 143"/>
                <a:gd name="T19" fmla="*/ 37 h 159"/>
                <a:gd name="T20" fmla="*/ 21 w 143"/>
                <a:gd name="T21" fmla="*/ 40 h 159"/>
                <a:gd name="T22" fmla="*/ 7 w 143"/>
                <a:gd name="T23" fmla="*/ 46 h 159"/>
                <a:gd name="T24" fmla="*/ 2 w 143"/>
                <a:gd name="T25" fmla="*/ 60 h 159"/>
                <a:gd name="T26" fmla="*/ 44 w 143"/>
                <a:gd name="T27" fmla="*/ 152 h 159"/>
                <a:gd name="T28" fmla="*/ 58 w 143"/>
                <a:gd name="T29" fmla="*/ 157 h 159"/>
                <a:gd name="T30" fmla="*/ 136 w 143"/>
                <a:gd name="T31" fmla="*/ 121 h 159"/>
                <a:gd name="T32" fmla="*/ 141 w 143"/>
                <a:gd name="T33" fmla="*/ 107 h 159"/>
                <a:gd name="T34" fmla="*/ 99 w 143"/>
                <a:gd name="T35" fmla="*/ 16 h 159"/>
                <a:gd name="T36" fmla="*/ 85 w 143"/>
                <a:gd name="T37" fmla="*/ 11 h 159"/>
                <a:gd name="T38" fmla="*/ 71 w 143"/>
                <a:gd name="T39" fmla="*/ 17 h 159"/>
                <a:gd name="T40" fmla="*/ 32 w 143"/>
                <a:gd name="T41" fmla="*/ 18 h 159"/>
                <a:gd name="T42" fmla="*/ 35 w 143"/>
                <a:gd name="T43" fmla="*/ 8 h 159"/>
                <a:gd name="T44" fmla="*/ 45 w 143"/>
                <a:gd name="T45" fmla="*/ 12 h 159"/>
                <a:gd name="T46" fmla="*/ 45 w 143"/>
                <a:gd name="T47" fmla="*/ 18 h 159"/>
                <a:gd name="T48" fmla="*/ 37 w 143"/>
                <a:gd name="T49" fmla="*/ 22 h 159"/>
                <a:gd name="T50" fmla="*/ 32 w 143"/>
                <a:gd name="T51" fmla="*/ 18 h 159"/>
                <a:gd name="T52" fmla="*/ 129 w 143"/>
                <a:gd name="T53" fmla="*/ 106 h 159"/>
                <a:gd name="T54" fmla="*/ 126 w 143"/>
                <a:gd name="T55" fmla="*/ 114 h 159"/>
                <a:gd name="T56" fmla="*/ 59 w 143"/>
                <a:gd name="T57" fmla="*/ 145 h 159"/>
                <a:gd name="T58" fmla="*/ 51 w 143"/>
                <a:gd name="T59" fmla="*/ 142 h 159"/>
                <a:gd name="T60" fmla="*/ 14 w 143"/>
                <a:gd name="T61" fmla="*/ 61 h 159"/>
                <a:gd name="T62" fmla="*/ 17 w 143"/>
                <a:gd name="T63" fmla="*/ 53 h 159"/>
                <a:gd name="T64" fmla="*/ 25 w 143"/>
                <a:gd name="T65" fmla="*/ 50 h 159"/>
                <a:gd name="T66" fmla="*/ 32 w 143"/>
                <a:gd name="T67" fmla="*/ 52 h 159"/>
                <a:gd name="T68" fmla="*/ 73 w 143"/>
                <a:gd name="T69" fmla="*/ 33 h 159"/>
                <a:gd name="T70" fmla="*/ 76 w 143"/>
                <a:gd name="T71" fmla="*/ 26 h 159"/>
                <a:gd name="T72" fmla="*/ 84 w 143"/>
                <a:gd name="T73" fmla="*/ 23 h 159"/>
                <a:gd name="T74" fmla="*/ 92 w 143"/>
                <a:gd name="T75" fmla="*/ 26 h 159"/>
                <a:gd name="T76" fmla="*/ 129 w 143"/>
                <a:gd name="T77" fmla="*/ 106 h 159"/>
                <a:gd name="T78" fmla="*/ 129 w 143"/>
                <a:gd name="T79" fmla="*/ 106 h 159"/>
                <a:gd name="T80" fmla="*/ 129 w 143"/>
                <a:gd name="T81" fmla="*/ 10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159">
                  <a:moveTo>
                    <a:pt x="71" y="17"/>
                  </a:moveTo>
                  <a:cubicBezTo>
                    <a:pt x="70" y="14"/>
                    <a:pt x="70" y="14"/>
                    <a:pt x="70" y="14"/>
                  </a:cubicBezTo>
                  <a:cubicBezTo>
                    <a:pt x="69" y="11"/>
                    <a:pt x="64" y="9"/>
                    <a:pt x="61" y="1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3"/>
                    <a:pt x="51" y="11"/>
                    <a:pt x="50" y="9"/>
                  </a:cubicBezTo>
                  <a:cubicBezTo>
                    <a:pt x="47" y="3"/>
                    <a:pt x="40" y="0"/>
                    <a:pt x="33" y="3"/>
                  </a:cubicBezTo>
                  <a:cubicBezTo>
                    <a:pt x="27" y="6"/>
                    <a:pt x="24" y="14"/>
                    <a:pt x="27" y="20"/>
                  </a:cubicBezTo>
                  <a:cubicBezTo>
                    <a:pt x="28" y="22"/>
                    <a:pt x="29" y="23"/>
                    <a:pt x="31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9" y="30"/>
                    <a:pt x="18" y="34"/>
                    <a:pt x="19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2" y="49"/>
                    <a:pt x="0" y="55"/>
                    <a:pt x="2" y="60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6" y="157"/>
                    <a:pt x="52" y="159"/>
                    <a:pt x="58" y="157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41" y="119"/>
                    <a:pt x="143" y="113"/>
                    <a:pt x="141" y="107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6" y="11"/>
                    <a:pt x="90" y="8"/>
                    <a:pt x="85" y="11"/>
                  </a:cubicBezTo>
                  <a:lnTo>
                    <a:pt x="71" y="17"/>
                  </a:lnTo>
                  <a:close/>
                  <a:moveTo>
                    <a:pt x="32" y="18"/>
                  </a:moveTo>
                  <a:cubicBezTo>
                    <a:pt x="30" y="14"/>
                    <a:pt x="32" y="10"/>
                    <a:pt x="35" y="8"/>
                  </a:cubicBezTo>
                  <a:cubicBezTo>
                    <a:pt x="39" y="6"/>
                    <a:pt x="44" y="8"/>
                    <a:pt x="45" y="12"/>
                  </a:cubicBezTo>
                  <a:cubicBezTo>
                    <a:pt x="46" y="14"/>
                    <a:pt x="46" y="16"/>
                    <a:pt x="45" y="18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1"/>
                    <a:pt x="33" y="20"/>
                    <a:pt x="32" y="18"/>
                  </a:cubicBezTo>
                  <a:close/>
                  <a:moveTo>
                    <a:pt x="129" y="106"/>
                  </a:moveTo>
                  <a:cubicBezTo>
                    <a:pt x="130" y="109"/>
                    <a:pt x="129" y="113"/>
                    <a:pt x="126" y="114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6" y="146"/>
                    <a:pt x="52" y="145"/>
                    <a:pt x="51" y="142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3" y="58"/>
                    <a:pt x="14" y="55"/>
                    <a:pt x="17" y="53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2"/>
                    <a:pt x="29" y="53"/>
                    <a:pt x="32" y="52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6" y="32"/>
                    <a:pt x="77" y="29"/>
                    <a:pt x="76" y="26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7" y="21"/>
                    <a:pt x="90" y="23"/>
                    <a:pt x="92" y="26"/>
                  </a:cubicBezTo>
                  <a:lnTo>
                    <a:pt x="129" y="106"/>
                  </a:lnTo>
                  <a:close/>
                  <a:moveTo>
                    <a:pt x="129" y="106"/>
                  </a:moveTo>
                  <a:cubicBezTo>
                    <a:pt x="129" y="106"/>
                    <a:pt x="129" y="106"/>
                    <a:pt x="129" y="10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2" name="Freeform 97"/>
            <p:cNvSpPr>
              <a:spLocks noEditPoints="1"/>
            </p:cNvSpPr>
            <p:nvPr/>
          </p:nvSpPr>
          <p:spPr bwMode="auto">
            <a:xfrm>
              <a:off x="10495234" y="3342223"/>
              <a:ext cx="34807" cy="36288"/>
            </a:xfrm>
            <a:custGeom>
              <a:avLst/>
              <a:gdLst>
                <a:gd name="T0" fmla="*/ 18 w 20"/>
                <a:gd name="T1" fmla="*/ 7 h 21"/>
                <a:gd name="T2" fmla="*/ 14 w 20"/>
                <a:gd name="T3" fmla="*/ 19 h 21"/>
                <a:gd name="T4" fmla="*/ 2 w 20"/>
                <a:gd name="T5" fmla="*/ 14 h 21"/>
                <a:gd name="T6" fmla="*/ 6 w 20"/>
                <a:gd name="T7" fmla="*/ 2 h 21"/>
                <a:gd name="T8" fmla="*/ 18 w 20"/>
                <a:gd name="T9" fmla="*/ 7 h 21"/>
                <a:gd name="T10" fmla="*/ 18 w 20"/>
                <a:gd name="T11" fmla="*/ 7 h 21"/>
                <a:gd name="T12" fmla="*/ 18 w 20"/>
                <a:gd name="T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18" y="7"/>
                  </a:moveTo>
                  <a:cubicBezTo>
                    <a:pt x="20" y="11"/>
                    <a:pt x="18" y="17"/>
                    <a:pt x="14" y="19"/>
                  </a:cubicBezTo>
                  <a:cubicBezTo>
                    <a:pt x="9" y="21"/>
                    <a:pt x="4" y="19"/>
                    <a:pt x="2" y="14"/>
                  </a:cubicBezTo>
                  <a:cubicBezTo>
                    <a:pt x="0" y="10"/>
                    <a:pt x="2" y="5"/>
                    <a:pt x="6" y="2"/>
                  </a:cubicBezTo>
                  <a:cubicBezTo>
                    <a:pt x="11" y="0"/>
                    <a:pt x="16" y="2"/>
                    <a:pt x="18" y="7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3" name="Freeform 98"/>
            <p:cNvSpPr>
              <a:spLocks noEditPoints="1"/>
            </p:cNvSpPr>
            <p:nvPr/>
          </p:nvSpPr>
          <p:spPr bwMode="auto">
            <a:xfrm>
              <a:off x="10535225" y="3314081"/>
              <a:ext cx="68133" cy="42213"/>
            </a:xfrm>
            <a:custGeom>
              <a:avLst/>
              <a:gdLst>
                <a:gd name="T0" fmla="*/ 31 w 39"/>
                <a:gd name="T1" fmla="*/ 1 h 24"/>
                <a:gd name="T2" fmla="*/ 3 w 39"/>
                <a:gd name="T3" fmla="*/ 14 h 24"/>
                <a:gd name="T4" fmla="*/ 1 w 39"/>
                <a:gd name="T5" fmla="*/ 20 h 24"/>
                <a:gd name="T6" fmla="*/ 7 w 39"/>
                <a:gd name="T7" fmla="*/ 23 h 24"/>
                <a:gd name="T8" fmla="*/ 35 w 39"/>
                <a:gd name="T9" fmla="*/ 10 h 24"/>
                <a:gd name="T10" fmla="*/ 38 w 39"/>
                <a:gd name="T11" fmla="*/ 3 h 24"/>
                <a:gd name="T12" fmla="*/ 31 w 39"/>
                <a:gd name="T13" fmla="*/ 1 h 24"/>
                <a:gd name="T14" fmla="*/ 31 w 39"/>
                <a:gd name="T15" fmla="*/ 1 h 24"/>
                <a:gd name="T16" fmla="*/ 31 w 39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1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8"/>
                    <a:pt x="1" y="20"/>
                  </a:cubicBezTo>
                  <a:cubicBezTo>
                    <a:pt x="2" y="23"/>
                    <a:pt x="5" y="24"/>
                    <a:pt x="7" y="23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8" y="9"/>
                    <a:pt x="39" y="6"/>
                    <a:pt x="38" y="3"/>
                  </a:cubicBezTo>
                  <a:cubicBezTo>
                    <a:pt x="36" y="1"/>
                    <a:pt x="33" y="0"/>
                    <a:pt x="31" y="1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Freeform 99"/>
            <p:cNvSpPr>
              <a:spLocks noEditPoints="1"/>
            </p:cNvSpPr>
            <p:nvPr/>
          </p:nvSpPr>
          <p:spPr bwMode="auto">
            <a:xfrm>
              <a:off x="10512267" y="3382214"/>
              <a:ext cx="37029" cy="37029"/>
            </a:xfrm>
            <a:custGeom>
              <a:avLst/>
              <a:gdLst>
                <a:gd name="T0" fmla="*/ 19 w 21"/>
                <a:gd name="T1" fmla="*/ 7 h 21"/>
                <a:gd name="T2" fmla="*/ 14 w 21"/>
                <a:gd name="T3" fmla="*/ 19 h 21"/>
                <a:gd name="T4" fmla="*/ 2 w 21"/>
                <a:gd name="T5" fmla="*/ 14 h 21"/>
                <a:gd name="T6" fmla="*/ 7 w 21"/>
                <a:gd name="T7" fmla="*/ 2 h 21"/>
                <a:gd name="T8" fmla="*/ 19 w 21"/>
                <a:gd name="T9" fmla="*/ 7 h 21"/>
                <a:gd name="T10" fmla="*/ 19 w 21"/>
                <a:gd name="T11" fmla="*/ 7 h 21"/>
                <a:gd name="T12" fmla="*/ 19 w 21"/>
                <a:gd name="T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19" y="7"/>
                  </a:moveTo>
                  <a:cubicBezTo>
                    <a:pt x="21" y="11"/>
                    <a:pt x="19" y="16"/>
                    <a:pt x="14" y="19"/>
                  </a:cubicBez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4"/>
                    <a:pt x="7" y="2"/>
                  </a:cubicBezTo>
                  <a:cubicBezTo>
                    <a:pt x="11" y="0"/>
                    <a:pt x="17" y="2"/>
                    <a:pt x="19" y="7"/>
                  </a:cubicBezTo>
                  <a:close/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5" name="Freeform 100"/>
            <p:cNvSpPr>
              <a:spLocks noEditPoints="1"/>
            </p:cNvSpPr>
            <p:nvPr/>
          </p:nvSpPr>
          <p:spPr bwMode="auto">
            <a:xfrm>
              <a:off x="10552999" y="3354072"/>
              <a:ext cx="68133" cy="42213"/>
            </a:xfrm>
            <a:custGeom>
              <a:avLst/>
              <a:gdLst>
                <a:gd name="T0" fmla="*/ 31 w 39"/>
                <a:gd name="T1" fmla="*/ 1 h 24"/>
                <a:gd name="T2" fmla="*/ 4 w 39"/>
                <a:gd name="T3" fmla="*/ 13 h 24"/>
                <a:gd name="T4" fmla="*/ 1 w 39"/>
                <a:gd name="T5" fmla="*/ 20 h 24"/>
                <a:gd name="T6" fmla="*/ 8 w 39"/>
                <a:gd name="T7" fmla="*/ 23 h 24"/>
                <a:gd name="T8" fmla="*/ 36 w 39"/>
                <a:gd name="T9" fmla="*/ 10 h 24"/>
                <a:gd name="T10" fmla="*/ 38 w 39"/>
                <a:gd name="T11" fmla="*/ 3 h 24"/>
                <a:gd name="T12" fmla="*/ 31 w 39"/>
                <a:gd name="T13" fmla="*/ 1 h 24"/>
                <a:gd name="T14" fmla="*/ 31 w 39"/>
                <a:gd name="T15" fmla="*/ 1 h 24"/>
                <a:gd name="T16" fmla="*/ 31 w 39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1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1" y="15"/>
                    <a:pt x="0" y="18"/>
                    <a:pt x="1" y="20"/>
                  </a:cubicBezTo>
                  <a:cubicBezTo>
                    <a:pt x="2" y="23"/>
                    <a:pt x="5" y="24"/>
                    <a:pt x="8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9"/>
                    <a:pt x="39" y="6"/>
                    <a:pt x="38" y="3"/>
                  </a:cubicBezTo>
                  <a:cubicBezTo>
                    <a:pt x="37" y="1"/>
                    <a:pt x="34" y="0"/>
                    <a:pt x="31" y="1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6" name="Freeform 101"/>
            <p:cNvSpPr>
              <a:spLocks noEditPoints="1"/>
            </p:cNvSpPr>
            <p:nvPr/>
          </p:nvSpPr>
          <p:spPr bwMode="auto">
            <a:xfrm>
              <a:off x="10533744" y="3425909"/>
              <a:ext cx="34807" cy="34807"/>
            </a:xfrm>
            <a:custGeom>
              <a:avLst/>
              <a:gdLst>
                <a:gd name="T0" fmla="*/ 18 w 20"/>
                <a:gd name="T1" fmla="*/ 6 h 20"/>
                <a:gd name="T2" fmla="*/ 13 w 20"/>
                <a:gd name="T3" fmla="*/ 18 h 20"/>
                <a:gd name="T4" fmla="*/ 2 w 20"/>
                <a:gd name="T5" fmla="*/ 14 h 20"/>
                <a:gd name="T6" fmla="*/ 6 w 20"/>
                <a:gd name="T7" fmla="*/ 2 h 20"/>
                <a:gd name="T8" fmla="*/ 18 w 20"/>
                <a:gd name="T9" fmla="*/ 6 h 20"/>
                <a:gd name="T10" fmla="*/ 18 w 20"/>
                <a:gd name="T11" fmla="*/ 6 h 20"/>
                <a:gd name="T12" fmla="*/ 18 w 20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6"/>
                  </a:move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0" y="0"/>
                    <a:pt x="16" y="2"/>
                    <a:pt x="18" y="6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7" name="Freeform 102"/>
            <p:cNvSpPr>
              <a:spLocks noEditPoints="1"/>
            </p:cNvSpPr>
            <p:nvPr/>
          </p:nvSpPr>
          <p:spPr bwMode="auto">
            <a:xfrm>
              <a:off x="10572254" y="3396285"/>
              <a:ext cx="68133" cy="42213"/>
            </a:xfrm>
            <a:custGeom>
              <a:avLst/>
              <a:gdLst>
                <a:gd name="T0" fmla="*/ 31 w 39"/>
                <a:gd name="T1" fmla="*/ 1 h 24"/>
                <a:gd name="T2" fmla="*/ 4 w 39"/>
                <a:gd name="T3" fmla="*/ 14 h 24"/>
                <a:gd name="T4" fmla="*/ 1 w 39"/>
                <a:gd name="T5" fmla="*/ 21 h 24"/>
                <a:gd name="T6" fmla="*/ 8 w 39"/>
                <a:gd name="T7" fmla="*/ 23 h 24"/>
                <a:gd name="T8" fmla="*/ 36 w 39"/>
                <a:gd name="T9" fmla="*/ 10 h 24"/>
                <a:gd name="T10" fmla="*/ 38 w 39"/>
                <a:gd name="T11" fmla="*/ 4 h 24"/>
                <a:gd name="T12" fmla="*/ 31 w 39"/>
                <a:gd name="T13" fmla="*/ 1 h 24"/>
                <a:gd name="T14" fmla="*/ 31 w 39"/>
                <a:gd name="T15" fmla="*/ 1 h 24"/>
                <a:gd name="T16" fmla="*/ 31 w 39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1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1" y="15"/>
                    <a:pt x="0" y="18"/>
                    <a:pt x="1" y="21"/>
                  </a:cubicBezTo>
                  <a:cubicBezTo>
                    <a:pt x="3" y="23"/>
                    <a:pt x="6" y="24"/>
                    <a:pt x="8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9"/>
                    <a:pt x="39" y="6"/>
                    <a:pt x="38" y="4"/>
                  </a:cubicBezTo>
                  <a:cubicBezTo>
                    <a:pt x="37" y="1"/>
                    <a:pt x="34" y="0"/>
                    <a:pt x="31" y="1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8" name="Freeform 103"/>
            <p:cNvSpPr>
              <a:spLocks noEditPoints="1"/>
            </p:cNvSpPr>
            <p:nvPr/>
          </p:nvSpPr>
          <p:spPr bwMode="auto">
            <a:xfrm>
              <a:off x="8318668" y="3474787"/>
              <a:ext cx="251797" cy="278458"/>
            </a:xfrm>
            <a:custGeom>
              <a:avLst/>
              <a:gdLst>
                <a:gd name="T0" fmla="*/ 72 w 144"/>
                <a:gd name="T1" fmla="*/ 17 h 159"/>
                <a:gd name="T2" fmla="*/ 71 w 144"/>
                <a:gd name="T3" fmla="*/ 14 h 159"/>
                <a:gd name="T4" fmla="*/ 62 w 144"/>
                <a:gd name="T5" fmla="*/ 10 h 159"/>
                <a:gd name="T6" fmla="*/ 52 w 144"/>
                <a:gd name="T7" fmla="*/ 15 h 159"/>
                <a:gd name="T8" fmla="*/ 51 w 144"/>
                <a:gd name="T9" fmla="*/ 9 h 159"/>
                <a:gd name="T10" fmla="*/ 34 w 144"/>
                <a:gd name="T11" fmla="*/ 3 h 159"/>
                <a:gd name="T12" fmla="*/ 28 w 144"/>
                <a:gd name="T13" fmla="*/ 19 h 159"/>
                <a:gd name="T14" fmla="*/ 32 w 144"/>
                <a:gd name="T15" fmla="*/ 24 h 159"/>
                <a:gd name="T16" fmla="*/ 23 w 144"/>
                <a:gd name="T17" fmla="*/ 28 h 159"/>
                <a:gd name="T18" fmla="*/ 20 w 144"/>
                <a:gd name="T19" fmla="*/ 37 h 159"/>
                <a:gd name="T20" fmla="*/ 21 w 144"/>
                <a:gd name="T21" fmla="*/ 40 h 159"/>
                <a:gd name="T22" fmla="*/ 8 w 144"/>
                <a:gd name="T23" fmla="*/ 46 h 159"/>
                <a:gd name="T24" fmla="*/ 3 w 144"/>
                <a:gd name="T25" fmla="*/ 60 h 159"/>
                <a:gd name="T26" fmla="*/ 45 w 144"/>
                <a:gd name="T27" fmla="*/ 151 h 159"/>
                <a:gd name="T28" fmla="*/ 58 w 144"/>
                <a:gd name="T29" fmla="*/ 156 h 159"/>
                <a:gd name="T30" fmla="*/ 136 w 144"/>
                <a:gd name="T31" fmla="*/ 121 h 159"/>
                <a:gd name="T32" fmla="*/ 141 w 144"/>
                <a:gd name="T33" fmla="*/ 107 h 159"/>
                <a:gd name="T34" fmla="*/ 99 w 144"/>
                <a:gd name="T35" fmla="*/ 15 h 159"/>
                <a:gd name="T36" fmla="*/ 86 w 144"/>
                <a:gd name="T37" fmla="*/ 10 h 159"/>
                <a:gd name="T38" fmla="*/ 72 w 144"/>
                <a:gd name="T39" fmla="*/ 17 h 159"/>
                <a:gd name="T40" fmla="*/ 32 w 144"/>
                <a:gd name="T41" fmla="*/ 17 h 159"/>
                <a:gd name="T42" fmla="*/ 36 w 144"/>
                <a:gd name="T43" fmla="*/ 7 h 159"/>
                <a:gd name="T44" fmla="*/ 46 w 144"/>
                <a:gd name="T45" fmla="*/ 11 h 159"/>
                <a:gd name="T46" fmla="*/ 46 w 144"/>
                <a:gd name="T47" fmla="*/ 18 h 159"/>
                <a:gd name="T48" fmla="*/ 37 w 144"/>
                <a:gd name="T49" fmla="*/ 21 h 159"/>
                <a:gd name="T50" fmla="*/ 32 w 144"/>
                <a:gd name="T51" fmla="*/ 17 h 159"/>
                <a:gd name="T52" fmla="*/ 129 w 144"/>
                <a:gd name="T53" fmla="*/ 106 h 159"/>
                <a:gd name="T54" fmla="*/ 126 w 144"/>
                <a:gd name="T55" fmla="*/ 114 h 159"/>
                <a:gd name="T56" fmla="*/ 60 w 144"/>
                <a:gd name="T57" fmla="*/ 145 h 159"/>
                <a:gd name="T58" fmla="*/ 51 w 144"/>
                <a:gd name="T59" fmla="*/ 141 h 159"/>
                <a:gd name="T60" fmla="*/ 15 w 144"/>
                <a:gd name="T61" fmla="*/ 61 h 159"/>
                <a:gd name="T62" fmla="*/ 18 w 144"/>
                <a:gd name="T63" fmla="*/ 53 h 159"/>
                <a:gd name="T64" fmla="*/ 26 w 144"/>
                <a:gd name="T65" fmla="*/ 49 h 159"/>
                <a:gd name="T66" fmla="*/ 32 w 144"/>
                <a:gd name="T67" fmla="*/ 52 h 159"/>
                <a:gd name="T68" fmla="*/ 74 w 144"/>
                <a:gd name="T69" fmla="*/ 33 h 159"/>
                <a:gd name="T70" fmla="*/ 76 w 144"/>
                <a:gd name="T71" fmla="*/ 26 h 159"/>
                <a:gd name="T72" fmla="*/ 84 w 144"/>
                <a:gd name="T73" fmla="*/ 22 h 159"/>
                <a:gd name="T74" fmla="*/ 93 w 144"/>
                <a:gd name="T75" fmla="*/ 25 h 159"/>
                <a:gd name="T76" fmla="*/ 129 w 144"/>
                <a:gd name="T77" fmla="*/ 106 h 159"/>
                <a:gd name="T78" fmla="*/ 129 w 144"/>
                <a:gd name="T79" fmla="*/ 106 h 159"/>
                <a:gd name="T80" fmla="*/ 129 w 144"/>
                <a:gd name="T81" fmla="*/ 10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159">
                  <a:moveTo>
                    <a:pt x="72" y="17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69" y="10"/>
                    <a:pt x="65" y="9"/>
                    <a:pt x="62" y="10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3"/>
                    <a:pt x="51" y="11"/>
                    <a:pt x="51" y="9"/>
                  </a:cubicBezTo>
                  <a:cubicBezTo>
                    <a:pt x="48" y="3"/>
                    <a:pt x="40" y="0"/>
                    <a:pt x="34" y="3"/>
                  </a:cubicBezTo>
                  <a:cubicBezTo>
                    <a:pt x="28" y="6"/>
                    <a:pt x="25" y="13"/>
                    <a:pt x="28" y="19"/>
                  </a:cubicBezTo>
                  <a:cubicBezTo>
                    <a:pt x="29" y="21"/>
                    <a:pt x="30" y="23"/>
                    <a:pt x="32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0" y="29"/>
                    <a:pt x="19" y="33"/>
                    <a:pt x="20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3" y="48"/>
                    <a:pt x="0" y="55"/>
                    <a:pt x="3" y="60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7" y="156"/>
                    <a:pt x="53" y="159"/>
                    <a:pt x="58" y="156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41" y="118"/>
                    <a:pt x="144" y="112"/>
                    <a:pt x="141" y="107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0"/>
                    <a:pt x="91" y="8"/>
                    <a:pt x="86" y="10"/>
                  </a:cubicBezTo>
                  <a:lnTo>
                    <a:pt x="72" y="17"/>
                  </a:lnTo>
                  <a:close/>
                  <a:moveTo>
                    <a:pt x="32" y="17"/>
                  </a:moveTo>
                  <a:cubicBezTo>
                    <a:pt x="31" y="14"/>
                    <a:pt x="32" y="9"/>
                    <a:pt x="36" y="7"/>
                  </a:cubicBezTo>
                  <a:cubicBezTo>
                    <a:pt x="40" y="6"/>
                    <a:pt x="44" y="7"/>
                    <a:pt x="46" y="11"/>
                  </a:cubicBezTo>
                  <a:cubicBezTo>
                    <a:pt x="47" y="13"/>
                    <a:pt x="47" y="16"/>
                    <a:pt x="46" y="1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5" y="21"/>
                    <a:pt x="33" y="19"/>
                    <a:pt x="32" y="17"/>
                  </a:cubicBezTo>
                  <a:close/>
                  <a:moveTo>
                    <a:pt x="129" y="106"/>
                  </a:moveTo>
                  <a:cubicBezTo>
                    <a:pt x="131" y="109"/>
                    <a:pt x="129" y="113"/>
                    <a:pt x="126" y="114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57" y="146"/>
                    <a:pt x="53" y="145"/>
                    <a:pt x="51" y="14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58"/>
                    <a:pt x="15" y="54"/>
                    <a:pt x="18" y="53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52"/>
                    <a:pt x="30" y="53"/>
                    <a:pt x="32" y="5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6" y="31"/>
                    <a:pt x="77" y="28"/>
                    <a:pt x="76" y="26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7" y="21"/>
                    <a:pt x="91" y="22"/>
                    <a:pt x="93" y="25"/>
                  </a:cubicBezTo>
                  <a:lnTo>
                    <a:pt x="129" y="106"/>
                  </a:lnTo>
                  <a:close/>
                  <a:moveTo>
                    <a:pt x="129" y="106"/>
                  </a:moveTo>
                  <a:cubicBezTo>
                    <a:pt x="129" y="106"/>
                    <a:pt x="129" y="106"/>
                    <a:pt x="129" y="10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9" name="Freeform 104"/>
            <p:cNvSpPr>
              <a:spLocks noEditPoints="1"/>
            </p:cNvSpPr>
            <p:nvPr/>
          </p:nvSpPr>
          <p:spPr bwMode="auto">
            <a:xfrm>
              <a:off x="8369027" y="3576987"/>
              <a:ext cx="34807" cy="34807"/>
            </a:xfrm>
            <a:custGeom>
              <a:avLst/>
              <a:gdLst>
                <a:gd name="T0" fmla="*/ 18 w 20"/>
                <a:gd name="T1" fmla="*/ 6 h 20"/>
                <a:gd name="T2" fmla="*/ 13 w 20"/>
                <a:gd name="T3" fmla="*/ 18 h 20"/>
                <a:gd name="T4" fmla="*/ 2 w 20"/>
                <a:gd name="T5" fmla="*/ 14 h 20"/>
                <a:gd name="T6" fmla="*/ 6 w 20"/>
                <a:gd name="T7" fmla="*/ 2 h 20"/>
                <a:gd name="T8" fmla="*/ 18 w 20"/>
                <a:gd name="T9" fmla="*/ 6 h 20"/>
                <a:gd name="T10" fmla="*/ 18 w 20"/>
                <a:gd name="T11" fmla="*/ 6 h 20"/>
                <a:gd name="T12" fmla="*/ 18 w 20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6"/>
                  </a:move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9"/>
                    <a:pt x="1" y="4"/>
                    <a:pt x="6" y="2"/>
                  </a:cubicBezTo>
                  <a:cubicBezTo>
                    <a:pt x="10" y="0"/>
                    <a:pt x="16" y="2"/>
                    <a:pt x="18" y="6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0" name="Freeform 105"/>
            <p:cNvSpPr>
              <a:spLocks noEditPoints="1"/>
            </p:cNvSpPr>
            <p:nvPr/>
          </p:nvSpPr>
          <p:spPr bwMode="auto">
            <a:xfrm>
              <a:off x="8407537" y="3546623"/>
              <a:ext cx="68133" cy="42213"/>
            </a:xfrm>
            <a:custGeom>
              <a:avLst/>
              <a:gdLst>
                <a:gd name="T0" fmla="*/ 31 w 39"/>
                <a:gd name="T1" fmla="*/ 2 h 24"/>
                <a:gd name="T2" fmla="*/ 4 w 39"/>
                <a:gd name="T3" fmla="*/ 14 h 24"/>
                <a:gd name="T4" fmla="*/ 1 w 39"/>
                <a:gd name="T5" fmla="*/ 21 h 24"/>
                <a:gd name="T6" fmla="*/ 8 w 39"/>
                <a:gd name="T7" fmla="*/ 23 h 24"/>
                <a:gd name="T8" fmla="*/ 36 w 39"/>
                <a:gd name="T9" fmla="*/ 11 h 24"/>
                <a:gd name="T10" fmla="*/ 38 w 39"/>
                <a:gd name="T11" fmla="*/ 4 h 24"/>
                <a:gd name="T12" fmla="*/ 31 w 39"/>
                <a:gd name="T13" fmla="*/ 2 h 24"/>
                <a:gd name="T14" fmla="*/ 31 w 39"/>
                <a:gd name="T15" fmla="*/ 2 h 24"/>
                <a:gd name="T16" fmla="*/ 31 w 39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2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1" y="15"/>
                    <a:pt x="0" y="18"/>
                    <a:pt x="1" y="21"/>
                  </a:cubicBezTo>
                  <a:cubicBezTo>
                    <a:pt x="3" y="23"/>
                    <a:pt x="6" y="24"/>
                    <a:pt x="8" y="2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8" y="10"/>
                    <a:pt x="39" y="7"/>
                    <a:pt x="38" y="4"/>
                  </a:cubicBezTo>
                  <a:cubicBezTo>
                    <a:pt x="37" y="2"/>
                    <a:pt x="34" y="0"/>
                    <a:pt x="31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1" name="Freeform 106"/>
            <p:cNvSpPr>
              <a:spLocks noEditPoints="1"/>
            </p:cNvSpPr>
            <p:nvPr/>
          </p:nvSpPr>
          <p:spPr bwMode="auto">
            <a:xfrm>
              <a:off x="8386801" y="3616978"/>
              <a:ext cx="34807" cy="34807"/>
            </a:xfrm>
            <a:custGeom>
              <a:avLst/>
              <a:gdLst>
                <a:gd name="T0" fmla="*/ 18 w 20"/>
                <a:gd name="T1" fmla="*/ 6 h 20"/>
                <a:gd name="T2" fmla="*/ 14 w 20"/>
                <a:gd name="T3" fmla="*/ 18 h 20"/>
                <a:gd name="T4" fmla="*/ 2 w 20"/>
                <a:gd name="T5" fmla="*/ 14 h 20"/>
                <a:gd name="T6" fmla="*/ 6 w 20"/>
                <a:gd name="T7" fmla="*/ 2 h 20"/>
                <a:gd name="T8" fmla="*/ 18 w 20"/>
                <a:gd name="T9" fmla="*/ 6 h 20"/>
                <a:gd name="T10" fmla="*/ 18 w 20"/>
                <a:gd name="T11" fmla="*/ 6 h 20"/>
                <a:gd name="T12" fmla="*/ 18 w 20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18" y="6"/>
                  </a:moveTo>
                  <a:cubicBezTo>
                    <a:pt x="20" y="11"/>
                    <a:pt x="18" y="16"/>
                    <a:pt x="14" y="18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1" y="0"/>
                    <a:pt x="16" y="2"/>
                    <a:pt x="18" y="6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2" name="Freeform 107"/>
            <p:cNvSpPr>
              <a:spLocks noEditPoints="1"/>
            </p:cNvSpPr>
            <p:nvPr/>
          </p:nvSpPr>
          <p:spPr bwMode="auto">
            <a:xfrm>
              <a:off x="8426793" y="3587355"/>
              <a:ext cx="68133" cy="41473"/>
            </a:xfrm>
            <a:custGeom>
              <a:avLst/>
              <a:gdLst>
                <a:gd name="T0" fmla="*/ 31 w 39"/>
                <a:gd name="T1" fmla="*/ 1 h 24"/>
                <a:gd name="T2" fmla="*/ 3 w 39"/>
                <a:gd name="T3" fmla="*/ 14 h 24"/>
                <a:gd name="T4" fmla="*/ 1 w 39"/>
                <a:gd name="T5" fmla="*/ 21 h 24"/>
                <a:gd name="T6" fmla="*/ 8 w 39"/>
                <a:gd name="T7" fmla="*/ 23 h 24"/>
                <a:gd name="T8" fmla="*/ 35 w 39"/>
                <a:gd name="T9" fmla="*/ 11 h 24"/>
                <a:gd name="T10" fmla="*/ 38 w 39"/>
                <a:gd name="T11" fmla="*/ 4 h 24"/>
                <a:gd name="T12" fmla="*/ 31 w 39"/>
                <a:gd name="T13" fmla="*/ 1 h 24"/>
                <a:gd name="T14" fmla="*/ 31 w 39"/>
                <a:gd name="T15" fmla="*/ 1 h 24"/>
                <a:gd name="T16" fmla="*/ 31 w 39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1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8"/>
                    <a:pt x="1" y="21"/>
                  </a:cubicBezTo>
                  <a:cubicBezTo>
                    <a:pt x="2" y="23"/>
                    <a:pt x="5" y="24"/>
                    <a:pt x="8" y="2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9"/>
                    <a:pt x="39" y="6"/>
                    <a:pt x="38" y="4"/>
                  </a:cubicBezTo>
                  <a:cubicBezTo>
                    <a:pt x="36" y="1"/>
                    <a:pt x="33" y="0"/>
                    <a:pt x="31" y="1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3" name="Freeform 108"/>
            <p:cNvSpPr>
              <a:spLocks noEditPoints="1"/>
            </p:cNvSpPr>
            <p:nvPr/>
          </p:nvSpPr>
          <p:spPr bwMode="auto">
            <a:xfrm>
              <a:off x="8406056" y="3659191"/>
              <a:ext cx="34807" cy="36288"/>
            </a:xfrm>
            <a:custGeom>
              <a:avLst/>
              <a:gdLst>
                <a:gd name="T0" fmla="*/ 18 w 20"/>
                <a:gd name="T1" fmla="*/ 7 h 21"/>
                <a:gd name="T2" fmla="*/ 14 w 20"/>
                <a:gd name="T3" fmla="*/ 19 h 21"/>
                <a:gd name="T4" fmla="*/ 2 w 20"/>
                <a:gd name="T5" fmla="*/ 14 h 21"/>
                <a:gd name="T6" fmla="*/ 7 w 20"/>
                <a:gd name="T7" fmla="*/ 2 h 21"/>
                <a:gd name="T8" fmla="*/ 18 w 20"/>
                <a:gd name="T9" fmla="*/ 7 h 21"/>
                <a:gd name="T10" fmla="*/ 18 w 20"/>
                <a:gd name="T11" fmla="*/ 7 h 21"/>
                <a:gd name="T12" fmla="*/ 18 w 20"/>
                <a:gd name="T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18" y="7"/>
                  </a:moveTo>
                  <a:cubicBezTo>
                    <a:pt x="20" y="11"/>
                    <a:pt x="19" y="17"/>
                    <a:pt x="14" y="19"/>
                  </a:cubicBez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5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4" name="Freeform 109"/>
            <p:cNvSpPr>
              <a:spLocks noEditPoints="1"/>
            </p:cNvSpPr>
            <p:nvPr/>
          </p:nvSpPr>
          <p:spPr bwMode="auto">
            <a:xfrm>
              <a:off x="8446048" y="3631049"/>
              <a:ext cx="68133" cy="42213"/>
            </a:xfrm>
            <a:custGeom>
              <a:avLst/>
              <a:gdLst>
                <a:gd name="T0" fmla="*/ 31 w 39"/>
                <a:gd name="T1" fmla="*/ 1 h 24"/>
                <a:gd name="T2" fmla="*/ 4 w 39"/>
                <a:gd name="T3" fmla="*/ 13 h 24"/>
                <a:gd name="T4" fmla="*/ 1 w 39"/>
                <a:gd name="T5" fmla="*/ 20 h 24"/>
                <a:gd name="T6" fmla="*/ 8 w 39"/>
                <a:gd name="T7" fmla="*/ 23 h 24"/>
                <a:gd name="T8" fmla="*/ 35 w 39"/>
                <a:gd name="T9" fmla="*/ 10 h 24"/>
                <a:gd name="T10" fmla="*/ 38 w 39"/>
                <a:gd name="T11" fmla="*/ 3 h 24"/>
                <a:gd name="T12" fmla="*/ 31 w 39"/>
                <a:gd name="T13" fmla="*/ 1 h 24"/>
                <a:gd name="T14" fmla="*/ 31 w 39"/>
                <a:gd name="T15" fmla="*/ 1 h 24"/>
                <a:gd name="T16" fmla="*/ 31 w 39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31" y="1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1" y="15"/>
                    <a:pt x="0" y="18"/>
                    <a:pt x="1" y="20"/>
                  </a:cubicBezTo>
                  <a:cubicBezTo>
                    <a:pt x="2" y="23"/>
                    <a:pt x="5" y="24"/>
                    <a:pt x="8" y="23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8" y="9"/>
                    <a:pt x="39" y="6"/>
                    <a:pt x="38" y="3"/>
                  </a:cubicBezTo>
                  <a:cubicBezTo>
                    <a:pt x="37" y="1"/>
                    <a:pt x="34" y="0"/>
                    <a:pt x="31" y="1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5" name="Freeform 110"/>
            <p:cNvSpPr>
              <a:spLocks noEditPoints="1"/>
            </p:cNvSpPr>
            <p:nvPr/>
          </p:nvSpPr>
          <p:spPr bwMode="auto">
            <a:xfrm>
              <a:off x="8348291" y="2331331"/>
              <a:ext cx="232542" cy="219212"/>
            </a:xfrm>
            <a:custGeom>
              <a:avLst/>
              <a:gdLst>
                <a:gd name="T0" fmla="*/ 122 w 133"/>
                <a:gd name="T1" fmla="*/ 22 h 125"/>
                <a:gd name="T2" fmla="*/ 101 w 133"/>
                <a:gd name="T3" fmla="*/ 1 h 125"/>
                <a:gd name="T4" fmla="*/ 95 w 133"/>
                <a:gd name="T5" fmla="*/ 1 h 125"/>
                <a:gd name="T6" fmla="*/ 93 w 133"/>
                <a:gd name="T7" fmla="*/ 5 h 125"/>
                <a:gd name="T8" fmla="*/ 93 w 133"/>
                <a:gd name="T9" fmla="*/ 16 h 125"/>
                <a:gd name="T10" fmla="*/ 95 w 133"/>
                <a:gd name="T11" fmla="*/ 20 h 125"/>
                <a:gd name="T12" fmla="*/ 113 w 133"/>
                <a:gd name="T13" fmla="*/ 58 h 125"/>
                <a:gd name="T14" fmla="*/ 66 w 133"/>
                <a:gd name="T15" fmla="*/ 105 h 125"/>
                <a:gd name="T16" fmla="*/ 19 w 133"/>
                <a:gd name="T17" fmla="*/ 58 h 125"/>
                <a:gd name="T18" fmla="*/ 38 w 133"/>
                <a:gd name="T19" fmla="*/ 20 h 125"/>
                <a:gd name="T20" fmla="*/ 40 w 133"/>
                <a:gd name="T21" fmla="*/ 16 h 125"/>
                <a:gd name="T22" fmla="*/ 40 w 133"/>
                <a:gd name="T23" fmla="*/ 5 h 125"/>
                <a:gd name="T24" fmla="*/ 37 w 133"/>
                <a:gd name="T25" fmla="*/ 1 h 125"/>
                <a:gd name="T26" fmla="*/ 32 w 133"/>
                <a:gd name="T27" fmla="*/ 1 h 125"/>
                <a:gd name="T28" fmla="*/ 10 w 133"/>
                <a:gd name="T29" fmla="*/ 22 h 125"/>
                <a:gd name="T30" fmla="*/ 0 w 133"/>
                <a:gd name="T31" fmla="*/ 58 h 125"/>
                <a:gd name="T32" fmla="*/ 19 w 133"/>
                <a:gd name="T33" fmla="*/ 105 h 125"/>
                <a:gd name="T34" fmla="*/ 66 w 133"/>
                <a:gd name="T35" fmla="*/ 125 h 125"/>
                <a:gd name="T36" fmla="*/ 113 w 133"/>
                <a:gd name="T37" fmla="*/ 105 h 125"/>
                <a:gd name="T38" fmla="*/ 133 w 133"/>
                <a:gd name="T39" fmla="*/ 58 h 125"/>
                <a:gd name="T40" fmla="*/ 122 w 133"/>
                <a:gd name="T41" fmla="*/ 22 h 125"/>
                <a:gd name="T42" fmla="*/ 122 w 133"/>
                <a:gd name="T43" fmla="*/ 22 h 125"/>
                <a:gd name="T44" fmla="*/ 122 w 133"/>
                <a:gd name="T45" fmla="*/ 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25">
                  <a:moveTo>
                    <a:pt x="122" y="22"/>
                  </a:moveTo>
                  <a:cubicBezTo>
                    <a:pt x="117" y="13"/>
                    <a:pt x="109" y="6"/>
                    <a:pt x="101" y="1"/>
                  </a:cubicBezTo>
                  <a:cubicBezTo>
                    <a:pt x="99" y="0"/>
                    <a:pt x="97" y="0"/>
                    <a:pt x="95" y="1"/>
                  </a:cubicBezTo>
                  <a:cubicBezTo>
                    <a:pt x="94" y="2"/>
                    <a:pt x="93" y="4"/>
                    <a:pt x="93" y="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8"/>
                    <a:pt x="93" y="19"/>
                    <a:pt x="95" y="20"/>
                  </a:cubicBezTo>
                  <a:cubicBezTo>
                    <a:pt x="106" y="29"/>
                    <a:pt x="113" y="43"/>
                    <a:pt x="113" y="58"/>
                  </a:cubicBezTo>
                  <a:cubicBezTo>
                    <a:pt x="113" y="84"/>
                    <a:pt x="92" y="105"/>
                    <a:pt x="66" y="105"/>
                  </a:cubicBezTo>
                  <a:cubicBezTo>
                    <a:pt x="40" y="105"/>
                    <a:pt x="19" y="84"/>
                    <a:pt x="19" y="58"/>
                  </a:cubicBezTo>
                  <a:cubicBezTo>
                    <a:pt x="19" y="43"/>
                    <a:pt x="26" y="29"/>
                    <a:pt x="38" y="20"/>
                  </a:cubicBezTo>
                  <a:cubicBezTo>
                    <a:pt x="39" y="19"/>
                    <a:pt x="40" y="18"/>
                    <a:pt x="40" y="1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39" y="2"/>
                    <a:pt x="37" y="1"/>
                  </a:cubicBezTo>
                  <a:cubicBezTo>
                    <a:pt x="36" y="0"/>
                    <a:pt x="34" y="0"/>
                    <a:pt x="32" y="1"/>
                  </a:cubicBezTo>
                  <a:cubicBezTo>
                    <a:pt x="23" y="6"/>
                    <a:pt x="16" y="13"/>
                    <a:pt x="10" y="22"/>
                  </a:cubicBezTo>
                  <a:cubicBezTo>
                    <a:pt x="3" y="33"/>
                    <a:pt x="0" y="45"/>
                    <a:pt x="0" y="58"/>
                  </a:cubicBezTo>
                  <a:cubicBezTo>
                    <a:pt x="0" y="76"/>
                    <a:pt x="7" y="92"/>
                    <a:pt x="19" y="105"/>
                  </a:cubicBezTo>
                  <a:cubicBezTo>
                    <a:pt x="32" y="118"/>
                    <a:pt x="49" y="125"/>
                    <a:pt x="66" y="125"/>
                  </a:cubicBezTo>
                  <a:cubicBezTo>
                    <a:pt x="84" y="125"/>
                    <a:pt x="101" y="118"/>
                    <a:pt x="113" y="105"/>
                  </a:cubicBezTo>
                  <a:cubicBezTo>
                    <a:pt x="126" y="92"/>
                    <a:pt x="133" y="76"/>
                    <a:pt x="133" y="58"/>
                  </a:cubicBezTo>
                  <a:cubicBezTo>
                    <a:pt x="133" y="45"/>
                    <a:pt x="129" y="33"/>
                    <a:pt x="122" y="22"/>
                  </a:cubicBezTo>
                  <a:close/>
                  <a:moveTo>
                    <a:pt x="122" y="22"/>
                  </a:moveTo>
                  <a:cubicBezTo>
                    <a:pt x="122" y="22"/>
                    <a:pt x="122" y="22"/>
                    <a:pt x="12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6" name="Freeform 111"/>
            <p:cNvSpPr>
              <a:spLocks noEditPoints="1"/>
            </p:cNvSpPr>
            <p:nvPr/>
          </p:nvSpPr>
          <p:spPr bwMode="auto">
            <a:xfrm>
              <a:off x="8444567" y="2301708"/>
              <a:ext cx="38510" cy="142191"/>
            </a:xfrm>
            <a:custGeom>
              <a:avLst/>
              <a:gdLst>
                <a:gd name="T0" fmla="*/ 5 w 22"/>
                <a:gd name="T1" fmla="*/ 81 h 81"/>
                <a:gd name="T2" fmla="*/ 18 w 22"/>
                <a:gd name="T3" fmla="*/ 81 h 81"/>
                <a:gd name="T4" fmla="*/ 22 w 22"/>
                <a:gd name="T5" fmla="*/ 76 h 81"/>
                <a:gd name="T6" fmla="*/ 22 w 22"/>
                <a:gd name="T7" fmla="*/ 5 h 81"/>
                <a:gd name="T8" fmla="*/ 18 w 22"/>
                <a:gd name="T9" fmla="*/ 0 h 81"/>
                <a:gd name="T10" fmla="*/ 5 w 22"/>
                <a:gd name="T11" fmla="*/ 0 h 81"/>
                <a:gd name="T12" fmla="*/ 0 w 22"/>
                <a:gd name="T13" fmla="*/ 5 h 81"/>
                <a:gd name="T14" fmla="*/ 0 w 22"/>
                <a:gd name="T15" fmla="*/ 76 h 81"/>
                <a:gd name="T16" fmla="*/ 5 w 22"/>
                <a:gd name="T17" fmla="*/ 81 h 81"/>
                <a:gd name="T18" fmla="*/ 5 w 22"/>
                <a:gd name="T19" fmla="*/ 81 h 81"/>
                <a:gd name="T20" fmla="*/ 5 w 22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81">
                  <a:moveTo>
                    <a:pt x="5" y="81"/>
                  </a:moveTo>
                  <a:cubicBezTo>
                    <a:pt x="18" y="81"/>
                    <a:pt x="18" y="81"/>
                    <a:pt x="18" y="81"/>
                  </a:cubicBezTo>
                  <a:cubicBezTo>
                    <a:pt x="20" y="81"/>
                    <a:pt x="22" y="79"/>
                    <a:pt x="22" y="7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3" y="81"/>
                    <a:pt x="5" y="81"/>
                  </a:cubicBezTo>
                  <a:close/>
                  <a:moveTo>
                    <a:pt x="5" y="81"/>
                  </a:moveTo>
                  <a:cubicBezTo>
                    <a:pt x="5" y="81"/>
                    <a:pt x="5" y="81"/>
                    <a:pt x="5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7" name="Freeform 112"/>
            <p:cNvSpPr>
              <a:spLocks noEditPoints="1"/>
            </p:cNvSpPr>
            <p:nvPr/>
          </p:nvSpPr>
          <p:spPr bwMode="auto">
            <a:xfrm>
              <a:off x="8023917" y="3180776"/>
              <a:ext cx="233283" cy="219212"/>
            </a:xfrm>
            <a:custGeom>
              <a:avLst/>
              <a:gdLst>
                <a:gd name="T0" fmla="*/ 122 w 133"/>
                <a:gd name="T1" fmla="*/ 22 h 125"/>
                <a:gd name="T2" fmla="*/ 101 w 133"/>
                <a:gd name="T3" fmla="*/ 1 h 125"/>
                <a:gd name="T4" fmla="*/ 95 w 133"/>
                <a:gd name="T5" fmla="*/ 1 h 125"/>
                <a:gd name="T6" fmla="*/ 93 w 133"/>
                <a:gd name="T7" fmla="*/ 6 h 125"/>
                <a:gd name="T8" fmla="*/ 93 w 133"/>
                <a:gd name="T9" fmla="*/ 17 h 125"/>
                <a:gd name="T10" fmla="*/ 95 w 133"/>
                <a:gd name="T11" fmla="*/ 21 h 125"/>
                <a:gd name="T12" fmla="*/ 113 w 133"/>
                <a:gd name="T13" fmla="*/ 59 h 125"/>
                <a:gd name="T14" fmla="*/ 66 w 133"/>
                <a:gd name="T15" fmla="*/ 106 h 125"/>
                <a:gd name="T16" fmla="*/ 19 w 133"/>
                <a:gd name="T17" fmla="*/ 59 h 125"/>
                <a:gd name="T18" fmla="*/ 38 w 133"/>
                <a:gd name="T19" fmla="*/ 21 h 125"/>
                <a:gd name="T20" fmla="*/ 40 w 133"/>
                <a:gd name="T21" fmla="*/ 17 h 125"/>
                <a:gd name="T22" fmla="*/ 40 w 133"/>
                <a:gd name="T23" fmla="*/ 6 h 125"/>
                <a:gd name="T24" fmla="*/ 37 w 133"/>
                <a:gd name="T25" fmla="*/ 1 h 125"/>
                <a:gd name="T26" fmla="*/ 32 w 133"/>
                <a:gd name="T27" fmla="*/ 1 h 125"/>
                <a:gd name="T28" fmla="*/ 10 w 133"/>
                <a:gd name="T29" fmla="*/ 22 h 125"/>
                <a:gd name="T30" fmla="*/ 0 w 133"/>
                <a:gd name="T31" fmla="*/ 59 h 125"/>
                <a:gd name="T32" fmla="*/ 19 w 133"/>
                <a:gd name="T33" fmla="*/ 106 h 125"/>
                <a:gd name="T34" fmla="*/ 66 w 133"/>
                <a:gd name="T35" fmla="*/ 125 h 125"/>
                <a:gd name="T36" fmla="*/ 113 w 133"/>
                <a:gd name="T37" fmla="*/ 106 h 125"/>
                <a:gd name="T38" fmla="*/ 133 w 133"/>
                <a:gd name="T39" fmla="*/ 59 h 125"/>
                <a:gd name="T40" fmla="*/ 122 w 133"/>
                <a:gd name="T41" fmla="*/ 22 h 125"/>
                <a:gd name="T42" fmla="*/ 122 w 133"/>
                <a:gd name="T43" fmla="*/ 22 h 125"/>
                <a:gd name="T44" fmla="*/ 122 w 133"/>
                <a:gd name="T45" fmla="*/ 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25">
                  <a:moveTo>
                    <a:pt x="122" y="22"/>
                  </a:moveTo>
                  <a:cubicBezTo>
                    <a:pt x="117" y="14"/>
                    <a:pt x="109" y="7"/>
                    <a:pt x="101" y="1"/>
                  </a:cubicBezTo>
                  <a:cubicBezTo>
                    <a:pt x="99" y="0"/>
                    <a:pt x="97" y="0"/>
                    <a:pt x="95" y="1"/>
                  </a:cubicBezTo>
                  <a:cubicBezTo>
                    <a:pt x="94" y="2"/>
                    <a:pt x="93" y="4"/>
                    <a:pt x="93" y="6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9"/>
                    <a:pt x="93" y="20"/>
                    <a:pt x="95" y="21"/>
                  </a:cubicBezTo>
                  <a:cubicBezTo>
                    <a:pt x="106" y="30"/>
                    <a:pt x="113" y="44"/>
                    <a:pt x="113" y="59"/>
                  </a:cubicBezTo>
                  <a:cubicBezTo>
                    <a:pt x="113" y="84"/>
                    <a:pt x="92" y="106"/>
                    <a:pt x="66" y="106"/>
                  </a:cubicBezTo>
                  <a:cubicBezTo>
                    <a:pt x="40" y="106"/>
                    <a:pt x="19" y="84"/>
                    <a:pt x="19" y="59"/>
                  </a:cubicBezTo>
                  <a:cubicBezTo>
                    <a:pt x="19" y="44"/>
                    <a:pt x="26" y="30"/>
                    <a:pt x="38" y="21"/>
                  </a:cubicBezTo>
                  <a:cubicBezTo>
                    <a:pt x="39" y="20"/>
                    <a:pt x="40" y="19"/>
                    <a:pt x="40" y="1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2"/>
                    <a:pt x="37" y="1"/>
                  </a:cubicBezTo>
                  <a:cubicBezTo>
                    <a:pt x="36" y="0"/>
                    <a:pt x="34" y="0"/>
                    <a:pt x="32" y="1"/>
                  </a:cubicBezTo>
                  <a:cubicBezTo>
                    <a:pt x="23" y="7"/>
                    <a:pt x="16" y="14"/>
                    <a:pt x="10" y="22"/>
                  </a:cubicBezTo>
                  <a:cubicBezTo>
                    <a:pt x="3" y="33"/>
                    <a:pt x="0" y="46"/>
                    <a:pt x="0" y="59"/>
                  </a:cubicBezTo>
                  <a:cubicBezTo>
                    <a:pt x="0" y="76"/>
                    <a:pt x="7" y="93"/>
                    <a:pt x="19" y="106"/>
                  </a:cubicBezTo>
                  <a:cubicBezTo>
                    <a:pt x="32" y="118"/>
                    <a:pt x="48" y="125"/>
                    <a:pt x="66" y="125"/>
                  </a:cubicBezTo>
                  <a:cubicBezTo>
                    <a:pt x="84" y="125"/>
                    <a:pt x="101" y="118"/>
                    <a:pt x="113" y="106"/>
                  </a:cubicBezTo>
                  <a:cubicBezTo>
                    <a:pt x="126" y="93"/>
                    <a:pt x="133" y="76"/>
                    <a:pt x="133" y="59"/>
                  </a:cubicBezTo>
                  <a:cubicBezTo>
                    <a:pt x="133" y="46"/>
                    <a:pt x="129" y="33"/>
                    <a:pt x="122" y="22"/>
                  </a:cubicBezTo>
                  <a:close/>
                  <a:moveTo>
                    <a:pt x="122" y="22"/>
                  </a:moveTo>
                  <a:cubicBezTo>
                    <a:pt x="122" y="22"/>
                    <a:pt x="122" y="22"/>
                    <a:pt x="12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8" name="Freeform 113"/>
            <p:cNvSpPr>
              <a:spLocks noEditPoints="1"/>
            </p:cNvSpPr>
            <p:nvPr/>
          </p:nvSpPr>
          <p:spPr bwMode="auto">
            <a:xfrm>
              <a:off x="8120192" y="3152634"/>
              <a:ext cx="38510" cy="142191"/>
            </a:xfrm>
            <a:custGeom>
              <a:avLst/>
              <a:gdLst>
                <a:gd name="T0" fmla="*/ 5 w 22"/>
                <a:gd name="T1" fmla="*/ 81 h 81"/>
                <a:gd name="T2" fmla="*/ 17 w 22"/>
                <a:gd name="T3" fmla="*/ 81 h 81"/>
                <a:gd name="T4" fmla="*/ 22 w 22"/>
                <a:gd name="T5" fmla="*/ 76 h 81"/>
                <a:gd name="T6" fmla="*/ 22 w 22"/>
                <a:gd name="T7" fmla="*/ 5 h 81"/>
                <a:gd name="T8" fmla="*/ 17 w 22"/>
                <a:gd name="T9" fmla="*/ 0 h 81"/>
                <a:gd name="T10" fmla="*/ 5 w 22"/>
                <a:gd name="T11" fmla="*/ 0 h 81"/>
                <a:gd name="T12" fmla="*/ 0 w 22"/>
                <a:gd name="T13" fmla="*/ 5 h 81"/>
                <a:gd name="T14" fmla="*/ 0 w 22"/>
                <a:gd name="T15" fmla="*/ 76 h 81"/>
                <a:gd name="T16" fmla="*/ 5 w 22"/>
                <a:gd name="T17" fmla="*/ 81 h 81"/>
                <a:gd name="T18" fmla="*/ 5 w 22"/>
                <a:gd name="T19" fmla="*/ 81 h 81"/>
                <a:gd name="T20" fmla="*/ 5 w 22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81">
                  <a:moveTo>
                    <a:pt x="5" y="81"/>
                  </a:moveTo>
                  <a:cubicBezTo>
                    <a:pt x="17" y="81"/>
                    <a:pt x="17" y="81"/>
                    <a:pt x="17" y="81"/>
                  </a:cubicBezTo>
                  <a:cubicBezTo>
                    <a:pt x="20" y="81"/>
                    <a:pt x="22" y="78"/>
                    <a:pt x="22" y="7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81"/>
                    <a:pt x="5" y="81"/>
                  </a:cubicBezTo>
                  <a:close/>
                  <a:moveTo>
                    <a:pt x="5" y="81"/>
                  </a:moveTo>
                  <a:cubicBezTo>
                    <a:pt x="5" y="81"/>
                    <a:pt x="5" y="81"/>
                    <a:pt x="5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9" name="Freeform 114"/>
            <p:cNvSpPr>
              <a:spLocks noEditPoints="1"/>
            </p:cNvSpPr>
            <p:nvPr/>
          </p:nvSpPr>
          <p:spPr bwMode="auto">
            <a:xfrm>
              <a:off x="6828620" y="2762349"/>
              <a:ext cx="232542" cy="219212"/>
            </a:xfrm>
            <a:custGeom>
              <a:avLst/>
              <a:gdLst>
                <a:gd name="T0" fmla="*/ 123 w 133"/>
                <a:gd name="T1" fmla="*/ 22 h 125"/>
                <a:gd name="T2" fmla="*/ 101 w 133"/>
                <a:gd name="T3" fmla="*/ 1 h 125"/>
                <a:gd name="T4" fmla="*/ 96 w 133"/>
                <a:gd name="T5" fmla="*/ 1 h 125"/>
                <a:gd name="T6" fmla="*/ 93 w 133"/>
                <a:gd name="T7" fmla="*/ 6 h 125"/>
                <a:gd name="T8" fmla="*/ 93 w 133"/>
                <a:gd name="T9" fmla="*/ 17 h 125"/>
                <a:gd name="T10" fmla="*/ 95 w 133"/>
                <a:gd name="T11" fmla="*/ 21 h 125"/>
                <a:gd name="T12" fmla="*/ 114 w 133"/>
                <a:gd name="T13" fmla="*/ 58 h 125"/>
                <a:gd name="T14" fmla="*/ 67 w 133"/>
                <a:gd name="T15" fmla="*/ 106 h 125"/>
                <a:gd name="T16" fmla="*/ 20 w 133"/>
                <a:gd name="T17" fmla="*/ 58 h 125"/>
                <a:gd name="T18" fmla="*/ 38 w 133"/>
                <a:gd name="T19" fmla="*/ 21 h 125"/>
                <a:gd name="T20" fmla="*/ 40 w 133"/>
                <a:gd name="T21" fmla="*/ 17 h 125"/>
                <a:gd name="T22" fmla="*/ 40 w 133"/>
                <a:gd name="T23" fmla="*/ 6 h 125"/>
                <a:gd name="T24" fmla="*/ 38 w 133"/>
                <a:gd name="T25" fmla="*/ 1 h 125"/>
                <a:gd name="T26" fmla="*/ 32 w 133"/>
                <a:gd name="T27" fmla="*/ 1 h 125"/>
                <a:gd name="T28" fmla="*/ 11 w 133"/>
                <a:gd name="T29" fmla="*/ 22 h 125"/>
                <a:gd name="T30" fmla="*/ 0 w 133"/>
                <a:gd name="T31" fmla="*/ 58 h 125"/>
                <a:gd name="T32" fmla="*/ 20 w 133"/>
                <a:gd name="T33" fmla="*/ 106 h 125"/>
                <a:gd name="T34" fmla="*/ 67 w 133"/>
                <a:gd name="T35" fmla="*/ 125 h 125"/>
                <a:gd name="T36" fmla="*/ 114 w 133"/>
                <a:gd name="T37" fmla="*/ 106 h 125"/>
                <a:gd name="T38" fmla="*/ 133 w 133"/>
                <a:gd name="T39" fmla="*/ 58 h 125"/>
                <a:gd name="T40" fmla="*/ 123 w 133"/>
                <a:gd name="T41" fmla="*/ 22 h 125"/>
                <a:gd name="T42" fmla="*/ 123 w 133"/>
                <a:gd name="T43" fmla="*/ 22 h 125"/>
                <a:gd name="T44" fmla="*/ 123 w 133"/>
                <a:gd name="T45" fmla="*/ 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25">
                  <a:moveTo>
                    <a:pt x="123" y="22"/>
                  </a:moveTo>
                  <a:cubicBezTo>
                    <a:pt x="117" y="14"/>
                    <a:pt x="110" y="7"/>
                    <a:pt x="101" y="1"/>
                  </a:cubicBezTo>
                  <a:cubicBezTo>
                    <a:pt x="99" y="0"/>
                    <a:pt x="97" y="0"/>
                    <a:pt x="96" y="1"/>
                  </a:cubicBezTo>
                  <a:cubicBezTo>
                    <a:pt x="94" y="2"/>
                    <a:pt x="93" y="4"/>
                    <a:pt x="93" y="6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8"/>
                    <a:pt x="94" y="20"/>
                    <a:pt x="95" y="21"/>
                  </a:cubicBezTo>
                  <a:cubicBezTo>
                    <a:pt x="107" y="30"/>
                    <a:pt x="114" y="44"/>
                    <a:pt x="114" y="58"/>
                  </a:cubicBezTo>
                  <a:cubicBezTo>
                    <a:pt x="114" y="84"/>
                    <a:pt x="93" y="106"/>
                    <a:pt x="67" y="106"/>
                  </a:cubicBezTo>
                  <a:cubicBezTo>
                    <a:pt x="41" y="106"/>
                    <a:pt x="20" y="84"/>
                    <a:pt x="20" y="58"/>
                  </a:cubicBezTo>
                  <a:cubicBezTo>
                    <a:pt x="20" y="44"/>
                    <a:pt x="27" y="30"/>
                    <a:pt x="38" y="21"/>
                  </a:cubicBezTo>
                  <a:cubicBezTo>
                    <a:pt x="40" y="20"/>
                    <a:pt x="40" y="18"/>
                    <a:pt x="40" y="1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2"/>
                    <a:pt x="38" y="1"/>
                  </a:cubicBezTo>
                  <a:cubicBezTo>
                    <a:pt x="36" y="0"/>
                    <a:pt x="34" y="0"/>
                    <a:pt x="32" y="1"/>
                  </a:cubicBezTo>
                  <a:cubicBezTo>
                    <a:pt x="24" y="7"/>
                    <a:pt x="16" y="14"/>
                    <a:pt x="11" y="22"/>
                  </a:cubicBezTo>
                  <a:cubicBezTo>
                    <a:pt x="4" y="33"/>
                    <a:pt x="0" y="46"/>
                    <a:pt x="0" y="58"/>
                  </a:cubicBezTo>
                  <a:cubicBezTo>
                    <a:pt x="0" y="76"/>
                    <a:pt x="7" y="93"/>
                    <a:pt x="20" y="106"/>
                  </a:cubicBezTo>
                  <a:cubicBezTo>
                    <a:pt x="32" y="118"/>
                    <a:pt x="49" y="125"/>
                    <a:pt x="67" y="125"/>
                  </a:cubicBezTo>
                  <a:cubicBezTo>
                    <a:pt x="85" y="125"/>
                    <a:pt x="101" y="118"/>
                    <a:pt x="114" y="106"/>
                  </a:cubicBezTo>
                  <a:cubicBezTo>
                    <a:pt x="126" y="93"/>
                    <a:pt x="133" y="76"/>
                    <a:pt x="133" y="58"/>
                  </a:cubicBezTo>
                  <a:cubicBezTo>
                    <a:pt x="133" y="46"/>
                    <a:pt x="130" y="33"/>
                    <a:pt x="123" y="22"/>
                  </a:cubicBezTo>
                  <a:close/>
                  <a:moveTo>
                    <a:pt x="123" y="22"/>
                  </a:moveTo>
                  <a:cubicBezTo>
                    <a:pt x="123" y="22"/>
                    <a:pt x="123" y="22"/>
                    <a:pt x="12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0" name="Freeform 115"/>
            <p:cNvSpPr>
              <a:spLocks noEditPoints="1"/>
            </p:cNvSpPr>
            <p:nvPr/>
          </p:nvSpPr>
          <p:spPr bwMode="auto">
            <a:xfrm>
              <a:off x="6926377" y="2734207"/>
              <a:ext cx="38510" cy="139970"/>
            </a:xfrm>
            <a:custGeom>
              <a:avLst/>
              <a:gdLst>
                <a:gd name="T0" fmla="*/ 5 w 22"/>
                <a:gd name="T1" fmla="*/ 80 h 80"/>
                <a:gd name="T2" fmla="*/ 17 w 22"/>
                <a:gd name="T3" fmla="*/ 80 h 80"/>
                <a:gd name="T4" fmla="*/ 22 w 22"/>
                <a:gd name="T5" fmla="*/ 76 h 80"/>
                <a:gd name="T6" fmla="*/ 22 w 22"/>
                <a:gd name="T7" fmla="*/ 5 h 80"/>
                <a:gd name="T8" fmla="*/ 17 w 22"/>
                <a:gd name="T9" fmla="*/ 0 h 80"/>
                <a:gd name="T10" fmla="*/ 5 w 22"/>
                <a:gd name="T11" fmla="*/ 0 h 80"/>
                <a:gd name="T12" fmla="*/ 0 w 22"/>
                <a:gd name="T13" fmla="*/ 5 h 80"/>
                <a:gd name="T14" fmla="*/ 0 w 22"/>
                <a:gd name="T15" fmla="*/ 76 h 80"/>
                <a:gd name="T16" fmla="*/ 5 w 22"/>
                <a:gd name="T17" fmla="*/ 80 h 80"/>
                <a:gd name="T18" fmla="*/ 5 w 22"/>
                <a:gd name="T19" fmla="*/ 80 h 80"/>
                <a:gd name="T20" fmla="*/ 5 w 22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80">
                  <a:moveTo>
                    <a:pt x="5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20" y="80"/>
                    <a:pt x="22" y="78"/>
                    <a:pt x="22" y="7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80"/>
                    <a:pt x="5" y="80"/>
                  </a:cubicBezTo>
                  <a:close/>
                  <a:moveTo>
                    <a:pt x="5" y="80"/>
                  </a:moveTo>
                  <a:cubicBezTo>
                    <a:pt x="5" y="80"/>
                    <a:pt x="5" y="80"/>
                    <a:pt x="5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1" name="Freeform 116"/>
            <p:cNvSpPr>
              <a:spLocks noEditPoints="1"/>
            </p:cNvSpPr>
            <p:nvPr/>
          </p:nvSpPr>
          <p:spPr bwMode="auto">
            <a:xfrm>
              <a:off x="9582839" y="2617195"/>
              <a:ext cx="108125" cy="77020"/>
            </a:xfrm>
            <a:custGeom>
              <a:avLst/>
              <a:gdLst>
                <a:gd name="T0" fmla="*/ 2 w 62"/>
                <a:gd name="T1" fmla="*/ 25 h 44"/>
                <a:gd name="T2" fmla="*/ 50 w 62"/>
                <a:gd name="T3" fmla="*/ 44 h 44"/>
                <a:gd name="T4" fmla="*/ 53 w 62"/>
                <a:gd name="T5" fmla="*/ 42 h 44"/>
                <a:gd name="T6" fmla="*/ 62 w 62"/>
                <a:gd name="T7" fmla="*/ 21 h 44"/>
                <a:gd name="T8" fmla="*/ 9 w 62"/>
                <a:gd name="T9" fmla="*/ 0 h 44"/>
                <a:gd name="T10" fmla="*/ 0 w 62"/>
                <a:gd name="T11" fmla="*/ 21 h 44"/>
                <a:gd name="T12" fmla="*/ 2 w 62"/>
                <a:gd name="T13" fmla="*/ 25 h 44"/>
                <a:gd name="T14" fmla="*/ 2 w 62"/>
                <a:gd name="T15" fmla="*/ 25 h 44"/>
                <a:gd name="T16" fmla="*/ 2 w 62"/>
                <a:gd name="T1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44">
                  <a:moveTo>
                    <a:pt x="2" y="25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51" y="44"/>
                    <a:pt x="53" y="44"/>
                    <a:pt x="53" y="4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4"/>
                    <a:pt x="2" y="25"/>
                  </a:cubicBezTo>
                  <a:close/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2" name="Freeform 117"/>
            <p:cNvSpPr>
              <a:spLocks noEditPoints="1"/>
            </p:cNvSpPr>
            <p:nvPr/>
          </p:nvSpPr>
          <p:spPr bwMode="auto">
            <a:xfrm>
              <a:off x="9445831" y="2594237"/>
              <a:ext cx="285864" cy="308081"/>
            </a:xfrm>
            <a:custGeom>
              <a:avLst/>
              <a:gdLst>
                <a:gd name="T0" fmla="*/ 162 w 163"/>
                <a:gd name="T1" fmla="*/ 81 h 176"/>
                <a:gd name="T2" fmla="*/ 146 w 163"/>
                <a:gd name="T3" fmla="*/ 43 h 176"/>
                <a:gd name="T4" fmla="*/ 140 w 163"/>
                <a:gd name="T5" fmla="*/ 59 h 176"/>
                <a:gd name="T6" fmla="*/ 124 w 163"/>
                <a:gd name="T7" fmla="*/ 65 h 176"/>
                <a:gd name="T8" fmla="*/ 76 w 163"/>
                <a:gd name="T9" fmla="*/ 46 h 176"/>
                <a:gd name="T10" fmla="*/ 70 w 163"/>
                <a:gd name="T11" fmla="*/ 30 h 176"/>
                <a:gd name="T12" fmla="*/ 78 w 163"/>
                <a:gd name="T13" fmla="*/ 9 h 176"/>
                <a:gd name="T14" fmla="*/ 61 w 163"/>
                <a:gd name="T15" fmla="*/ 2 h 176"/>
                <a:gd name="T16" fmla="*/ 44 w 163"/>
                <a:gd name="T17" fmla="*/ 9 h 176"/>
                <a:gd name="T18" fmla="*/ 2 w 163"/>
                <a:gd name="T19" fmla="*/ 114 h 176"/>
                <a:gd name="T20" fmla="*/ 9 w 163"/>
                <a:gd name="T21" fmla="*/ 131 h 176"/>
                <a:gd name="T22" fmla="*/ 114 w 163"/>
                <a:gd name="T23" fmla="*/ 173 h 176"/>
                <a:gd name="T24" fmla="*/ 130 w 163"/>
                <a:gd name="T25" fmla="*/ 166 h 176"/>
                <a:gd name="T26" fmla="*/ 162 w 163"/>
                <a:gd name="T27" fmla="*/ 87 h 176"/>
                <a:gd name="T28" fmla="*/ 162 w 163"/>
                <a:gd name="T29" fmla="*/ 81 h 176"/>
                <a:gd name="T30" fmla="*/ 117 w 163"/>
                <a:gd name="T31" fmla="*/ 143 h 176"/>
                <a:gd name="T32" fmla="*/ 107 w 163"/>
                <a:gd name="T33" fmla="*/ 147 h 176"/>
                <a:gd name="T34" fmla="*/ 32 w 163"/>
                <a:gd name="T35" fmla="*/ 117 h 176"/>
                <a:gd name="T36" fmla="*/ 28 w 163"/>
                <a:gd name="T37" fmla="*/ 107 h 176"/>
                <a:gd name="T38" fmla="*/ 43 w 163"/>
                <a:gd name="T39" fmla="*/ 71 h 176"/>
                <a:gd name="T40" fmla="*/ 52 w 163"/>
                <a:gd name="T41" fmla="*/ 67 h 176"/>
                <a:gd name="T42" fmla="*/ 127 w 163"/>
                <a:gd name="T43" fmla="*/ 97 h 176"/>
                <a:gd name="T44" fmla="*/ 131 w 163"/>
                <a:gd name="T45" fmla="*/ 107 h 176"/>
                <a:gd name="T46" fmla="*/ 117 w 163"/>
                <a:gd name="T47" fmla="*/ 143 h 176"/>
                <a:gd name="T48" fmla="*/ 117 w 163"/>
                <a:gd name="T49" fmla="*/ 143 h 176"/>
                <a:gd name="T50" fmla="*/ 117 w 163"/>
                <a:gd name="T51" fmla="*/ 14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3" h="176">
                  <a:moveTo>
                    <a:pt x="162" y="81"/>
                  </a:moveTo>
                  <a:cubicBezTo>
                    <a:pt x="146" y="43"/>
                    <a:pt x="146" y="43"/>
                    <a:pt x="146" y="43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7" y="65"/>
                    <a:pt x="130" y="68"/>
                    <a:pt x="124" y="6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0" y="44"/>
                    <a:pt x="67" y="37"/>
                    <a:pt x="70" y="30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4" y="0"/>
                    <a:pt x="47" y="3"/>
                    <a:pt x="44" y="9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0" y="121"/>
                    <a:pt x="3" y="128"/>
                    <a:pt x="9" y="131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20" y="176"/>
                    <a:pt x="128" y="172"/>
                    <a:pt x="130" y="166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3" y="85"/>
                    <a:pt x="163" y="83"/>
                    <a:pt x="162" y="81"/>
                  </a:cubicBezTo>
                  <a:close/>
                  <a:moveTo>
                    <a:pt x="117" y="143"/>
                  </a:moveTo>
                  <a:cubicBezTo>
                    <a:pt x="115" y="146"/>
                    <a:pt x="111" y="148"/>
                    <a:pt x="107" y="147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29" y="115"/>
                    <a:pt x="27" y="111"/>
                    <a:pt x="28" y="10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7"/>
                    <a:pt x="49" y="66"/>
                    <a:pt x="52" y="6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9"/>
                    <a:pt x="133" y="103"/>
                    <a:pt x="131" y="107"/>
                  </a:cubicBezTo>
                  <a:lnTo>
                    <a:pt x="117" y="143"/>
                  </a:lnTo>
                  <a:close/>
                  <a:moveTo>
                    <a:pt x="117" y="143"/>
                  </a:moveTo>
                  <a:cubicBezTo>
                    <a:pt x="117" y="143"/>
                    <a:pt x="117" y="143"/>
                    <a:pt x="117" y="1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3" name="Freeform 118"/>
            <p:cNvSpPr>
              <a:spLocks noEditPoints="1"/>
            </p:cNvSpPr>
            <p:nvPr/>
          </p:nvSpPr>
          <p:spPr bwMode="auto">
            <a:xfrm>
              <a:off x="9531739" y="2734207"/>
              <a:ext cx="120715" cy="61468"/>
            </a:xfrm>
            <a:custGeom>
              <a:avLst/>
              <a:gdLst>
                <a:gd name="T0" fmla="*/ 66 w 69"/>
                <a:gd name="T1" fmla="*/ 25 h 35"/>
                <a:gd name="T2" fmla="*/ 7 w 69"/>
                <a:gd name="T3" fmla="*/ 1 h 35"/>
                <a:gd name="T4" fmla="*/ 1 w 69"/>
                <a:gd name="T5" fmla="*/ 4 h 35"/>
                <a:gd name="T6" fmla="*/ 3 w 69"/>
                <a:gd name="T7" fmla="*/ 10 h 35"/>
                <a:gd name="T8" fmla="*/ 62 w 69"/>
                <a:gd name="T9" fmla="*/ 34 h 35"/>
                <a:gd name="T10" fmla="*/ 68 w 69"/>
                <a:gd name="T11" fmla="*/ 31 h 35"/>
                <a:gd name="T12" fmla="*/ 66 w 69"/>
                <a:gd name="T13" fmla="*/ 25 h 35"/>
                <a:gd name="T14" fmla="*/ 66 w 69"/>
                <a:gd name="T15" fmla="*/ 25 h 35"/>
                <a:gd name="T16" fmla="*/ 66 w 69"/>
                <a:gd name="T1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5">
                  <a:moveTo>
                    <a:pt x="66" y="25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2" y="1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5" y="35"/>
                    <a:pt x="67" y="33"/>
                    <a:pt x="68" y="31"/>
                  </a:cubicBezTo>
                  <a:cubicBezTo>
                    <a:pt x="69" y="29"/>
                    <a:pt x="68" y="26"/>
                    <a:pt x="66" y="25"/>
                  </a:cubicBezTo>
                  <a:close/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4" name="Freeform 119"/>
            <p:cNvSpPr>
              <a:spLocks noEditPoints="1"/>
            </p:cNvSpPr>
            <p:nvPr/>
          </p:nvSpPr>
          <p:spPr bwMode="auto">
            <a:xfrm>
              <a:off x="9533220" y="2771236"/>
              <a:ext cx="93313" cy="47397"/>
            </a:xfrm>
            <a:custGeom>
              <a:avLst/>
              <a:gdLst>
                <a:gd name="T0" fmla="*/ 49 w 53"/>
                <a:gd name="T1" fmla="*/ 18 h 27"/>
                <a:gd name="T2" fmla="*/ 7 w 53"/>
                <a:gd name="T3" fmla="*/ 1 h 27"/>
                <a:gd name="T4" fmla="*/ 1 w 53"/>
                <a:gd name="T5" fmla="*/ 3 h 27"/>
                <a:gd name="T6" fmla="*/ 4 w 53"/>
                <a:gd name="T7" fmla="*/ 9 h 27"/>
                <a:gd name="T8" fmla="*/ 46 w 53"/>
                <a:gd name="T9" fmla="*/ 26 h 27"/>
                <a:gd name="T10" fmla="*/ 52 w 53"/>
                <a:gd name="T11" fmla="*/ 24 h 27"/>
                <a:gd name="T12" fmla="*/ 49 w 53"/>
                <a:gd name="T13" fmla="*/ 18 h 27"/>
                <a:gd name="T14" fmla="*/ 49 w 53"/>
                <a:gd name="T15" fmla="*/ 18 h 27"/>
                <a:gd name="T16" fmla="*/ 49 w 53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7">
                  <a:moveTo>
                    <a:pt x="49" y="18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6"/>
                    <a:pt x="2" y="8"/>
                    <a:pt x="4" y="9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7"/>
                    <a:pt x="51" y="26"/>
                    <a:pt x="52" y="24"/>
                  </a:cubicBezTo>
                  <a:cubicBezTo>
                    <a:pt x="53" y="21"/>
                    <a:pt x="52" y="19"/>
                    <a:pt x="49" y="18"/>
                  </a:cubicBezTo>
                  <a:close/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5" name="Freeform 120"/>
            <p:cNvSpPr>
              <a:spLocks noEditPoints="1"/>
            </p:cNvSpPr>
            <p:nvPr/>
          </p:nvSpPr>
          <p:spPr bwMode="auto">
            <a:xfrm>
              <a:off x="7062643" y="2960084"/>
              <a:ext cx="110346" cy="79242"/>
            </a:xfrm>
            <a:custGeom>
              <a:avLst/>
              <a:gdLst>
                <a:gd name="T0" fmla="*/ 60 w 63"/>
                <a:gd name="T1" fmla="*/ 25 h 45"/>
                <a:gd name="T2" fmla="*/ 62 w 63"/>
                <a:gd name="T3" fmla="*/ 21 h 45"/>
                <a:gd name="T4" fmla="*/ 53 w 63"/>
                <a:gd name="T5" fmla="*/ 0 h 45"/>
                <a:gd name="T6" fmla="*/ 0 w 63"/>
                <a:gd name="T7" fmla="*/ 22 h 45"/>
                <a:gd name="T8" fmla="*/ 9 w 63"/>
                <a:gd name="T9" fmla="*/ 43 h 45"/>
                <a:gd name="T10" fmla="*/ 13 w 63"/>
                <a:gd name="T11" fmla="*/ 44 h 45"/>
                <a:gd name="T12" fmla="*/ 60 w 63"/>
                <a:gd name="T13" fmla="*/ 25 h 45"/>
                <a:gd name="T14" fmla="*/ 60 w 63"/>
                <a:gd name="T15" fmla="*/ 25 h 45"/>
                <a:gd name="T16" fmla="*/ 60 w 63"/>
                <a:gd name="T17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5">
                  <a:moveTo>
                    <a:pt x="60" y="25"/>
                  </a:moveTo>
                  <a:cubicBezTo>
                    <a:pt x="62" y="24"/>
                    <a:pt x="63" y="23"/>
                    <a:pt x="62" y="2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1" y="45"/>
                    <a:pt x="13" y="44"/>
                  </a:cubicBezTo>
                  <a:cubicBezTo>
                    <a:pt x="60" y="25"/>
                    <a:pt x="60" y="25"/>
                    <a:pt x="60" y="25"/>
                  </a:cubicBezTo>
                  <a:close/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6" name="Freeform 121"/>
            <p:cNvSpPr>
              <a:spLocks noEditPoints="1"/>
            </p:cNvSpPr>
            <p:nvPr/>
          </p:nvSpPr>
          <p:spPr bwMode="auto">
            <a:xfrm>
              <a:off x="7022652" y="2937126"/>
              <a:ext cx="287345" cy="308822"/>
            </a:xfrm>
            <a:custGeom>
              <a:avLst/>
              <a:gdLst>
                <a:gd name="T0" fmla="*/ 1 w 164"/>
                <a:gd name="T1" fmla="*/ 81 h 176"/>
                <a:gd name="T2" fmla="*/ 1 w 164"/>
                <a:gd name="T3" fmla="*/ 87 h 176"/>
                <a:gd name="T4" fmla="*/ 33 w 164"/>
                <a:gd name="T5" fmla="*/ 166 h 176"/>
                <a:gd name="T6" fmla="*/ 49 w 164"/>
                <a:gd name="T7" fmla="*/ 173 h 176"/>
                <a:gd name="T8" fmla="*/ 154 w 164"/>
                <a:gd name="T9" fmla="*/ 131 h 176"/>
                <a:gd name="T10" fmla="*/ 161 w 164"/>
                <a:gd name="T11" fmla="*/ 114 h 176"/>
                <a:gd name="T12" fmla="*/ 119 w 164"/>
                <a:gd name="T13" fmla="*/ 10 h 176"/>
                <a:gd name="T14" fmla="*/ 102 w 164"/>
                <a:gd name="T15" fmla="*/ 3 h 176"/>
                <a:gd name="T16" fmla="*/ 85 w 164"/>
                <a:gd name="T17" fmla="*/ 10 h 176"/>
                <a:gd name="T18" fmla="*/ 94 w 164"/>
                <a:gd name="T19" fmla="*/ 31 h 176"/>
                <a:gd name="T20" fmla="*/ 87 w 164"/>
                <a:gd name="T21" fmla="*/ 46 h 176"/>
                <a:gd name="T22" fmla="*/ 39 w 164"/>
                <a:gd name="T23" fmla="*/ 66 h 176"/>
                <a:gd name="T24" fmla="*/ 23 w 164"/>
                <a:gd name="T25" fmla="*/ 59 h 176"/>
                <a:gd name="T26" fmla="*/ 17 w 164"/>
                <a:gd name="T27" fmla="*/ 43 h 176"/>
                <a:gd name="T28" fmla="*/ 1 w 164"/>
                <a:gd name="T29" fmla="*/ 81 h 176"/>
                <a:gd name="T30" fmla="*/ 32 w 164"/>
                <a:gd name="T31" fmla="*/ 107 h 176"/>
                <a:gd name="T32" fmla="*/ 36 w 164"/>
                <a:gd name="T33" fmla="*/ 98 h 176"/>
                <a:gd name="T34" fmla="*/ 111 w 164"/>
                <a:gd name="T35" fmla="*/ 67 h 176"/>
                <a:gd name="T36" fmla="*/ 121 w 164"/>
                <a:gd name="T37" fmla="*/ 71 h 176"/>
                <a:gd name="T38" fmla="*/ 135 w 164"/>
                <a:gd name="T39" fmla="*/ 107 h 176"/>
                <a:gd name="T40" fmla="*/ 131 w 164"/>
                <a:gd name="T41" fmla="*/ 117 h 176"/>
                <a:gd name="T42" fmla="*/ 56 w 164"/>
                <a:gd name="T43" fmla="*/ 147 h 176"/>
                <a:gd name="T44" fmla="*/ 47 w 164"/>
                <a:gd name="T45" fmla="*/ 143 h 176"/>
                <a:gd name="T46" fmla="*/ 32 w 164"/>
                <a:gd name="T47" fmla="*/ 107 h 176"/>
                <a:gd name="T48" fmla="*/ 47 w 164"/>
                <a:gd name="T49" fmla="*/ 143 h 176"/>
                <a:gd name="T50" fmla="*/ 47 w 164"/>
                <a:gd name="T51" fmla="*/ 14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4" h="176">
                  <a:moveTo>
                    <a:pt x="1" y="81"/>
                  </a:moveTo>
                  <a:cubicBezTo>
                    <a:pt x="0" y="83"/>
                    <a:pt x="0" y="85"/>
                    <a:pt x="1" y="87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5" y="173"/>
                    <a:pt x="43" y="176"/>
                    <a:pt x="49" y="173"/>
                  </a:cubicBezTo>
                  <a:cubicBezTo>
                    <a:pt x="154" y="131"/>
                    <a:pt x="154" y="131"/>
                    <a:pt x="154" y="131"/>
                  </a:cubicBezTo>
                  <a:cubicBezTo>
                    <a:pt x="161" y="128"/>
                    <a:pt x="164" y="121"/>
                    <a:pt x="161" y="114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6" y="3"/>
                    <a:pt x="109" y="0"/>
                    <a:pt x="102" y="3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6" y="37"/>
                    <a:pt x="93" y="44"/>
                    <a:pt x="87" y="4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3" y="68"/>
                    <a:pt x="26" y="65"/>
                    <a:pt x="23" y="59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" y="81"/>
                    <a:pt x="1" y="81"/>
                    <a:pt x="1" y="81"/>
                  </a:cubicBezTo>
                  <a:close/>
                  <a:moveTo>
                    <a:pt x="32" y="107"/>
                  </a:moveTo>
                  <a:cubicBezTo>
                    <a:pt x="31" y="103"/>
                    <a:pt x="32" y="99"/>
                    <a:pt x="36" y="9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5" y="66"/>
                    <a:pt x="119" y="68"/>
                    <a:pt x="121" y="71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7" y="111"/>
                    <a:pt x="135" y="115"/>
                    <a:pt x="131" y="117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3" y="149"/>
                    <a:pt x="48" y="147"/>
                    <a:pt x="47" y="143"/>
                  </a:cubicBezTo>
                  <a:lnTo>
                    <a:pt x="32" y="107"/>
                  </a:lnTo>
                  <a:close/>
                  <a:moveTo>
                    <a:pt x="47" y="143"/>
                  </a:moveTo>
                  <a:cubicBezTo>
                    <a:pt x="47" y="143"/>
                    <a:pt x="47" y="143"/>
                    <a:pt x="47" y="1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7" name="Freeform 122"/>
            <p:cNvSpPr>
              <a:spLocks noEditPoints="1"/>
            </p:cNvSpPr>
            <p:nvPr/>
          </p:nvSpPr>
          <p:spPr bwMode="auto">
            <a:xfrm>
              <a:off x="7101154" y="3079317"/>
              <a:ext cx="121455" cy="59246"/>
            </a:xfrm>
            <a:custGeom>
              <a:avLst/>
              <a:gdLst>
                <a:gd name="T0" fmla="*/ 4 w 69"/>
                <a:gd name="T1" fmla="*/ 24 h 34"/>
                <a:gd name="T2" fmla="*/ 1 w 69"/>
                <a:gd name="T3" fmla="*/ 30 h 34"/>
                <a:gd name="T4" fmla="*/ 7 w 69"/>
                <a:gd name="T5" fmla="*/ 33 h 34"/>
                <a:gd name="T6" fmla="*/ 66 w 69"/>
                <a:gd name="T7" fmla="*/ 9 h 34"/>
                <a:gd name="T8" fmla="*/ 69 w 69"/>
                <a:gd name="T9" fmla="*/ 3 h 34"/>
                <a:gd name="T10" fmla="*/ 63 w 69"/>
                <a:gd name="T11" fmla="*/ 1 h 34"/>
                <a:gd name="T12" fmla="*/ 4 w 69"/>
                <a:gd name="T13" fmla="*/ 24 h 34"/>
                <a:gd name="T14" fmla="*/ 4 w 69"/>
                <a:gd name="T15" fmla="*/ 24 h 34"/>
                <a:gd name="T16" fmla="*/ 4 w 69"/>
                <a:gd name="T1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4">
                  <a:moveTo>
                    <a:pt x="4" y="24"/>
                  </a:moveTo>
                  <a:cubicBezTo>
                    <a:pt x="1" y="25"/>
                    <a:pt x="0" y="28"/>
                    <a:pt x="1" y="30"/>
                  </a:cubicBezTo>
                  <a:cubicBezTo>
                    <a:pt x="2" y="33"/>
                    <a:pt x="5" y="34"/>
                    <a:pt x="7" y="3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8" y="8"/>
                    <a:pt x="69" y="5"/>
                    <a:pt x="69" y="3"/>
                  </a:cubicBezTo>
                  <a:cubicBezTo>
                    <a:pt x="68" y="1"/>
                    <a:pt x="65" y="0"/>
                    <a:pt x="63" y="1"/>
                  </a:cubicBezTo>
                  <a:cubicBezTo>
                    <a:pt x="4" y="24"/>
                    <a:pt x="4" y="24"/>
                    <a:pt x="4" y="24"/>
                  </a:cubicBezTo>
                  <a:close/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8" name="Freeform 123"/>
            <p:cNvSpPr>
              <a:spLocks noEditPoints="1"/>
            </p:cNvSpPr>
            <p:nvPr/>
          </p:nvSpPr>
          <p:spPr bwMode="auto">
            <a:xfrm>
              <a:off x="7129296" y="3114124"/>
              <a:ext cx="91091" cy="48878"/>
            </a:xfrm>
            <a:custGeom>
              <a:avLst/>
              <a:gdLst>
                <a:gd name="T0" fmla="*/ 3 w 52"/>
                <a:gd name="T1" fmla="*/ 18 h 28"/>
                <a:gd name="T2" fmla="*/ 0 w 52"/>
                <a:gd name="T3" fmla="*/ 24 h 28"/>
                <a:gd name="T4" fmla="*/ 6 w 52"/>
                <a:gd name="T5" fmla="*/ 27 h 28"/>
                <a:gd name="T6" fmla="*/ 48 w 52"/>
                <a:gd name="T7" fmla="*/ 10 h 28"/>
                <a:gd name="T8" fmla="*/ 51 w 52"/>
                <a:gd name="T9" fmla="*/ 4 h 28"/>
                <a:gd name="T10" fmla="*/ 45 w 52"/>
                <a:gd name="T11" fmla="*/ 1 h 28"/>
                <a:gd name="T12" fmla="*/ 3 w 52"/>
                <a:gd name="T13" fmla="*/ 18 h 28"/>
                <a:gd name="T14" fmla="*/ 3 w 52"/>
                <a:gd name="T15" fmla="*/ 18 h 28"/>
                <a:gd name="T16" fmla="*/ 3 w 52"/>
                <a:gd name="T1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8">
                  <a:moveTo>
                    <a:pt x="3" y="18"/>
                  </a:moveTo>
                  <a:cubicBezTo>
                    <a:pt x="1" y="19"/>
                    <a:pt x="0" y="22"/>
                    <a:pt x="0" y="24"/>
                  </a:cubicBezTo>
                  <a:cubicBezTo>
                    <a:pt x="1" y="26"/>
                    <a:pt x="4" y="28"/>
                    <a:pt x="6" y="27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9"/>
                    <a:pt x="52" y="6"/>
                    <a:pt x="51" y="4"/>
                  </a:cubicBezTo>
                  <a:cubicBezTo>
                    <a:pt x="50" y="1"/>
                    <a:pt x="47" y="0"/>
                    <a:pt x="45" y="1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9" name="Freeform 124"/>
            <p:cNvSpPr>
              <a:spLocks noEditPoints="1"/>
            </p:cNvSpPr>
            <p:nvPr/>
          </p:nvSpPr>
          <p:spPr bwMode="auto">
            <a:xfrm>
              <a:off x="7833588" y="3758429"/>
              <a:ext cx="108125" cy="79242"/>
            </a:xfrm>
            <a:custGeom>
              <a:avLst/>
              <a:gdLst>
                <a:gd name="T0" fmla="*/ 2 w 62"/>
                <a:gd name="T1" fmla="*/ 25 h 45"/>
                <a:gd name="T2" fmla="*/ 50 w 62"/>
                <a:gd name="T3" fmla="*/ 44 h 45"/>
                <a:gd name="T4" fmla="*/ 54 w 62"/>
                <a:gd name="T5" fmla="*/ 43 h 45"/>
                <a:gd name="T6" fmla="*/ 62 w 62"/>
                <a:gd name="T7" fmla="*/ 21 h 45"/>
                <a:gd name="T8" fmla="*/ 9 w 62"/>
                <a:gd name="T9" fmla="*/ 0 h 45"/>
                <a:gd name="T10" fmla="*/ 1 w 62"/>
                <a:gd name="T11" fmla="*/ 21 h 45"/>
                <a:gd name="T12" fmla="*/ 2 w 62"/>
                <a:gd name="T13" fmla="*/ 25 h 45"/>
                <a:gd name="T14" fmla="*/ 2 w 62"/>
                <a:gd name="T15" fmla="*/ 25 h 45"/>
                <a:gd name="T16" fmla="*/ 2 w 62"/>
                <a:gd name="T17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45">
                  <a:moveTo>
                    <a:pt x="2" y="25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52" y="45"/>
                    <a:pt x="53" y="44"/>
                    <a:pt x="54" y="4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0" name="Freeform 125"/>
            <p:cNvSpPr>
              <a:spLocks noEditPoints="1"/>
            </p:cNvSpPr>
            <p:nvPr/>
          </p:nvSpPr>
          <p:spPr bwMode="auto">
            <a:xfrm>
              <a:off x="7696580" y="3736212"/>
              <a:ext cx="287345" cy="308081"/>
            </a:xfrm>
            <a:custGeom>
              <a:avLst/>
              <a:gdLst>
                <a:gd name="T0" fmla="*/ 163 w 164"/>
                <a:gd name="T1" fmla="*/ 81 h 176"/>
                <a:gd name="T2" fmla="*/ 147 w 164"/>
                <a:gd name="T3" fmla="*/ 43 h 176"/>
                <a:gd name="T4" fmla="*/ 140 w 164"/>
                <a:gd name="T5" fmla="*/ 59 h 176"/>
                <a:gd name="T6" fmla="*/ 125 w 164"/>
                <a:gd name="T7" fmla="*/ 66 h 176"/>
                <a:gd name="T8" fmla="*/ 77 w 164"/>
                <a:gd name="T9" fmla="*/ 46 h 176"/>
                <a:gd name="T10" fmla="*/ 70 w 164"/>
                <a:gd name="T11" fmla="*/ 31 h 176"/>
                <a:gd name="T12" fmla="*/ 79 w 164"/>
                <a:gd name="T13" fmla="*/ 10 h 176"/>
                <a:gd name="T14" fmla="*/ 61 w 164"/>
                <a:gd name="T15" fmla="*/ 3 h 176"/>
                <a:gd name="T16" fmla="*/ 45 w 164"/>
                <a:gd name="T17" fmla="*/ 10 h 176"/>
                <a:gd name="T18" fmla="*/ 3 w 164"/>
                <a:gd name="T19" fmla="*/ 114 h 176"/>
                <a:gd name="T20" fmla="*/ 10 w 164"/>
                <a:gd name="T21" fmla="*/ 131 h 176"/>
                <a:gd name="T22" fmla="*/ 114 w 164"/>
                <a:gd name="T23" fmla="*/ 173 h 176"/>
                <a:gd name="T24" fmla="*/ 131 w 164"/>
                <a:gd name="T25" fmla="*/ 166 h 176"/>
                <a:gd name="T26" fmla="*/ 163 w 164"/>
                <a:gd name="T27" fmla="*/ 87 h 176"/>
                <a:gd name="T28" fmla="*/ 163 w 164"/>
                <a:gd name="T29" fmla="*/ 81 h 176"/>
                <a:gd name="T30" fmla="*/ 117 w 164"/>
                <a:gd name="T31" fmla="*/ 143 h 176"/>
                <a:gd name="T32" fmla="*/ 107 w 164"/>
                <a:gd name="T33" fmla="*/ 147 h 176"/>
                <a:gd name="T34" fmla="*/ 33 w 164"/>
                <a:gd name="T35" fmla="*/ 117 h 176"/>
                <a:gd name="T36" fmla="*/ 29 w 164"/>
                <a:gd name="T37" fmla="*/ 107 h 176"/>
                <a:gd name="T38" fmla="*/ 43 w 164"/>
                <a:gd name="T39" fmla="*/ 71 h 176"/>
                <a:gd name="T40" fmla="*/ 53 w 164"/>
                <a:gd name="T41" fmla="*/ 67 h 176"/>
                <a:gd name="T42" fmla="*/ 127 w 164"/>
                <a:gd name="T43" fmla="*/ 97 h 176"/>
                <a:gd name="T44" fmla="*/ 132 w 164"/>
                <a:gd name="T45" fmla="*/ 107 h 176"/>
                <a:gd name="T46" fmla="*/ 117 w 164"/>
                <a:gd name="T47" fmla="*/ 143 h 176"/>
                <a:gd name="T48" fmla="*/ 117 w 164"/>
                <a:gd name="T49" fmla="*/ 143 h 176"/>
                <a:gd name="T50" fmla="*/ 117 w 164"/>
                <a:gd name="T51" fmla="*/ 14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4" h="176">
                  <a:moveTo>
                    <a:pt x="163" y="81"/>
                  </a:moveTo>
                  <a:cubicBezTo>
                    <a:pt x="147" y="43"/>
                    <a:pt x="147" y="43"/>
                    <a:pt x="147" y="43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8" y="65"/>
                    <a:pt x="131" y="68"/>
                    <a:pt x="125" y="6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1" y="44"/>
                    <a:pt x="68" y="37"/>
                    <a:pt x="70" y="31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5" y="0"/>
                    <a:pt x="48" y="3"/>
                    <a:pt x="45" y="10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0" y="121"/>
                    <a:pt x="3" y="128"/>
                    <a:pt x="10" y="131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21" y="176"/>
                    <a:pt x="128" y="173"/>
                    <a:pt x="131" y="16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64" y="85"/>
                    <a:pt x="164" y="83"/>
                    <a:pt x="163" y="81"/>
                  </a:cubicBezTo>
                  <a:close/>
                  <a:moveTo>
                    <a:pt x="117" y="143"/>
                  </a:moveTo>
                  <a:cubicBezTo>
                    <a:pt x="116" y="147"/>
                    <a:pt x="111" y="148"/>
                    <a:pt x="107" y="14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9" y="115"/>
                    <a:pt x="27" y="111"/>
                    <a:pt x="29" y="10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68"/>
                    <a:pt x="49" y="66"/>
                    <a:pt x="53" y="6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9"/>
                    <a:pt x="133" y="103"/>
                    <a:pt x="132" y="107"/>
                  </a:cubicBezTo>
                  <a:lnTo>
                    <a:pt x="117" y="143"/>
                  </a:lnTo>
                  <a:close/>
                  <a:moveTo>
                    <a:pt x="117" y="143"/>
                  </a:moveTo>
                  <a:cubicBezTo>
                    <a:pt x="117" y="143"/>
                    <a:pt x="117" y="143"/>
                    <a:pt x="117" y="1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1" name="Freeform 126"/>
            <p:cNvSpPr>
              <a:spLocks noEditPoints="1"/>
            </p:cNvSpPr>
            <p:nvPr/>
          </p:nvSpPr>
          <p:spPr bwMode="auto">
            <a:xfrm>
              <a:off x="7782488" y="3876181"/>
              <a:ext cx="122936" cy="61468"/>
            </a:xfrm>
            <a:custGeom>
              <a:avLst/>
              <a:gdLst>
                <a:gd name="T0" fmla="*/ 66 w 70"/>
                <a:gd name="T1" fmla="*/ 25 h 35"/>
                <a:gd name="T2" fmla="*/ 7 w 70"/>
                <a:gd name="T3" fmla="*/ 1 h 35"/>
                <a:gd name="T4" fmla="*/ 1 w 70"/>
                <a:gd name="T5" fmla="*/ 4 h 35"/>
                <a:gd name="T6" fmla="*/ 4 w 70"/>
                <a:gd name="T7" fmla="*/ 10 h 35"/>
                <a:gd name="T8" fmla="*/ 63 w 70"/>
                <a:gd name="T9" fmla="*/ 34 h 35"/>
                <a:gd name="T10" fmla="*/ 69 w 70"/>
                <a:gd name="T11" fmla="*/ 31 h 35"/>
                <a:gd name="T12" fmla="*/ 66 w 70"/>
                <a:gd name="T13" fmla="*/ 25 h 35"/>
                <a:gd name="T14" fmla="*/ 66 w 70"/>
                <a:gd name="T15" fmla="*/ 25 h 35"/>
                <a:gd name="T16" fmla="*/ 66 w 70"/>
                <a:gd name="T1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5">
                  <a:moveTo>
                    <a:pt x="66" y="25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2"/>
                    <a:pt x="1" y="4"/>
                  </a:cubicBezTo>
                  <a:cubicBezTo>
                    <a:pt x="0" y="6"/>
                    <a:pt x="1" y="9"/>
                    <a:pt x="4" y="10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5" y="35"/>
                    <a:pt x="68" y="34"/>
                    <a:pt x="69" y="31"/>
                  </a:cubicBezTo>
                  <a:cubicBezTo>
                    <a:pt x="70" y="29"/>
                    <a:pt x="69" y="26"/>
                    <a:pt x="66" y="25"/>
                  </a:cubicBezTo>
                  <a:close/>
                  <a:moveTo>
                    <a:pt x="66" y="25"/>
                  </a:moveTo>
                  <a:cubicBezTo>
                    <a:pt x="66" y="25"/>
                    <a:pt x="66" y="25"/>
                    <a:pt x="66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2" name="Freeform 127"/>
            <p:cNvSpPr>
              <a:spLocks noEditPoints="1"/>
            </p:cNvSpPr>
            <p:nvPr/>
          </p:nvSpPr>
          <p:spPr bwMode="auto">
            <a:xfrm>
              <a:off x="7786190" y="3913211"/>
              <a:ext cx="91091" cy="46657"/>
            </a:xfrm>
            <a:custGeom>
              <a:avLst/>
              <a:gdLst>
                <a:gd name="T0" fmla="*/ 49 w 52"/>
                <a:gd name="T1" fmla="*/ 18 h 27"/>
                <a:gd name="T2" fmla="*/ 7 w 52"/>
                <a:gd name="T3" fmla="*/ 1 h 27"/>
                <a:gd name="T4" fmla="*/ 1 w 52"/>
                <a:gd name="T5" fmla="*/ 4 h 27"/>
                <a:gd name="T6" fmla="*/ 3 w 52"/>
                <a:gd name="T7" fmla="*/ 10 h 27"/>
                <a:gd name="T8" fmla="*/ 45 w 52"/>
                <a:gd name="T9" fmla="*/ 26 h 27"/>
                <a:gd name="T10" fmla="*/ 51 w 52"/>
                <a:gd name="T11" fmla="*/ 24 h 27"/>
                <a:gd name="T12" fmla="*/ 49 w 52"/>
                <a:gd name="T13" fmla="*/ 18 h 27"/>
                <a:gd name="T14" fmla="*/ 49 w 52"/>
                <a:gd name="T15" fmla="*/ 18 h 27"/>
                <a:gd name="T16" fmla="*/ 49 w 52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7">
                  <a:moveTo>
                    <a:pt x="49" y="18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8" y="27"/>
                    <a:pt x="50" y="26"/>
                    <a:pt x="51" y="24"/>
                  </a:cubicBezTo>
                  <a:cubicBezTo>
                    <a:pt x="52" y="22"/>
                    <a:pt x="51" y="19"/>
                    <a:pt x="49" y="18"/>
                  </a:cubicBezTo>
                  <a:close/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3" name="Freeform 128"/>
            <p:cNvSpPr>
              <a:spLocks noEditPoints="1"/>
            </p:cNvSpPr>
            <p:nvPr/>
          </p:nvSpPr>
          <p:spPr bwMode="auto">
            <a:xfrm>
              <a:off x="9892401" y="3310378"/>
              <a:ext cx="191070" cy="182183"/>
            </a:xfrm>
            <a:custGeom>
              <a:avLst/>
              <a:gdLst>
                <a:gd name="T0" fmla="*/ 29 w 109"/>
                <a:gd name="T1" fmla="*/ 8 h 104"/>
                <a:gd name="T2" fmla="*/ 22 w 109"/>
                <a:gd name="T3" fmla="*/ 1 h 104"/>
                <a:gd name="T4" fmla="*/ 0 w 109"/>
                <a:gd name="T5" fmla="*/ 41 h 104"/>
                <a:gd name="T6" fmla="*/ 10 w 109"/>
                <a:gd name="T7" fmla="*/ 41 h 104"/>
                <a:gd name="T8" fmla="*/ 29 w 109"/>
                <a:gd name="T9" fmla="*/ 8 h 104"/>
                <a:gd name="T10" fmla="*/ 99 w 109"/>
                <a:gd name="T11" fmla="*/ 41 h 104"/>
                <a:gd name="T12" fmla="*/ 109 w 109"/>
                <a:gd name="T13" fmla="*/ 41 h 104"/>
                <a:gd name="T14" fmla="*/ 88 w 109"/>
                <a:gd name="T15" fmla="*/ 1 h 104"/>
                <a:gd name="T16" fmla="*/ 81 w 109"/>
                <a:gd name="T17" fmla="*/ 8 h 104"/>
                <a:gd name="T18" fmla="*/ 99 w 109"/>
                <a:gd name="T19" fmla="*/ 41 h 104"/>
                <a:gd name="T20" fmla="*/ 88 w 109"/>
                <a:gd name="T21" fmla="*/ 44 h 104"/>
                <a:gd name="T22" fmla="*/ 62 w 109"/>
                <a:gd name="T23" fmla="*/ 11 h 104"/>
                <a:gd name="T24" fmla="*/ 62 w 109"/>
                <a:gd name="T25" fmla="*/ 7 h 104"/>
                <a:gd name="T26" fmla="*/ 55 w 109"/>
                <a:gd name="T27" fmla="*/ 0 h 104"/>
                <a:gd name="T28" fmla="*/ 47 w 109"/>
                <a:gd name="T29" fmla="*/ 7 h 104"/>
                <a:gd name="T30" fmla="*/ 47 w 109"/>
                <a:gd name="T31" fmla="*/ 11 h 104"/>
                <a:gd name="T32" fmla="*/ 21 w 109"/>
                <a:gd name="T33" fmla="*/ 44 h 104"/>
                <a:gd name="T34" fmla="*/ 21 w 109"/>
                <a:gd name="T35" fmla="*/ 73 h 104"/>
                <a:gd name="T36" fmla="*/ 10 w 109"/>
                <a:gd name="T37" fmla="*/ 83 h 104"/>
                <a:gd name="T38" fmla="*/ 10 w 109"/>
                <a:gd name="T39" fmla="*/ 88 h 104"/>
                <a:gd name="T40" fmla="*/ 99 w 109"/>
                <a:gd name="T41" fmla="*/ 88 h 104"/>
                <a:gd name="T42" fmla="*/ 99 w 109"/>
                <a:gd name="T43" fmla="*/ 83 h 104"/>
                <a:gd name="T44" fmla="*/ 88 w 109"/>
                <a:gd name="T45" fmla="*/ 73 h 104"/>
                <a:gd name="T46" fmla="*/ 88 w 109"/>
                <a:gd name="T47" fmla="*/ 44 h 104"/>
                <a:gd name="T48" fmla="*/ 55 w 109"/>
                <a:gd name="T49" fmla="*/ 104 h 104"/>
                <a:gd name="T50" fmla="*/ 57 w 109"/>
                <a:gd name="T51" fmla="*/ 104 h 104"/>
                <a:gd name="T52" fmla="*/ 64 w 109"/>
                <a:gd name="T53" fmla="*/ 98 h 104"/>
                <a:gd name="T54" fmla="*/ 65 w 109"/>
                <a:gd name="T55" fmla="*/ 93 h 104"/>
                <a:gd name="T56" fmla="*/ 44 w 109"/>
                <a:gd name="T57" fmla="*/ 93 h 104"/>
                <a:gd name="T58" fmla="*/ 55 w 109"/>
                <a:gd name="T59" fmla="*/ 104 h 104"/>
                <a:gd name="T60" fmla="*/ 55 w 109"/>
                <a:gd name="T61" fmla="*/ 104 h 104"/>
                <a:gd name="T62" fmla="*/ 55 w 109"/>
                <a:gd name="T6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04">
                  <a:moveTo>
                    <a:pt x="29" y="8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9" y="10"/>
                    <a:pt x="1" y="25"/>
                    <a:pt x="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27"/>
                    <a:pt x="18" y="15"/>
                    <a:pt x="29" y="8"/>
                  </a:cubicBezTo>
                  <a:close/>
                  <a:moveTo>
                    <a:pt x="9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08" y="25"/>
                    <a:pt x="100" y="10"/>
                    <a:pt x="88" y="1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91" y="15"/>
                    <a:pt x="98" y="27"/>
                    <a:pt x="99" y="41"/>
                  </a:cubicBezTo>
                  <a:close/>
                  <a:moveTo>
                    <a:pt x="88" y="44"/>
                  </a:moveTo>
                  <a:cubicBezTo>
                    <a:pt x="88" y="28"/>
                    <a:pt x="78" y="15"/>
                    <a:pt x="62" y="11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3"/>
                    <a:pt x="59" y="0"/>
                    <a:pt x="55" y="0"/>
                  </a:cubicBezTo>
                  <a:cubicBezTo>
                    <a:pt x="50" y="0"/>
                    <a:pt x="47" y="3"/>
                    <a:pt x="47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32" y="15"/>
                    <a:pt x="21" y="28"/>
                    <a:pt x="21" y="4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88" y="73"/>
                    <a:pt x="88" y="73"/>
                    <a:pt x="88" y="73"/>
                  </a:cubicBezTo>
                  <a:lnTo>
                    <a:pt x="88" y="44"/>
                  </a:lnTo>
                  <a:close/>
                  <a:moveTo>
                    <a:pt x="55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60" y="103"/>
                    <a:pt x="63" y="101"/>
                    <a:pt x="64" y="98"/>
                  </a:cubicBezTo>
                  <a:cubicBezTo>
                    <a:pt x="64" y="96"/>
                    <a:pt x="65" y="95"/>
                    <a:pt x="6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9"/>
                    <a:pt x="49" y="104"/>
                    <a:pt x="55" y="104"/>
                  </a:cubicBezTo>
                  <a:close/>
                  <a:moveTo>
                    <a:pt x="55" y="104"/>
                  </a:moveTo>
                  <a:cubicBezTo>
                    <a:pt x="55" y="104"/>
                    <a:pt x="55" y="104"/>
                    <a:pt x="55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4" name="Freeform 129"/>
            <p:cNvSpPr>
              <a:spLocks noEditPoints="1"/>
            </p:cNvSpPr>
            <p:nvPr/>
          </p:nvSpPr>
          <p:spPr bwMode="auto">
            <a:xfrm>
              <a:off x="7420344" y="2280971"/>
              <a:ext cx="192551" cy="182183"/>
            </a:xfrm>
            <a:custGeom>
              <a:avLst/>
              <a:gdLst>
                <a:gd name="T0" fmla="*/ 29 w 110"/>
                <a:gd name="T1" fmla="*/ 8 h 104"/>
                <a:gd name="T2" fmla="*/ 22 w 110"/>
                <a:gd name="T3" fmla="*/ 1 h 104"/>
                <a:gd name="T4" fmla="*/ 0 w 110"/>
                <a:gd name="T5" fmla="*/ 42 h 104"/>
                <a:gd name="T6" fmla="*/ 11 w 110"/>
                <a:gd name="T7" fmla="*/ 42 h 104"/>
                <a:gd name="T8" fmla="*/ 29 w 110"/>
                <a:gd name="T9" fmla="*/ 8 h 104"/>
                <a:gd name="T10" fmla="*/ 99 w 110"/>
                <a:gd name="T11" fmla="*/ 42 h 104"/>
                <a:gd name="T12" fmla="*/ 110 w 110"/>
                <a:gd name="T13" fmla="*/ 42 h 104"/>
                <a:gd name="T14" fmla="*/ 88 w 110"/>
                <a:gd name="T15" fmla="*/ 1 h 104"/>
                <a:gd name="T16" fmla="*/ 81 w 110"/>
                <a:gd name="T17" fmla="*/ 8 h 104"/>
                <a:gd name="T18" fmla="*/ 99 w 110"/>
                <a:gd name="T19" fmla="*/ 42 h 104"/>
                <a:gd name="T20" fmla="*/ 89 w 110"/>
                <a:gd name="T21" fmla="*/ 44 h 104"/>
                <a:gd name="T22" fmla="*/ 63 w 110"/>
                <a:gd name="T23" fmla="*/ 12 h 104"/>
                <a:gd name="T24" fmla="*/ 63 w 110"/>
                <a:gd name="T25" fmla="*/ 8 h 104"/>
                <a:gd name="T26" fmla="*/ 55 w 110"/>
                <a:gd name="T27" fmla="*/ 0 h 104"/>
                <a:gd name="T28" fmla="*/ 47 w 110"/>
                <a:gd name="T29" fmla="*/ 8 h 104"/>
                <a:gd name="T30" fmla="*/ 47 w 110"/>
                <a:gd name="T31" fmla="*/ 12 h 104"/>
                <a:gd name="T32" fmla="*/ 21 w 110"/>
                <a:gd name="T33" fmla="*/ 44 h 104"/>
                <a:gd name="T34" fmla="*/ 21 w 110"/>
                <a:gd name="T35" fmla="*/ 73 h 104"/>
                <a:gd name="T36" fmla="*/ 11 w 110"/>
                <a:gd name="T37" fmla="*/ 84 h 104"/>
                <a:gd name="T38" fmla="*/ 11 w 110"/>
                <a:gd name="T39" fmla="*/ 89 h 104"/>
                <a:gd name="T40" fmla="*/ 99 w 110"/>
                <a:gd name="T41" fmla="*/ 89 h 104"/>
                <a:gd name="T42" fmla="*/ 99 w 110"/>
                <a:gd name="T43" fmla="*/ 84 h 104"/>
                <a:gd name="T44" fmla="*/ 89 w 110"/>
                <a:gd name="T45" fmla="*/ 73 h 104"/>
                <a:gd name="T46" fmla="*/ 89 w 110"/>
                <a:gd name="T47" fmla="*/ 44 h 104"/>
                <a:gd name="T48" fmla="*/ 55 w 110"/>
                <a:gd name="T49" fmla="*/ 104 h 104"/>
                <a:gd name="T50" fmla="*/ 57 w 110"/>
                <a:gd name="T51" fmla="*/ 104 h 104"/>
                <a:gd name="T52" fmla="*/ 64 w 110"/>
                <a:gd name="T53" fmla="*/ 98 h 104"/>
                <a:gd name="T54" fmla="*/ 65 w 110"/>
                <a:gd name="T55" fmla="*/ 94 h 104"/>
                <a:gd name="T56" fmla="*/ 45 w 110"/>
                <a:gd name="T57" fmla="*/ 94 h 104"/>
                <a:gd name="T58" fmla="*/ 55 w 110"/>
                <a:gd name="T59" fmla="*/ 104 h 104"/>
                <a:gd name="T60" fmla="*/ 55 w 110"/>
                <a:gd name="T61" fmla="*/ 104 h 104"/>
                <a:gd name="T62" fmla="*/ 55 w 110"/>
                <a:gd name="T6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04">
                  <a:moveTo>
                    <a:pt x="29" y="8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0" y="11"/>
                    <a:pt x="1" y="25"/>
                    <a:pt x="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28"/>
                    <a:pt x="18" y="16"/>
                    <a:pt x="29" y="8"/>
                  </a:cubicBezTo>
                  <a:close/>
                  <a:moveTo>
                    <a:pt x="99" y="42"/>
                  </a:moveTo>
                  <a:cubicBezTo>
                    <a:pt x="110" y="42"/>
                    <a:pt x="110" y="42"/>
                    <a:pt x="110" y="42"/>
                  </a:cubicBezTo>
                  <a:cubicBezTo>
                    <a:pt x="109" y="25"/>
                    <a:pt x="101" y="11"/>
                    <a:pt x="88" y="1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91" y="16"/>
                    <a:pt x="98" y="28"/>
                    <a:pt x="99" y="42"/>
                  </a:cubicBezTo>
                  <a:close/>
                  <a:moveTo>
                    <a:pt x="89" y="44"/>
                  </a:moveTo>
                  <a:cubicBezTo>
                    <a:pt x="89" y="28"/>
                    <a:pt x="78" y="15"/>
                    <a:pt x="63" y="12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4"/>
                    <a:pt x="59" y="0"/>
                    <a:pt x="55" y="0"/>
                  </a:cubicBezTo>
                  <a:cubicBezTo>
                    <a:pt x="51" y="0"/>
                    <a:pt x="47" y="4"/>
                    <a:pt x="47" y="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2" y="15"/>
                    <a:pt x="21" y="28"/>
                    <a:pt x="21" y="4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89" y="73"/>
                    <a:pt x="89" y="73"/>
                    <a:pt x="89" y="73"/>
                  </a:cubicBezTo>
                  <a:lnTo>
                    <a:pt x="89" y="44"/>
                  </a:lnTo>
                  <a:close/>
                  <a:moveTo>
                    <a:pt x="55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61" y="104"/>
                    <a:pt x="63" y="101"/>
                    <a:pt x="64" y="98"/>
                  </a:cubicBezTo>
                  <a:cubicBezTo>
                    <a:pt x="65" y="97"/>
                    <a:pt x="65" y="96"/>
                    <a:pt x="6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100"/>
                    <a:pt x="49" y="104"/>
                    <a:pt x="55" y="104"/>
                  </a:cubicBezTo>
                  <a:close/>
                  <a:moveTo>
                    <a:pt x="55" y="104"/>
                  </a:moveTo>
                  <a:cubicBezTo>
                    <a:pt x="55" y="104"/>
                    <a:pt x="55" y="104"/>
                    <a:pt x="55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5" name="Freeform 130"/>
            <p:cNvSpPr>
              <a:spLocks noEditPoints="1"/>
            </p:cNvSpPr>
            <p:nvPr/>
          </p:nvSpPr>
          <p:spPr bwMode="auto">
            <a:xfrm>
              <a:off x="8551210" y="3732509"/>
              <a:ext cx="192551" cy="182183"/>
            </a:xfrm>
            <a:custGeom>
              <a:avLst/>
              <a:gdLst>
                <a:gd name="T0" fmla="*/ 29 w 110"/>
                <a:gd name="T1" fmla="*/ 8 h 104"/>
                <a:gd name="T2" fmla="*/ 22 w 110"/>
                <a:gd name="T3" fmla="*/ 1 h 104"/>
                <a:gd name="T4" fmla="*/ 0 w 110"/>
                <a:gd name="T5" fmla="*/ 42 h 104"/>
                <a:gd name="T6" fmla="*/ 11 w 110"/>
                <a:gd name="T7" fmla="*/ 42 h 104"/>
                <a:gd name="T8" fmla="*/ 29 w 110"/>
                <a:gd name="T9" fmla="*/ 8 h 104"/>
                <a:gd name="T10" fmla="*/ 99 w 110"/>
                <a:gd name="T11" fmla="*/ 42 h 104"/>
                <a:gd name="T12" fmla="*/ 110 w 110"/>
                <a:gd name="T13" fmla="*/ 42 h 104"/>
                <a:gd name="T14" fmla="*/ 88 w 110"/>
                <a:gd name="T15" fmla="*/ 1 h 104"/>
                <a:gd name="T16" fmla="*/ 81 w 110"/>
                <a:gd name="T17" fmla="*/ 8 h 104"/>
                <a:gd name="T18" fmla="*/ 99 w 110"/>
                <a:gd name="T19" fmla="*/ 42 h 104"/>
                <a:gd name="T20" fmla="*/ 89 w 110"/>
                <a:gd name="T21" fmla="*/ 44 h 104"/>
                <a:gd name="T22" fmla="*/ 63 w 110"/>
                <a:gd name="T23" fmla="*/ 12 h 104"/>
                <a:gd name="T24" fmla="*/ 63 w 110"/>
                <a:gd name="T25" fmla="*/ 8 h 104"/>
                <a:gd name="T26" fmla="*/ 55 w 110"/>
                <a:gd name="T27" fmla="*/ 0 h 104"/>
                <a:gd name="T28" fmla="*/ 47 w 110"/>
                <a:gd name="T29" fmla="*/ 8 h 104"/>
                <a:gd name="T30" fmla="*/ 47 w 110"/>
                <a:gd name="T31" fmla="*/ 12 h 104"/>
                <a:gd name="T32" fmla="*/ 21 w 110"/>
                <a:gd name="T33" fmla="*/ 44 h 104"/>
                <a:gd name="T34" fmla="*/ 21 w 110"/>
                <a:gd name="T35" fmla="*/ 73 h 104"/>
                <a:gd name="T36" fmla="*/ 11 w 110"/>
                <a:gd name="T37" fmla="*/ 84 h 104"/>
                <a:gd name="T38" fmla="*/ 11 w 110"/>
                <a:gd name="T39" fmla="*/ 89 h 104"/>
                <a:gd name="T40" fmla="*/ 99 w 110"/>
                <a:gd name="T41" fmla="*/ 89 h 104"/>
                <a:gd name="T42" fmla="*/ 99 w 110"/>
                <a:gd name="T43" fmla="*/ 84 h 104"/>
                <a:gd name="T44" fmla="*/ 89 w 110"/>
                <a:gd name="T45" fmla="*/ 73 h 104"/>
                <a:gd name="T46" fmla="*/ 89 w 110"/>
                <a:gd name="T47" fmla="*/ 44 h 104"/>
                <a:gd name="T48" fmla="*/ 55 w 110"/>
                <a:gd name="T49" fmla="*/ 104 h 104"/>
                <a:gd name="T50" fmla="*/ 57 w 110"/>
                <a:gd name="T51" fmla="*/ 104 h 104"/>
                <a:gd name="T52" fmla="*/ 64 w 110"/>
                <a:gd name="T53" fmla="*/ 98 h 104"/>
                <a:gd name="T54" fmla="*/ 65 w 110"/>
                <a:gd name="T55" fmla="*/ 94 h 104"/>
                <a:gd name="T56" fmla="*/ 45 w 110"/>
                <a:gd name="T57" fmla="*/ 94 h 104"/>
                <a:gd name="T58" fmla="*/ 55 w 110"/>
                <a:gd name="T59" fmla="*/ 104 h 104"/>
                <a:gd name="T60" fmla="*/ 55 w 110"/>
                <a:gd name="T61" fmla="*/ 104 h 104"/>
                <a:gd name="T62" fmla="*/ 55 w 110"/>
                <a:gd name="T6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04">
                  <a:moveTo>
                    <a:pt x="29" y="8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0" y="11"/>
                    <a:pt x="1" y="25"/>
                    <a:pt x="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28"/>
                    <a:pt x="18" y="16"/>
                    <a:pt x="29" y="8"/>
                  </a:cubicBezTo>
                  <a:close/>
                  <a:moveTo>
                    <a:pt x="99" y="42"/>
                  </a:moveTo>
                  <a:cubicBezTo>
                    <a:pt x="110" y="42"/>
                    <a:pt x="110" y="42"/>
                    <a:pt x="110" y="42"/>
                  </a:cubicBezTo>
                  <a:cubicBezTo>
                    <a:pt x="109" y="25"/>
                    <a:pt x="101" y="11"/>
                    <a:pt x="88" y="1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91" y="16"/>
                    <a:pt x="98" y="28"/>
                    <a:pt x="99" y="42"/>
                  </a:cubicBezTo>
                  <a:close/>
                  <a:moveTo>
                    <a:pt x="89" y="44"/>
                  </a:moveTo>
                  <a:cubicBezTo>
                    <a:pt x="89" y="28"/>
                    <a:pt x="78" y="15"/>
                    <a:pt x="63" y="12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4"/>
                    <a:pt x="59" y="0"/>
                    <a:pt x="55" y="0"/>
                  </a:cubicBezTo>
                  <a:cubicBezTo>
                    <a:pt x="51" y="0"/>
                    <a:pt x="47" y="4"/>
                    <a:pt x="47" y="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32" y="15"/>
                    <a:pt x="21" y="28"/>
                    <a:pt x="21" y="4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89" y="73"/>
                    <a:pt x="89" y="73"/>
                    <a:pt x="89" y="73"/>
                  </a:cubicBezTo>
                  <a:lnTo>
                    <a:pt x="89" y="44"/>
                  </a:lnTo>
                  <a:close/>
                  <a:moveTo>
                    <a:pt x="55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61" y="104"/>
                    <a:pt x="63" y="101"/>
                    <a:pt x="64" y="98"/>
                  </a:cubicBezTo>
                  <a:cubicBezTo>
                    <a:pt x="65" y="97"/>
                    <a:pt x="65" y="96"/>
                    <a:pt x="6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100"/>
                    <a:pt x="49" y="104"/>
                    <a:pt x="55" y="104"/>
                  </a:cubicBezTo>
                  <a:close/>
                  <a:moveTo>
                    <a:pt x="55" y="104"/>
                  </a:moveTo>
                  <a:cubicBezTo>
                    <a:pt x="55" y="104"/>
                    <a:pt x="55" y="104"/>
                    <a:pt x="55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6" name="Freeform 131"/>
            <p:cNvSpPr>
              <a:spLocks noEditPoints="1"/>
            </p:cNvSpPr>
            <p:nvPr/>
          </p:nvSpPr>
          <p:spPr bwMode="auto">
            <a:xfrm>
              <a:off x="8680812" y="2189880"/>
              <a:ext cx="191070" cy="182183"/>
            </a:xfrm>
            <a:custGeom>
              <a:avLst/>
              <a:gdLst>
                <a:gd name="T0" fmla="*/ 29 w 109"/>
                <a:gd name="T1" fmla="*/ 8 h 104"/>
                <a:gd name="T2" fmla="*/ 22 w 109"/>
                <a:gd name="T3" fmla="*/ 1 h 104"/>
                <a:gd name="T4" fmla="*/ 0 w 109"/>
                <a:gd name="T5" fmla="*/ 42 h 104"/>
                <a:gd name="T6" fmla="*/ 10 w 109"/>
                <a:gd name="T7" fmla="*/ 42 h 104"/>
                <a:gd name="T8" fmla="*/ 29 w 109"/>
                <a:gd name="T9" fmla="*/ 8 h 104"/>
                <a:gd name="T10" fmla="*/ 99 w 109"/>
                <a:gd name="T11" fmla="*/ 42 h 104"/>
                <a:gd name="T12" fmla="*/ 109 w 109"/>
                <a:gd name="T13" fmla="*/ 42 h 104"/>
                <a:gd name="T14" fmla="*/ 88 w 109"/>
                <a:gd name="T15" fmla="*/ 1 h 104"/>
                <a:gd name="T16" fmla="*/ 80 w 109"/>
                <a:gd name="T17" fmla="*/ 8 h 104"/>
                <a:gd name="T18" fmla="*/ 99 w 109"/>
                <a:gd name="T19" fmla="*/ 42 h 104"/>
                <a:gd name="T20" fmla="*/ 88 w 109"/>
                <a:gd name="T21" fmla="*/ 44 h 104"/>
                <a:gd name="T22" fmla="*/ 62 w 109"/>
                <a:gd name="T23" fmla="*/ 11 h 104"/>
                <a:gd name="T24" fmla="*/ 62 w 109"/>
                <a:gd name="T25" fmla="*/ 8 h 104"/>
                <a:gd name="T26" fmla="*/ 54 w 109"/>
                <a:gd name="T27" fmla="*/ 0 h 104"/>
                <a:gd name="T28" fmla="*/ 47 w 109"/>
                <a:gd name="T29" fmla="*/ 8 h 104"/>
                <a:gd name="T30" fmla="*/ 47 w 109"/>
                <a:gd name="T31" fmla="*/ 11 h 104"/>
                <a:gd name="T32" fmla="*/ 21 w 109"/>
                <a:gd name="T33" fmla="*/ 44 h 104"/>
                <a:gd name="T34" fmla="*/ 21 w 109"/>
                <a:gd name="T35" fmla="*/ 73 h 104"/>
                <a:gd name="T36" fmla="*/ 10 w 109"/>
                <a:gd name="T37" fmla="*/ 83 h 104"/>
                <a:gd name="T38" fmla="*/ 10 w 109"/>
                <a:gd name="T39" fmla="*/ 89 h 104"/>
                <a:gd name="T40" fmla="*/ 99 w 109"/>
                <a:gd name="T41" fmla="*/ 89 h 104"/>
                <a:gd name="T42" fmla="*/ 99 w 109"/>
                <a:gd name="T43" fmla="*/ 83 h 104"/>
                <a:gd name="T44" fmla="*/ 88 w 109"/>
                <a:gd name="T45" fmla="*/ 73 h 104"/>
                <a:gd name="T46" fmla="*/ 88 w 109"/>
                <a:gd name="T47" fmla="*/ 44 h 104"/>
                <a:gd name="T48" fmla="*/ 54 w 109"/>
                <a:gd name="T49" fmla="*/ 104 h 104"/>
                <a:gd name="T50" fmla="*/ 57 w 109"/>
                <a:gd name="T51" fmla="*/ 104 h 104"/>
                <a:gd name="T52" fmla="*/ 64 w 109"/>
                <a:gd name="T53" fmla="*/ 98 h 104"/>
                <a:gd name="T54" fmla="*/ 65 w 109"/>
                <a:gd name="T55" fmla="*/ 94 h 104"/>
                <a:gd name="T56" fmla="*/ 44 w 109"/>
                <a:gd name="T57" fmla="*/ 94 h 104"/>
                <a:gd name="T58" fmla="*/ 54 w 109"/>
                <a:gd name="T59" fmla="*/ 104 h 104"/>
                <a:gd name="T60" fmla="*/ 54 w 109"/>
                <a:gd name="T61" fmla="*/ 104 h 104"/>
                <a:gd name="T62" fmla="*/ 54 w 109"/>
                <a:gd name="T6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04">
                  <a:moveTo>
                    <a:pt x="29" y="8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9" y="10"/>
                    <a:pt x="1" y="25"/>
                    <a:pt x="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28"/>
                    <a:pt x="18" y="16"/>
                    <a:pt x="29" y="8"/>
                  </a:cubicBezTo>
                  <a:close/>
                  <a:moveTo>
                    <a:pt x="99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08" y="25"/>
                    <a:pt x="100" y="10"/>
                    <a:pt x="88" y="1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91" y="16"/>
                    <a:pt x="98" y="28"/>
                    <a:pt x="99" y="42"/>
                  </a:cubicBezTo>
                  <a:close/>
                  <a:moveTo>
                    <a:pt x="88" y="44"/>
                  </a:moveTo>
                  <a:cubicBezTo>
                    <a:pt x="88" y="28"/>
                    <a:pt x="77" y="15"/>
                    <a:pt x="62" y="11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4"/>
                    <a:pt x="59" y="0"/>
                    <a:pt x="54" y="0"/>
                  </a:cubicBezTo>
                  <a:cubicBezTo>
                    <a:pt x="50" y="0"/>
                    <a:pt x="47" y="4"/>
                    <a:pt x="47" y="8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31" y="15"/>
                    <a:pt x="21" y="28"/>
                    <a:pt x="21" y="4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88" y="73"/>
                    <a:pt x="88" y="73"/>
                    <a:pt x="88" y="73"/>
                  </a:cubicBezTo>
                  <a:lnTo>
                    <a:pt x="88" y="44"/>
                  </a:lnTo>
                  <a:close/>
                  <a:moveTo>
                    <a:pt x="54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60" y="104"/>
                    <a:pt x="63" y="101"/>
                    <a:pt x="64" y="98"/>
                  </a:cubicBezTo>
                  <a:cubicBezTo>
                    <a:pt x="64" y="97"/>
                    <a:pt x="65" y="95"/>
                    <a:pt x="65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100"/>
                    <a:pt x="49" y="104"/>
                    <a:pt x="54" y="104"/>
                  </a:cubicBezTo>
                  <a:close/>
                  <a:moveTo>
                    <a:pt x="54" y="104"/>
                  </a:moveTo>
                  <a:cubicBezTo>
                    <a:pt x="54" y="104"/>
                    <a:pt x="54" y="104"/>
                    <a:pt x="54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7" name="Freeform 132"/>
            <p:cNvSpPr>
              <a:spLocks noEditPoints="1"/>
            </p:cNvSpPr>
            <p:nvPr/>
          </p:nvSpPr>
          <p:spPr bwMode="auto">
            <a:xfrm>
              <a:off x="9765021" y="2868992"/>
              <a:ext cx="276237" cy="302897"/>
            </a:xfrm>
            <a:custGeom>
              <a:avLst/>
              <a:gdLst>
                <a:gd name="T0" fmla="*/ 120 w 158"/>
                <a:gd name="T1" fmla="*/ 24 h 173"/>
                <a:gd name="T2" fmla="*/ 108 w 158"/>
                <a:gd name="T3" fmla="*/ 23 h 173"/>
                <a:gd name="T4" fmla="*/ 111 w 158"/>
                <a:gd name="T5" fmla="*/ 28 h 173"/>
                <a:gd name="T6" fmla="*/ 102 w 158"/>
                <a:gd name="T7" fmla="*/ 26 h 173"/>
                <a:gd name="T8" fmla="*/ 92 w 158"/>
                <a:gd name="T9" fmla="*/ 39 h 173"/>
                <a:gd name="T10" fmla="*/ 93 w 158"/>
                <a:gd name="T11" fmla="*/ 28 h 173"/>
                <a:gd name="T12" fmla="*/ 101 w 158"/>
                <a:gd name="T13" fmla="*/ 13 h 173"/>
                <a:gd name="T14" fmla="*/ 91 w 158"/>
                <a:gd name="T15" fmla="*/ 8 h 173"/>
                <a:gd name="T16" fmla="*/ 9 w 158"/>
                <a:gd name="T17" fmla="*/ 48 h 173"/>
                <a:gd name="T18" fmla="*/ 14 w 158"/>
                <a:gd name="T19" fmla="*/ 47 h 173"/>
                <a:gd name="T20" fmla="*/ 19 w 158"/>
                <a:gd name="T21" fmla="*/ 40 h 173"/>
                <a:gd name="T22" fmla="*/ 22 w 158"/>
                <a:gd name="T23" fmla="*/ 44 h 173"/>
                <a:gd name="T24" fmla="*/ 26 w 158"/>
                <a:gd name="T25" fmla="*/ 35 h 173"/>
                <a:gd name="T26" fmla="*/ 33 w 158"/>
                <a:gd name="T27" fmla="*/ 32 h 173"/>
                <a:gd name="T28" fmla="*/ 51 w 158"/>
                <a:gd name="T29" fmla="*/ 27 h 173"/>
                <a:gd name="T30" fmla="*/ 45 w 158"/>
                <a:gd name="T31" fmla="*/ 31 h 173"/>
                <a:gd name="T32" fmla="*/ 37 w 158"/>
                <a:gd name="T33" fmla="*/ 36 h 173"/>
                <a:gd name="T34" fmla="*/ 35 w 158"/>
                <a:gd name="T35" fmla="*/ 41 h 173"/>
                <a:gd name="T36" fmla="*/ 30 w 158"/>
                <a:gd name="T37" fmla="*/ 53 h 173"/>
                <a:gd name="T38" fmla="*/ 38 w 158"/>
                <a:gd name="T39" fmla="*/ 42 h 173"/>
                <a:gd name="T40" fmla="*/ 52 w 158"/>
                <a:gd name="T41" fmla="*/ 40 h 173"/>
                <a:gd name="T42" fmla="*/ 56 w 158"/>
                <a:gd name="T43" fmla="*/ 45 h 173"/>
                <a:gd name="T44" fmla="*/ 59 w 158"/>
                <a:gd name="T45" fmla="*/ 48 h 173"/>
                <a:gd name="T46" fmla="*/ 53 w 158"/>
                <a:gd name="T47" fmla="*/ 45 h 173"/>
                <a:gd name="T48" fmla="*/ 49 w 158"/>
                <a:gd name="T49" fmla="*/ 48 h 173"/>
                <a:gd name="T50" fmla="*/ 50 w 158"/>
                <a:gd name="T51" fmla="*/ 50 h 173"/>
                <a:gd name="T52" fmla="*/ 47 w 158"/>
                <a:gd name="T53" fmla="*/ 57 h 173"/>
                <a:gd name="T54" fmla="*/ 42 w 158"/>
                <a:gd name="T55" fmla="*/ 84 h 173"/>
                <a:gd name="T56" fmla="*/ 27 w 158"/>
                <a:gd name="T57" fmla="*/ 99 h 173"/>
                <a:gd name="T58" fmla="*/ 43 w 158"/>
                <a:gd name="T59" fmla="*/ 96 h 173"/>
                <a:gd name="T60" fmla="*/ 65 w 158"/>
                <a:gd name="T61" fmla="*/ 91 h 173"/>
                <a:gd name="T62" fmla="*/ 82 w 158"/>
                <a:gd name="T63" fmla="*/ 94 h 173"/>
                <a:gd name="T64" fmla="*/ 102 w 158"/>
                <a:gd name="T65" fmla="*/ 94 h 173"/>
                <a:gd name="T66" fmla="*/ 100 w 158"/>
                <a:gd name="T67" fmla="*/ 117 h 173"/>
                <a:gd name="T68" fmla="*/ 97 w 158"/>
                <a:gd name="T69" fmla="*/ 138 h 173"/>
                <a:gd name="T70" fmla="*/ 104 w 158"/>
                <a:gd name="T71" fmla="*/ 142 h 173"/>
                <a:gd name="T72" fmla="*/ 106 w 158"/>
                <a:gd name="T73" fmla="*/ 152 h 173"/>
                <a:gd name="T74" fmla="*/ 83 w 158"/>
                <a:gd name="T75" fmla="*/ 134 h 173"/>
                <a:gd name="T76" fmla="*/ 55 w 158"/>
                <a:gd name="T77" fmla="*/ 115 h 173"/>
                <a:gd name="T78" fmla="*/ 36 w 158"/>
                <a:gd name="T79" fmla="*/ 104 h 173"/>
                <a:gd name="T80" fmla="*/ 20 w 158"/>
                <a:gd name="T81" fmla="*/ 104 h 173"/>
                <a:gd name="T82" fmla="*/ 16 w 158"/>
                <a:gd name="T83" fmla="*/ 102 h 173"/>
                <a:gd name="T84" fmla="*/ 0 w 158"/>
                <a:gd name="T85" fmla="*/ 93 h 173"/>
                <a:gd name="T86" fmla="*/ 153 w 158"/>
                <a:gd name="T87" fmla="*/ 90 h 173"/>
                <a:gd name="T88" fmla="*/ 130 w 158"/>
                <a:gd name="T89" fmla="*/ 68 h 173"/>
                <a:gd name="T90" fmla="*/ 111 w 158"/>
                <a:gd name="T91" fmla="*/ 70 h 173"/>
                <a:gd name="T92" fmla="*/ 94 w 158"/>
                <a:gd name="T93" fmla="*/ 60 h 173"/>
                <a:gd name="T94" fmla="*/ 97 w 158"/>
                <a:gd name="T95" fmla="*/ 40 h 173"/>
                <a:gd name="T96" fmla="*/ 120 w 158"/>
                <a:gd name="T97" fmla="*/ 32 h 173"/>
                <a:gd name="T98" fmla="*/ 133 w 158"/>
                <a:gd name="T99" fmla="*/ 23 h 173"/>
                <a:gd name="T100" fmla="*/ 91 w 158"/>
                <a:gd name="T101" fmla="*/ 19 h 173"/>
                <a:gd name="T102" fmla="*/ 88 w 158"/>
                <a:gd name="T103" fmla="*/ 22 h 173"/>
                <a:gd name="T104" fmla="*/ 83 w 158"/>
                <a:gd name="T105" fmla="*/ 25 h 173"/>
                <a:gd name="T106" fmla="*/ 84 w 158"/>
                <a:gd name="T107" fmla="*/ 27 h 173"/>
                <a:gd name="T108" fmla="*/ 50 w 158"/>
                <a:gd name="T109" fmla="*/ 55 h 173"/>
                <a:gd name="T110" fmla="*/ 52 w 158"/>
                <a:gd name="T111" fmla="*/ 55 h 173"/>
                <a:gd name="T112" fmla="*/ 53 w 158"/>
                <a:gd name="T113" fmla="*/ 5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73">
                  <a:moveTo>
                    <a:pt x="128" y="19"/>
                  </a:moveTo>
                  <a:cubicBezTo>
                    <a:pt x="125" y="21"/>
                    <a:pt x="125" y="21"/>
                    <a:pt x="125" y="2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75" y="0"/>
                    <a:pt x="55" y="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23" y="22"/>
                    <a:pt x="12" y="35"/>
                    <a:pt x="5" y="5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0" y="42"/>
                    <a:pt x="21" y="42"/>
                  </a:cubicBezTo>
                  <a:cubicBezTo>
                    <a:pt x="21" y="42"/>
                    <a:pt x="22" y="44"/>
                    <a:pt x="22" y="44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3" y="129"/>
                    <a:pt x="103" y="129"/>
                    <a:pt x="103" y="129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5" y="147"/>
                    <a:pt x="105" y="147"/>
                    <a:pt x="105" y="147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0" y="122"/>
                    <a:pt x="69" y="122"/>
                  </a:cubicBezTo>
                  <a:cubicBezTo>
                    <a:pt x="69" y="122"/>
                    <a:pt x="67" y="123"/>
                    <a:pt x="67" y="123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103"/>
                    <a:pt x="4" y="113"/>
                    <a:pt x="10" y="123"/>
                  </a:cubicBezTo>
                  <a:cubicBezTo>
                    <a:pt x="33" y="161"/>
                    <a:pt x="82" y="173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42" y="138"/>
                    <a:pt x="155" y="116"/>
                    <a:pt x="158" y="93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2" y="22"/>
                    <a:pt x="130" y="20"/>
                    <a:pt x="128" y="19"/>
                  </a:cubicBezTo>
                  <a:close/>
                  <a:moveTo>
                    <a:pt x="84" y="19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20"/>
                    <a:pt x="85" y="20"/>
                  </a:cubicBezTo>
                  <a:lnTo>
                    <a:pt x="84" y="19"/>
                  </a:lnTo>
                  <a:close/>
                  <a:moveTo>
                    <a:pt x="83" y="25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7"/>
                    <a:pt x="84" y="27"/>
                    <a:pt x="84" y="27"/>
                  </a:cubicBezTo>
                  <a:lnTo>
                    <a:pt x="83" y="25"/>
                  </a:lnTo>
                  <a:close/>
                  <a:moveTo>
                    <a:pt x="51" y="56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50" y="55"/>
                    <a:pt x="50" y="55"/>
                    <a:pt x="50" y="55"/>
                  </a:cubicBezTo>
                  <a:lnTo>
                    <a:pt x="51" y="56"/>
                  </a:lnTo>
                  <a:close/>
                  <a:moveTo>
                    <a:pt x="55" y="51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4" y="50"/>
                    <a:pt x="54" y="50"/>
                    <a:pt x="54" y="50"/>
                  </a:cubicBezTo>
                  <a:lnTo>
                    <a:pt x="5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8" name="Freeform 133"/>
            <p:cNvSpPr>
              <a:spLocks noEditPoints="1"/>
            </p:cNvSpPr>
            <p:nvPr/>
          </p:nvSpPr>
          <p:spPr bwMode="auto">
            <a:xfrm>
              <a:off x="7672141" y="2876398"/>
              <a:ext cx="278458" cy="302897"/>
            </a:xfrm>
            <a:custGeom>
              <a:avLst/>
              <a:gdLst>
                <a:gd name="T0" fmla="*/ 120 w 159"/>
                <a:gd name="T1" fmla="*/ 23 h 173"/>
                <a:gd name="T2" fmla="*/ 108 w 159"/>
                <a:gd name="T3" fmla="*/ 22 h 173"/>
                <a:gd name="T4" fmla="*/ 112 w 159"/>
                <a:gd name="T5" fmla="*/ 28 h 173"/>
                <a:gd name="T6" fmla="*/ 103 w 159"/>
                <a:gd name="T7" fmla="*/ 26 h 173"/>
                <a:gd name="T8" fmla="*/ 93 w 159"/>
                <a:gd name="T9" fmla="*/ 39 h 173"/>
                <a:gd name="T10" fmla="*/ 94 w 159"/>
                <a:gd name="T11" fmla="*/ 28 h 173"/>
                <a:gd name="T12" fmla="*/ 102 w 159"/>
                <a:gd name="T13" fmla="*/ 13 h 173"/>
                <a:gd name="T14" fmla="*/ 92 w 159"/>
                <a:gd name="T15" fmla="*/ 8 h 173"/>
                <a:gd name="T16" fmla="*/ 10 w 159"/>
                <a:gd name="T17" fmla="*/ 48 h 173"/>
                <a:gd name="T18" fmla="*/ 15 w 159"/>
                <a:gd name="T19" fmla="*/ 47 h 173"/>
                <a:gd name="T20" fmla="*/ 20 w 159"/>
                <a:gd name="T21" fmla="*/ 40 h 173"/>
                <a:gd name="T22" fmla="*/ 23 w 159"/>
                <a:gd name="T23" fmla="*/ 44 h 173"/>
                <a:gd name="T24" fmla="*/ 27 w 159"/>
                <a:gd name="T25" fmla="*/ 35 h 173"/>
                <a:gd name="T26" fmla="*/ 34 w 159"/>
                <a:gd name="T27" fmla="*/ 32 h 173"/>
                <a:gd name="T28" fmla="*/ 52 w 159"/>
                <a:gd name="T29" fmla="*/ 27 h 173"/>
                <a:gd name="T30" fmla="*/ 45 w 159"/>
                <a:gd name="T31" fmla="*/ 30 h 173"/>
                <a:gd name="T32" fmla="*/ 37 w 159"/>
                <a:gd name="T33" fmla="*/ 36 h 173"/>
                <a:gd name="T34" fmla="*/ 36 w 159"/>
                <a:gd name="T35" fmla="*/ 41 h 173"/>
                <a:gd name="T36" fmla="*/ 31 w 159"/>
                <a:gd name="T37" fmla="*/ 52 h 173"/>
                <a:gd name="T38" fmla="*/ 39 w 159"/>
                <a:gd name="T39" fmla="*/ 42 h 173"/>
                <a:gd name="T40" fmla="*/ 53 w 159"/>
                <a:gd name="T41" fmla="*/ 40 h 173"/>
                <a:gd name="T42" fmla="*/ 57 w 159"/>
                <a:gd name="T43" fmla="*/ 45 h 173"/>
                <a:gd name="T44" fmla="*/ 59 w 159"/>
                <a:gd name="T45" fmla="*/ 47 h 173"/>
                <a:gd name="T46" fmla="*/ 54 w 159"/>
                <a:gd name="T47" fmla="*/ 45 h 173"/>
                <a:gd name="T48" fmla="*/ 50 w 159"/>
                <a:gd name="T49" fmla="*/ 48 h 173"/>
                <a:gd name="T50" fmla="*/ 51 w 159"/>
                <a:gd name="T51" fmla="*/ 50 h 173"/>
                <a:gd name="T52" fmla="*/ 48 w 159"/>
                <a:gd name="T53" fmla="*/ 57 h 173"/>
                <a:gd name="T54" fmla="*/ 43 w 159"/>
                <a:gd name="T55" fmla="*/ 84 h 173"/>
                <a:gd name="T56" fmla="*/ 28 w 159"/>
                <a:gd name="T57" fmla="*/ 99 h 173"/>
                <a:gd name="T58" fmla="*/ 44 w 159"/>
                <a:gd name="T59" fmla="*/ 96 h 173"/>
                <a:gd name="T60" fmla="*/ 66 w 159"/>
                <a:gd name="T61" fmla="*/ 91 h 173"/>
                <a:gd name="T62" fmla="*/ 83 w 159"/>
                <a:gd name="T63" fmla="*/ 94 h 173"/>
                <a:gd name="T64" fmla="*/ 103 w 159"/>
                <a:gd name="T65" fmla="*/ 93 h 173"/>
                <a:gd name="T66" fmla="*/ 101 w 159"/>
                <a:gd name="T67" fmla="*/ 117 h 173"/>
                <a:gd name="T68" fmla="*/ 98 w 159"/>
                <a:gd name="T69" fmla="*/ 138 h 173"/>
                <a:gd name="T70" fmla="*/ 105 w 159"/>
                <a:gd name="T71" fmla="*/ 142 h 173"/>
                <a:gd name="T72" fmla="*/ 107 w 159"/>
                <a:gd name="T73" fmla="*/ 152 h 173"/>
                <a:gd name="T74" fmla="*/ 83 w 159"/>
                <a:gd name="T75" fmla="*/ 134 h 173"/>
                <a:gd name="T76" fmla="*/ 56 w 159"/>
                <a:gd name="T77" fmla="*/ 114 h 173"/>
                <a:gd name="T78" fmla="*/ 37 w 159"/>
                <a:gd name="T79" fmla="*/ 103 h 173"/>
                <a:gd name="T80" fmla="*/ 21 w 159"/>
                <a:gd name="T81" fmla="*/ 104 h 173"/>
                <a:gd name="T82" fmla="*/ 17 w 159"/>
                <a:gd name="T83" fmla="*/ 102 h 173"/>
                <a:gd name="T84" fmla="*/ 0 w 159"/>
                <a:gd name="T85" fmla="*/ 93 h 173"/>
                <a:gd name="T86" fmla="*/ 154 w 159"/>
                <a:gd name="T87" fmla="*/ 90 h 173"/>
                <a:gd name="T88" fmla="*/ 131 w 159"/>
                <a:gd name="T89" fmla="*/ 67 h 173"/>
                <a:gd name="T90" fmla="*/ 112 w 159"/>
                <a:gd name="T91" fmla="*/ 70 h 173"/>
                <a:gd name="T92" fmla="*/ 95 w 159"/>
                <a:gd name="T93" fmla="*/ 59 h 173"/>
                <a:gd name="T94" fmla="*/ 97 w 159"/>
                <a:gd name="T95" fmla="*/ 39 h 173"/>
                <a:gd name="T96" fmla="*/ 121 w 159"/>
                <a:gd name="T97" fmla="*/ 32 h 173"/>
                <a:gd name="T98" fmla="*/ 134 w 159"/>
                <a:gd name="T99" fmla="*/ 23 h 173"/>
                <a:gd name="T100" fmla="*/ 91 w 159"/>
                <a:gd name="T101" fmla="*/ 19 h 173"/>
                <a:gd name="T102" fmla="*/ 89 w 159"/>
                <a:gd name="T103" fmla="*/ 22 h 173"/>
                <a:gd name="T104" fmla="*/ 84 w 159"/>
                <a:gd name="T105" fmla="*/ 25 h 173"/>
                <a:gd name="T106" fmla="*/ 85 w 159"/>
                <a:gd name="T107" fmla="*/ 26 h 173"/>
                <a:gd name="T108" fmla="*/ 51 w 159"/>
                <a:gd name="T109" fmla="*/ 55 h 173"/>
                <a:gd name="T110" fmla="*/ 53 w 159"/>
                <a:gd name="T111" fmla="*/ 54 h 173"/>
                <a:gd name="T112" fmla="*/ 54 w 159"/>
                <a:gd name="T113" fmla="*/ 5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73">
                  <a:moveTo>
                    <a:pt x="129" y="19"/>
                  </a:moveTo>
                  <a:cubicBezTo>
                    <a:pt x="125" y="21"/>
                    <a:pt x="125" y="21"/>
                    <a:pt x="125" y="21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76" y="0"/>
                    <a:pt x="56" y="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24" y="22"/>
                    <a:pt x="13" y="35"/>
                    <a:pt x="6" y="50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1" y="42"/>
                    <a:pt x="21" y="41"/>
                  </a:cubicBezTo>
                  <a:cubicBezTo>
                    <a:pt x="22" y="41"/>
                    <a:pt x="23" y="44"/>
                    <a:pt x="23" y="44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87" y="140"/>
                    <a:pt x="87" y="140"/>
                    <a:pt x="87" y="140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1" y="122"/>
                    <a:pt x="70" y="122"/>
                  </a:cubicBezTo>
                  <a:cubicBezTo>
                    <a:pt x="70" y="122"/>
                    <a:pt x="68" y="122"/>
                    <a:pt x="68" y="122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103"/>
                    <a:pt x="5" y="113"/>
                    <a:pt x="11" y="123"/>
                  </a:cubicBezTo>
                  <a:cubicBezTo>
                    <a:pt x="34" y="161"/>
                    <a:pt x="83" y="173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42" y="138"/>
                    <a:pt x="156" y="116"/>
                    <a:pt x="159" y="9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1" y="20"/>
                    <a:pt x="129" y="19"/>
                  </a:cubicBezTo>
                  <a:close/>
                  <a:moveTo>
                    <a:pt x="85" y="18"/>
                  </a:moveTo>
                  <a:cubicBezTo>
                    <a:pt x="85" y="17"/>
                    <a:pt x="85" y="17"/>
                    <a:pt x="85" y="17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6" y="19"/>
                    <a:pt x="86" y="19"/>
                    <a:pt x="86" y="19"/>
                  </a:cubicBezTo>
                  <a:lnTo>
                    <a:pt x="85" y="18"/>
                  </a:lnTo>
                  <a:close/>
                  <a:moveTo>
                    <a:pt x="84" y="25"/>
                  </a:moveTo>
                  <a:cubicBezTo>
                    <a:pt x="84" y="22"/>
                    <a:pt x="84" y="22"/>
                    <a:pt x="84" y="22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6"/>
                    <a:pt x="85" y="26"/>
                    <a:pt x="85" y="26"/>
                  </a:cubicBezTo>
                  <a:lnTo>
                    <a:pt x="84" y="25"/>
                  </a:lnTo>
                  <a:close/>
                  <a:moveTo>
                    <a:pt x="51" y="56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lnTo>
                    <a:pt x="51" y="56"/>
                  </a:lnTo>
                  <a:close/>
                  <a:moveTo>
                    <a:pt x="55" y="51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0"/>
                    <a:pt x="55" y="50"/>
                    <a:pt x="55" y="50"/>
                  </a:cubicBezTo>
                  <a:lnTo>
                    <a:pt x="5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9" name="Freeform 134"/>
            <p:cNvSpPr>
              <a:spLocks noEditPoints="1"/>
            </p:cNvSpPr>
            <p:nvPr/>
          </p:nvSpPr>
          <p:spPr bwMode="auto">
            <a:xfrm>
              <a:off x="8900023" y="1972149"/>
              <a:ext cx="197735" cy="285864"/>
            </a:xfrm>
            <a:custGeom>
              <a:avLst/>
              <a:gdLst>
                <a:gd name="T0" fmla="*/ 110 w 113"/>
                <a:gd name="T1" fmla="*/ 40 h 163"/>
                <a:gd name="T2" fmla="*/ 107 w 113"/>
                <a:gd name="T3" fmla="*/ 34 h 163"/>
                <a:gd name="T4" fmla="*/ 56 w 113"/>
                <a:gd name="T5" fmla="*/ 0 h 163"/>
                <a:gd name="T6" fmla="*/ 0 w 113"/>
                <a:gd name="T7" fmla="*/ 50 h 163"/>
                <a:gd name="T8" fmla="*/ 0 w 113"/>
                <a:gd name="T9" fmla="*/ 57 h 163"/>
                <a:gd name="T10" fmla="*/ 0 w 113"/>
                <a:gd name="T11" fmla="*/ 61 h 163"/>
                <a:gd name="T12" fmla="*/ 25 w 113"/>
                <a:gd name="T13" fmla="*/ 111 h 163"/>
                <a:gd name="T14" fmla="*/ 56 w 113"/>
                <a:gd name="T15" fmla="*/ 163 h 163"/>
                <a:gd name="T16" fmla="*/ 76 w 113"/>
                <a:gd name="T17" fmla="*/ 130 h 163"/>
                <a:gd name="T18" fmla="*/ 81 w 113"/>
                <a:gd name="T19" fmla="*/ 120 h 163"/>
                <a:gd name="T20" fmla="*/ 86 w 113"/>
                <a:gd name="T21" fmla="*/ 114 h 163"/>
                <a:gd name="T22" fmla="*/ 113 w 113"/>
                <a:gd name="T23" fmla="*/ 58 h 163"/>
                <a:gd name="T24" fmla="*/ 113 w 113"/>
                <a:gd name="T25" fmla="*/ 50 h 163"/>
                <a:gd name="T26" fmla="*/ 110 w 113"/>
                <a:gd name="T27" fmla="*/ 40 h 163"/>
                <a:gd name="T28" fmla="*/ 56 w 113"/>
                <a:gd name="T29" fmla="*/ 75 h 163"/>
                <a:gd name="T30" fmla="*/ 37 w 113"/>
                <a:gd name="T31" fmla="*/ 62 h 163"/>
                <a:gd name="T32" fmla="*/ 36 w 113"/>
                <a:gd name="T33" fmla="*/ 57 h 163"/>
                <a:gd name="T34" fmla="*/ 36 w 113"/>
                <a:gd name="T35" fmla="*/ 52 h 163"/>
                <a:gd name="T36" fmla="*/ 57 w 113"/>
                <a:gd name="T37" fmla="*/ 33 h 163"/>
                <a:gd name="T38" fmla="*/ 77 w 113"/>
                <a:gd name="T39" fmla="*/ 54 h 163"/>
                <a:gd name="T40" fmla="*/ 56 w 113"/>
                <a:gd name="T41" fmla="*/ 75 h 163"/>
                <a:gd name="T42" fmla="*/ 56 w 113"/>
                <a:gd name="T43" fmla="*/ 75 h 163"/>
                <a:gd name="T44" fmla="*/ 56 w 113"/>
                <a:gd name="T45" fmla="*/ 7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63">
                  <a:moveTo>
                    <a:pt x="110" y="40"/>
                  </a:moveTo>
                  <a:cubicBezTo>
                    <a:pt x="109" y="38"/>
                    <a:pt x="108" y="36"/>
                    <a:pt x="107" y="34"/>
                  </a:cubicBezTo>
                  <a:cubicBezTo>
                    <a:pt x="97" y="9"/>
                    <a:pt x="74" y="0"/>
                    <a:pt x="56" y="0"/>
                  </a:cubicBezTo>
                  <a:cubicBezTo>
                    <a:pt x="31" y="0"/>
                    <a:pt x="4" y="16"/>
                    <a:pt x="0" y="5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60"/>
                    <a:pt x="0" y="61"/>
                  </a:cubicBezTo>
                  <a:cubicBezTo>
                    <a:pt x="2" y="78"/>
                    <a:pt x="15" y="95"/>
                    <a:pt x="25" y="111"/>
                  </a:cubicBezTo>
                  <a:cubicBezTo>
                    <a:pt x="35" y="129"/>
                    <a:pt x="46" y="146"/>
                    <a:pt x="56" y="163"/>
                  </a:cubicBezTo>
                  <a:cubicBezTo>
                    <a:pt x="63" y="152"/>
                    <a:pt x="69" y="140"/>
                    <a:pt x="76" y="130"/>
                  </a:cubicBezTo>
                  <a:cubicBezTo>
                    <a:pt x="78" y="126"/>
                    <a:pt x="80" y="123"/>
                    <a:pt x="81" y="120"/>
                  </a:cubicBezTo>
                  <a:cubicBezTo>
                    <a:pt x="82" y="118"/>
                    <a:pt x="85" y="116"/>
                    <a:pt x="86" y="114"/>
                  </a:cubicBezTo>
                  <a:cubicBezTo>
                    <a:pt x="96" y="95"/>
                    <a:pt x="113" y="76"/>
                    <a:pt x="113" y="58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48"/>
                    <a:pt x="110" y="41"/>
                    <a:pt x="110" y="40"/>
                  </a:cubicBezTo>
                  <a:close/>
                  <a:moveTo>
                    <a:pt x="56" y="75"/>
                  </a:moveTo>
                  <a:cubicBezTo>
                    <a:pt x="49" y="75"/>
                    <a:pt x="41" y="72"/>
                    <a:pt x="37" y="62"/>
                  </a:cubicBezTo>
                  <a:cubicBezTo>
                    <a:pt x="36" y="60"/>
                    <a:pt x="36" y="57"/>
                    <a:pt x="36" y="57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9"/>
                    <a:pt x="47" y="33"/>
                    <a:pt x="57" y="33"/>
                  </a:cubicBezTo>
                  <a:cubicBezTo>
                    <a:pt x="68" y="33"/>
                    <a:pt x="77" y="43"/>
                    <a:pt x="77" y="54"/>
                  </a:cubicBezTo>
                  <a:cubicBezTo>
                    <a:pt x="77" y="66"/>
                    <a:pt x="68" y="75"/>
                    <a:pt x="56" y="75"/>
                  </a:cubicBezTo>
                  <a:close/>
                  <a:moveTo>
                    <a:pt x="56" y="75"/>
                  </a:moveTo>
                  <a:cubicBezTo>
                    <a:pt x="56" y="75"/>
                    <a:pt x="56" y="75"/>
                    <a:pt x="56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0" name="Freeform 135"/>
            <p:cNvSpPr>
              <a:spLocks noEditPoints="1"/>
            </p:cNvSpPr>
            <p:nvPr/>
          </p:nvSpPr>
          <p:spPr bwMode="auto">
            <a:xfrm>
              <a:off x="10200483" y="3117827"/>
              <a:ext cx="196254" cy="287345"/>
            </a:xfrm>
            <a:custGeom>
              <a:avLst/>
              <a:gdLst>
                <a:gd name="T0" fmla="*/ 109 w 112"/>
                <a:gd name="T1" fmla="*/ 41 h 164"/>
                <a:gd name="T2" fmla="*/ 107 w 112"/>
                <a:gd name="T3" fmla="*/ 34 h 164"/>
                <a:gd name="T4" fmla="*/ 55 w 112"/>
                <a:gd name="T5" fmla="*/ 0 h 164"/>
                <a:gd name="T6" fmla="*/ 0 w 112"/>
                <a:gd name="T7" fmla="*/ 51 h 164"/>
                <a:gd name="T8" fmla="*/ 0 w 112"/>
                <a:gd name="T9" fmla="*/ 58 h 164"/>
                <a:gd name="T10" fmla="*/ 0 w 112"/>
                <a:gd name="T11" fmla="*/ 62 h 164"/>
                <a:gd name="T12" fmla="*/ 24 w 112"/>
                <a:gd name="T13" fmla="*/ 112 h 164"/>
                <a:gd name="T14" fmla="*/ 56 w 112"/>
                <a:gd name="T15" fmla="*/ 164 h 164"/>
                <a:gd name="T16" fmla="*/ 75 w 112"/>
                <a:gd name="T17" fmla="*/ 130 h 164"/>
                <a:gd name="T18" fmla="*/ 81 w 112"/>
                <a:gd name="T19" fmla="*/ 121 h 164"/>
                <a:gd name="T20" fmla="*/ 85 w 112"/>
                <a:gd name="T21" fmla="*/ 115 h 164"/>
                <a:gd name="T22" fmla="*/ 112 w 112"/>
                <a:gd name="T23" fmla="*/ 58 h 164"/>
                <a:gd name="T24" fmla="*/ 112 w 112"/>
                <a:gd name="T25" fmla="*/ 51 h 164"/>
                <a:gd name="T26" fmla="*/ 109 w 112"/>
                <a:gd name="T27" fmla="*/ 41 h 164"/>
                <a:gd name="T28" fmla="*/ 56 w 112"/>
                <a:gd name="T29" fmla="*/ 76 h 164"/>
                <a:gd name="T30" fmla="*/ 36 w 112"/>
                <a:gd name="T31" fmla="*/ 62 h 164"/>
                <a:gd name="T32" fmla="*/ 36 w 112"/>
                <a:gd name="T33" fmla="*/ 57 h 164"/>
                <a:gd name="T34" fmla="*/ 36 w 112"/>
                <a:gd name="T35" fmla="*/ 53 h 164"/>
                <a:gd name="T36" fmla="*/ 56 w 112"/>
                <a:gd name="T37" fmla="*/ 34 h 164"/>
                <a:gd name="T38" fmla="*/ 77 w 112"/>
                <a:gd name="T39" fmla="*/ 55 h 164"/>
                <a:gd name="T40" fmla="*/ 56 w 112"/>
                <a:gd name="T41" fmla="*/ 76 h 164"/>
                <a:gd name="T42" fmla="*/ 56 w 112"/>
                <a:gd name="T43" fmla="*/ 76 h 164"/>
                <a:gd name="T44" fmla="*/ 56 w 112"/>
                <a:gd name="T45" fmla="*/ 7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164">
                  <a:moveTo>
                    <a:pt x="109" y="41"/>
                  </a:moveTo>
                  <a:cubicBezTo>
                    <a:pt x="109" y="39"/>
                    <a:pt x="108" y="36"/>
                    <a:pt x="107" y="34"/>
                  </a:cubicBezTo>
                  <a:cubicBezTo>
                    <a:pt x="96" y="9"/>
                    <a:pt x="74" y="0"/>
                    <a:pt x="55" y="0"/>
                  </a:cubicBezTo>
                  <a:cubicBezTo>
                    <a:pt x="30" y="0"/>
                    <a:pt x="3" y="17"/>
                    <a:pt x="0" y="5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61"/>
                    <a:pt x="0" y="62"/>
                  </a:cubicBezTo>
                  <a:cubicBezTo>
                    <a:pt x="2" y="78"/>
                    <a:pt x="15" y="96"/>
                    <a:pt x="24" y="112"/>
                  </a:cubicBezTo>
                  <a:cubicBezTo>
                    <a:pt x="35" y="129"/>
                    <a:pt x="45" y="146"/>
                    <a:pt x="56" y="164"/>
                  </a:cubicBezTo>
                  <a:cubicBezTo>
                    <a:pt x="62" y="152"/>
                    <a:pt x="69" y="141"/>
                    <a:pt x="75" y="130"/>
                  </a:cubicBezTo>
                  <a:cubicBezTo>
                    <a:pt x="77" y="127"/>
                    <a:pt x="79" y="124"/>
                    <a:pt x="81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96" y="96"/>
                    <a:pt x="112" y="77"/>
                    <a:pt x="112" y="58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2" y="48"/>
                    <a:pt x="110" y="41"/>
                    <a:pt x="109" y="41"/>
                  </a:cubicBezTo>
                  <a:close/>
                  <a:moveTo>
                    <a:pt x="56" y="76"/>
                  </a:moveTo>
                  <a:cubicBezTo>
                    <a:pt x="48" y="76"/>
                    <a:pt x="40" y="72"/>
                    <a:pt x="36" y="62"/>
                  </a:cubicBezTo>
                  <a:cubicBezTo>
                    <a:pt x="36" y="61"/>
                    <a:pt x="36" y="57"/>
                    <a:pt x="36" y="57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40"/>
                    <a:pt x="47" y="34"/>
                    <a:pt x="56" y="34"/>
                  </a:cubicBezTo>
                  <a:cubicBezTo>
                    <a:pt x="68" y="34"/>
                    <a:pt x="77" y="43"/>
                    <a:pt x="77" y="55"/>
                  </a:cubicBezTo>
                  <a:cubicBezTo>
                    <a:pt x="77" y="67"/>
                    <a:pt x="67" y="76"/>
                    <a:pt x="56" y="76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1" name="Freeform 136"/>
            <p:cNvSpPr>
              <a:spLocks noEditPoints="1"/>
            </p:cNvSpPr>
            <p:nvPr/>
          </p:nvSpPr>
          <p:spPr bwMode="auto">
            <a:xfrm>
              <a:off x="7374428" y="2777901"/>
              <a:ext cx="196254" cy="285864"/>
            </a:xfrm>
            <a:custGeom>
              <a:avLst/>
              <a:gdLst>
                <a:gd name="T0" fmla="*/ 110 w 112"/>
                <a:gd name="T1" fmla="*/ 40 h 163"/>
                <a:gd name="T2" fmla="*/ 107 w 112"/>
                <a:gd name="T3" fmla="*/ 34 h 163"/>
                <a:gd name="T4" fmla="*/ 55 w 112"/>
                <a:gd name="T5" fmla="*/ 0 h 163"/>
                <a:gd name="T6" fmla="*/ 0 w 112"/>
                <a:gd name="T7" fmla="*/ 50 h 163"/>
                <a:gd name="T8" fmla="*/ 0 w 112"/>
                <a:gd name="T9" fmla="*/ 57 h 163"/>
                <a:gd name="T10" fmla="*/ 0 w 112"/>
                <a:gd name="T11" fmla="*/ 62 h 163"/>
                <a:gd name="T12" fmla="*/ 24 w 112"/>
                <a:gd name="T13" fmla="*/ 111 h 163"/>
                <a:gd name="T14" fmla="*/ 56 w 112"/>
                <a:gd name="T15" fmla="*/ 163 h 163"/>
                <a:gd name="T16" fmla="*/ 75 w 112"/>
                <a:gd name="T17" fmla="*/ 130 h 163"/>
                <a:gd name="T18" fmla="*/ 81 w 112"/>
                <a:gd name="T19" fmla="*/ 120 h 163"/>
                <a:gd name="T20" fmla="*/ 85 w 112"/>
                <a:gd name="T21" fmla="*/ 114 h 163"/>
                <a:gd name="T22" fmla="*/ 112 w 112"/>
                <a:gd name="T23" fmla="*/ 58 h 163"/>
                <a:gd name="T24" fmla="*/ 112 w 112"/>
                <a:gd name="T25" fmla="*/ 50 h 163"/>
                <a:gd name="T26" fmla="*/ 110 w 112"/>
                <a:gd name="T27" fmla="*/ 40 h 163"/>
                <a:gd name="T28" fmla="*/ 56 w 112"/>
                <a:gd name="T29" fmla="*/ 75 h 163"/>
                <a:gd name="T30" fmla="*/ 37 w 112"/>
                <a:gd name="T31" fmla="*/ 62 h 163"/>
                <a:gd name="T32" fmla="*/ 36 w 112"/>
                <a:gd name="T33" fmla="*/ 57 h 163"/>
                <a:gd name="T34" fmla="*/ 36 w 112"/>
                <a:gd name="T35" fmla="*/ 52 h 163"/>
                <a:gd name="T36" fmla="*/ 56 w 112"/>
                <a:gd name="T37" fmla="*/ 34 h 163"/>
                <a:gd name="T38" fmla="*/ 77 w 112"/>
                <a:gd name="T39" fmla="*/ 55 h 163"/>
                <a:gd name="T40" fmla="*/ 56 w 112"/>
                <a:gd name="T41" fmla="*/ 75 h 163"/>
                <a:gd name="T42" fmla="*/ 56 w 112"/>
                <a:gd name="T43" fmla="*/ 75 h 163"/>
                <a:gd name="T44" fmla="*/ 56 w 112"/>
                <a:gd name="T45" fmla="*/ 7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163">
                  <a:moveTo>
                    <a:pt x="110" y="40"/>
                  </a:moveTo>
                  <a:cubicBezTo>
                    <a:pt x="109" y="38"/>
                    <a:pt x="108" y="36"/>
                    <a:pt x="107" y="34"/>
                  </a:cubicBezTo>
                  <a:cubicBezTo>
                    <a:pt x="96" y="9"/>
                    <a:pt x="74" y="0"/>
                    <a:pt x="55" y="0"/>
                  </a:cubicBezTo>
                  <a:cubicBezTo>
                    <a:pt x="31" y="0"/>
                    <a:pt x="3" y="16"/>
                    <a:pt x="0" y="5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60"/>
                    <a:pt x="0" y="62"/>
                  </a:cubicBezTo>
                  <a:cubicBezTo>
                    <a:pt x="2" y="78"/>
                    <a:pt x="15" y="95"/>
                    <a:pt x="24" y="111"/>
                  </a:cubicBezTo>
                  <a:cubicBezTo>
                    <a:pt x="35" y="129"/>
                    <a:pt x="45" y="146"/>
                    <a:pt x="56" y="163"/>
                  </a:cubicBezTo>
                  <a:cubicBezTo>
                    <a:pt x="63" y="152"/>
                    <a:pt x="69" y="141"/>
                    <a:pt x="75" y="130"/>
                  </a:cubicBezTo>
                  <a:cubicBezTo>
                    <a:pt x="77" y="126"/>
                    <a:pt x="79" y="123"/>
                    <a:pt x="81" y="120"/>
                  </a:cubicBezTo>
                  <a:cubicBezTo>
                    <a:pt x="82" y="118"/>
                    <a:pt x="84" y="116"/>
                    <a:pt x="85" y="114"/>
                  </a:cubicBezTo>
                  <a:cubicBezTo>
                    <a:pt x="96" y="95"/>
                    <a:pt x="112" y="76"/>
                    <a:pt x="112" y="58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48"/>
                    <a:pt x="110" y="41"/>
                    <a:pt x="110" y="40"/>
                  </a:cubicBezTo>
                  <a:close/>
                  <a:moveTo>
                    <a:pt x="56" y="75"/>
                  </a:moveTo>
                  <a:cubicBezTo>
                    <a:pt x="48" y="75"/>
                    <a:pt x="40" y="72"/>
                    <a:pt x="37" y="62"/>
                  </a:cubicBezTo>
                  <a:cubicBezTo>
                    <a:pt x="36" y="60"/>
                    <a:pt x="36" y="57"/>
                    <a:pt x="36" y="57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9"/>
                    <a:pt x="47" y="34"/>
                    <a:pt x="56" y="34"/>
                  </a:cubicBezTo>
                  <a:cubicBezTo>
                    <a:pt x="68" y="34"/>
                    <a:pt x="77" y="43"/>
                    <a:pt x="77" y="55"/>
                  </a:cubicBezTo>
                  <a:cubicBezTo>
                    <a:pt x="77" y="66"/>
                    <a:pt x="67" y="75"/>
                    <a:pt x="56" y="75"/>
                  </a:cubicBezTo>
                  <a:close/>
                  <a:moveTo>
                    <a:pt x="56" y="75"/>
                  </a:moveTo>
                  <a:cubicBezTo>
                    <a:pt x="56" y="75"/>
                    <a:pt x="56" y="75"/>
                    <a:pt x="56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2" name="Freeform 137"/>
            <p:cNvSpPr>
              <a:spLocks noEditPoints="1"/>
            </p:cNvSpPr>
            <p:nvPr/>
          </p:nvSpPr>
          <p:spPr bwMode="auto">
            <a:xfrm>
              <a:off x="10391552" y="3665857"/>
              <a:ext cx="166631" cy="91091"/>
            </a:xfrm>
            <a:custGeom>
              <a:avLst/>
              <a:gdLst>
                <a:gd name="T0" fmla="*/ 16 w 95"/>
                <a:gd name="T1" fmla="*/ 52 h 52"/>
                <a:gd name="T2" fmla="*/ 79 w 95"/>
                <a:gd name="T3" fmla="*/ 52 h 52"/>
                <a:gd name="T4" fmla="*/ 85 w 95"/>
                <a:gd name="T5" fmla="*/ 44 h 52"/>
                <a:gd name="T6" fmla="*/ 95 w 95"/>
                <a:gd name="T7" fmla="*/ 0 h 52"/>
                <a:gd name="T8" fmla="*/ 0 w 95"/>
                <a:gd name="T9" fmla="*/ 0 h 52"/>
                <a:gd name="T10" fmla="*/ 9 w 95"/>
                <a:gd name="T11" fmla="*/ 44 h 52"/>
                <a:gd name="T12" fmla="*/ 16 w 95"/>
                <a:gd name="T13" fmla="*/ 52 h 52"/>
                <a:gd name="T14" fmla="*/ 69 w 95"/>
                <a:gd name="T15" fmla="*/ 40 h 52"/>
                <a:gd name="T16" fmla="*/ 75 w 95"/>
                <a:gd name="T17" fmla="*/ 10 h 52"/>
                <a:gd name="T18" fmla="*/ 79 w 95"/>
                <a:gd name="T19" fmla="*/ 7 h 52"/>
                <a:gd name="T20" fmla="*/ 82 w 95"/>
                <a:gd name="T21" fmla="*/ 11 h 52"/>
                <a:gd name="T22" fmla="*/ 75 w 95"/>
                <a:gd name="T23" fmla="*/ 42 h 52"/>
                <a:gd name="T24" fmla="*/ 72 w 95"/>
                <a:gd name="T25" fmla="*/ 44 h 52"/>
                <a:gd name="T26" fmla="*/ 71 w 95"/>
                <a:gd name="T27" fmla="*/ 44 h 52"/>
                <a:gd name="T28" fmla="*/ 69 w 95"/>
                <a:gd name="T29" fmla="*/ 40 h 52"/>
                <a:gd name="T30" fmla="*/ 52 w 95"/>
                <a:gd name="T31" fmla="*/ 41 h 52"/>
                <a:gd name="T32" fmla="*/ 55 w 95"/>
                <a:gd name="T33" fmla="*/ 10 h 52"/>
                <a:gd name="T34" fmla="*/ 58 w 95"/>
                <a:gd name="T35" fmla="*/ 7 h 52"/>
                <a:gd name="T36" fmla="*/ 61 w 95"/>
                <a:gd name="T37" fmla="*/ 11 h 52"/>
                <a:gd name="T38" fmla="*/ 59 w 95"/>
                <a:gd name="T39" fmla="*/ 41 h 52"/>
                <a:gd name="T40" fmla="*/ 56 w 95"/>
                <a:gd name="T41" fmla="*/ 44 h 52"/>
                <a:gd name="T42" fmla="*/ 55 w 95"/>
                <a:gd name="T43" fmla="*/ 44 h 52"/>
                <a:gd name="T44" fmla="*/ 52 w 95"/>
                <a:gd name="T45" fmla="*/ 41 h 52"/>
                <a:gd name="T46" fmla="*/ 36 w 95"/>
                <a:gd name="T47" fmla="*/ 7 h 52"/>
                <a:gd name="T48" fmla="*/ 39 w 95"/>
                <a:gd name="T49" fmla="*/ 10 h 52"/>
                <a:gd name="T50" fmla="*/ 42 w 95"/>
                <a:gd name="T51" fmla="*/ 41 h 52"/>
                <a:gd name="T52" fmla="*/ 39 w 95"/>
                <a:gd name="T53" fmla="*/ 44 h 52"/>
                <a:gd name="T54" fmla="*/ 38 w 95"/>
                <a:gd name="T55" fmla="*/ 44 h 52"/>
                <a:gd name="T56" fmla="*/ 35 w 95"/>
                <a:gd name="T57" fmla="*/ 41 h 52"/>
                <a:gd name="T58" fmla="*/ 33 w 95"/>
                <a:gd name="T59" fmla="*/ 11 h 52"/>
                <a:gd name="T60" fmla="*/ 36 w 95"/>
                <a:gd name="T61" fmla="*/ 7 h 52"/>
                <a:gd name="T62" fmla="*/ 15 w 95"/>
                <a:gd name="T63" fmla="*/ 7 h 52"/>
                <a:gd name="T64" fmla="*/ 19 w 95"/>
                <a:gd name="T65" fmla="*/ 10 h 52"/>
                <a:gd name="T66" fmla="*/ 25 w 95"/>
                <a:gd name="T67" fmla="*/ 40 h 52"/>
                <a:gd name="T68" fmla="*/ 23 w 95"/>
                <a:gd name="T69" fmla="*/ 44 h 52"/>
                <a:gd name="T70" fmla="*/ 22 w 95"/>
                <a:gd name="T71" fmla="*/ 44 h 52"/>
                <a:gd name="T72" fmla="*/ 19 w 95"/>
                <a:gd name="T73" fmla="*/ 42 h 52"/>
                <a:gd name="T74" fmla="*/ 12 w 95"/>
                <a:gd name="T75" fmla="*/ 11 h 52"/>
                <a:gd name="T76" fmla="*/ 15 w 95"/>
                <a:gd name="T77" fmla="*/ 7 h 52"/>
                <a:gd name="T78" fmla="*/ 15 w 95"/>
                <a:gd name="T79" fmla="*/ 7 h 52"/>
                <a:gd name="T80" fmla="*/ 15 w 95"/>
                <a:gd name="T81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" h="52">
                  <a:moveTo>
                    <a:pt x="16" y="52"/>
                  </a:moveTo>
                  <a:cubicBezTo>
                    <a:pt x="79" y="52"/>
                    <a:pt x="79" y="52"/>
                    <a:pt x="79" y="52"/>
                  </a:cubicBezTo>
                  <a:cubicBezTo>
                    <a:pt x="82" y="52"/>
                    <a:pt x="84" y="48"/>
                    <a:pt x="85" y="4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8"/>
                    <a:pt x="12" y="52"/>
                    <a:pt x="16" y="52"/>
                  </a:cubicBezTo>
                  <a:close/>
                  <a:moveTo>
                    <a:pt x="69" y="40"/>
                  </a:moveTo>
                  <a:cubicBezTo>
                    <a:pt x="75" y="10"/>
                    <a:pt x="75" y="10"/>
                    <a:pt x="75" y="10"/>
                  </a:cubicBezTo>
                  <a:cubicBezTo>
                    <a:pt x="76" y="8"/>
                    <a:pt x="77" y="7"/>
                    <a:pt x="79" y="7"/>
                  </a:cubicBezTo>
                  <a:cubicBezTo>
                    <a:pt x="81" y="8"/>
                    <a:pt x="82" y="9"/>
                    <a:pt x="82" y="11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3"/>
                    <a:pt x="74" y="44"/>
                    <a:pt x="72" y="44"/>
                  </a:cubicBezTo>
                  <a:cubicBezTo>
                    <a:pt x="72" y="44"/>
                    <a:pt x="72" y="44"/>
                    <a:pt x="71" y="44"/>
                  </a:cubicBezTo>
                  <a:cubicBezTo>
                    <a:pt x="70" y="44"/>
                    <a:pt x="68" y="42"/>
                    <a:pt x="69" y="40"/>
                  </a:cubicBezTo>
                  <a:close/>
                  <a:moveTo>
                    <a:pt x="52" y="41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55" y="8"/>
                    <a:pt x="56" y="7"/>
                    <a:pt x="58" y="7"/>
                  </a:cubicBezTo>
                  <a:cubicBezTo>
                    <a:pt x="60" y="7"/>
                    <a:pt x="61" y="9"/>
                    <a:pt x="61" y="1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6" y="44"/>
                    <a:pt x="56" y="44"/>
                    <a:pt x="55" y="44"/>
                  </a:cubicBezTo>
                  <a:cubicBezTo>
                    <a:pt x="54" y="44"/>
                    <a:pt x="52" y="43"/>
                    <a:pt x="52" y="41"/>
                  </a:cubicBezTo>
                  <a:close/>
                  <a:moveTo>
                    <a:pt x="36" y="7"/>
                  </a:moveTo>
                  <a:cubicBezTo>
                    <a:pt x="38" y="7"/>
                    <a:pt x="39" y="8"/>
                    <a:pt x="39" y="1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3"/>
                    <a:pt x="40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5" y="43"/>
                    <a:pt x="35" y="4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9"/>
                    <a:pt x="34" y="7"/>
                    <a:pt x="36" y="7"/>
                  </a:cubicBezTo>
                  <a:close/>
                  <a:moveTo>
                    <a:pt x="15" y="7"/>
                  </a:moveTo>
                  <a:cubicBezTo>
                    <a:pt x="17" y="7"/>
                    <a:pt x="18" y="8"/>
                    <a:pt x="19" y="1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2"/>
                    <a:pt x="24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4"/>
                    <a:pt x="19" y="43"/>
                    <a:pt x="19" y="4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3" y="8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3" name="Freeform 138"/>
            <p:cNvSpPr>
              <a:spLocks noEditPoints="1"/>
            </p:cNvSpPr>
            <p:nvPr/>
          </p:nvSpPr>
          <p:spPr bwMode="auto">
            <a:xfrm>
              <a:off x="10407105" y="3788793"/>
              <a:ext cx="38510" cy="38510"/>
            </a:xfrm>
            <a:custGeom>
              <a:avLst/>
              <a:gdLst>
                <a:gd name="T0" fmla="*/ 11 w 22"/>
                <a:gd name="T1" fmla="*/ 0 h 22"/>
                <a:gd name="T2" fmla="*/ 0 w 22"/>
                <a:gd name="T3" fmla="*/ 11 h 22"/>
                <a:gd name="T4" fmla="*/ 11 w 22"/>
                <a:gd name="T5" fmla="*/ 22 h 22"/>
                <a:gd name="T6" fmla="*/ 22 w 22"/>
                <a:gd name="T7" fmla="*/ 11 h 22"/>
                <a:gd name="T8" fmla="*/ 11 w 22"/>
                <a:gd name="T9" fmla="*/ 0 h 22"/>
                <a:gd name="T10" fmla="*/ 11 w 22"/>
                <a:gd name="T11" fmla="*/ 15 h 22"/>
                <a:gd name="T12" fmla="*/ 7 w 22"/>
                <a:gd name="T13" fmla="*/ 11 h 22"/>
                <a:gd name="T14" fmla="*/ 11 w 22"/>
                <a:gd name="T15" fmla="*/ 6 h 22"/>
                <a:gd name="T16" fmla="*/ 15 w 22"/>
                <a:gd name="T17" fmla="*/ 11 h 22"/>
                <a:gd name="T18" fmla="*/ 11 w 22"/>
                <a:gd name="T19" fmla="*/ 15 h 22"/>
                <a:gd name="T20" fmla="*/ 11 w 22"/>
                <a:gd name="T21" fmla="*/ 15 h 22"/>
                <a:gd name="T22" fmla="*/ 11 w 22"/>
                <a:gd name="T2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15"/>
                  </a:moveTo>
                  <a:cubicBezTo>
                    <a:pt x="9" y="15"/>
                    <a:pt x="7" y="13"/>
                    <a:pt x="7" y="11"/>
                  </a:cubicBezTo>
                  <a:cubicBezTo>
                    <a:pt x="7" y="8"/>
                    <a:pt x="9" y="6"/>
                    <a:pt x="11" y="6"/>
                  </a:cubicBezTo>
                  <a:cubicBezTo>
                    <a:pt x="13" y="6"/>
                    <a:pt x="15" y="8"/>
                    <a:pt x="15" y="11"/>
                  </a:cubicBezTo>
                  <a:cubicBezTo>
                    <a:pt x="15" y="13"/>
                    <a:pt x="13" y="15"/>
                    <a:pt x="11" y="15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4" name="Freeform 139"/>
            <p:cNvSpPr>
              <a:spLocks noEditPoints="1"/>
            </p:cNvSpPr>
            <p:nvPr/>
          </p:nvSpPr>
          <p:spPr bwMode="auto">
            <a:xfrm>
              <a:off x="10500418" y="3788793"/>
              <a:ext cx="38510" cy="38510"/>
            </a:xfrm>
            <a:custGeom>
              <a:avLst/>
              <a:gdLst>
                <a:gd name="T0" fmla="*/ 11 w 22"/>
                <a:gd name="T1" fmla="*/ 0 h 22"/>
                <a:gd name="T2" fmla="*/ 0 w 22"/>
                <a:gd name="T3" fmla="*/ 11 h 22"/>
                <a:gd name="T4" fmla="*/ 11 w 22"/>
                <a:gd name="T5" fmla="*/ 22 h 22"/>
                <a:gd name="T6" fmla="*/ 22 w 22"/>
                <a:gd name="T7" fmla="*/ 11 h 22"/>
                <a:gd name="T8" fmla="*/ 11 w 22"/>
                <a:gd name="T9" fmla="*/ 0 h 22"/>
                <a:gd name="T10" fmla="*/ 11 w 22"/>
                <a:gd name="T11" fmla="*/ 15 h 22"/>
                <a:gd name="T12" fmla="*/ 7 w 22"/>
                <a:gd name="T13" fmla="*/ 11 h 22"/>
                <a:gd name="T14" fmla="*/ 11 w 22"/>
                <a:gd name="T15" fmla="*/ 6 h 22"/>
                <a:gd name="T16" fmla="*/ 15 w 22"/>
                <a:gd name="T17" fmla="*/ 11 h 22"/>
                <a:gd name="T18" fmla="*/ 11 w 22"/>
                <a:gd name="T19" fmla="*/ 15 h 22"/>
                <a:gd name="T20" fmla="*/ 11 w 22"/>
                <a:gd name="T21" fmla="*/ 15 h 22"/>
                <a:gd name="T22" fmla="*/ 11 w 22"/>
                <a:gd name="T2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15"/>
                  </a:moveTo>
                  <a:cubicBezTo>
                    <a:pt x="8" y="15"/>
                    <a:pt x="7" y="13"/>
                    <a:pt x="7" y="11"/>
                  </a:cubicBezTo>
                  <a:cubicBezTo>
                    <a:pt x="7" y="8"/>
                    <a:pt x="8" y="6"/>
                    <a:pt x="11" y="6"/>
                  </a:cubicBezTo>
                  <a:cubicBezTo>
                    <a:pt x="13" y="6"/>
                    <a:pt x="15" y="8"/>
                    <a:pt x="15" y="11"/>
                  </a:cubicBezTo>
                  <a:cubicBezTo>
                    <a:pt x="15" y="13"/>
                    <a:pt x="13" y="15"/>
                    <a:pt x="11" y="15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5" name="Freeform 140"/>
            <p:cNvSpPr>
              <a:spLocks noEditPoints="1"/>
            </p:cNvSpPr>
            <p:nvPr/>
          </p:nvSpPr>
          <p:spPr bwMode="auto">
            <a:xfrm>
              <a:off x="10338971" y="3637715"/>
              <a:ext cx="215509" cy="142191"/>
            </a:xfrm>
            <a:custGeom>
              <a:avLst/>
              <a:gdLst>
                <a:gd name="T0" fmla="*/ 120 w 123"/>
                <a:gd name="T1" fmla="*/ 81 h 81"/>
                <a:gd name="T2" fmla="*/ 35 w 123"/>
                <a:gd name="T3" fmla="*/ 81 h 81"/>
                <a:gd name="T4" fmla="*/ 29 w 123"/>
                <a:gd name="T5" fmla="*/ 76 h 81"/>
                <a:gd name="T6" fmla="*/ 13 w 123"/>
                <a:gd name="T7" fmla="*/ 8 h 81"/>
                <a:gd name="T8" fmla="*/ 3 w 123"/>
                <a:gd name="T9" fmla="*/ 8 h 81"/>
                <a:gd name="T10" fmla="*/ 0 w 123"/>
                <a:gd name="T11" fmla="*/ 4 h 81"/>
                <a:gd name="T12" fmla="*/ 3 w 123"/>
                <a:gd name="T13" fmla="*/ 0 h 81"/>
                <a:gd name="T14" fmla="*/ 14 w 123"/>
                <a:gd name="T15" fmla="*/ 0 h 81"/>
                <a:gd name="T16" fmla="*/ 20 w 123"/>
                <a:gd name="T17" fmla="*/ 5 h 81"/>
                <a:gd name="T18" fmla="*/ 36 w 123"/>
                <a:gd name="T19" fmla="*/ 73 h 81"/>
                <a:gd name="T20" fmla="*/ 120 w 123"/>
                <a:gd name="T21" fmla="*/ 73 h 81"/>
                <a:gd name="T22" fmla="*/ 123 w 123"/>
                <a:gd name="T23" fmla="*/ 77 h 81"/>
                <a:gd name="T24" fmla="*/ 120 w 123"/>
                <a:gd name="T25" fmla="*/ 81 h 81"/>
                <a:gd name="T26" fmla="*/ 120 w 123"/>
                <a:gd name="T27" fmla="*/ 81 h 81"/>
                <a:gd name="T28" fmla="*/ 120 w 123"/>
                <a:gd name="T2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3" h="81">
                  <a:moveTo>
                    <a:pt x="120" y="81"/>
                  </a:moveTo>
                  <a:cubicBezTo>
                    <a:pt x="35" y="81"/>
                    <a:pt x="35" y="81"/>
                    <a:pt x="35" y="81"/>
                  </a:cubicBezTo>
                  <a:cubicBezTo>
                    <a:pt x="32" y="81"/>
                    <a:pt x="30" y="79"/>
                    <a:pt x="29" y="7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20" y="3"/>
                    <a:pt x="20" y="5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2" y="73"/>
                    <a:pt x="123" y="75"/>
                    <a:pt x="123" y="77"/>
                  </a:cubicBezTo>
                  <a:cubicBezTo>
                    <a:pt x="123" y="79"/>
                    <a:pt x="122" y="81"/>
                    <a:pt x="120" y="81"/>
                  </a:cubicBezTo>
                  <a:close/>
                  <a:moveTo>
                    <a:pt x="120" y="81"/>
                  </a:moveTo>
                  <a:cubicBezTo>
                    <a:pt x="120" y="81"/>
                    <a:pt x="120" y="81"/>
                    <a:pt x="12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" name="Freeform 141"/>
            <p:cNvSpPr>
              <a:spLocks noEditPoints="1"/>
            </p:cNvSpPr>
            <p:nvPr/>
          </p:nvSpPr>
          <p:spPr bwMode="auto">
            <a:xfrm>
              <a:off x="8740058" y="5776511"/>
              <a:ext cx="278458" cy="150338"/>
            </a:xfrm>
            <a:custGeom>
              <a:avLst/>
              <a:gdLst>
                <a:gd name="T0" fmla="*/ 27 w 159"/>
                <a:gd name="T1" fmla="*/ 86 h 86"/>
                <a:gd name="T2" fmla="*/ 132 w 159"/>
                <a:gd name="T3" fmla="*/ 86 h 86"/>
                <a:gd name="T4" fmla="*/ 143 w 159"/>
                <a:gd name="T5" fmla="*/ 74 h 86"/>
                <a:gd name="T6" fmla="*/ 159 w 159"/>
                <a:gd name="T7" fmla="*/ 0 h 86"/>
                <a:gd name="T8" fmla="*/ 0 w 159"/>
                <a:gd name="T9" fmla="*/ 0 h 86"/>
                <a:gd name="T10" fmla="*/ 16 w 159"/>
                <a:gd name="T11" fmla="*/ 74 h 86"/>
                <a:gd name="T12" fmla="*/ 27 w 159"/>
                <a:gd name="T13" fmla="*/ 86 h 86"/>
                <a:gd name="T14" fmla="*/ 116 w 159"/>
                <a:gd name="T15" fmla="*/ 67 h 86"/>
                <a:gd name="T16" fmla="*/ 127 w 159"/>
                <a:gd name="T17" fmla="*/ 16 h 86"/>
                <a:gd name="T18" fmla="*/ 133 w 159"/>
                <a:gd name="T19" fmla="*/ 12 h 86"/>
                <a:gd name="T20" fmla="*/ 137 w 159"/>
                <a:gd name="T21" fmla="*/ 18 h 86"/>
                <a:gd name="T22" fmla="*/ 126 w 159"/>
                <a:gd name="T23" fmla="*/ 70 h 86"/>
                <a:gd name="T24" fmla="*/ 121 w 159"/>
                <a:gd name="T25" fmla="*/ 74 h 86"/>
                <a:gd name="T26" fmla="*/ 120 w 159"/>
                <a:gd name="T27" fmla="*/ 74 h 86"/>
                <a:gd name="T28" fmla="*/ 116 w 159"/>
                <a:gd name="T29" fmla="*/ 67 h 86"/>
                <a:gd name="T30" fmla="*/ 88 w 159"/>
                <a:gd name="T31" fmla="*/ 68 h 86"/>
                <a:gd name="T32" fmla="*/ 92 w 159"/>
                <a:gd name="T33" fmla="*/ 16 h 86"/>
                <a:gd name="T34" fmla="*/ 98 w 159"/>
                <a:gd name="T35" fmla="*/ 11 h 86"/>
                <a:gd name="T36" fmla="*/ 103 w 159"/>
                <a:gd name="T37" fmla="*/ 17 h 86"/>
                <a:gd name="T38" fmla="*/ 99 w 159"/>
                <a:gd name="T39" fmla="*/ 69 h 86"/>
                <a:gd name="T40" fmla="*/ 94 w 159"/>
                <a:gd name="T41" fmla="*/ 74 h 86"/>
                <a:gd name="T42" fmla="*/ 93 w 159"/>
                <a:gd name="T43" fmla="*/ 74 h 86"/>
                <a:gd name="T44" fmla="*/ 88 w 159"/>
                <a:gd name="T45" fmla="*/ 68 h 86"/>
                <a:gd name="T46" fmla="*/ 60 w 159"/>
                <a:gd name="T47" fmla="*/ 11 h 86"/>
                <a:gd name="T48" fmla="*/ 66 w 159"/>
                <a:gd name="T49" fmla="*/ 16 h 86"/>
                <a:gd name="T50" fmla="*/ 70 w 159"/>
                <a:gd name="T51" fmla="*/ 68 h 86"/>
                <a:gd name="T52" fmla="*/ 65 w 159"/>
                <a:gd name="T53" fmla="*/ 74 h 86"/>
                <a:gd name="T54" fmla="*/ 64 w 159"/>
                <a:gd name="T55" fmla="*/ 74 h 86"/>
                <a:gd name="T56" fmla="*/ 59 w 159"/>
                <a:gd name="T57" fmla="*/ 69 h 86"/>
                <a:gd name="T58" fmla="*/ 55 w 159"/>
                <a:gd name="T59" fmla="*/ 17 h 86"/>
                <a:gd name="T60" fmla="*/ 60 w 159"/>
                <a:gd name="T61" fmla="*/ 11 h 86"/>
                <a:gd name="T62" fmla="*/ 25 w 159"/>
                <a:gd name="T63" fmla="*/ 12 h 86"/>
                <a:gd name="T64" fmla="*/ 32 w 159"/>
                <a:gd name="T65" fmla="*/ 16 h 86"/>
                <a:gd name="T66" fmla="*/ 42 w 159"/>
                <a:gd name="T67" fmla="*/ 67 h 86"/>
                <a:gd name="T68" fmla="*/ 38 w 159"/>
                <a:gd name="T69" fmla="*/ 74 h 86"/>
                <a:gd name="T70" fmla="*/ 37 w 159"/>
                <a:gd name="T71" fmla="*/ 74 h 86"/>
                <a:gd name="T72" fmla="*/ 32 w 159"/>
                <a:gd name="T73" fmla="*/ 70 h 86"/>
                <a:gd name="T74" fmla="*/ 21 w 159"/>
                <a:gd name="T75" fmla="*/ 18 h 86"/>
                <a:gd name="T76" fmla="*/ 25 w 159"/>
                <a:gd name="T77" fmla="*/ 12 h 86"/>
                <a:gd name="T78" fmla="*/ 25 w 159"/>
                <a:gd name="T79" fmla="*/ 12 h 86"/>
                <a:gd name="T80" fmla="*/ 25 w 159"/>
                <a:gd name="T8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9" h="86">
                  <a:moveTo>
                    <a:pt x="27" y="86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38" y="86"/>
                    <a:pt x="142" y="80"/>
                    <a:pt x="143" y="74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7" y="80"/>
                    <a:pt x="21" y="86"/>
                    <a:pt x="27" y="86"/>
                  </a:cubicBezTo>
                  <a:close/>
                  <a:moveTo>
                    <a:pt x="116" y="67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127" y="13"/>
                    <a:pt x="130" y="11"/>
                    <a:pt x="133" y="12"/>
                  </a:cubicBezTo>
                  <a:cubicBezTo>
                    <a:pt x="136" y="12"/>
                    <a:pt x="138" y="15"/>
                    <a:pt x="137" y="18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2"/>
                    <a:pt x="124" y="74"/>
                    <a:pt x="121" y="74"/>
                  </a:cubicBezTo>
                  <a:cubicBezTo>
                    <a:pt x="121" y="74"/>
                    <a:pt x="120" y="74"/>
                    <a:pt x="120" y="74"/>
                  </a:cubicBezTo>
                  <a:cubicBezTo>
                    <a:pt x="117" y="73"/>
                    <a:pt x="115" y="70"/>
                    <a:pt x="116" y="67"/>
                  </a:cubicBezTo>
                  <a:close/>
                  <a:moveTo>
                    <a:pt x="88" y="68"/>
                  </a:moveTo>
                  <a:cubicBezTo>
                    <a:pt x="92" y="16"/>
                    <a:pt x="92" y="16"/>
                    <a:pt x="92" y="16"/>
                  </a:cubicBezTo>
                  <a:cubicBezTo>
                    <a:pt x="92" y="13"/>
                    <a:pt x="95" y="11"/>
                    <a:pt x="98" y="11"/>
                  </a:cubicBezTo>
                  <a:cubicBezTo>
                    <a:pt x="101" y="12"/>
                    <a:pt x="103" y="14"/>
                    <a:pt x="103" y="1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72"/>
                    <a:pt x="97" y="74"/>
                    <a:pt x="94" y="74"/>
                  </a:cubicBezTo>
                  <a:cubicBezTo>
                    <a:pt x="94" y="74"/>
                    <a:pt x="93" y="74"/>
                    <a:pt x="93" y="74"/>
                  </a:cubicBezTo>
                  <a:cubicBezTo>
                    <a:pt x="90" y="74"/>
                    <a:pt x="88" y="71"/>
                    <a:pt x="88" y="68"/>
                  </a:cubicBezTo>
                  <a:close/>
                  <a:moveTo>
                    <a:pt x="60" y="11"/>
                  </a:moveTo>
                  <a:cubicBezTo>
                    <a:pt x="63" y="11"/>
                    <a:pt x="66" y="13"/>
                    <a:pt x="66" y="16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71"/>
                    <a:pt x="68" y="74"/>
                    <a:pt x="65" y="74"/>
                  </a:cubicBezTo>
                  <a:cubicBezTo>
                    <a:pt x="65" y="74"/>
                    <a:pt x="65" y="74"/>
                    <a:pt x="64" y="74"/>
                  </a:cubicBezTo>
                  <a:cubicBezTo>
                    <a:pt x="62" y="74"/>
                    <a:pt x="59" y="72"/>
                    <a:pt x="59" y="69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4"/>
                    <a:pt x="57" y="12"/>
                    <a:pt x="60" y="11"/>
                  </a:cubicBezTo>
                  <a:close/>
                  <a:moveTo>
                    <a:pt x="25" y="12"/>
                  </a:moveTo>
                  <a:cubicBezTo>
                    <a:pt x="28" y="11"/>
                    <a:pt x="31" y="13"/>
                    <a:pt x="32" y="16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70"/>
                    <a:pt x="41" y="73"/>
                    <a:pt x="38" y="74"/>
                  </a:cubicBezTo>
                  <a:cubicBezTo>
                    <a:pt x="38" y="74"/>
                    <a:pt x="38" y="74"/>
                    <a:pt x="37" y="74"/>
                  </a:cubicBezTo>
                  <a:cubicBezTo>
                    <a:pt x="35" y="74"/>
                    <a:pt x="32" y="72"/>
                    <a:pt x="32" y="7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5"/>
                    <a:pt x="22" y="12"/>
                    <a:pt x="25" y="12"/>
                  </a:cubicBezTo>
                  <a:close/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" name="Freeform 142"/>
            <p:cNvSpPr>
              <a:spLocks noEditPoints="1"/>
            </p:cNvSpPr>
            <p:nvPr/>
          </p:nvSpPr>
          <p:spPr bwMode="auto">
            <a:xfrm>
              <a:off x="8766719" y="5979430"/>
              <a:ext cx="64430" cy="64430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19 w 37"/>
                <a:gd name="T11" fmla="*/ 26 h 37"/>
                <a:gd name="T12" fmla="*/ 12 w 37"/>
                <a:gd name="T13" fmla="*/ 19 h 37"/>
                <a:gd name="T14" fmla="*/ 19 w 37"/>
                <a:gd name="T15" fmla="*/ 12 h 37"/>
                <a:gd name="T16" fmla="*/ 26 w 37"/>
                <a:gd name="T17" fmla="*/ 19 h 37"/>
                <a:gd name="T18" fmla="*/ 19 w 37"/>
                <a:gd name="T19" fmla="*/ 26 h 37"/>
                <a:gd name="T20" fmla="*/ 19 w 37"/>
                <a:gd name="T21" fmla="*/ 26 h 37"/>
                <a:gd name="T22" fmla="*/ 19 w 37"/>
                <a:gd name="T23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19" y="26"/>
                  </a:moveTo>
                  <a:cubicBezTo>
                    <a:pt x="15" y="26"/>
                    <a:pt x="12" y="23"/>
                    <a:pt x="12" y="19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22" y="12"/>
                    <a:pt x="26" y="15"/>
                    <a:pt x="26" y="19"/>
                  </a:cubicBezTo>
                  <a:cubicBezTo>
                    <a:pt x="26" y="23"/>
                    <a:pt x="22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8" name="Freeform 143"/>
            <p:cNvSpPr>
              <a:spLocks noEditPoints="1"/>
            </p:cNvSpPr>
            <p:nvPr/>
          </p:nvSpPr>
          <p:spPr bwMode="auto">
            <a:xfrm>
              <a:off x="8922241" y="5979430"/>
              <a:ext cx="65171" cy="64430"/>
            </a:xfrm>
            <a:custGeom>
              <a:avLst/>
              <a:gdLst>
                <a:gd name="T0" fmla="*/ 18 w 37"/>
                <a:gd name="T1" fmla="*/ 0 h 37"/>
                <a:gd name="T2" fmla="*/ 0 w 37"/>
                <a:gd name="T3" fmla="*/ 19 h 37"/>
                <a:gd name="T4" fmla="*/ 18 w 37"/>
                <a:gd name="T5" fmla="*/ 37 h 37"/>
                <a:gd name="T6" fmla="*/ 37 w 37"/>
                <a:gd name="T7" fmla="*/ 19 h 37"/>
                <a:gd name="T8" fmla="*/ 18 w 37"/>
                <a:gd name="T9" fmla="*/ 0 h 37"/>
                <a:gd name="T10" fmla="*/ 18 w 37"/>
                <a:gd name="T11" fmla="*/ 26 h 37"/>
                <a:gd name="T12" fmla="*/ 11 w 37"/>
                <a:gd name="T13" fmla="*/ 19 h 37"/>
                <a:gd name="T14" fmla="*/ 18 w 37"/>
                <a:gd name="T15" fmla="*/ 12 h 37"/>
                <a:gd name="T16" fmla="*/ 25 w 37"/>
                <a:gd name="T17" fmla="*/ 19 h 37"/>
                <a:gd name="T18" fmla="*/ 18 w 37"/>
                <a:gd name="T19" fmla="*/ 26 h 37"/>
                <a:gd name="T20" fmla="*/ 18 w 37"/>
                <a:gd name="T21" fmla="*/ 26 h 37"/>
                <a:gd name="T22" fmla="*/ 18 w 37"/>
                <a:gd name="T23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29"/>
                    <a:pt x="8" y="37"/>
                    <a:pt x="18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8" y="0"/>
                  </a:cubicBezTo>
                  <a:close/>
                  <a:moveTo>
                    <a:pt x="18" y="26"/>
                  </a:moveTo>
                  <a:cubicBezTo>
                    <a:pt x="14" y="26"/>
                    <a:pt x="11" y="23"/>
                    <a:pt x="11" y="19"/>
                  </a:cubicBezTo>
                  <a:cubicBezTo>
                    <a:pt x="11" y="15"/>
                    <a:pt x="14" y="12"/>
                    <a:pt x="18" y="12"/>
                  </a:cubicBezTo>
                  <a:cubicBezTo>
                    <a:pt x="22" y="12"/>
                    <a:pt x="25" y="15"/>
                    <a:pt x="25" y="19"/>
                  </a:cubicBezTo>
                  <a:cubicBezTo>
                    <a:pt x="25" y="23"/>
                    <a:pt x="22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8" y="26"/>
                    <a:pt x="18" y="26"/>
                    <a:pt x="18" y="26"/>
                  </a:cubicBezTo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9" name="Freeform 144"/>
            <p:cNvSpPr>
              <a:spLocks noEditPoints="1"/>
            </p:cNvSpPr>
            <p:nvPr/>
          </p:nvSpPr>
          <p:spPr bwMode="auto">
            <a:xfrm>
              <a:off x="8651188" y="5729114"/>
              <a:ext cx="364366" cy="236245"/>
            </a:xfrm>
            <a:custGeom>
              <a:avLst/>
              <a:gdLst>
                <a:gd name="T0" fmla="*/ 202 w 208"/>
                <a:gd name="T1" fmla="*/ 135 h 135"/>
                <a:gd name="T2" fmla="*/ 60 w 208"/>
                <a:gd name="T3" fmla="*/ 135 h 135"/>
                <a:gd name="T4" fmla="*/ 50 w 208"/>
                <a:gd name="T5" fmla="*/ 127 h 135"/>
                <a:gd name="T6" fmla="*/ 23 w 208"/>
                <a:gd name="T7" fmla="*/ 13 h 135"/>
                <a:gd name="T8" fmla="*/ 7 w 208"/>
                <a:gd name="T9" fmla="*/ 13 h 135"/>
                <a:gd name="T10" fmla="*/ 0 w 208"/>
                <a:gd name="T11" fmla="*/ 7 h 135"/>
                <a:gd name="T12" fmla="*/ 7 w 208"/>
                <a:gd name="T13" fmla="*/ 0 h 135"/>
                <a:gd name="T14" fmla="*/ 25 w 208"/>
                <a:gd name="T15" fmla="*/ 0 h 135"/>
                <a:gd name="T16" fmla="*/ 35 w 208"/>
                <a:gd name="T17" fmla="*/ 9 h 135"/>
                <a:gd name="T18" fmla="*/ 62 w 208"/>
                <a:gd name="T19" fmla="*/ 123 h 135"/>
                <a:gd name="T20" fmla="*/ 202 w 208"/>
                <a:gd name="T21" fmla="*/ 123 h 135"/>
                <a:gd name="T22" fmla="*/ 208 w 208"/>
                <a:gd name="T23" fmla="*/ 129 h 135"/>
                <a:gd name="T24" fmla="*/ 202 w 208"/>
                <a:gd name="T25" fmla="*/ 135 h 135"/>
                <a:gd name="T26" fmla="*/ 202 w 208"/>
                <a:gd name="T27" fmla="*/ 135 h 135"/>
                <a:gd name="T28" fmla="*/ 202 w 208"/>
                <a:gd name="T2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8" h="135">
                  <a:moveTo>
                    <a:pt x="202" y="135"/>
                  </a:moveTo>
                  <a:cubicBezTo>
                    <a:pt x="60" y="135"/>
                    <a:pt x="60" y="135"/>
                    <a:pt x="60" y="135"/>
                  </a:cubicBezTo>
                  <a:cubicBezTo>
                    <a:pt x="55" y="135"/>
                    <a:pt x="51" y="132"/>
                    <a:pt x="50" y="12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0" y="0"/>
                    <a:pt x="34" y="4"/>
                    <a:pt x="35" y="9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202" y="123"/>
                    <a:pt x="202" y="123"/>
                    <a:pt x="202" y="123"/>
                  </a:cubicBezTo>
                  <a:cubicBezTo>
                    <a:pt x="205" y="123"/>
                    <a:pt x="208" y="126"/>
                    <a:pt x="208" y="129"/>
                  </a:cubicBezTo>
                  <a:cubicBezTo>
                    <a:pt x="208" y="133"/>
                    <a:pt x="205" y="135"/>
                    <a:pt x="202" y="135"/>
                  </a:cubicBezTo>
                  <a:close/>
                  <a:moveTo>
                    <a:pt x="202" y="135"/>
                  </a:moveTo>
                  <a:cubicBezTo>
                    <a:pt x="202" y="135"/>
                    <a:pt x="202" y="135"/>
                    <a:pt x="202" y="135"/>
                  </a:cubicBezTo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0" name="Freeform 145"/>
            <p:cNvSpPr>
              <a:spLocks noEditPoints="1"/>
            </p:cNvSpPr>
            <p:nvPr/>
          </p:nvSpPr>
          <p:spPr bwMode="auto">
            <a:xfrm>
              <a:off x="8139447" y="3823600"/>
              <a:ext cx="166631" cy="89610"/>
            </a:xfrm>
            <a:custGeom>
              <a:avLst/>
              <a:gdLst>
                <a:gd name="T0" fmla="*/ 16 w 95"/>
                <a:gd name="T1" fmla="*/ 51 h 51"/>
                <a:gd name="T2" fmla="*/ 79 w 95"/>
                <a:gd name="T3" fmla="*/ 51 h 51"/>
                <a:gd name="T4" fmla="*/ 86 w 95"/>
                <a:gd name="T5" fmla="*/ 44 h 51"/>
                <a:gd name="T6" fmla="*/ 95 w 95"/>
                <a:gd name="T7" fmla="*/ 0 h 51"/>
                <a:gd name="T8" fmla="*/ 0 w 95"/>
                <a:gd name="T9" fmla="*/ 0 h 51"/>
                <a:gd name="T10" fmla="*/ 10 w 95"/>
                <a:gd name="T11" fmla="*/ 44 h 51"/>
                <a:gd name="T12" fmla="*/ 16 w 95"/>
                <a:gd name="T13" fmla="*/ 51 h 51"/>
                <a:gd name="T14" fmla="*/ 69 w 95"/>
                <a:gd name="T15" fmla="*/ 40 h 51"/>
                <a:gd name="T16" fmla="*/ 76 w 95"/>
                <a:gd name="T17" fmla="*/ 9 h 51"/>
                <a:gd name="T18" fmla="*/ 80 w 95"/>
                <a:gd name="T19" fmla="*/ 7 h 51"/>
                <a:gd name="T20" fmla="*/ 82 w 95"/>
                <a:gd name="T21" fmla="*/ 11 h 51"/>
                <a:gd name="T22" fmla="*/ 76 w 95"/>
                <a:gd name="T23" fmla="*/ 42 h 51"/>
                <a:gd name="T24" fmla="*/ 72 w 95"/>
                <a:gd name="T25" fmla="*/ 44 h 51"/>
                <a:gd name="T26" fmla="*/ 72 w 95"/>
                <a:gd name="T27" fmla="*/ 44 h 51"/>
                <a:gd name="T28" fmla="*/ 69 w 95"/>
                <a:gd name="T29" fmla="*/ 40 h 51"/>
                <a:gd name="T30" fmla="*/ 53 w 95"/>
                <a:gd name="T31" fmla="*/ 41 h 51"/>
                <a:gd name="T32" fmla="*/ 55 w 95"/>
                <a:gd name="T33" fmla="*/ 10 h 51"/>
                <a:gd name="T34" fmla="*/ 59 w 95"/>
                <a:gd name="T35" fmla="*/ 7 h 51"/>
                <a:gd name="T36" fmla="*/ 62 w 95"/>
                <a:gd name="T37" fmla="*/ 10 h 51"/>
                <a:gd name="T38" fmla="*/ 59 w 95"/>
                <a:gd name="T39" fmla="*/ 41 h 51"/>
                <a:gd name="T40" fmla="*/ 56 w 95"/>
                <a:gd name="T41" fmla="*/ 44 h 51"/>
                <a:gd name="T42" fmla="*/ 56 w 95"/>
                <a:gd name="T43" fmla="*/ 44 h 51"/>
                <a:gd name="T44" fmla="*/ 53 w 95"/>
                <a:gd name="T45" fmla="*/ 41 h 51"/>
                <a:gd name="T46" fmla="*/ 36 w 95"/>
                <a:gd name="T47" fmla="*/ 7 h 51"/>
                <a:gd name="T48" fmla="*/ 40 w 95"/>
                <a:gd name="T49" fmla="*/ 10 h 51"/>
                <a:gd name="T50" fmla="*/ 42 w 95"/>
                <a:gd name="T51" fmla="*/ 41 h 51"/>
                <a:gd name="T52" fmla="*/ 39 w 95"/>
                <a:gd name="T53" fmla="*/ 44 h 51"/>
                <a:gd name="T54" fmla="*/ 39 w 95"/>
                <a:gd name="T55" fmla="*/ 44 h 51"/>
                <a:gd name="T56" fmla="*/ 36 w 95"/>
                <a:gd name="T57" fmla="*/ 41 h 51"/>
                <a:gd name="T58" fmla="*/ 33 w 95"/>
                <a:gd name="T59" fmla="*/ 10 h 51"/>
                <a:gd name="T60" fmla="*/ 36 w 95"/>
                <a:gd name="T61" fmla="*/ 7 h 51"/>
                <a:gd name="T62" fmla="*/ 15 w 95"/>
                <a:gd name="T63" fmla="*/ 7 h 51"/>
                <a:gd name="T64" fmla="*/ 19 w 95"/>
                <a:gd name="T65" fmla="*/ 9 h 51"/>
                <a:gd name="T66" fmla="*/ 26 w 95"/>
                <a:gd name="T67" fmla="*/ 40 h 51"/>
                <a:gd name="T68" fmla="*/ 23 w 95"/>
                <a:gd name="T69" fmla="*/ 44 h 51"/>
                <a:gd name="T70" fmla="*/ 22 w 95"/>
                <a:gd name="T71" fmla="*/ 44 h 51"/>
                <a:gd name="T72" fmla="*/ 19 w 95"/>
                <a:gd name="T73" fmla="*/ 42 h 51"/>
                <a:gd name="T74" fmla="*/ 13 w 95"/>
                <a:gd name="T75" fmla="*/ 11 h 51"/>
                <a:gd name="T76" fmla="*/ 15 w 95"/>
                <a:gd name="T77" fmla="*/ 7 h 51"/>
                <a:gd name="T78" fmla="*/ 15 w 95"/>
                <a:gd name="T79" fmla="*/ 7 h 51"/>
                <a:gd name="T80" fmla="*/ 15 w 95"/>
                <a:gd name="T8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" h="51">
                  <a:moveTo>
                    <a:pt x="16" y="51"/>
                  </a:moveTo>
                  <a:cubicBezTo>
                    <a:pt x="79" y="51"/>
                    <a:pt x="79" y="51"/>
                    <a:pt x="79" y="51"/>
                  </a:cubicBezTo>
                  <a:cubicBezTo>
                    <a:pt x="83" y="51"/>
                    <a:pt x="85" y="48"/>
                    <a:pt x="86" y="4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8"/>
                    <a:pt x="13" y="51"/>
                    <a:pt x="16" y="51"/>
                  </a:cubicBezTo>
                  <a:close/>
                  <a:moveTo>
                    <a:pt x="69" y="40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8"/>
                    <a:pt x="78" y="7"/>
                    <a:pt x="80" y="7"/>
                  </a:cubicBezTo>
                  <a:cubicBezTo>
                    <a:pt x="81" y="7"/>
                    <a:pt x="83" y="9"/>
                    <a:pt x="82" y="11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3"/>
                    <a:pt x="74" y="44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0" y="44"/>
                    <a:pt x="69" y="42"/>
                    <a:pt x="69" y="40"/>
                  </a:cubicBezTo>
                  <a:close/>
                  <a:moveTo>
                    <a:pt x="53" y="41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55" y="8"/>
                    <a:pt x="57" y="7"/>
                    <a:pt x="59" y="7"/>
                  </a:cubicBezTo>
                  <a:cubicBezTo>
                    <a:pt x="60" y="7"/>
                    <a:pt x="62" y="9"/>
                    <a:pt x="62" y="1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3"/>
                    <a:pt x="58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4" y="44"/>
                    <a:pt x="53" y="42"/>
                    <a:pt x="53" y="41"/>
                  </a:cubicBezTo>
                  <a:close/>
                  <a:moveTo>
                    <a:pt x="36" y="7"/>
                  </a:moveTo>
                  <a:cubicBezTo>
                    <a:pt x="38" y="7"/>
                    <a:pt x="40" y="8"/>
                    <a:pt x="40" y="1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3"/>
                    <a:pt x="36" y="4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5" y="7"/>
                    <a:pt x="36" y="7"/>
                  </a:cubicBezTo>
                  <a:close/>
                  <a:moveTo>
                    <a:pt x="15" y="7"/>
                  </a:moveTo>
                  <a:cubicBezTo>
                    <a:pt x="17" y="7"/>
                    <a:pt x="19" y="8"/>
                    <a:pt x="19" y="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2"/>
                    <a:pt x="25" y="44"/>
                    <a:pt x="23" y="44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1" y="44"/>
                    <a:pt x="20" y="43"/>
                    <a:pt x="19" y="4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9"/>
                    <a:pt x="13" y="7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1" name="Freeform 146"/>
            <p:cNvSpPr>
              <a:spLocks noEditPoints="1"/>
            </p:cNvSpPr>
            <p:nvPr/>
          </p:nvSpPr>
          <p:spPr bwMode="auto">
            <a:xfrm>
              <a:off x="8155740" y="3944315"/>
              <a:ext cx="38510" cy="39991"/>
            </a:xfrm>
            <a:custGeom>
              <a:avLst/>
              <a:gdLst>
                <a:gd name="T0" fmla="*/ 11 w 22"/>
                <a:gd name="T1" fmla="*/ 0 h 23"/>
                <a:gd name="T2" fmla="*/ 0 w 22"/>
                <a:gd name="T3" fmla="*/ 11 h 23"/>
                <a:gd name="T4" fmla="*/ 11 w 22"/>
                <a:gd name="T5" fmla="*/ 23 h 23"/>
                <a:gd name="T6" fmla="*/ 22 w 22"/>
                <a:gd name="T7" fmla="*/ 11 h 23"/>
                <a:gd name="T8" fmla="*/ 11 w 22"/>
                <a:gd name="T9" fmla="*/ 0 h 23"/>
                <a:gd name="T10" fmla="*/ 11 w 22"/>
                <a:gd name="T11" fmla="*/ 16 h 23"/>
                <a:gd name="T12" fmla="*/ 7 w 22"/>
                <a:gd name="T13" fmla="*/ 11 h 23"/>
                <a:gd name="T14" fmla="*/ 11 w 22"/>
                <a:gd name="T15" fmla="*/ 7 h 23"/>
                <a:gd name="T16" fmla="*/ 15 w 22"/>
                <a:gd name="T17" fmla="*/ 11 h 23"/>
                <a:gd name="T18" fmla="*/ 11 w 22"/>
                <a:gd name="T19" fmla="*/ 16 h 23"/>
                <a:gd name="T20" fmla="*/ 11 w 22"/>
                <a:gd name="T21" fmla="*/ 16 h 23"/>
                <a:gd name="T22" fmla="*/ 11 w 22"/>
                <a:gd name="T2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3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7" y="23"/>
                    <a:pt x="22" y="18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16"/>
                  </a:moveTo>
                  <a:cubicBezTo>
                    <a:pt x="9" y="16"/>
                    <a:pt x="7" y="14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5" y="9"/>
                    <a:pt x="15" y="11"/>
                  </a:cubicBezTo>
                  <a:cubicBezTo>
                    <a:pt x="15" y="14"/>
                    <a:pt x="14" y="16"/>
                    <a:pt x="11" y="16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2" name="Freeform 147"/>
            <p:cNvSpPr>
              <a:spLocks noEditPoints="1"/>
            </p:cNvSpPr>
            <p:nvPr/>
          </p:nvSpPr>
          <p:spPr bwMode="auto">
            <a:xfrm>
              <a:off x="8248313" y="3944315"/>
              <a:ext cx="38510" cy="39991"/>
            </a:xfrm>
            <a:custGeom>
              <a:avLst/>
              <a:gdLst>
                <a:gd name="T0" fmla="*/ 11 w 22"/>
                <a:gd name="T1" fmla="*/ 0 h 23"/>
                <a:gd name="T2" fmla="*/ 0 w 22"/>
                <a:gd name="T3" fmla="*/ 11 h 23"/>
                <a:gd name="T4" fmla="*/ 11 w 22"/>
                <a:gd name="T5" fmla="*/ 23 h 23"/>
                <a:gd name="T6" fmla="*/ 22 w 22"/>
                <a:gd name="T7" fmla="*/ 11 h 23"/>
                <a:gd name="T8" fmla="*/ 11 w 22"/>
                <a:gd name="T9" fmla="*/ 0 h 23"/>
                <a:gd name="T10" fmla="*/ 11 w 22"/>
                <a:gd name="T11" fmla="*/ 16 h 23"/>
                <a:gd name="T12" fmla="*/ 7 w 22"/>
                <a:gd name="T13" fmla="*/ 11 h 23"/>
                <a:gd name="T14" fmla="*/ 11 w 22"/>
                <a:gd name="T15" fmla="*/ 7 h 23"/>
                <a:gd name="T16" fmla="*/ 15 w 22"/>
                <a:gd name="T17" fmla="*/ 11 h 23"/>
                <a:gd name="T18" fmla="*/ 11 w 22"/>
                <a:gd name="T19" fmla="*/ 16 h 23"/>
                <a:gd name="T20" fmla="*/ 11 w 22"/>
                <a:gd name="T21" fmla="*/ 16 h 23"/>
                <a:gd name="T22" fmla="*/ 11 w 22"/>
                <a:gd name="T2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3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7" y="23"/>
                    <a:pt x="22" y="18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16"/>
                  </a:moveTo>
                  <a:cubicBezTo>
                    <a:pt x="9" y="16"/>
                    <a:pt x="7" y="14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13" y="7"/>
                    <a:pt x="15" y="9"/>
                    <a:pt x="15" y="11"/>
                  </a:cubicBezTo>
                  <a:cubicBezTo>
                    <a:pt x="15" y="14"/>
                    <a:pt x="13" y="16"/>
                    <a:pt x="11" y="16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3" name="Freeform 148"/>
            <p:cNvSpPr>
              <a:spLocks noEditPoints="1"/>
            </p:cNvSpPr>
            <p:nvPr/>
          </p:nvSpPr>
          <p:spPr bwMode="auto">
            <a:xfrm>
              <a:off x="8087607" y="3795458"/>
              <a:ext cx="216990" cy="142191"/>
            </a:xfrm>
            <a:custGeom>
              <a:avLst/>
              <a:gdLst>
                <a:gd name="T0" fmla="*/ 120 w 124"/>
                <a:gd name="T1" fmla="*/ 81 h 81"/>
                <a:gd name="T2" fmla="*/ 36 w 124"/>
                <a:gd name="T3" fmla="*/ 81 h 81"/>
                <a:gd name="T4" fmla="*/ 29 w 124"/>
                <a:gd name="T5" fmla="*/ 76 h 81"/>
                <a:gd name="T6" fmla="*/ 14 w 124"/>
                <a:gd name="T7" fmla="*/ 8 h 81"/>
                <a:gd name="T8" fmla="*/ 4 w 124"/>
                <a:gd name="T9" fmla="*/ 8 h 81"/>
                <a:gd name="T10" fmla="*/ 0 w 124"/>
                <a:gd name="T11" fmla="*/ 4 h 81"/>
                <a:gd name="T12" fmla="*/ 4 w 124"/>
                <a:gd name="T13" fmla="*/ 0 h 81"/>
                <a:gd name="T14" fmla="*/ 15 w 124"/>
                <a:gd name="T15" fmla="*/ 0 h 81"/>
                <a:gd name="T16" fmla="*/ 21 w 124"/>
                <a:gd name="T17" fmla="*/ 5 h 81"/>
                <a:gd name="T18" fmla="*/ 37 w 124"/>
                <a:gd name="T19" fmla="*/ 73 h 81"/>
                <a:gd name="T20" fmla="*/ 120 w 124"/>
                <a:gd name="T21" fmla="*/ 73 h 81"/>
                <a:gd name="T22" fmla="*/ 124 w 124"/>
                <a:gd name="T23" fmla="*/ 77 h 81"/>
                <a:gd name="T24" fmla="*/ 120 w 124"/>
                <a:gd name="T25" fmla="*/ 81 h 81"/>
                <a:gd name="T26" fmla="*/ 120 w 124"/>
                <a:gd name="T27" fmla="*/ 81 h 81"/>
                <a:gd name="T28" fmla="*/ 120 w 124"/>
                <a:gd name="T2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" h="81">
                  <a:moveTo>
                    <a:pt x="120" y="81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3" y="81"/>
                    <a:pt x="30" y="79"/>
                    <a:pt x="29" y="7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0" y="2"/>
                    <a:pt x="21" y="5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2" y="73"/>
                    <a:pt x="124" y="75"/>
                    <a:pt x="124" y="77"/>
                  </a:cubicBezTo>
                  <a:cubicBezTo>
                    <a:pt x="124" y="79"/>
                    <a:pt x="122" y="81"/>
                    <a:pt x="120" y="81"/>
                  </a:cubicBezTo>
                  <a:close/>
                  <a:moveTo>
                    <a:pt x="120" y="81"/>
                  </a:moveTo>
                  <a:cubicBezTo>
                    <a:pt x="120" y="81"/>
                    <a:pt x="120" y="81"/>
                    <a:pt x="12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4" name="Freeform 149"/>
            <p:cNvSpPr>
              <a:spLocks noEditPoints="1"/>
            </p:cNvSpPr>
            <p:nvPr/>
          </p:nvSpPr>
          <p:spPr bwMode="auto">
            <a:xfrm>
              <a:off x="9996083" y="3639936"/>
              <a:ext cx="178480" cy="111828"/>
            </a:xfrm>
            <a:custGeom>
              <a:avLst/>
              <a:gdLst>
                <a:gd name="T0" fmla="*/ 29 w 102"/>
                <a:gd name="T1" fmla="*/ 64 h 64"/>
                <a:gd name="T2" fmla="*/ 73 w 102"/>
                <a:gd name="T3" fmla="*/ 64 h 64"/>
                <a:gd name="T4" fmla="*/ 98 w 102"/>
                <a:gd name="T5" fmla="*/ 1 h 64"/>
                <a:gd name="T6" fmla="*/ 98 w 102"/>
                <a:gd name="T7" fmla="*/ 0 h 64"/>
                <a:gd name="T8" fmla="*/ 3 w 102"/>
                <a:gd name="T9" fmla="*/ 0 h 64"/>
                <a:gd name="T10" fmla="*/ 3 w 102"/>
                <a:gd name="T11" fmla="*/ 1 h 64"/>
                <a:gd name="T12" fmla="*/ 29 w 102"/>
                <a:gd name="T13" fmla="*/ 64 h 64"/>
                <a:gd name="T14" fmla="*/ 29 w 102"/>
                <a:gd name="T15" fmla="*/ 64 h 64"/>
                <a:gd name="T16" fmla="*/ 29 w 102"/>
                <a:gd name="T1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4">
                  <a:moveTo>
                    <a:pt x="29" y="64"/>
                  </a:moveTo>
                  <a:cubicBezTo>
                    <a:pt x="73" y="64"/>
                    <a:pt x="73" y="64"/>
                    <a:pt x="73" y="64"/>
                  </a:cubicBezTo>
                  <a:cubicBezTo>
                    <a:pt x="102" y="49"/>
                    <a:pt x="98" y="1"/>
                    <a:pt x="98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49"/>
                    <a:pt x="29" y="64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5" name="Freeform 150"/>
            <p:cNvSpPr>
              <a:spLocks noEditPoints="1"/>
            </p:cNvSpPr>
            <p:nvPr/>
          </p:nvSpPr>
          <p:spPr bwMode="auto">
            <a:xfrm>
              <a:off x="9990898" y="3760651"/>
              <a:ext cx="190329" cy="19255"/>
            </a:xfrm>
            <a:custGeom>
              <a:avLst/>
              <a:gdLst>
                <a:gd name="T0" fmla="*/ 105 w 109"/>
                <a:gd name="T1" fmla="*/ 0 h 11"/>
                <a:gd name="T2" fmla="*/ 3 w 109"/>
                <a:gd name="T3" fmla="*/ 0 h 11"/>
                <a:gd name="T4" fmla="*/ 1 w 109"/>
                <a:gd name="T5" fmla="*/ 5 h 11"/>
                <a:gd name="T6" fmla="*/ 6 w 109"/>
                <a:gd name="T7" fmla="*/ 10 h 11"/>
                <a:gd name="T8" fmla="*/ 8 w 109"/>
                <a:gd name="T9" fmla="*/ 11 h 11"/>
                <a:gd name="T10" fmla="*/ 101 w 109"/>
                <a:gd name="T11" fmla="*/ 11 h 11"/>
                <a:gd name="T12" fmla="*/ 103 w 109"/>
                <a:gd name="T13" fmla="*/ 10 h 11"/>
                <a:gd name="T14" fmla="*/ 107 w 109"/>
                <a:gd name="T15" fmla="*/ 5 h 11"/>
                <a:gd name="T16" fmla="*/ 105 w 109"/>
                <a:gd name="T17" fmla="*/ 0 h 11"/>
                <a:gd name="T18" fmla="*/ 105 w 109"/>
                <a:gd name="T19" fmla="*/ 0 h 11"/>
                <a:gd name="T20" fmla="*/ 105 w 109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1">
                  <a:moveTo>
                    <a:pt x="10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3"/>
                    <a:pt x="1" y="5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2" y="10"/>
                    <a:pt x="103" y="10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9" y="3"/>
                    <a:pt x="107" y="0"/>
                    <a:pt x="105" y="0"/>
                  </a:cubicBezTo>
                  <a:close/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6" name="Freeform 151"/>
            <p:cNvSpPr>
              <a:spLocks noEditPoints="1"/>
            </p:cNvSpPr>
            <p:nvPr/>
          </p:nvSpPr>
          <p:spPr bwMode="auto">
            <a:xfrm>
              <a:off x="10159010" y="3646602"/>
              <a:ext cx="54062" cy="82204"/>
            </a:xfrm>
            <a:custGeom>
              <a:avLst/>
              <a:gdLst>
                <a:gd name="T0" fmla="*/ 30 w 31"/>
                <a:gd name="T1" fmla="*/ 17 h 47"/>
                <a:gd name="T2" fmla="*/ 11 w 31"/>
                <a:gd name="T3" fmla="*/ 1 h 47"/>
                <a:gd name="T4" fmla="*/ 10 w 31"/>
                <a:gd name="T5" fmla="*/ 9 h 47"/>
                <a:gd name="T6" fmla="*/ 21 w 31"/>
                <a:gd name="T7" fmla="*/ 17 h 47"/>
                <a:gd name="T8" fmla="*/ 5 w 31"/>
                <a:gd name="T9" fmla="*/ 35 h 47"/>
                <a:gd name="T10" fmla="*/ 0 w 31"/>
                <a:gd name="T11" fmla="*/ 47 h 47"/>
                <a:gd name="T12" fmla="*/ 30 w 31"/>
                <a:gd name="T13" fmla="*/ 17 h 47"/>
                <a:gd name="T14" fmla="*/ 30 w 31"/>
                <a:gd name="T15" fmla="*/ 17 h 47"/>
                <a:gd name="T16" fmla="*/ 30 w 31"/>
                <a:gd name="T1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7">
                  <a:moveTo>
                    <a:pt x="30" y="17"/>
                  </a:moveTo>
                  <a:cubicBezTo>
                    <a:pt x="30" y="0"/>
                    <a:pt x="14" y="1"/>
                    <a:pt x="11" y="1"/>
                  </a:cubicBezTo>
                  <a:cubicBezTo>
                    <a:pt x="11" y="4"/>
                    <a:pt x="11" y="6"/>
                    <a:pt x="10" y="9"/>
                  </a:cubicBezTo>
                  <a:cubicBezTo>
                    <a:pt x="13" y="9"/>
                    <a:pt x="22" y="7"/>
                    <a:pt x="21" y="17"/>
                  </a:cubicBezTo>
                  <a:cubicBezTo>
                    <a:pt x="21" y="17"/>
                    <a:pt x="20" y="30"/>
                    <a:pt x="5" y="35"/>
                  </a:cubicBezTo>
                  <a:cubicBezTo>
                    <a:pt x="4" y="40"/>
                    <a:pt x="2" y="44"/>
                    <a:pt x="0" y="47"/>
                  </a:cubicBezTo>
                  <a:cubicBezTo>
                    <a:pt x="31" y="35"/>
                    <a:pt x="30" y="17"/>
                    <a:pt x="30" y="17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7" name="Freeform 152"/>
            <p:cNvSpPr>
              <a:spLocks noEditPoints="1"/>
            </p:cNvSpPr>
            <p:nvPr/>
          </p:nvSpPr>
          <p:spPr bwMode="auto">
            <a:xfrm>
              <a:off x="7570682" y="1970668"/>
              <a:ext cx="178480" cy="114049"/>
            </a:xfrm>
            <a:custGeom>
              <a:avLst/>
              <a:gdLst>
                <a:gd name="T0" fmla="*/ 29 w 102"/>
                <a:gd name="T1" fmla="*/ 65 h 65"/>
                <a:gd name="T2" fmla="*/ 73 w 102"/>
                <a:gd name="T3" fmla="*/ 65 h 65"/>
                <a:gd name="T4" fmla="*/ 98 w 102"/>
                <a:gd name="T5" fmla="*/ 1 h 65"/>
                <a:gd name="T6" fmla="*/ 98 w 102"/>
                <a:gd name="T7" fmla="*/ 0 h 65"/>
                <a:gd name="T8" fmla="*/ 3 w 102"/>
                <a:gd name="T9" fmla="*/ 0 h 65"/>
                <a:gd name="T10" fmla="*/ 3 w 102"/>
                <a:gd name="T11" fmla="*/ 1 h 65"/>
                <a:gd name="T12" fmla="*/ 29 w 102"/>
                <a:gd name="T13" fmla="*/ 65 h 65"/>
                <a:gd name="T14" fmla="*/ 29 w 102"/>
                <a:gd name="T15" fmla="*/ 65 h 65"/>
                <a:gd name="T16" fmla="*/ 29 w 102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5">
                  <a:moveTo>
                    <a:pt x="29" y="65"/>
                  </a:moveTo>
                  <a:cubicBezTo>
                    <a:pt x="73" y="65"/>
                    <a:pt x="73" y="65"/>
                    <a:pt x="73" y="65"/>
                  </a:cubicBezTo>
                  <a:cubicBezTo>
                    <a:pt x="102" y="49"/>
                    <a:pt x="98" y="1"/>
                    <a:pt x="98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49"/>
                    <a:pt x="29" y="65"/>
                  </a:cubicBezTo>
                  <a:close/>
                  <a:moveTo>
                    <a:pt x="29" y="65"/>
                  </a:moveTo>
                  <a:cubicBezTo>
                    <a:pt x="29" y="65"/>
                    <a:pt x="29" y="65"/>
                    <a:pt x="29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8" name="Freeform 153"/>
            <p:cNvSpPr>
              <a:spLocks noEditPoints="1"/>
            </p:cNvSpPr>
            <p:nvPr/>
          </p:nvSpPr>
          <p:spPr bwMode="auto">
            <a:xfrm>
              <a:off x="7565498" y="2093604"/>
              <a:ext cx="191070" cy="17033"/>
            </a:xfrm>
            <a:custGeom>
              <a:avLst/>
              <a:gdLst>
                <a:gd name="T0" fmla="*/ 105 w 109"/>
                <a:gd name="T1" fmla="*/ 0 h 10"/>
                <a:gd name="T2" fmla="*/ 3 w 109"/>
                <a:gd name="T3" fmla="*/ 0 h 10"/>
                <a:gd name="T4" fmla="*/ 1 w 109"/>
                <a:gd name="T5" fmla="*/ 4 h 10"/>
                <a:gd name="T6" fmla="*/ 6 w 109"/>
                <a:gd name="T7" fmla="*/ 9 h 10"/>
                <a:gd name="T8" fmla="*/ 8 w 109"/>
                <a:gd name="T9" fmla="*/ 10 h 10"/>
                <a:gd name="T10" fmla="*/ 101 w 109"/>
                <a:gd name="T11" fmla="*/ 10 h 10"/>
                <a:gd name="T12" fmla="*/ 103 w 109"/>
                <a:gd name="T13" fmla="*/ 9 h 10"/>
                <a:gd name="T14" fmla="*/ 107 w 109"/>
                <a:gd name="T15" fmla="*/ 4 h 10"/>
                <a:gd name="T16" fmla="*/ 105 w 109"/>
                <a:gd name="T17" fmla="*/ 0 h 10"/>
                <a:gd name="T18" fmla="*/ 105 w 109"/>
                <a:gd name="T19" fmla="*/ 0 h 10"/>
                <a:gd name="T20" fmla="*/ 105 w 10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0">
                  <a:moveTo>
                    <a:pt x="10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2" y="10"/>
                    <a:pt x="103" y="9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9" name="Freeform 154"/>
            <p:cNvSpPr>
              <a:spLocks noEditPoints="1"/>
            </p:cNvSpPr>
            <p:nvPr/>
          </p:nvSpPr>
          <p:spPr bwMode="auto">
            <a:xfrm>
              <a:off x="7733609" y="1978074"/>
              <a:ext cx="54062" cy="83686"/>
            </a:xfrm>
            <a:custGeom>
              <a:avLst/>
              <a:gdLst>
                <a:gd name="T0" fmla="*/ 30 w 31"/>
                <a:gd name="T1" fmla="*/ 17 h 48"/>
                <a:gd name="T2" fmla="*/ 11 w 31"/>
                <a:gd name="T3" fmla="*/ 2 h 48"/>
                <a:gd name="T4" fmla="*/ 10 w 31"/>
                <a:gd name="T5" fmla="*/ 10 h 48"/>
                <a:gd name="T6" fmla="*/ 21 w 31"/>
                <a:gd name="T7" fmla="*/ 17 h 48"/>
                <a:gd name="T8" fmla="*/ 5 w 31"/>
                <a:gd name="T9" fmla="*/ 36 h 48"/>
                <a:gd name="T10" fmla="*/ 0 w 31"/>
                <a:gd name="T11" fmla="*/ 48 h 48"/>
                <a:gd name="T12" fmla="*/ 30 w 31"/>
                <a:gd name="T13" fmla="*/ 17 h 48"/>
                <a:gd name="T14" fmla="*/ 30 w 31"/>
                <a:gd name="T15" fmla="*/ 17 h 48"/>
                <a:gd name="T16" fmla="*/ 30 w 31"/>
                <a:gd name="T17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8">
                  <a:moveTo>
                    <a:pt x="30" y="17"/>
                  </a:moveTo>
                  <a:cubicBezTo>
                    <a:pt x="30" y="0"/>
                    <a:pt x="14" y="1"/>
                    <a:pt x="11" y="2"/>
                  </a:cubicBezTo>
                  <a:cubicBezTo>
                    <a:pt x="11" y="4"/>
                    <a:pt x="11" y="7"/>
                    <a:pt x="10" y="10"/>
                  </a:cubicBezTo>
                  <a:cubicBezTo>
                    <a:pt x="13" y="9"/>
                    <a:pt x="22" y="7"/>
                    <a:pt x="21" y="17"/>
                  </a:cubicBezTo>
                  <a:cubicBezTo>
                    <a:pt x="21" y="17"/>
                    <a:pt x="20" y="31"/>
                    <a:pt x="5" y="36"/>
                  </a:cubicBezTo>
                  <a:cubicBezTo>
                    <a:pt x="4" y="40"/>
                    <a:pt x="2" y="44"/>
                    <a:pt x="0" y="48"/>
                  </a:cubicBezTo>
                  <a:cubicBezTo>
                    <a:pt x="31" y="36"/>
                    <a:pt x="30" y="17"/>
                    <a:pt x="30" y="17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0" name="Freeform 155"/>
            <p:cNvSpPr>
              <a:spLocks noEditPoints="1"/>
            </p:cNvSpPr>
            <p:nvPr/>
          </p:nvSpPr>
          <p:spPr bwMode="auto">
            <a:xfrm>
              <a:off x="8299413" y="2986744"/>
              <a:ext cx="178480" cy="111828"/>
            </a:xfrm>
            <a:custGeom>
              <a:avLst/>
              <a:gdLst>
                <a:gd name="T0" fmla="*/ 29 w 102"/>
                <a:gd name="T1" fmla="*/ 64 h 64"/>
                <a:gd name="T2" fmla="*/ 72 w 102"/>
                <a:gd name="T3" fmla="*/ 64 h 64"/>
                <a:gd name="T4" fmla="*/ 98 w 102"/>
                <a:gd name="T5" fmla="*/ 0 h 64"/>
                <a:gd name="T6" fmla="*/ 98 w 102"/>
                <a:gd name="T7" fmla="*/ 0 h 64"/>
                <a:gd name="T8" fmla="*/ 3 w 102"/>
                <a:gd name="T9" fmla="*/ 0 h 64"/>
                <a:gd name="T10" fmla="*/ 3 w 102"/>
                <a:gd name="T11" fmla="*/ 0 h 64"/>
                <a:gd name="T12" fmla="*/ 29 w 102"/>
                <a:gd name="T13" fmla="*/ 64 h 64"/>
                <a:gd name="T14" fmla="*/ 29 w 102"/>
                <a:gd name="T15" fmla="*/ 64 h 64"/>
                <a:gd name="T16" fmla="*/ 29 w 102"/>
                <a:gd name="T1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4">
                  <a:moveTo>
                    <a:pt x="29" y="64"/>
                  </a:moveTo>
                  <a:cubicBezTo>
                    <a:pt x="72" y="64"/>
                    <a:pt x="72" y="64"/>
                    <a:pt x="72" y="64"/>
                  </a:cubicBezTo>
                  <a:cubicBezTo>
                    <a:pt x="102" y="48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48"/>
                    <a:pt x="29" y="64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1" name="Freeform 156"/>
            <p:cNvSpPr>
              <a:spLocks noEditPoints="1"/>
            </p:cNvSpPr>
            <p:nvPr/>
          </p:nvSpPr>
          <p:spPr bwMode="auto">
            <a:xfrm>
              <a:off x="8294229" y="3107459"/>
              <a:ext cx="188848" cy="17033"/>
            </a:xfrm>
            <a:custGeom>
              <a:avLst/>
              <a:gdLst>
                <a:gd name="T0" fmla="*/ 105 w 108"/>
                <a:gd name="T1" fmla="*/ 0 h 10"/>
                <a:gd name="T2" fmla="*/ 3 w 108"/>
                <a:gd name="T3" fmla="*/ 0 h 10"/>
                <a:gd name="T4" fmla="*/ 1 w 108"/>
                <a:gd name="T5" fmla="*/ 4 h 10"/>
                <a:gd name="T6" fmla="*/ 6 w 108"/>
                <a:gd name="T7" fmla="*/ 9 h 10"/>
                <a:gd name="T8" fmla="*/ 8 w 108"/>
                <a:gd name="T9" fmla="*/ 10 h 10"/>
                <a:gd name="T10" fmla="*/ 100 w 108"/>
                <a:gd name="T11" fmla="*/ 10 h 10"/>
                <a:gd name="T12" fmla="*/ 102 w 108"/>
                <a:gd name="T13" fmla="*/ 9 h 10"/>
                <a:gd name="T14" fmla="*/ 107 w 108"/>
                <a:gd name="T15" fmla="*/ 4 h 10"/>
                <a:gd name="T16" fmla="*/ 105 w 108"/>
                <a:gd name="T17" fmla="*/ 0 h 10"/>
                <a:gd name="T18" fmla="*/ 105 w 108"/>
                <a:gd name="T19" fmla="*/ 0 h 10"/>
                <a:gd name="T20" fmla="*/ 105 w 108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">
                  <a:moveTo>
                    <a:pt x="10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2" y="10"/>
                    <a:pt x="102" y="9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2"/>
                    <a:pt x="107" y="0"/>
                    <a:pt x="105" y="0"/>
                  </a:cubicBezTo>
                  <a:close/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2" name="Freeform 157"/>
            <p:cNvSpPr>
              <a:spLocks noEditPoints="1"/>
            </p:cNvSpPr>
            <p:nvPr/>
          </p:nvSpPr>
          <p:spPr bwMode="auto">
            <a:xfrm>
              <a:off x="8461600" y="2993410"/>
              <a:ext cx="52581" cy="82204"/>
            </a:xfrm>
            <a:custGeom>
              <a:avLst/>
              <a:gdLst>
                <a:gd name="T0" fmla="*/ 30 w 30"/>
                <a:gd name="T1" fmla="*/ 17 h 47"/>
                <a:gd name="T2" fmla="*/ 10 w 30"/>
                <a:gd name="T3" fmla="*/ 1 h 47"/>
                <a:gd name="T4" fmla="*/ 10 w 30"/>
                <a:gd name="T5" fmla="*/ 9 h 47"/>
                <a:gd name="T6" fmla="*/ 21 w 30"/>
                <a:gd name="T7" fmla="*/ 16 h 47"/>
                <a:gd name="T8" fmla="*/ 5 w 30"/>
                <a:gd name="T9" fmla="*/ 35 h 47"/>
                <a:gd name="T10" fmla="*/ 0 w 30"/>
                <a:gd name="T11" fmla="*/ 47 h 47"/>
                <a:gd name="T12" fmla="*/ 30 w 30"/>
                <a:gd name="T13" fmla="*/ 17 h 47"/>
                <a:gd name="T14" fmla="*/ 30 w 30"/>
                <a:gd name="T15" fmla="*/ 17 h 47"/>
                <a:gd name="T16" fmla="*/ 30 w 30"/>
                <a:gd name="T1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7">
                  <a:moveTo>
                    <a:pt x="30" y="17"/>
                  </a:moveTo>
                  <a:cubicBezTo>
                    <a:pt x="30" y="0"/>
                    <a:pt x="14" y="1"/>
                    <a:pt x="10" y="1"/>
                  </a:cubicBezTo>
                  <a:cubicBezTo>
                    <a:pt x="10" y="3"/>
                    <a:pt x="10" y="6"/>
                    <a:pt x="10" y="9"/>
                  </a:cubicBezTo>
                  <a:cubicBezTo>
                    <a:pt x="13" y="8"/>
                    <a:pt x="22" y="7"/>
                    <a:pt x="21" y="16"/>
                  </a:cubicBezTo>
                  <a:cubicBezTo>
                    <a:pt x="21" y="16"/>
                    <a:pt x="20" y="30"/>
                    <a:pt x="5" y="35"/>
                  </a:cubicBezTo>
                  <a:cubicBezTo>
                    <a:pt x="4" y="39"/>
                    <a:pt x="2" y="43"/>
                    <a:pt x="0" y="47"/>
                  </a:cubicBezTo>
                  <a:cubicBezTo>
                    <a:pt x="30" y="35"/>
                    <a:pt x="30" y="17"/>
                    <a:pt x="30" y="17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3" name="Freeform 158"/>
            <p:cNvSpPr>
              <a:spLocks noEditPoints="1"/>
            </p:cNvSpPr>
            <p:nvPr/>
          </p:nvSpPr>
          <p:spPr bwMode="auto">
            <a:xfrm>
              <a:off x="7775822" y="5954991"/>
              <a:ext cx="178480" cy="113309"/>
            </a:xfrm>
            <a:custGeom>
              <a:avLst/>
              <a:gdLst>
                <a:gd name="T0" fmla="*/ 30 w 102"/>
                <a:gd name="T1" fmla="*/ 65 h 65"/>
                <a:gd name="T2" fmla="*/ 73 w 102"/>
                <a:gd name="T3" fmla="*/ 65 h 65"/>
                <a:gd name="T4" fmla="*/ 99 w 102"/>
                <a:gd name="T5" fmla="*/ 1 h 65"/>
                <a:gd name="T6" fmla="*/ 99 w 102"/>
                <a:gd name="T7" fmla="*/ 0 h 65"/>
                <a:gd name="T8" fmla="*/ 4 w 102"/>
                <a:gd name="T9" fmla="*/ 0 h 65"/>
                <a:gd name="T10" fmla="*/ 4 w 102"/>
                <a:gd name="T11" fmla="*/ 1 h 65"/>
                <a:gd name="T12" fmla="*/ 30 w 102"/>
                <a:gd name="T13" fmla="*/ 65 h 65"/>
                <a:gd name="T14" fmla="*/ 30 w 102"/>
                <a:gd name="T15" fmla="*/ 65 h 65"/>
                <a:gd name="T16" fmla="*/ 30 w 102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5">
                  <a:moveTo>
                    <a:pt x="30" y="65"/>
                  </a:moveTo>
                  <a:cubicBezTo>
                    <a:pt x="73" y="65"/>
                    <a:pt x="73" y="65"/>
                    <a:pt x="73" y="65"/>
                  </a:cubicBezTo>
                  <a:cubicBezTo>
                    <a:pt x="102" y="49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0" y="49"/>
                    <a:pt x="30" y="65"/>
                  </a:cubicBezTo>
                  <a:close/>
                  <a:moveTo>
                    <a:pt x="30" y="65"/>
                  </a:moveTo>
                  <a:cubicBezTo>
                    <a:pt x="30" y="65"/>
                    <a:pt x="30" y="65"/>
                    <a:pt x="30" y="65"/>
                  </a:cubicBezTo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4" name="Freeform 159"/>
            <p:cNvSpPr>
              <a:spLocks noEditPoints="1"/>
            </p:cNvSpPr>
            <p:nvPr/>
          </p:nvSpPr>
          <p:spPr bwMode="auto">
            <a:xfrm>
              <a:off x="7770638" y="6077186"/>
              <a:ext cx="190329" cy="17774"/>
            </a:xfrm>
            <a:custGeom>
              <a:avLst/>
              <a:gdLst>
                <a:gd name="T0" fmla="*/ 106 w 109"/>
                <a:gd name="T1" fmla="*/ 0 h 10"/>
                <a:gd name="T2" fmla="*/ 4 w 109"/>
                <a:gd name="T3" fmla="*/ 0 h 10"/>
                <a:gd name="T4" fmla="*/ 2 w 109"/>
                <a:gd name="T5" fmla="*/ 4 h 10"/>
                <a:gd name="T6" fmla="*/ 6 w 109"/>
                <a:gd name="T7" fmla="*/ 9 h 10"/>
                <a:gd name="T8" fmla="*/ 8 w 109"/>
                <a:gd name="T9" fmla="*/ 10 h 10"/>
                <a:gd name="T10" fmla="*/ 101 w 109"/>
                <a:gd name="T11" fmla="*/ 10 h 10"/>
                <a:gd name="T12" fmla="*/ 103 w 109"/>
                <a:gd name="T13" fmla="*/ 9 h 10"/>
                <a:gd name="T14" fmla="*/ 108 w 109"/>
                <a:gd name="T15" fmla="*/ 4 h 10"/>
                <a:gd name="T16" fmla="*/ 106 w 109"/>
                <a:gd name="T17" fmla="*/ 0 h 10"/>
                <a:gd name="T18" fmla="*/ 106 w 109"/>
                <a:gd name="T19" fmla="*/ 0 h 10"/>
                <a:gd name="T20" fmla="*/ 106 w 10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0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2" y="4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10"/>
                    <a:pt x="103" y="9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2"/>
                    <a:pt x="108" y="0"/>
                    <a:pt x="106" y="0"/>
                  </a:cubicBezTo>
                  <a:close/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5" name="Freeform 160"/>
            <p:cNvSpPr>
              <a:spLocks noEditPoints="1"/>
            </p:cNvSpPr>
            <p:nvPr/>
          </p:nvSpPr>
          <p:spPr bwMode="auto">
            <a:xfrm>
              <a:off x="7938750" y="5961656"/>
              <a:ext cx="54062" cy="84426"/>
            </a:xfrm>
            <a:custGeom>
              <a:avLst/>
              <a:gdLst>
                <a:gd name="T0" fmla="*/ 30 w 31"/>
                <a:gd name="T1" fmla="*/ 17 h 48"/>
                <a:gd name="T2" fmla="*/ 11 w 31"/>
                <a:gd name="T3" fmla="*/ 2 h 48"/>
                <a:gd name="T4" fmla="*/ 11 w 31"/>
                <a:gd name="T5" fmla="*/ 10 h 48"/>
                <a:gd name="T6" fmla="*/ 22 w 31"/>
                <a:gd name="T7" fmla="*/ 17 h 48"/>
                <a:gd name="T8" fmla="*/ 6 w 31"/>
                <a:gd name="T9" fmla="*/ 36 h 48"/>
                <a:gd name="T10" fmla="*/ 0 w 31"/>
                <a:gd name="T11" fmla="*/ 48 h 48"/>
                <a:gd name="T12" fmla="*/ 30 w 31"/>
                <a:gd name="T13" fmla="*/ 17 h 48"/>
                <a:gd name="T14" fmla="*/ 30 w 31"/>
                <a:gd name="T15" fmla="*/ 17 h 48"/>
                <a:gd name="T16" fmla="*/ 30 w 31"/>
                <a:gd name="T17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8">
                  <a:moveTo>
                    <a:pt x="30" y="17"/>
                  </a:moveTo>
                  <a:cubicBezTo>
                    <a:pt x="30" y="0"/>
                    <a:pt x="14" y="1"/>
                    <a:pt x="11" y="2"/>
                  </a:cubicBezTo>
                  <a:cubicBezTo>
                    <a:pt x="11" y="4"/>
                    <a:pt x="11" y="7"/>
                    <a:pt x="11" y="10"/>
                  </a:cubicBezTo>
                  <a:cubicBezTo>
                    <a:pt x="13" y="9"/>
                    <a:pt x="22" y="7"/>
                    <a:pt x="22" y="17"/>
                  </a:cubicBezTo>
                  <a:cubicBezTo>
                    <a:pt x="22" y="17"/>
                    <a:pt x="21" y="31"/>
                    <a:pt x="6" y="36"/>
                  </a:cubicBezTo>
                  <a:cubicBezTo>
                    <a:pt x="4" y="40"/>
                    <a:pt x="2" y="44"/>
                    <a:pt x="0" y="48"/>
                  </a:cubicBezTo>
                  <a:cubicBezTo>
                    <a:pt x="31" y="36"/>
                    <a:pt x="30" y="17"/>
                    <a:pt x="30" y="17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6" name="Freeform 161"/>
            <p:cNvSpPr>
              <a:spLocks noEditPoints="1"/>
            </p:cNvSpPr>
            <p:nvPr/>
          </p:nvSpPr>
          <p:spPr bwMode="auto">
            <a:xfrm>
              <a:off x="8850405" y="3251132"/>
              <a:ext cx="203660" cy="194032"/>
            </a:xfrm>
            <a:custGeom>
              <a:avLst/>
              <a:gdLst>
                <a:gd name="T0" fmla="*/ 58 w 116"/>
                <a:gd name="T1" fmla="*/ 9 h 111"/>
                <a:gd name="T2" fmla="*/ 107 w 116"/>
                <a:gd name="T3" fmla="*/ 43 h 111"/>
                <a:gd name="T4" fmla="*/ 84 w 116"/>
                <a:gd name="T5" fmla="*/ 72 h 111"/>
                <a:gd name="T6" fmla="*/ 79 w 116"/>
                <a:gd name="T7" fmla="*/ 75 h 111"/>
                <a:gd name="T8" fmla="*/ 79 w 116"/>
                <a:gd name="T9" fmla="*/ 81 h 111"/>
                <a:gd name="T10" fmla="*/ 79 w 116"/>
                <a:gd name="T11" fmla="*/ 87 h 111"/>
                <a:gd name="T12" fmla="*/ 77 w 116"/>
                <a:gd name="T13" fmla="*/ 82 h 111"/>
                <a:gd name="T14" fmla="*/ 74 w 116"/>
                <a:gd name="T15" fmla="*/ 76 h 111"/>
                <a:gd name="T16" fmla="*/ 68 w 116"/>
                <a:gd name="T17" fmla="*/ 77 h 111"/>
                <a:gd name="T18" fmla="*/ 58 w 116"/>
                <a:gd name="T19" fmla="*/ 78 h 111"/>
                <a:gd name="T20" fmla="*/ 9 w 116"/>
                <a:gd name="T21" fmla="*/ 43 h 111"/>
                <a:gd name="T22" fmla="*/ 58 w 116"/>
                <a:gd name="T23" fmla="*/ 9 h 111"/>
                <a:gd name="T24" fmla="*/ 58 w 116"/>
                <a:gd name="T25" fmla="*/ 0 h 111"/>
                <a:gd name="T26" fmla="*/ 0 w 116"/>
                <a:gd name="T27" fmla="*/ 43 h 111"/>
                <a:gd name="T28" fmla="*/ 58 w 116"/>
                <a:gd name="T29" fmla="*/ 87 h 111"/>
                <a:gd name="T30" fmla="*/ 69 w 116"/>
                <a:gd name="T31" fmla="*/ 86 h 111"/>
                <a:gd name="T32" fmla="*/ 65 w 116"/>
                <a:gd name="T33" fmla="*/ 111 h 111"/>
                <a:gd name="T34" fmla="*/ 88 w 116"/>
                <a:gd name="T35" fmla="*/ 80 h 111"/>
                <a:gd name="T36" fmla="*/ 116 w 116"/>
                <a:gd name="T37" fmla="*/ 43 h 111"/>
                <a:gd name="T38" fmla="*/ 58 w 116"/>
                <a:gd name="T3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1">
                  <a:moveTo>
                    <a:pt x="58" y="9"/>
                  </a:moveTo>
                  <a:cubicBezTo>
                    <a:pt x="85" y="9"/>
                    <a:pt x="107" y="24"/>
                    <a:pt x="107" y="43"/>
                  </a:cubicBezTo>
                  <a:cubicBezTo>
                    <a:pt x="107" y="55"/>
                    <a:pt x="99" y="66"/>
                    <a:pt x="84" y="72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3"/>
                    <a:pt x="79" y="85"/>
                    <a:pt x="79" y="87"/>
                  </a:cubicBezTo>
                  <a:cubicBezTo>
                    <a:pt x="78" y="85"/>
                    <a:pt x="78" y="84"/>
                    <a:pt x="77" y="82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4" y="77"/>
                    <a:pt x="61" y="78"/>
                    <a:pt x="58" y="78"/>
                  </a:cubicBezTo>
                  <a:cubicBezTo>
                    <a:pt x="31" y="78"/>
                    <a:pt x="9" y="62"/>
                    <a:pt x="9" y="43"/>
                  </a:cubicBezTo>
                  <a:cubicBezTo>
                    <a:pt x="9" y="24"/>
                    <a:pt x="31" y="9"/>
                    <a:pt x="58" y="9"/>
                  </a:cubicBezTo>
                  <a:moveTo>
                    <a:pt x="58" y="0"/>
                  </a:moveTo>
                  <a:cubicBezTo>
                    <a:pt x="26" y="0"/>
                    <a:pt x="0" y="19"/>
                    <a:pt x="0" y="43"/>
                  </a:cubicBezTo>
                  <a:cubicBezTo>
                    <a:pt x="0" y="67"/>
                    <a:pt x="26" y="87"/>
                    <a:pt x="58" y="87"/>
                  </a:cubicBezTo>
                  <a:cubicBezTo>
                    <a:pt x="62" y="87"/>
                    <a:pt x="65" y="86"/>
                    <a:pt x="69" y="86"/>
                  </a:cubicBezTo>
                  <a:cubicBezTo>
                    <a:pt x="73" y="97"/>
                    <a:pt x="65" y="111"/>
                    <a:pt x="65" y="111"/>
                  </a:cubicBezTo>
                  <a:cubicBezTo>
                    <a:pt x="86" y="104"/>
                    <a:pt x="88" y="88"/>
                    <a:pt x="88" y="80"/>
                  </a:cubicBezTo>
                  <a:cubicBezTo>
                    <a:pt x="105" y="73"/>
                    <a:pt x="116" y="59"/>
                    <a:pt x="116" y="43"/>
                  </a:cubicBezTo>
                  <a:cubicBezTo>
                    <a:pt x="116" y="19"/>
                    <a:pt x="90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7" name="Oval 162"/>
            <p:cNvSpPr>
              <a:spLocks noChangeArrowheads="1"/>
            </p:cNvSpPr>
            <p:nvPr/>
          </p:nvSpPr>
          <p:spPr bwMode="auto">
            <a:xfrm>
              <a:off x="8897802" y="3324449"/>
              <a:ext cx="21477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8" name="Oval 163"/>
            <p:cNvSpPr>
              <a:spLocks noChangeArrowheads="1"/>
            </p:cNvSpPr>
            <p:nvPr/>
          </p:nvSpPr>
          <p:spPr bwMode="auto">
            <a:xfrm>
              <a:off x="8941496" y="3324449"/>
              <a:ext cx="21477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9" name="Oval 164"/>
            <p:cNvSpPr>
              <a:spLocks noChangeArrowheads="1"/>
            </p:cNvSpPr>
            <p:nvPr/>
          </p:nvSpPr>
          <p:spPr bwMode="auto">
            <a:xfrm>
              <a:off x="8985190" y="3324449"/>
              <a:ext cx="21477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0" name="Freeform 165"/>
            <p:cNvSpPr>
              <a:spLocks noEditPoints="1"/>
            </p:cNvSpPr>
            <p:nvPr/>
          </p:nvSpPr>
          <p:spPr bwMode="auto">
            <a:xfrm>
              <a:off x="8759313" y="3324449"/>
              <a:ext cx="176999" cy="168112"/>
            </a:xfrm>
            <a:custGeom>
              <a:avLst/>
              <a:gdLst>
                <a:gd name="T0" fmla="*/ 50 w 101"/>
                <a:gd name="T1" fmla="*/ 0 h 96"/>
                <a:gd name="T2" fmla="*/ 0 w 101"/>
                <a:gd name="T3" fmla="*/ 37 h 96"/>
                <a:gd name="T4" fmla="*/ 24 w 101"/>
                <a:gd name="T5" fmla="*/ 70 h 96"/>
                <a:gd name="T6" fmla="*/ 44 w 101"/>
                <a:gd name="T7" fmla="*/ 96 h 96"/>
                <a:gd name="T8" fmla="*/ 41 w 101"/>
                <a:gd name="T9" fmla="*/ 74 h 96"/>
                <a:gd name="T10" fmla="*/ 50 w 101"/>
                <a:gd name="T11" fmla="*/ 75 h 96"/>
                <a:gd name="T12" fmla="*/ 101 w 101"/>
                <a:gd name="T13" fmla="*/ 37 h 96"/>
                <a:gd name="T14" fmla="*/ 50 w 101"/>
                <a:gd name="T15" fmla="*/ 0 h 96"/>
                <a:gd name="T16" fmla="*/ 25 w 101"/>
                <a:gd name="T17" fmla="*/ 53 h 96"/>
                <a:gd name="T18" fmla="*/ 19 w 101"/>
                <a:gd name="T19" fmla="*/ 47 h 96"/>
                <a:gd name="T20" fmla="*/ 25 w 101"/>
                <a:gd name="T21" fmla="*/ 41 h 96"/>
                <a:gd name="T22" fmla="*/ 31 w 101"/>
                <a:gd name="T23" fmla="*/ 47 h 96"/>
                <a:gd name="T24" fmla="*/ 25 w 101"/>
                <a:gd name="T25" fmla="*/ 53 h 96"/>
                <a:gd name="T26" fmla="*/ 50 w 101"/>
                <a:gd name="T27" fmla="*/ 53 h 96"/>
                <a:gd name="T28" fmla="*/ 44 w 101"/>
                <a:gd name="T29" fmla="*/ 47 h 96"/>
                <a:gd name="T30" fmla="*/ 50 w 101"/>
                <a:gd name="T31" fmla="*/ 41 h 96"/>
                <a:gd name="T32" fmla="*/ 56 w 101"/>
                <a:gd name="T33" fmla="*/ 47 h 96"/>
                <a:gd name="T34" fmla="*/ 50 w 101"/>
                <a:gd name="T35" fmla="*/ 53 h 96"/>
                <a:gd name="T36" fmla="*/ 75 w 101"/>
                <a:gd name="T37" fmla="*/ 53 h 96"/>
                <a:gd name="T38" fmla="*/ 69 w 101"/>
                <a:gd name="T39" fmla="*/ 47 h 96"/>
                <a:gd name="T40" fmla="*/ 75 w 101"/>
                <a:gd name="T41" fmla="*/ 41 h 96"/>
                <a:gd name="T42" fmla="*/ 81 w 101"/>
                <a:gd name="T43" fmla="*/ 47 h 96"/>
                <a:gd name="T44" fmla="*/ 75 w 101"/>
                <a:gd name="T45" fmla="*/ 5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96">
                  <a:moveTo>
                    <a:pt x="50" y="0"/>
                  </a:moveTo>
                  <a:cubicBezTo>
                    <a:pt x="22" y="0"/>
                    <a:pt x="0" y="17"/>
                    <a:pt x="0" y="37"/>
                  </a:cubicBezTo>
                  <a:cubicBezTo>
                    <a:pt x="0" y="51"/>
                    <a:pt x="9" y="63"/>
                    <a:pt x="24" y="70"/>
                  </a:cubicBezTo>
                  <a:cubicBezTo>
                    <a:pt x="24" y="76"/>
                    <a:pt x="26" y="90"/>
                    <a:pt x="44" y="96"/>
                  </a:cubicBezTo>
                  <a:cubicBezTo>
                    <a:pt x="44" y="96"/>
                    <a:pt x="37" y="84"/>
                    <a:pt x="41" y="74"/>
                  </a:cubicBezTo>
                  <a:cubicBezTo>
                    <a:pt x="44" y="75"/>
                    <a:pt x="47" y="75"/>
                    <a:pt x="50" y="75"/>
                  </a:cubicBezTo>
                  <a:cubicBezTo>
                    <a:pt x="78" y="75"/>
                    <a:pt x="101" y="58"/>
                    <a:pt x="101" y="37"/>
                  </a:cubicBezTo>
                  <a:cubicBezTo>
                    <a:pt x="101" y="17"/>
                    <a:pt x="78" y="0"/>
                    <a:pt x="50" y="0"/>
                  </a:cubicBezTo>
                  <a:close/>
                  <a:moveTo>
                    <a:pt x="25" y="53"/>
                  </a:moveTo>
                  <a:cubicBezTo>
                    <a:pt x="22" y="53"/>
                    <a:pt x="19" y="50"/>
                    <a:pt x="19" y="47"/>
                  </a:cubicBezTo>
                  <a:cubicBezTo>
                    <a:pt x="19" y="44"/>
                    <a:pt x="22" y="41"/>
                    <a:pt x="25" y="41"/>
                  </a:cubicBezTo>
                  <a:cubicBezTo>
                    <a:pt x="28" y="41"/>
                    <a:pt x="31" y="44"/>
                    <a:pt x="31" y="47"/>
                  </a:cubicBezTo>
                  <a:cubicBezTo>
                    <a:pt x="31" y="50"/>
                    <a:pt x="28" y="53"/>
                    <a:pt x="25" y="53"/>
                  </a:cubicBezTo>
                  <a:close/>
                  <a:moveTo>
                    <a:pt x="50" y="53"/>
                  </a:moveTo>
                  <a:cubicBezTo>
                    <a:pt x="47" y="53"/>
                    <a:pt x="44" y="50"/>
                    <a:pt x="44" y="47"/>
                  </a:cubicBezTo>
                  <a:cubicBezTo>
                    <a:pt x="44" y="44"/>
                    <a:pt x="47" y="41"/>
                    <a:pt x="50" y="41"/>
                  </a:cubicBezTo>
                  <a:cubicBezTo>
                    <a:pt x="53" y="41"/>
                    <a:pt x="56" y="44"/>
                    <a:pt x="56" y="47"/>
                  </a:cubicBezTo>
                  <a:cubicBezTo>
                    <a:pt x="56" y="50"/>
                    <a:pt x="53" y="53"/>
                    <a:pt x="50" y="53"/>
                  </a:cubicBezTo>
                  <a:close/>
                  <a:moveTo>
                    <a:pt x="75" y="53"/>
                  </a:moveTo>
                  <a:cubicBezTo>
                    <a:pt x="72" y="53"/>
                    <a:pt x="69" y="50"/>
                    <a:pt x="69" y="47"/>
                  </a:cubicBezTo>
                  <a:cubicBezTo>
                    <a:pt x="69" y="44"/>
                    <a:pt x="72" y="41"/>
                    <a:pt x="75" y="41"/>
                  </a:cubicBezTo>
                  <a:cubicBezTo>
                    <a:pt x="79" y="41"/>
                    <a:pt x="81" y="44"/>
                    <a:pt x="81" y="47"/>
                  </a:cubicBezTo>
                  <a:cubicBezTo>
                    <a:pt x="81" y="50"/>
                    <a:pt x="79" y="53"/>
                    <a:pt x="7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1" name="Freeform 166"/>
            <p:cNvSpPr>
              <a:spLocks noEditPoints="1"/>
            </p:cNvSpPr>
            <p:nvPr/>
          </p:nvSpPr>
          <p:spPr bwMode="auto">
            <a:xfrm>
              <a:off x="8314965" y="1649997"/>
              <a:ext cx="202919" cy="194773"/>
            </a:xfrm>
            <a:custGeom>
              <a:avLst/>
              <a:gdLst>
                <a:gd name="T0" fmla="*/ 58 w 116"/>
                <a:gd name="T1" fmla="*/ 9 h 111"/>
                <a:gd name="T2" fmla="*/ 107 w 116"/>
                <a:gd name="T3" fmla="*/ 43 h 111"/>
                <a:gd name="T4" fmla="*/ 84 w 116"/>
                <a:gd name="T5" fmla="*/ 72 h 111"/>
                <a:gd name="T6" fmla="*/ 79 w 116"/>
                <a:gd name="T7" fmla="*/ 75 h 111"/>
                <a:gd name="T8" fmla="*/ 79 w 116"/>
                <a:gd name="T9" fmla="*/ 81 h 111"/>
                <a:gd name="T10" fmla="*/ 78 w 116"/>
                <a:gd name="T11" fmla="*/ 87 h 111"/>
                <a:gd name="T12" fmla="*/ 77 w 116"/>
                <a:gd name="T13" fmla="*/ 82 h 111"/>
                <a:gd name="T14" fmla="*/ 74 w 116"/>
                <a:gd name="T15" fmla="*/ 76 h 111"/>
                <a:gd name="T16" fmla="*/ 67 w 116"/>
                <a:gd name="T17" fmla="*/ 77 h 111"/>
                <a:gd name="T18" fmla="*/ 58 w 116"/>
                <a:gd name="T19" fmla="*/ 78 h 111"/>
                <a:gd name="T20" fmla="*/ 9 w 116"/>
                <a:gd name="T21" fmla="*/ 43 h 111"/>
                <a:gd name="T22" fmla="*/ 58 w 116"/>
                <a:gd name="T23" fmla="*/ 9 h 111"/>
                <a:gd name="T24" fmla="*/ 58 w 116"/>
                <a:gd name="T25" fmla="*/ 0 h 111"/>
                <a:gd name="T26" fmla="*/ 0 w 116"/>
                <a:gd name="T27" fmla="*/ 43 h 111"/>
                <a:gd name="T28" fmla="*/ 58 w 116"/>
                <a:gd name="T29" fmla="*/ 87 h 111"/>
                <a:gd name="T30" fmla="*/ 69 w 116"/>
                <a:gd name="T31" fmla="*/ 86 h 111"/>
                <a:gd name="T32" fmla="*/ 65 w 116"/>
                <a:gd name="T33" fmla="*/ 111 h 111"/>
                <a:gd name="T34" fmla="*/ 88 w 116"/>
                <a:gd name="T35" fmla="*/ 80 h 111"/>
                <a:gd name="T36" fmla="*/ 116 w 116"/>
                <a:gd name="T37" fmla="*/ 43 h 111"/>
                <a:gd name="T38" fmla="*/ 58 w 116"/>
                <a:gd name="T3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1">
                  <a:moveTo>
                    <a:pt x="58" y="9"/>
                  </a:moveTo>
                  <a:cubicBezTo>
                    <a:pt x="85" y="9"/>
                    <a:pt x="107" y="25"/>
                    <a:pt x="107" y="43"/>
                  </a:cubicBezTo>
                  <a:cubicBezTo>
                    <a:pt x="107" y="55"/>
                    <a:pt x="99" y="66"/>
                    <a:pt x="84" y="72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3"/>
                    <a:pt x="79" y="85"/>
                    <a:pt x="78" y="87"/>
                  </a:cubicBezTo>
                  <a:cubicBezTo>
                    <a:pt x="78" y="85"/>
                    <a:pt x="77" y="84"/>
                    <a:pt x="77" y="82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4" y="77"/>
                    <a:pt x="61" y="78"/>
                    <a:pt x="58" y="78"/>
                  </a:cubicBezTo>
                  <a:cubicBezTo>
                    <a:pt x="31" y="78"/>
                    <a:pt x="9" y="62"/>
                    <a:pt x="9" y="43"/>
                  </a:cubicBezTo>
                  <a:cubicBezTo>
                    <a:pt x="9" y="25"/>
                    <a:pt x="31" y="9"/>
                    <a:pt x="58" y="9"/>
                  </a:cubicBezTo>
                  <a:moveTo>
                    <a:pt x="58" y="0"/>
                  </a:moveTo>
                  <a:cubicBezTo>
                    <a:pt x="26" y="0"/>
                    <a:pt x="0" y="20"/>
                    <a:pt x="0" y="43"/>
                  </a:cubicBezTo>
                  <a:cubicBezTo>
                    <a:pt x="0" y="67"/>
                    <a:pt x="26" y="87"/>
                    <a:pt x="58" y="87"/>
                  </a:cubicBezTo>
                  <a:cubicBezTo>
                    <a:pt x="62" y="87"/>
                    <a:pt x="65" y="86"/>
                    <a:pt x="69" y="86"/>
                  </a:cubicBezTo>
                  <a:cubicBezTo>
                    <a:pt x="73" y="97"/>
                    <a:pt x="65" y="111"/>
                    <a:pt x="65" y="111"/>
                  </a:cubicBezTo>
                  <a:cubicBezTo>
                    <a:pt x="86" y="104"/>
                    <a:pt x="88" y="88"/>
                    <a:pt x="88" y="80"/>
                  </a:cubicBezTo>
                  <a:cubicBezTo>
                    <a:pt x="105" y="73"/>
                    <a:pt x="116" y="59"/>
                    <a:pt x="116" y="43"/>
                  </a:cubicBezTo>
                  <a:cubicBezTo>
                    <a:pt x="116" y="20"/>
                    <a:pt x="90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2" name="Oval 167"/>
            <p:cNvSpPr>
              <a:spLocks noChangeArrowheads="1"/>
            </p:cNvSpPr>
            <p:nvPr/>
          </p:nvSpPr>
          <p:spPr bwMode="auto">
            <a:xfrm>
              <a:off x="8362362" y="1724055"/>
              <a:ext cx="20736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3" name="Oval 168"/>
            <p:cNvSpPr>
              <a:spLocks noChangeArrowheads="1"/>
            </p:cNvSpPr>
            <p:nvPr/>
          </p:nvSpPr>
          <p:spPr bwMode="auto">
            <a:xfrm>
              <a:off x="8406056" y="1724055"/>
              <a:ext cx="20736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4" name="Oval 169"/>
            <p:cNvSpPr>
              <a:spLocks noChangeArrowheads="1"/>
            </p:cNvSpPr>
            <p:nvPr/>
          </p:nvSpPr>
          <p:spPr bwMode="auto">
            <a:xfrm>
              <a:off x="8449751" y="1724055"/>
              <a:ext cx="20736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5" name="Freeform 170"/>
            <p:cNvSpPr>
              <a:spLocks noEditPoints="1"/>
            </p:cNvSpPr>
            <p:nvPr/>
          </p:nvSpPr>
          <p:spPr bwMode="auto">
            <a:xfrm>
              <a:off x="8222392" y="1724055"/>
              <a:ext cx="178480" cy="168112"/>
            </a:xfrm>
            <a:custGeom>
              <a:avLst/>
              <a:gdLst>
                <a:gd name="T0" fmla="*/ 51 w 102"/>
                <a:gd name="T1" fmla="*/ 0 h 96"/>
                <a:gd name="T2" fmla="*/ 0 w 102"/>
                <a:gd name="T3" fmla="*/ 38 h 96"/>
                <a:gd name="T4" fmla="*/ 25 w 102"/>
                <a:gd name="T5" fmla="*/ 70 h 96"/>
                <a:gd name="T6" fmla="*/ 45 w 102"/>
                <a:gd name="T7" fmla="*/ 96 h 96"/>
                <a:gd name="T8" fmla="*/ 42 w 102"/>
                <a:gd name="T9" fmla="*/ 75 h 96"/>
                <a:gd name="T10" fmla="*/ 51 w 102"/>
                <a:gd name="T11" fmla="*/ 75 h 96"/>
                <a:gd name="T12" fmla="*/ 102 w 102"/>
                <a:gd name="T13" fmla="*/ 38 h 96"/>
                <a:gd name="T14" fmla="*/ 51 w 102"/>
                <a:gd name="T15" fmla="*/ 0 h 96"/>
                <a:gd name="T16" fmla="*/ 26 w 102"/>
                <a:gd name="T17" fmla="*/ 53 h 96"/>
                <a:gd name="T18" fmla="*/ 20 w 102"/>
                <a:gd name="T19" fmla="*/ 47 h 96"/>
                <a:gd name="T20" fmla="*/ 26 w 102"/>
                <a:gd name="T21" fmla="*/ 41 h 96"/>
                <a:gd name="T22" fmla="*/ 32 w 102"/>
                <a:gd name="T23" fmla="*/ 47 h 96"/>
                <a:gd name="T24" fmla="*/ 26 w 102"/>
                <a:gd name="T25" fmla="*/ 53 h 96"/>
                <a:gd name="T26" fmla="*/ 51 w 102"/>
                <a:gd name="T27" fmla="*/ 53 h 96"/>
                <a:gd name="T28" fmla="*/ 45 w 102"/>
                <a:gd name="T29" fmla="*/ 47 h 96"/>
                <a:gd name="T30" fmla="*/ 51 w 102"/>
                <a:gd name="T31" fmla="*/ 41 h 96"/>
                <a:gd name="T32" fmla="*/ 57 w 102"/>
                <a:gd name="T33" fmla="*/ 47 h 96"/>
                <a:gd name="T34" fmla="*/ 51 w 102"/>
                <a:gd name="T35" fmla="*/ 53 h 96"/>
                <a:gd name="T36" fmla="*/ 76 w 102"/>
                <a:gd name="T37" fmla="*/ 53 h 96"/>
                <a:gd name="T38" fmla="*/ 70 w 102"/>
                <a:gd name="T39" fmla="*/ 47 h 96"/>
                <a:gd name="T40" fmla="*/ 76 w 102"/>
                <a:gd name="T41" fmla="*/ 41 h 96"/>
                <a:gd name="T42" fmla="*/ 82 w 102"/>
                <a:gd name="T43" fmla="*/ 47 h 96"/>
                <a:gd name="T44" fmla="*/ 76 w 102"/>
                <a:gd name="T45" fmla="*/ 5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96">
                  <a:moveTo>
                    <a:pt x="51" y="0"/>
                  </a:moveTo>
                  <a:cubicBezTo>
                    <a:pt x="23" y="0"/>
                    <a:pt x="0" y="17"/>
                    <a:pt x="0" y="38"/>
                  </a:cubicBezTo>
                  <a:cubicBezTo>
                    <a:pt x="0" y="51"/>
                    <a:pt x="10" y="63"/>
                    <a:pt x="25" y="70"/>
                  </a:cubicBezTo>
                  <a:cubicBezTo>
                    <a:pt x="25" y="76"/>
                    <a:pt x="26" y="90"/>
                    <a:pt x="45" y="96"/>
                  </a:cubicBezTo>
                  <a:cubicBezTo>
                    <a:pt x="45" y="96"/>
                    <a:pt x="38" y="84"/>
                    <a:pt x="42" y="75"/>
                  </a:cubicBezTo>
                  <a:cubicBezTo>
                    <a:pt x="45" y="75"/>
                    <a:pt x="48" y="75"/>
                    <a:pt x="51" y="75"/>
                  </a:cubicBezTo>
                  <a:cubicBezTo>
                    <a:pt x="79" y="75"/>
                    <a:pt x="102" y="58"/>
                    <a:pt x="102" y="38"/>
                  </a:cubicBezTo>
                  <a:cubicBezTo>
                    <a:pt x="102" y="17"/>
                    <a:pt x="79" y="0"/>
                    <a:pt x="51" y="0"/>
                  </a:cubicBezTo>
                  <a:close/>
                  <a:moveTo>
                    <a:pt x="26" y="53"/>
                  </a:moveTo>
                  <a:cubicBezTo>
                    <a:pt x="23" y="53"/>
                    <a:pt x="20" y="50"/>
                    <a:pt x="20" y="47"/>
                  </a:cubicBezTo>
                  <a:cubicBezTo>
                    <a:pt x="20" y="44"/>
                    <a:pt x="23" y="41"/>
                    <a:pt x="26" y="41"/>
                  </a:cubicBezTo>
                  <a:cubicBezTo>
                    <a:pt x="29" y="41"/>
                    <a:pt x="32" y="44"/>
                    <a:pt x="32" y="47"/>
                  </a:cubicBezTo>
                  <a:cubicBezTo>
                    <a:pt x="32" y="50"/>
                    <a:pt x="29" y="53"/>
                    <a:pt x="26" y="53"/>
                  </a:cubicBezTo>
                  <a:close/>
                  <a:moveTo>
                    <a:pt x="51" y="53"/>
                  </a:moveTo>
                  <a:cubicBezTo>
                    <a:pt x="48" y="53"/>
                    <a:pt x="45" y="50"/>
                    <a:pt x="45" y="47"/>
                  </a:cubicBezTo>
                  <a:cubicBezTo>
                    <a:pt x="45" y="44"/>
                    <a:pt x="48" y="41"/>
                    <a:pt x="51" y="41"/>
                  </a:cubicBezTo>
                  <a:cubicBezTo>
                    <a:pt x="54" y="41"/>
                    <a:pt x="57" y="44"/>
                    <a:pt x="57" y="47"/>
                  </a:cubicBezTo>
                  <a:cubicBezTo>
                    <a:pt x="57" y="50"/>
                    <a:pt x="54" y="53"/>
                    <a:pt x="51" y="53"/>
                  </a:cubicBezTo>
                  <a:close/>
                  <a:moveTo>
                    <a:pt x="76" y="53"/>
                  </a:moveTo>
                  <a:cubicBezTo>
                    <a:pt x="73" y="53"/>
                    <a:pt x="70" y="50"/>
                    <a:pt x="70" y="47"/>
                  </a:cubicBezTo>
                  <a:cubicBezTo>
                    <a:pt x="70" y="44"/>
                    <a:pt x="73" y="41"/>
                    <a:pt x="76" y="41"/>
                  </a:cubicBezTo>
                  <a:cubicBezTo>
                    <a:pt x="79" y="41"/>
                    <a:pt x="82" y="44"/>
                    <a:pt x="82" y="47"/>
                  </a:cubicBezTo>
                  <a:cubicBezTo>
                    <a:pt x="82" y="50"/>
                    <a:pt x="79" y="53"/>
                    <a:pt x="76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6" name="Freeform 171"/>
            <p:cNvSpPr>
              <a:spLocks noEditPoints="1"/>
            </p:cNvSpPr>
            <p:nvPr/>
          </p:nvSpPr>
          <p:spPr bwMode="auto">
            <a:xfrm>
              <a:off x="7164103" y="2429828"/>
              <a:ext cx="203660" cy="192551"/>
            </a:xfrm>
            <a:custGeom>
              <a:avLst/>
              <a:gdLst>
                <a:gd name="T0" fmla="*/ 58 w 116"/>
                <a:gd name="T1" fmla="*/ 9 h 110"/>
                <a:gd name="T2" fmla="*/ 107 w 116"/>
                <a:gd name="T3" fmla="*/ 43 h 110"/>
                <a:gd name="T4" fmla="*/ 84 w 116"/>
                <a:gd name="T5" fmla="*/ 72 h 110"/>
                <a:gd name="T6" fmla="*/ 79 w 116"/>
                <a:gd name="T7" fmla="*/ 74 h 110"/>
                <a:gd name="T8" fmla="*/ 79 w 116"/>
                <a:gd name="T9" fmla="*/ 80 h 110"/>
                <a:gd name="T10" fmla="*/ 78 w 116"/>
                <a:gd name="T11" fmla="*/ 86 h 110"/>
                <a:gd name="T12" fmla="*/ 77 w 116"/>
                <a:gd name="T13" fmla="*/ 82 h 110"/>
                <a:gd name="T14" fmla="*/ 74 w 116"/>
                <a:gd name="T15" fmla="*/ 75 h 110"/>
                <a:gd name="T16" fmla="*/ 67 w 116"/>
                <a:gd name="T17" fmla="*/ 76 h 110"/>
                <a:gd name="T18" fmla="*/ 58 w 116"/>
                <a:gd name="T19" fmla="*/ 77 h 110"/>
                <a:gd name="T20" fmla="*/ 9 w 116"/>
                <a:gd name="T21" fmla="*/ 43 h 110"/>
                <a:gd name="T22" fmla="*/ 58 w 116"/>
                <a:gd name="T23" fmla="*/ 9 h 110"/>
                <a:gd name="T24" fmla="*/ 58 w 116"/>
                <a:gd name="T25" fmla="*/ 0 h 110"/>
                <a:gd name="T26" fmla="*/ 0 w 116"/>
                <a:gd name="T27" fmla="*/ 43 h 110"/>
                <a:gd name="T28" fmla="*/ 58 w 116"/>
                <a:gd name="T29" fmla="*/ 86 h 110"/>
                <a:gd name="T30" fmla="*/ 68 w 116"/>
                <a:gd name="T31" fmla="*/ 85 h 110"/>
                <a:gd name="T32" fmla="*/ 65 w 116"/>
                <a:gd name="T33" fmla="*/ 110 h 110"/>
                <a:gd name="T34" fmla="*/ 88 w 116"/>
                <a:gd name="T35" fmla="*/ 80 h 110"/>
                <a:gd name="T36" fmla="*/ 116 w 116"/>
                <a:gd name="T37" fmla="*/ 43 h 110"/>
                <a:gd name="T38" fmla="*/ 58 w 116"/>
                <a:gd name="T3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0">
                  <a:moveTo>
                    <a:pt x="58" y="9"/>
                  </a:moveTo>
                  <a:cubicBezTo>
                    <a:pt x="85" y="9"/>
                    <a:pt x="107" y="24"/>
                    <a:pt x="107" y="43"/>
                  </a:cubicBezTo>
                  <a:cubicBezTo>
                    <a:pt x="107" y="54"/>
                    <a:pt x="98" y="65"/>
                    <a:pt x="84" y="72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82"/>
                    <a:pt x="79" y="84"/>
                    <a:pt x="78" y="86"/>
                  </a:cubicBezTo>
                  <a:cubicBezTo>
                    <a:pt x="78" y="85"/>
                    <a:pt x="77" y="83"/>
                    <a:pt x="77" y="82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4" y="77"/>
                    <a:pt x="61" y="77"/>
                    <a:pt x="58" y="77"/>
                  </a:cubicBezTo>
                  <a:cubicBezTo>
                    <a:pt x="31" y="77"/>
                    <a:pt x="9" y="62"/>
                    <a:pt x="9" y="43"/>
                  </a:cubicBezTo>
                  <a:cubicBezTo>
                    <a:pt x="9" y="24"/>
                    <a:pt x="31" y="9"/>
                    <a:pt x="58" y="9"/>
                  </a:cubicBezTo>
                  <a:moveTo>
                    <a:pt x="58" y="0"/>
                  </a:moveTo>
                  <a:cubicBezTo>
                    <a:pt x="26" y="0"/>
                    <a:pt x="0" y="19"/>
                    <a:pt x="0" y="43"/>
                  </a:cubicBezTo>
                  <a:cubicBezTo>
                    <a:pt x="0" y="67"/>
                    <a:pt x="26" y="86"/>
                    <a:pt x="58" y="86"/>
                  </a:cubicBezTo>
                  <a:cubicBezTo>
                    <a:pt x="61" y="86"/>
                    <a:pt x="65" y="86"/>
                    <a:pt x="68" y="85"/>
                  </a:cubicBezTo>
                  <a:cubicBezTo>
                    <a:pt x="73" y="96"/>
                    <a:pt x="65" y="110"/>
                    <a:pt x="65" y="110"/>
                  </a:cubicBezTo>
                  <a:cubicBezTo>
                    <a:pt x="86" y="104"/>
                    <a:pt x="88" y="87"/>
                    <a:pt x="88" y="80"/>
                  </a:cubicBezTo>
                  <a:cubicBezTo>
                    <a:pt x="105" y="72"/>
                    <a:pt x="116" y="59"/>
                    <a:pt x="116" y="43"/>
                  </a:cubicBezTo>
                  <a:cubicBezTo>
                    <a:pt x="116" y="19"/>
                    <a:pt x="90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7" name="Oval 172"/>
            <p:cNvSpPr>
              <a:spLocks noChangeArrowheads="1"/>
            </p:cNvSpPr>
            <p:nvPr/>
          </p:nvSpPr>
          <p:spPr bwMode="auto">
            <a:xfrm>
              <a:off x="7211500" y="2501664"/>
              <a:ext cx="21477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8" name="Oval 173"/>
            <p:cNvSpPr>
              <a:spLocks noChangeArrowheads="1"/>
            </p:cNvSpPr>
            <p:nvPr/>
          </p:nvSpPr>
          <p:spPr bwMode="auto">
            <a:xfrm>
              <a:off x="7255194" y="2501664"/>
              <a:ext cx="21477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9" name="Oval 174"/>
            <p:cNvSpPr>
              <a:spLocks noChangeArrowheads="1"/>
            </p:cNvSpPr>
            <p:nvPr/>
          </p:nvSpPr>
          <p:spPr bwMode="auto">
            <a:xfrm>
              <a:off x="7299629" y="2501664"/>
              <a:ext cx="20736" cy="207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0" name="Freeform 175"/>
            <p:cNvSpPr>
              <a:spLocks noEditPoints="1"/>
            </p:cNvSpPr>
            <p:nvPr/>
          </p:nvSpPr>
          <p:spPr bwMode="auto">
            <a:xfrm>
              <a:off x="7071530" y="2501664"/>
              <a:ext cx="176999" cy="169593"/>
            </a:xfrm>
            <a:custGeom>
              <a:avLst/>
              <a:gdLst>
                <a:gd name="T0" fmla="*/ 51 w 101"/>
                <a:gd name="T1" fmla="*/ 0 h 97"/>
                <a:gd name="T2" fmla="*/ 0 w 101"/>
                <a:gd name="T3" fmla="*/ 38 h 97"/>
                <a:gd name="T4" fmla="*/ 25 w 101"/>
                <a:gd name="T5" fmla="*/ 70 h 97"/>
                <a:gd name="T6" fmla="*/ 45 w 101"/>
                <a:gd name="T7" fmla="*/ 97 h 97"/>
                <a:gd name="T8" fmla="*/ 42 w 101"/>
                <a:gd name="T9" fmla="*/ 75 h 97"/>
                <a:gd name="T10" fmla="*/ 51 w 101"/>
                <a:gd name="T11" fmla="*/ 76 h 97"/>
                <a:gd name="T12" fmla="*/ 101 w 101"/>
                <a:gd name="T13" fmla="*/ 38 h 97"/>
                <a:gd name="T14" fmla="*/ 51 w 101"/>
                <a:gd name="T15" fmla="*/ 0 h 97"/>
                <a:gd name="T16" fmla="*/ 26 w 101"/>
                <a:gd name="T17" fmla="*/ 53 h 97"/>
                <a:gd name="T18" fmla="*/ 20 w 101"/>
                <a:gd name="T19" fmla="*/ 48 h 97"/>
                <a:gd name="T20" fmla="*/ 26 w 101"/>
                <a:gd name="T21" fmla="*/ 42 h 97"/>
                <a:gd name="T22" fmla="*/ 32 w 101"/>
                <a:gd name="T23" fmla="*/ 48 h 97"/>
                <a:gd name="T24" fmla="*/ 26 w 101"/>
                <a:gd name="T25" fmla="*/ 53 h 97"/>
                <a:gd name="T26" fmla="*/ 51 w 101"/>
                <a:gd name="T27" fmla="*/ 53 h 97"/>
                <a:gd name="T28" fmla="*/ 45 w 101"/>
                <a:gd name="T29" fmla="*/ 48 h 97"/>
                <a:gd name="T30" fmla="*/ 51 w 101"/>
                <a:gd name="T31" fmla="*/ 42 h 97"/>
                <a:gd name="T32" fmla="*/ 57 w 101"/>
                <a:gd name="T33" fmla="*/ 48 h 97"/>
                <a:gd name="T34" fmla="*/ 51 w 101"/>
                <a:gd name="T35" fmla="*/ 53 h 97"/>
                <a:gd name="T36" fmla="*/ 76 w 101"/>
                <a:gd name="T37" fmla="*/ 53 h 97"/>
                <a:gd name="T38" fmla="*/ 70 w 101"/>
                <a:gd name="T39" fmla="*/ 48 h 97"/>
                <a:gd name="T40" fmla="*/ 76 w 101"/>
                <a:gd name="T41" fmla="*/ 42 h 97"/>
                <a:gd name="T42" fmla="*/ 82 w 101"/>
                <a:gd name="T43" fmla="*/ 48 h 97"/>
                <a:gd name="T44" fmla="*/ 76 w 101"/>
                <a:gd name="T45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97">
                  <a:moveTo>
                    <a:pt x="51" y="0"/>
                  </a:moveTo>
                  <a:cubicBezTo>
                    <a:pt x="23" y="0"/>
                    <a:pt x="0" y="17"/>
                    <a:pt x="0" y="38"/>
                  </a:cubicBezTo>
                  <a:cubicBezTo>
                    <a:pt x="0" y="52"/>
                    <a:pt x="10" y="64"/>
                    <a:pt x="25" y="70"/>
                  </a:cubicBezTo>
                  <a:cubicBezTo>
                    <a:pt x="25" y="77"/>
                    <a:pt x="26" y="91"/>
                    <a:pt x="45" y="97"/>
                  </a:cubicBezTo>
                  <a:cubicBezTo>
                    <a:pt x="45" y="97"/>
                    <a:pt x="38" y="85"/>
                    <a:pt x="42" y="75"/>
                  </a:cubicBezTo>
                  <a:cubicBezTo>
                    <a:pt x="45" y="75"/>
                    <a:pt x="48" y="76"/>
                    <a:pt x="51" y="76"/>
                  </a:cubicBezTo>
                  <a:cubicBezTo>
                    <a:pt x="79" y="76"/>
                    <a:pt x="101" y="59"/>
                    <a:pt x="101" y="38"/>
                  </a:cubicBezTo>
                  <a:cubicBezTo>
                    <a:pt x="101" y="17"/>
                    <a:pt x="79" y="0"/>
                    <a:pt x="51" y="0"/>
                  </a:cubicBezTo>
                  <a:close/>
                  <a:moveTo>
                    <a:pt x="26" y="53"/>
                  </a:moveTo>
                  <a:cubicBezTo>
                    <a:pt x="23" y="53"/>
                    <a:pt x="20" y="51"/>
                    <a:pt x="20" y="48"/>
                  </a:cubicBezTo>
                  <a:cubicBezTo>
                    <a:pt x="20" y="44"/>
                    <a:pt x="23" y="42"/>
                    <a:pt x="26" y="42"/>
                  </a:cubicBezTo>
                  <a:cubicBezTo>
                    <a:pt x="29" y="42"/>
                    <a:pt x="32" y="44"/>
                    <a:pt x="32" y="48"/>
                  </a:cubicBezTo>
                  <a:cubicBezTo>
                    <a:pt x="32" y="51"/>
                    <a:pt x="29" y="53"/>
                    <a:pt x="26" y="53"/>
                  </a:cubicBezTo>
                  <a:close/>
                  <a:moveTo>
                    <a:pt x="51" y="53"/>
                  </a:moveTo>
                  <a:cubicBezTo>
                    <a:pt x="48" y="53"/>
                    <a:pt x="45" y="51"/>
                    <a:pt x="45" y="48"/>
                  </a:cubicBezTo>
                  <a:cubicBezTo>
                    <a:pt x="45" y="44"/>
                    <a:pt x="48" y="42"/>
                    <a:pt x="51" y="42"/>
                  </a:cubicBezTo>
                  <a:cubicBezTo>
                    <a:pt x="54" y="42"/>
                    <a:pt x="57" y="44"/>
                    <a:pt x="57" y="48"/>
                  </a:cubicBezTo>
                  <a:cubicBezTo>
                    <a:pt x="57" y="51"/>
                    <a:pt x="54" y="53"/>
                    <a:pt x="51" y="53"/>
                  </a:cubicBezTo>
                  <a:close/>
                  <a:moveTo>
                    <a:pt x="76" y="53"/>
                  </a:moveTo>
                  <a:cubicBezTo>
                    <a:pt x="73" y="53"/>
                    <a:pt x="70" y="51"/>
                    <a:pt x="70" y="48"/>
                  </a:cubicBezTo>
                  <a:cubicBezTo>
                    <a:pt x="70" y="44"/>
                    <a:pt x="73" y="42"/>
                    <a:pt x="76" y="42"/>
                  </a:cubicBezTo>
                  <a:cubicBezTo>
                    <a:pt x="79" y="42"/>
                    <a:pt x="82" y="44"/>
                    <a:pt x="82" y="48"/>
                  </a:cubicBezTo>
                  <a:cubicBezTo>
                    <a:pt x="82" y="51"/>
                    <a:pt x="79" y="53"/>
                    <a:pt x="76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1" name="Freeform 176"/>
            <p:cNvSpPr>
              <a:spLocks noEditPoints="1"/>
            </p:cNvSpPr>
            <p:nvPr/>
          </p:nvSpPr>
          <p:spPr bwMode="auto">
            <a:xfrm>
              <a:off x="7360357" y="3839152"/>
              <a:ext cx="203660" cy="192551"/>
            </a:xfrm>
            <a:custGeom>
              <a:avLst/>
              <a:gdLst>
                <a:gd name="T0" fmla="*/ 58 w 116"/>
                <a:gd name="T1" fmla="*/ 9 h 110"/>
                <a:gd name="T2" fmla="*/ 107 w 116"/>
                <a:gd name="T3" fmla="*/ 43 h 110"/>
                <a:gd name="T4" fmla="*/ 84 w 116"/>
                <a:gd name="T5" fmla="*/ 72 h 110"/>
                <a:gd name="T6" fmla="*/ 79 w 116"/>
                <a:gd name="T7" fmla="*/ 74 h 110"/>
                <a:gd name="T8" fmla="*/ 79 w 116"/>
                <a:gd name="T9" fmla="*/ 80 h 110"/>
                <a:gd name="T10" fmla="*/ 78 w 116"/>
                <a:gd name="T11" fmla="*/ 86 h 110"/>
                <a:gd name="T12" fmla="*/ 77 w 116"/>
                <a:gd name="T13" fmla="*/ 82 h 110"/>
                <a:gd name="T14" fmla="*/ 74 w 116"/>
                <a:gd name="T15" fmla="*/ 76 h 110"/>
                <a:gd name="T16" fmla="*/ 67 w 116"/>
                <a:gd name="T17" fmla="*/ 77 h 110"/>
                <a:gd name="T18" fmla="*/ 58 w 116"/>
                <a:gd name="T19" fmla="*/ 77 h 110"/>
                <a:gd name="T20" fmla="*/ 9 w 116"/>
                <a:gd name="T21" fmla="*/ 43 h 110"/>
                <a:gd name="T22" fmla="*/ 58 w 116"/>
                <a:gd name="T23" fmla="*/ 9 h 110"/>
                <a:gd name="T24" fmla="*/ 58 w 116"/>
                <a:gd name="T25" fmla="*/ 0 h 110"/>
                <a:gd name="T26" fmla="*/ 0 w 116"/>
                <a:gd name="T27" fmla="*/ 43 h 110"/>
                <a:gd name="T28" fmla="*/ 58 w 116"/>
                <a:gd name="T29" fmla="*/ 86 h 110"/>
                <a:gd name="T30" fmla="*/ 69 w 116"/>
                <a:gd name="T31" fmla="*/ 86 h 110"/>
                <a:gd name="T32" fmla="*/ 65 w 116"/>
                <a:gd name="T33" fmla="*/ 110 h 110"/>
                <a:gd name="T34" fmla="*/ 88 w 116"/>
                <a:gd name="T35" fmla="*/ 80 h 110"/>
                <a:gd name="T36" fmla="*/ 116 w 116"/>
                <a:gd name="T37" fmla="*/ 43 h 110"/>
                <a:gd name="T38" fmla="*/ 58 w 116"/>
                <a:gd name="T3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0">
                  <a:moveTo>
                    <a:pt x="58" y="9"/>
                  </a:moveTo>
                  <a:cubicBezTo>
                    <a:pt x="85" y="9"/>
                    <a:pt x="107" y="24"/>
                    <a:pt x="107" y="43"/>
                  </a:cubicBezTo>
                  <a:cubicBezTo>
                    <a:pt x="107" y="55"/>
                    <a:pt x="99" y="65"/>
                    <a:pt x="84" y="72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82"/>
                    <a:pt x="79" y="84"/>
                    <a:pt x="78" y="86"/>
                  </a:cubicBezTo>
                  <a:cubicBezTo>
                    <a:pt x="78" y="85"/>
                    <a:pt x="78" y="83"/>
                    <a:pt x="77" y="82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4" y="77"/>
                    <a:pt x="61" y="77"/>
                    <a:pt x="58" y="77"/>
                  </a:cubicBezTo>
                  <a:cubicBezTo>
                    <a:pt x="31" y="77"/>
                    <a:pt x="9" y="62"/>
                    <a:pt x="9" y="43"/>
                  </a:cubicBezTo>
                  <a:cubicBezTo>
                    <a:pt x="9" y="24"/>
                    <a:pt x="31" y="9"/>
                    <a:pt x="58" y="9"/>
                  </a:cubicBezTo>
                  <a:moveTo>
                    <a:pt x="58" y="0"/>
                  </a:moveTo>
                  <a:cubicBezTo>
                    <a:pt x="26" y="0"/>
                    <a:pt x="0" y="19"/>
                    <a:pt x="0" y="43"/>
                  </a:cubicBezTo>
                  <a:cubicBezTo>
                    <a:pt x="0" y="67"/>
                    <a:pt x="26" y="86"/>
                    <a:pt x="58" y="86"/>
                  </a:cubicBezTo>
                  <a:cubicBezTo>
                    <a:pt x="62" y="86"/>
                    <a:pt x="65" y="86"/>
                    <a:pt x="69" y="86"/>
                  </a:cubicBezTo>
                  <a:cubicBezTo>
                    <a:pt x="73" y="97"/>
                    <a:pt x="65" y="110"/>
                    <a:pt x="65" y="110"/>
                  </a:cubicBezTo>
                  <a:cubicBezTo>
                    <a:pt x="86" y="104"/>
                    <a:pt x="88" y="87"/>
                    <a:pt x="88" y="80"/>
                  </a:cubicBezTo>
                  <a:cubicBezTo>
                    <a:pt x="105" y="72"/>
                    <a:pt x="116" y="59"/>
                    <a:pt x="116" y="43"/>
                  </a:cubicBezTo>
                  <a:cubicBezTo>
                    <a:pt x="116" y="19"/>
                    <a:pt x="90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2" name="Oval 177"/>
            <p:cNvSpPr>
              <a:spLocks noChangeArrowheads="1"/>
            </p:cNvSpPr>
            <p:nvPr/>
          </p:nvSpPr>
          <p:spPr bwMode="auto">
            <a:xfrm>
              <a:off x="7407754" y="3910989"/>
              <a:ext cx="21477" cy="214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3" name="Oval 178"/>
            <p:cNvSpPr>
              <a:spLocks noChangeArrowheads="1"/>
            </p:cNvSpPr>
            <p:nvPr/>
          </p:nvSpPr>
          <p:spPr bwMode="auto">
            <a:xfrm>
              <a:off x="7451448" y="3910989"/>
              <a:ext cx="21477" cy="214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4" name="Oval 179"/>
            <p:cNvSpPr>
              <a:spLocks noChangeArrowheads="1"/>
            </p:cNvSpPr>
            <p:nvPr/>
          </p:nvSpPr>
          <p:spPr bwMode="auto">
            <a:xfrm>
              <a:off x="7495142" y="3910989"/>
              <a:ext cx="21477" cy="214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5" name="Freeform 180"/>
            <p:cNvSpPr>
              <a:spLocks noEditPoints="1"/>
            </p:cNvSpPr>
            <p:nvPr/>
          </p:nvSpPr>
          <p:spPr bwMode="auto">
            <a:xfrm>
              <a:off x="7267784" y="3910989"/>
              <a:ext cx="178480" cy="170333"/>
            </a:xfrm>
            <a:custGeom>
              <a:avLst/>
              <a:gdLst>
                <a:gd name="T0" fmla="*/ 51 w 102"/>
                <a:gd name="T1" fmla="*/ 0 h 97"/>
                <a:gd name="T2" fmla="*/ 0 w 102"/>
                <a:gd name="T3" fmla="*/ 38 h 97"/>
                <a:gd name="T4" fmla="*/ 25 w 102"/>
                <a:gd name="T5" fmla="*/ 70 h 97"/>
                <a:gd name="T6" fmla="*/ 45 w 102"/>
                <a:gd name="T7" fmla="*/ 97 h 97"/>
                <a:gd name="T8" fmla="*/ 42 w 102"/>
                <a:gd name="T9" fmla="*/ 75 h 97"/>
                <a:gd name="T10" fmla="*/ 51 w 102"/>
                <a:gd name="T11" fmla="*/ 76 h 97"/>
                <a:gd name="T12" fmla="*/ 102 w 102"/>
                <a:gd name="T13" fmla="*/ 38 h 97"/>
                <a:gd name="T14" fmla="*/ 51 w 102"/>
                <a:gd name="T15" fmla="*/ 0 h 97"/>
                <a:gd name="T16" fmla="*/ 26 w 102"/>
                <a:gd name="T17" fmla="*/ 54 h 97"/>
                <a:gd name="T18" fmla="*/ 20 w 102"/>
                <a:gd name="T19" fmla="*/ 48 h 97"/>
                <a:gd name="T20" fmla="*/ 26 w 102"/>
                <a:gd name="T21" fmla="*/ 42 h 97"/>
                <a:gd name="T22" fmla="*/ 32 w 102"/>
                <a:gd name="T23" fmla="*/ 48 h 97"/>
                <a:gd name="T24" fmla="*/ 26 w 102"/>
                <a:gd name="T25" fmla="*/ 54 h 97"/>
                <a:gd name="T26" fmla="*/ 51 w 102"/>
                <a:gd name="T27" fmla="*/ 54 h 97"/>
                <a:gd name="T28" fmla="*/ 45 w 102"/>
                <a:gd name="T29" fmla="*/ 48 h 97"/>
                <a:gd name="T30" fmla="*/ 51 w 102"/>
                <a:gd name="T31" fmla="*/ 42 h 97"/>
                <a:gd name="T32" fmla="*/ 57 w 102"/>
                <a:gd name="T33" fmla="*/ 48 h 97"/>
                <a:gd name="T34" fmla="*/ 51 w 102"/>
                <a:gd name="T35" fmla="*/ 54 h 97"/>
                <a:gd name="T36" fmla="*/ 76 w 102"/>
                <a:gd name="T37" fmla="*/ 54 h 97"/>
                <a:gd name="T38" fmla="*/ 70 w 102"/>
                <a:gd name="T39" fmla="*/ 48 h 97"/>
                <a:gd name="T40" fmla="*/ 76 w 102"/>
                <a:gd name="T41" fmla="*/ 42 h 97"/>
                <a:gd name="T42" fmla="*/ 82 w 102"/>
                <a:gd name="T43" fmla="*/ 48 h 97"/>
                <a:gd name="T44" fmla="*/ 76 w 102"/>
                <a:gd name="T45" fmla="*/ 5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97">
                  <a:moveTo>
                    <a:pt x="51" y="0"/>
                  </a:moveTo>
                  <a:cubicBezTo>
                    <a:pt x="23" y="0"/>
                    <a:pt x="0" y="17"/>
                    <a:pt x="0" y="38"/>
                  </a:cubicBezTo>
                  <a:cubicBezTo>
                    <a:pt x="0" y="52"/>
                    <a:pt x="10" y="64"/>
                    <a:pt x="25" y="70"/>
                  </a:cubicBezTo>
                  <a:cubicBezTo>
                    <a:pt x="25" y="77"/>
                    <a:pt x="27" y="91"/>
                    <a:pt x="45" y="97"/>
                  </a:cubicBezTo>
                  <a:cubicBezTo>
                    <a:pt x="45" y="97"/>
                    <a:pt x="38" y="85"/>
                    <a:pt x="42" y="75"/>
                  </a:cubicBezTo>
                  <a:cubicBezTo>
                    <a:pt x="45" y="76"/>
                    <a:pt x="48" y="76"/>
                    <a:pt x="51" y="76"/>
                  </a:cubicBezTo>
                  <a:cubicBezTo>
                    <a:pt x="79" y="76"/>
                    <a:pt x="102" y="59"/>
                    <a:pt x="102" y="38"/>
                  </a:cubicBezTo>
                  <a:cubicBezTo>
                    <a:pt x="102" y="17"/>
                    <a:pt x="79" y="0"/>
                    <a:pt x="51" y="0"/>
                  </a:cubicBezTo>
                  <a:close/>
                  <a:moveTo>
                    <a:pt x="26" y="54"/>
                  </a:moveTo>
                  <a:cubicBezTo>
                    <a:pt x="23" y="54"/>
                    <a:pt x="20" y="51"/>
                    <a:pt x="20" y="48"/>
                  </a:cubicBezTo>
                  <a:cubicBezTo>
                    <a:pt x="20" y="44"/>
                    <a:pt x="23" y="42"/>
                    <a:pt x="26" y="42"/>
                  </a:cubicBezTo>
                  <a:cubicBezTo>
                    <a:pt x="29" y="42"/>
                    <a:pt x="32" y="44"/>
                    <a:pt x="32" y="48"/>
                  </a:cubicBezTo>
                  <a:cubicBezTo>
                    <a:pt x="32" y="51"/>
                    <a:pt x="29" y="54"/>
                    <a:pt x="26" y="54"/>
                  </a:cubicBezTo>
                  <a:close/>
                  <a:moveTo>
                    <a:pt x="51" y="54"/>
                  </a:moveTo>
                  <a:cubicBezTo>
                    <a:pt x="48" y="54"/>
                    <a:pt x="45" y="51"/>
                    <a:pt x="45" y="48"/>
                  </a:cubicBezTo>
                  <a:cubicBezTo>
                    <a:pt x="45" y="44"/>
                    <a:pt x="48" y="42"/>
                    <a:pt x="51" y="42"/>
                  </a:cubicBezTo>
                  <a:cubicBezTo>
                    <a:pt x="54" y="42"/>
                    <a:pt x="57" y="44"/>
                    <a:pt x="57" y="48"/>
                  </a:cubicBezTo>
                  <a:cubicBezTo>
                    <a:pt x="57" y="51"/>
                    <a:pt x="54" y="54"/>
                    <a:pt x="51" y="54"/>
                  </a:cubicBezTo>
                  <a:close/>
                  <a:moveTo>
                    <a:pt x="76" y="54"/>
                  </a:moveTo>
                  <a:cubicBezTo>
                    <a:pt x="73" y="54"/>
                    <a:pt x="70" y="51"/>
                    <a:pt x="70" y="48"/>
                  </a:cubicBezTo>
                  <a:cubicBezTo>
                    <a:pt x="70" y="44"/>
                    <a:pt x="73" y="42"/>
                    <a:pt x="76" y="42"/>
                  </a:cubicBezTo>
                  <a:cubicBezTo>
                    <a:pt x="79" y="42"/>
                    <a:pt x="82" y="44"/>
                    <a:pt x="82" y="48"/>
                  </a:cubicBezTo>
                  <a:cubicBezTo>
                    <a:pt x="82" y="51"/>
                    <a:pt x="79" y="54"/>
                    <a:pt x="7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6" name="Freeform 181"/>
            <p:cNvSpPr>
              <a:spLocks noEditPoints="1"/>
            </p:cNvSpPr>
            <p:nvPr/>
          </p:nvSpPr>
          <p:spPr bwMode="auto">
            <a:xfrm>
              <a:off x="9172557" y="2920092"/>
              <a:ext cx="275496" cy="308081"/>
            </a:xfrm>
            <a:custGeom>
              <a:avLst/>
              <a:gdLst>
                <a:gd name="T0" fmla="*/ 4 w 157"/>
                <a:gd name="T1" fmla="*/ 140 h 176"/>
                <a:gd name="T2" fmla="*/ 12 w 157"/>
                <a:gd name="T3" fmla="*/ 140 h 176"/>
                <a:gd name="T4" fmla="*/ 63 w 157"/>
                <a:gd name="T5" fmla="*/ 173 h 176"/>
                <a:gd name="T6" fmla="*/ 67 w 157"/>
                <a:gd name="T7" fmla="*/ 176 h 176"/>
                <a:gd name="T8" fmla="*/ 91 w 157"/>
                <a:gd name="T9" fmla="*/ 176 h 176"/>
                <a:gd name="T10" fmla="*/ 96 w 157"/>
                <a:gd name="T11" fmla="*/ 171 h 176"/>
                <a:gd name="T12" fmla="*/ 96 w 157"/>
                <a:gd name="T13" fmla="*/ 166 h 176"/>
                <a:gd name="T14" fmla="*/ 91 w 157"/>
                <a:gd name="T15" fmla="*/ 160 h 176"/>
                <a:gd name="T16" fmla="*/ 67 w 157"/>
                <a:gd name="T17" fmla="*/ 160 h 176"/>
                <a:gd name="T18" fmla="*/ 62 w 157"/>
                <a:gd name="T19" fmla="*/ 165 h 176"/>
                <a:gd name="T20" fmla="*/ 20 w 157"/>
                <a:gd name="T21" fmla="*/ 140 h 176"/>
                <a:gd name="T22" fmla="*/ 31 w 157"/>
                <a:gd name="T23" fmla="*/ 140 h 176"/>
                <a:gd name="T24" fmla="*/ 35 w 157"/>
                <a:gd name="T25" fmla="*/ 136 h 176"/>
                <a:gd name="T26" fmla="*/ 35 w 157"/>
                <a:gd name="T27" fmla="*/ 81 h 176"/>
                <a:gd name="T28" fmla="*/ 31 w 157"/>
                <a:gd name="T29" fmla="*/ 77 h 176"/>
                <a:gd name="T30" fmla="*/ 16 w 157"/>
                <a:gd name="T31" fmla="*/ 77 h 176"/>
                <a:gd name="T32" fmla="*/ 79 w 157"/>
                <a:gd name="T33" fmla="*/ 15 h 176"/>
                <a:gd name="T34" fmla="*/ 141 w 157"/>
                <a:gd name="T35" fmla="*/ 77 h 176"/>
                <a:gd name="T36" fmla="*/ 126 w 157"/>
                <a:gd name="T37" fmla="*/ 77 h 176"/>
                <a:gd name="T38" fmla="*/ 122 w 157"/>
                <a:gd name="T39" fmla="*/ 81 h 176"/>
                <a:gd name="T40" fmla="*/ 122 w 157"/>
                <a:gd name="T41" fmla="*/ 136 h 176"/>
                <a:gd name="T42" fmla="*/ 126 w 157"/>
                <a:gd name="T43" fmla="*/ 140 h 176"/>
                <a:gd name="T44" fmla="*/ 153 w 157"/>
                <a:gd name="T45" fmla="*/ 140 h 176"/>
                <a:gd name="T46" fmla="*/ 157 w 157"/>
                <a:gd name="T47" fmla="*/ 136 h 176"/>
                <a:gd name="T48" fmla="*/ 157 w 157"/>
                <a:gd name="T49" fmla="*/ 81 h 176"/>
                <a:gd name="T50" fmla="*/ 156 w 157"/>
                <a:gd name="T51" fmla="*/ 78 h 176"/>
                <a:gd name="T52" fmla="*/ 79 w 157"/>
                <a:gd name="T53" fmla="*/ 0 h 176"/>
                <a:gd name="T54" fmla="*/ 1 w 157"/>
                <a:gd name="T55" fmla="*/ 78 h 176"/>
                <a:gd name="T56" fmla="*/ 0 w 157"/>
                <a:gd name="T57" fmla="*/ 81 h 176"/>
                <a:gd name="T58" fmla="*/ 0 w 157"/>
                <a:gd name="T59" fmla="*/ 136 h 176"/>
                <a:gd name="T60" fmla="*/ 4 w 157"/>
                <a:gd name="T61" fmla="*/ 140 h 176"/>
                <a:gd name="T62" fmla="*/ 4 w 157"/>
                <a:gd name="T63" fmla="*/ 140 h 176"/>
                <a:gd name="T64" fmla="*/ 4 w 157"/>
                <a:gd name="T65" fmla="*/ 14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176">
                  <a:moveTo>
                    <a:pt x="4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0" y="169"/>
                    <a:pt x="40" y="174"/>
                    <a:pt x="63" y="173"/>
                  </a:cubicBezTo>
                  <a:cubicBezTo>
                    <a:pt x="64" y="175"/>
                    <a:pt x="65" y="176"/>
                    <a:pt x="67" y="176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4" y="176"/>
                    <a:pt x="96" y="174"/>
                    <a:pt x="96" y="171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6" y="163"/>
                    <a:pt x="94" y="160"/>
                    <a:pt x="91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65" y="160"/>
                    <a:pt x="63" y="162"/>
                    <a:pt x="62" y="165"/>
                  </a:cubicBezTo>
                  <a:cubicBezTo>
                    <a:pt x="44" y="166"/>
                    <a:pt x="20" y="163"/>
                    <a:pt x="20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3" y="140"/>
                    <a:pt x="35" y="138"/>
                    <a:pt x="35" y="136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79"/>
                    <a:pt x="33" y="77"/>
                    <a:pt x="31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8" y="43"/>
                    <a:pt x="46" y="15"/>
                    <a:pt x="79" y="15"/>
                  </a:cubicBezTo>
                  <a:cubicBezTo>
                    <a:pt x="111" y="15"/>
                    <a:pt x="139" y="43"/>
                    <a:pt x="141" y="77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24" y="77"/>
                    <a:pt x="122" y="79"/>
                    <a:pt x="122" y="81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8"/>
                    <a:pt x="124" y="140"/>
                    <a:pt x="126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5" y="140"/>
                    <a:pt x="157" y="138"/>
                    <a:pt x="157" y="136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7" y="80"/>
                    <a:pt x="157" y="79"/>
                    <a:pt x="156" y="78"/>
                  </a:cubicBezTo>
                  <a:cubicBezTo>
                    <a:pt x="155" y="36"/>
                    <a:pt x="120" y="0"/>
                    <a:pt x="79" y="0"/>
                  </a:cubicBezTo>
                  <a:cubicBezTo>
                    <a:pt x="38" y="0"/>
                    <a:pt x="3" y="36"/>
                    <a:pt x="1" y="78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8"/>
                    <a:pt x="2" y="140"/>
                    <a:pt x="4" y="140"/>
                  </a:cubicBezTo>
                  <a:close/>
                  <a:moveTo>
                    <a:pt x="4" y="140"/>
                  </a:moveTo>
                  <a:cubicBezTo>
                    <a:pt x="4" y="140"/>
                    <a:pt x="4" y="140"/>
                    <a:pt x="4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7" name="Freeform 182"/>
            <p:cNvSpPr>
              <a:spLocks noEditPoints="1"/>
            </p:cNvSpPr>
            <p:nvPr/>
          </p:nvSpPr>
          <p:spPr bwMode="auto">
            <a:xfrm>
              <a:off x="6278369" y="3306675"/>
              <a:ext cx="276977" cy="306600"/>
            </a:xfrm>
            <a:custGeom>
              <a:avLst/>
              <a:gdLst>
                <a:gd name="T0" fmla="*/ 5 w 158"/>
                <a:gd name="T1" fmla="*/ 140 h 175"/>
                <a:gd name="T2" fmla="*/ 12 w 158"/>
                <a:gd name="T3" fmla="*/ 140 h 175"/>
                <a:gd name="T4" fmla="*/ 63 w 158"/>
                <a:gd name="T5" fmla="*/ 173 h 175"/>
                <a:gd name="T6" fmla="*/ 68 w 158"/>
                <a:gd name="T7" fmla="*/ 175 h 175"/>
                <a:gd name="T8" fmla="*/ 91 w 158"/>
                <a:gd name="T9" fmla="*/ 175 h 175"/>
                <a:gd name="T10" fmla="*/ 97 w 158"/>
                <a:gd name="T11" fmla="*/ 170 h 175"/>
                <a:gd name="T12" fmla="*/ 97 w 158"/>
                <a:gd name="T13" fmla="*/ 165 h 175"/>
                <a:gd name="T14" fmla="*/ 91 w 158"/>
                <a:gd name="T15" fmla="*/ 160 h 175"/>
                <a:gd name="T16" fmla="*/ 68 w 158"/>
                <a:gd name="T17" fmla="*/ 160 h 175"/>
                <a:gd name="T18" fmla="*/ 63 w 158"/>
                <a:gd name="T19" fmla="*/ 164 h 175"/>
                <a:gd name="T20" fmla="*/ 21 w 158"/>
                <a:gd name="T21" fmla="*/ 140 h 175"/>
                <a:gd name="T22" fmla="*/ 31 w 158"/>
                <a:gd name="T23" fmla="*/ 140 h 175"/>
                <a:gd name="T24" fmla="*/ 36 w 158"/>
                <a:gd name="T25" fmla="*/ 135 h 175"/>
                <a:gd name="T26" fmla="*/ 36 w 158"/>
                <a:gd name="T27" fmla="*/ 81 h 175"/>
                <a:gd name="T28" fmla="*/ 31 w 158"/>
                <a:gd name="T29" fmla="*/ 76 h 175"/>
                <a:gd name="T30" fmla="*/ 17 w 158"/>
                <a:gd name="T31" fmla="*/ 76 h 175"/>
                <a:gd name="T32" fmla="*/ 79 w 158"/>
                <a:gd name="T33" fmla="*/ 15 h 175"/>
                <a:gd name="T34" fmla="*/ 142 w 158"/>
                <a:gd name="T35" fmla="*/ 76 h 175"/>
                <a:gd name="T36" fmla="*/ 127 w 158"/>
                <a:gd name="T37" fmla="*/ 76 h 175"/>
                <a:gd name="T38" fmla="*/ 122 w 158"/>
                <a:gd name="T39" fmla="*/ 81 h 175"/>
                <a:gd name="T40" fmla="*/ 122 w 158"/>
                <a:gd name="T41" fmla="*/ 135 h 175"/>
                <a:gd name="T42" fmla="*/ 127 w 158"/>
                <a:gd name="T43" fmla="*/ 140 h 175"/>
                <a:gd name="T44" fmla="*/ 153 w 158"/>
                <a:gd name="T45" fmla="*/ 140 h 175"/>
                <a:gd name="T46" fmla="*/ 158 w 158"/>
                <a:gd name="T47" fmla="*/ 135 h 175"/>
                <a:gd name="T48" fmla="*/ 158 w 158"/>
                <a:gd name="T49" fmla="*/ 81 h 175"/>
                <a:gd name="T50" fmla="*/ 157 w 158"/>
                <a:gd name="T51" fmla="*/ 78 h 175"/>
                <a:gd name="T52" fmla="*/ 79 w 158"/>
                <a:gd name="T53" fmla="*/ 0 h 175"/>
                <a:gd name="T54" fmla="*/ 2 w 158"/>
                <a:gd name="T55" fmla="*/ 77 h 175"/>
                <a:gd name="T56" fmla="*/ 0 w 158"/>
                <a:gd name="T57" fmla="*/ 81 h 175"/>
                <a:gd name="T58" fmla="*/ 0 w 158"/>
                <a:gd name="T59" fmla="*/ 135 h 175"/>
                <a:gd name="T60" fmla="*/ 5 w 158"/>
                <a:gd name="T61" fmla="*/ 140 h 175"/>
                <a:gd name="T62" fmla="*/ 5 w 158"/>
                <a:gd name="T63" fmla="*/ 140 h 175"/>
                <a:gd name="T64" fmla="*/ 5 w 158"/>
                <a:gd name="T65" fmla="*/ 14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175">
                  <a:moveTo>
                    <a:pt x="5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1" y="168"/>
                    <a:pt x="40" y="174"/>
                    <a:pt x="63" y="173"/>
                  </a:cubicBezTo>
                  <a:cubicBezTo>
                    <a:pt x="64" y="174"/>
                    <a:pt x="66" y="175"/>
                    <a:pt x="68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4" y="175"/>
                    <a:pt x="97" y="173"/>
                    <a:pt x="97" y="170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2"/>
                    <a:pt x="94" y="160"/>
                    <a:pt x="91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5" y="160"/>
                    <a:pt x="63" y="162"/>
                    <a:pt x="63" y="164"/>
                  </a:cubicBezTo>
                  <a:cubicBezTo>
                    <a:pt x="44" y="165"/>
                    <a:pt x="20" y="162"/>
                    <a:pt x="2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4" y="140"/>
                    <a:pt x="36" y="138"/>
                    <a:pt x="36" y="135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78"/>
                    <a:pt x="34" y="76"/>
                    <a:pt x="31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43"/>
                    <a:pt x="47" y="15"/>
                    <a:pt x="79" y="15"/>
                  </a:cubicBezTo>
                  <a:cubicBezTo>
                    <a:pt x="112" y="15"/>
                    <a:pt x="140" y="43"/>
                    <a:pt x="142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4" y="76"/>
                    <a:pt x="122" y="78"/>
                    <a:pt x="122" y="81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8"/>
                    <a:pt x="124" y="140"/>
                    <a:pt x="127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6" y="140"/>
                    <a:pt x="158" y="138"/>
                    <a:pt x="158" y="135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0"/>
                    <a:pt x="157" y="79"/>
                    <a:pt x="157" y="78"/>
                  </a:cubicBezTo>
                  <a:cubicBezTo>
                    <a:pt x="156" y="35"/>
                    <a:pt x="121" y="0"/>
                    <a:pt x="79" y="0"/>
                  </a:cubicBezTo>
                  <a:cubicBezTo>
                    <a:pt x="38" y="0"/>
                    <a:pt x="3" y="35"/>
                    <a:pt x="2" y="77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8"/>
                    <a:pt x="2" y="140"/>
                    <a:pt x="5" y="140"/>
                  </a:cubicBezTo>
                  <a:close/>
                  <a:moveTo>
                    <a:pt x="5" y="140"/>
                  </a:moveTo>
                  <a:cubicBezTo>
                    <a:pt x="5" y="140"/>
                    <a:pt x="5" y="140"/>
                    <a:pt x="5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8" name="Freeform 183"/>
            <p:cNvSpPr>
              <a:spLocks noEditPoints="1"/>
            </p:cNvSpPr>
            <p:nvPr/>
          </p:nvSpPr>
          <p:spPr bwMode="auto">
            <a:xfrm>
              <a:off x="9125900" y="2583869"/>
              <a:ext cx="262165" cy="220693"/>
            </a:xfrm>
            <a:custGeom>
              <a:avLst/>
              <a:gdLst>
                <a:gd name="T0" fmla="*/ 91 w 150"/>
                <a:gd name="T1" fmla="*/ 22 h 126"/>
                <a:gd name="T2" fmla="*/ 103 w 150"/>
                <a:gd name="T3" fmla="*/ 42 h 126"/>
                <a:gd name="T4" fmla="*/ 113 w 150"/>
                <a:gd name="T5" fmla="*/ 44 h 126"/>
                <a:gd name="T6" fmla="*/ 135 w 150"/>
                <a:gd name="T7" fmla="*/ 22 h 126"/>
                <a:gd name="T8" fmla="*/ 113 w 150"/>
                <a:gd name="T9" fmla="*/ 0 h 126"/>
                <a:gd name="T10" fmla="*/ 91 w 150"/>
                <a:gd name="T11" fmla="*/ 22 h 126"/>
                <a:gd name="T12" fmla="*/ 76 w 150"/>
                <a:gd name="T13" fmla="*/ 67 h 126"/>
                <a:gd name="T14" fmla="*/ 98 w 150"/>
                <a:gd name="T15" fmla="*/ 45 h 126"/>
                <a:gd name="T16" fmla="*/ 76 w 150"/>
                <a:gd name="T17" fmla="*/ 23 h 126"/>
                <a:gd name="T18" fmla="*/ 54 w 150"/>
                <a:gd name="T19" fmla="*/ 45 h 126"/>
                <a:gd name="T20" fmla="*/ 76 w 150"/>
                <a:gd name="T21" fmla="*/ 67 h 126"/>
                <a:gd name="T22" fmla="*/ 86 w 150"/>
                <a:gd name="T23" fmla="*/ 68 h 126"/>
                <a:gd name="T24" fmla="*/ 67 w 150"/>
                <a:gd name="T25" fmla="*/ 68 h 126"/>
                <a:gd name="T26" fmla="*/ 39 w 150"/>
                <a:gd name="T27" fmla="*/ 96 h 126"/>
                <a:gd name="T28" fmla="*/ 39 w 150"/>
                <a:gd name="T29" fmla="*/ 119 h 126"/>
                <a:gd name="T30" fmla="*/ 39 w 150"/>
                <a:gd name="T31" fmla="*/ 119 h 126"/>
                <a:gd name="T32" fmla="*/ 40 w 150"/>
                <a:gd name="T33" fmla="*/ 120 h 126"/>
                <a:gd name="T34" fmla="*/ 79 w 150"/>
                <a:gd name="T35" fmla="*/ 126 h 126"/>
                <a:gd name="T36" fmla="*/ 112 w 150"/>
                <a:gd name="T37" fmla="*/ 120 h 126"/>
                <a:gd name="T38" fmla="*/ 114 w 150"/>
                <a:gd name="T39" fmla="*/ 119 h 126"/>
                <a:gd name="T40" fmla="*/ 114 w 150"/>
                <a:gd name="T41" fmla="*/ 119 h 126"/>
                <a:gd name="T42" fmla="*/ 114 w 150"/>
                <a:gd name="T43" fmla="*/ 96 h 126"/>
                <a:gd name="T44" fmla="*/ 86 w 150"/>
                <a:gd name="T45" fmla="*/ 68 h 126"/>
                <a:gd name="T46" fmla="*/ 122 w 150"/>
                <a:gd name="T47" fmla="*/ 46 h 126"/>
                <a:gd name="T48" fmla="*/ 103 w 150"/>
                <a:gd name="T49" fmla="*/ 46 h 126"/>
                <a:gd name="T50" fmla="*/ 95 w 150"/>
                <a:gd name="T51" fmla="*/ 64 h 126"/>
                <a:gd name="T52" fmla="*/ 119 w 150"/>
                <a:gd name="T53" fmla="*/ 96 h 126"/>
                <a:gd name="T54" fmla="*/ 119 w 150"/>
                <a:gd name="T55" fmla="*/ 103 h 126"/>
                <a:gd name="T56" fmla="*/ 148 w 150"/>
                <a:gd name="T57" fmla="*/ 97 h 126"/>
                <a:gd name="T58" fmla="*/ 150 w 150"/>
                <a:gd name="T59" fmla="*/ 96 h 126"/>
                <a:gd name="T60" fmla="*/ 150 w 150"/>
                <a:gd name="T61" fmla="*/ 96 h 126"/>
                <a:gd name="T62" fmla="*/ 150 w 150"/>
                <a:gd name="T63" fmla="*/ 74 h 126"/>
                <a:gd name="T64" fmla="*/ 122 w 150"/>
                <a:gd name="T65" fmla="*/ 46 h 126"/>
                <a:gd name="T66" fmla="*/ 38 w 150"/>
                <a:gd name="T67" fmla="*/ 44 h 126"/>
                <a:gd name="T68" fmla="*/ 49 w 150"/>
                <a:gd name="T69" fmla="*/ 41 h 126"/>
                <a:gd name="T70" fmla="*/ 60 w 150"/>
                <a:gd name="T71" fmla="*/ 23 h 126"/>
                <a:gd name="T72" fmla="*/ 60 w 150"/>
                <a:gd name="T73" fmla="*/ 22 h 126"/>
                <a:gd name="T74" fmla="*/ 38 w 150"/>
                <a:gd name="T75" fmla="*/ 0 h 126"/>
                <a:gd name="T76" fmla="*/ 16 w 150"/>
                <a:gd name="T77" fmla="*/ 22 h 126"/>
                <a:gd name="T78" fmla="*/ 38 w 150"/>
                <a:gd name="T79" fmla="*/ 44 h 126"/>
                <a:gd name="T80" fmla="*/ 57 w 150"/>
                <a:gd name="T81" fmla="*/ 64 h 126"/>
                <a:gd name="T82" fmla="*/ 49 w 150"/>
                <a:gd name="T83" fmla="*/ 46 h 126"/>
                <a:gd name="T84" fmla="*/ 47 w 150"/>
                <a:gd name="T85" fmla="*/ 46 h 126"/>
                <a:gd name="T86" fmla="*/ 28 w 150"/>
                <a:gd name="T87" fmla="*/ 46 h 126"/>
                <a:gd name="T88" fmla="*/ 0 w 150"/>
                <a:gd name="T89" fmla="*/ 74 h 126"/>
                <a:gd name="T90" fmla="*/ 0 w 150"/>
                <a:gd name="T91" fmla="*/ 96 h 126"/>
                <a:gd name="T92" fmla="*/ 0 w 150"/>
                <a:gd name="T93" fmla="*/ 97 h 126"/>
                <a:gd name="T94" fmla="*/ 2 w 150"/>
                <a:gd name="T95" fmla="*/ 97 h 126"/>
                <a:gd name="T96" fmla="*/ 34 w 150"/>
                <a:gd name="T97" fmla="*/ 103 h 126"/>
                <a:gd name="T98" fmla="*/ 34 w 150"/>
                <a:gd name="T99" fmla="*/ 96 h 126"/>
                <a:gd name="T100" fmla="*/ 57 w 150"/>
                <a:gd name="T101" fmla="*/ 64 h 126"/>
                <a:gd name="T102" fmla="*/ 57 w 150"/>
                <a:gd name="T103" fmla="*/ 64 h 126"/>
                <a:gd name="T104" fmla="*/ 57 w 150"/>
                <a:gd name="T105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126">
                  <a:moveTo>
                    <a:pt x="91" y="22"/>
                  </a:moveTo>
                  <a:cubicBezTo>
                    <a:pt x="98" y="26"/>
                    <a:pt x="102" y="33"/>
                    <a:pt x="103" y="42"/>
                  </a:cubicBezTo>
                  <a:cubicBezTo>
                    <a:pt x="106" y="43"/>
                    <a:pt x="109" y="44"/>
                    <a:pt x="113" y="44"/>
                  </a:cubicBezTo>
                  <a:cubicBezTo>
                    <a:pt x="125" y="44"/>
                    <a:pt x="135" y="34"/>
                    <a:pt x="135" y="22"/>
                  </a:cubicBezTo>
                  <a:cubicBezTo>
                    <a:pt x="135" y="10"/>
                    <a:pt x="125" y="0"/>
                    <a:pt x="113" y="0"/>
                  </a:cubicBezTo>
                  <a:cubicBezTo>
                    <a:pt x="101" y="0"/>
                    <a:pt x="91" y="10"/>
                    <a:pt x="91" y="22"/>
                  </a:cubicBezTo>
                  <a:close/>
                  <a:moveTo>
                    <a:pt x="76" y="67"/>
                  </a:moveTo>
                  <a:cubicBezTo>
                    <a:pt x="88" y="67"/>
                    <a:pt x="98" y="57"/>
                    <a:pt x="98" y="45"/>
                  </a:cubicBezTo>
                  <a:cubicBezTo>
                    <a:pt x="98" y="33"/>
                    <a:pt x="88" y="23"/>
                    <a:pt x="76" y="23"/>
                  </a:cubicBezTo>
                  <a:cubicBezTo>
                    <a:pt x="64" y="23"/>
                    <a:pt x="54" y="33"/>
                    <a:pt x="54" y="45"/>
                  </a:cubicBezTo>
                  <a:cubicBezTo>
                    <a:pt x="54" y="57"/>
                    <a:pt x="64" y="67"/>
                    <a:pt x="76" y="67"/>
                  </a:cubicBezTo>
                  <a:close/>
                  <a:moveTo>
                    <a:pt x="86" y="68"/>
                  </a:moveTo>
                  <a:cubicBezTo>
                    <a:pt x="67" y="68"/>
                    <a:pt x="67" y="68"/>
                    <a:pt x="67" y="68"/>
                  </a:cubicBezTo>
                  <a:cubicBezTo>
                    <a:pt x="51" y="68"/>
                    <a:pt x="39" y="81"/>
                    <a:pt x="39" y="96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5" y="125"/>
                    <a:pt x="68" y="126"/>
                    <a:pt x="79" y="126"/>
                  </a:cubicBezTo>
                  <a:cubicBezTo>
                    <a:pt x="99" y="126"/>
                    <a:pt x="111" y="120"/>
                    <a:pt x="112" y="120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4" y="81"/>
                    <a:pt x="101" y="68"/>
                    <a:pt x="86" y="68"/>
                  </a:cubicBezTo>
                  <a:close/>
                  <a:moveTo>
                    <a:pt x="122" y="46"/>
                  </a:moveTo>
                  <a:cubicBezTo>
                    <a:pt x="103" y="46"/>
                    <a:pt x="103" y="46"/>
                    <a:pt x="103" y="46"/>
                  </a:cubicBezTo>
                  <a:cubicBezTo>
                    <a:pt x="103" y="53"/>
                    <a:pt x="100" y="60"/>
                    <a:pt x="95" y="64"/>
                  </a:cubicBezTo>
                  <a:cubicBezTo>
                    <a:pt x="109" y="68"/>
                    <a:pt x="119" y="81"/>
                    <a:pt x="119" y="96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37" y="103"/>
                    <a:pt x="148" y="98"/>
                    <a:pt x="148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58"/>
                    <a:pt x="137" y="46"/>
                    <a:pt x="122" y="46"/>
                  </a:cubicBezTo>
                  <a:close/>
                  <a:moveTo>
                    <a:pt x="38" y="44"/>
                  </a:moveTo>
                  <a:cubicBezTo>
                    <a:pt x="42" y="44"/>
                    <a:pt x="46" y="43"/>
                    <a:pt x="49" y="41"/>
                  </a:cubicBezTo>
                  <a:cubicBezTo>
                    <a:pt x="50" y="34"/>
                    <a:pt x="54" y="27"/>
                    <a:pt x="60" y="23"/>
                  </a:cubicBezTo>
                  <a:cubicBezTo>
                    <a:pt x="60" y="23"/>
                    <a:pt x="60" y="22"/>
                    <a:pt x="60" y="22"/>
                  </a:cubicBezTo>
                  <a:cubicBezTo>
                    <a:pt x="60" y="10"/>
                    <a:pt x="50" y="0"/>
                    <a:pt x="38" y="0"/>
                  </a:cubicBezTo>
                  <a:cubicBezTo>
                    <a:pt x="26" y="0"/>
                    <a:pt x="16" y="10"/>
                    <a:pt x="16" y="22"/>
                  </a:cubicBezTo>
                  <a:cubicBezTo>
                    <a:pt x="16" y="34"/>
                    <a:pt x="26" y="44"/>
                    <a:pt x="38" y="44"/>
                  </a:cubicBezTo>
                  <a:close/>
                  <a:moveTo>
                    <a:pt x="57" y="64"/>
                  </a:moveTo>
                  <a:cubicBezTo>
                    <a:pt x="52" y="60"/>
                    <a:pt x="49" y="53"/>
                    <a:pt x="49" y="46"/>
                  </a:cubicBezTo>
                  <a:cubicBezTo>
                    <a:pt x="48" y="46"/>
                    <a:pt x="48" y="46"/>
                    <a:pt x="4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3" y="46"/>
                    <a:pt x="0" y="58"/>
                    <a:pt x="0" y="7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14" y="101"/>
                    <a:pt x="24" y="103"/>
                    <a:pt x="34" y="10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81"/>
                    <a:pt x="44" y="68"/>
                    <a:pt x="5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7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9" name="Freeform 184"/>
            <p:cNvSpPr>
              <a:spLocks noEditPoints="1"/>
            </p:cNvSpPr>
            <p:nvPr/>
          </p:nvSpPr>
          <p:spPr bwMode="auto">
            <a:xfrm>
              <a:off x="7955783" y="2746796"/>
              <a:ext cx="262906" cy="220693"/>
            </a:xfrm>
            <a:custGeom>
              <a:avLst/>
              <a:gdLst>
                <a:gd name="T0" fmla="*/ 91 w 150"/>
                <a:gd name="T1" fmla="*/ 22 h 126"/>
                <a:gd name="T2" fmla="*/ 103 w 150"/>
                <a:gd name="T3" fmla="*/ 42 h 126"/>
                <a:gd name="T4" fmla="*/ 112 w 150"/>
                <a:gd name="T5" fmla="*/ 44 h 126"/>
                <a:gd name="T6" fmla="*/ 134 w 150"/>
                <a:gd name="T7" fmla="*/ 22 h 126"/>
                <a:gd name="T8" fmla="*/ 112 w 150"/>
                <a:gd name="T9" fmla="*/ 0 h 126"/>
                <a:gd name="T10" fmla="*/ 91 w 150"/>
                <a:gd name="T11" fmla="*/ 22 h 126"/>
                <a:gd name="T12" fmla="*/ 76 w 150"/>
                <a:gd name="T13" fmla="*/ 67 h 126"/>
                <a:gd name="T14" fmla="*/ 98 w 150"/>
                <a:gd name="T15" fmla="*/ 45 h 126"/>
                <a:gd name="T16" fmla="*/ 76 w 150"/>
                <a:gd name="T17" fmla="*/ 23 h 126"/>
                <a:gd name="T18" fmla="*/ 54 w 150"/>
                <a:gd name="T19" fmla="*/ 45 h 126"/>
                <a:gd name="T20" fmla="*/ 76 w 150"/>
                <a:gd name="T21" fmla="*/ 67 h 126"/>
                <a:gd name="T22" fmla="*/ 85 w 150"/>
                <a:gd name="T23" fmla="*/ 68 h 126"/>
                <a:gd name="T24" fmla="*/ 67 w 150"/>
                <a:gd name="T25" fmla="*/ 68 h 126"/>
                <a:gd name="T26" fmla="*/ 39 w 150"/>
                <a:gd name="T27" fmla="*/ 97 h 126"/>
                <a:gd name="T28" fmla="*/ 39 w 150"/>
                <a:gd name="T29" fmla="*/ 119 h 126"/>
                <a:gd name="T30" fmla="*/ 39 w 150"/>
                <a:gd name="T31" fmla="*/ 120 h 126"/>
                <a:gd name="T32" fmla="*/ 40 w 150"/>
                <a:gd name="T33" fmla="*/ 120 h 126"/>
                <a:gd name="T34" fmla="*/ 79 w 150"/>
                <a:gd name="T35" fmla="*/ 126 h 126"/>
                <a:gd name="T36" fmla="*/ 112 w 150"/>
                <a:gd name="T37" fmla="*/ 120 h 126"/>
                <a:gd name="T38" fmla="*/ 113 w 150"/>
                <a:gd name="T39" fmla="*/ 119 h 126"/>
                <a:gd name="T40" fmla="*/ 114 w 150"/>
                <a:gd name="T41" fmla="*/ 119 h 126"/>
                <a:gd name="T42" fmla="*/ 114 w 150"/>
                <a:gd name="T43" fmla="*/ 97 h 126"/>
                <a:gd name="T44" fmla="*/ 85 w 150"/>
                <a:gd name="T45" fmla="*/ 68 h 126"/>
                <a:gd name="T46" fmla="*/ 122 w 150"/>
                <a:gd name="T47" fmla="*/ 46 h 126"/>
                <a:gd name="T48" fmla="*/ 103 w 150"/>
                <a:gd name="T49" fmla="*/ 46 h 126"/>
                <a:gd name="T50" fmla="*/ 95 w 150"/>
                <a:gd name="T51" fmla="*/ 65 h 126"/>
                <a:gd name="T52" fmla="*/ 119 w 150"/>
                <a:gd name="T53" fmla="*/ 97 h 126"/>
                <a:gd name="T54" fmla="*/ 119 w 150"/>
                <a:gd name="T55" fmla="*/ 104 h 126"/>
                <a:gd name="T56" fmla="*/ 148 w 150"/>
                <a:gd name="T57" fmla="*/ 97 h 126"/>
                <a:gd name="T58" fmla="*/ 150 w 150"/>
                <a:gd name="T59" fmla="*/ 97 h 126"/>
                <a:gd name="T60" fmla="*/ 150 w 150"/>
                <a:gd name="T61" fmla="*/ 97 h 126"/>
                <a:gd name="T62" fmla="*/ 150 w 150"/>
                <a:gd name="T63" fmla="*/ 74 h 126"/>
                <a:gd name="T64" fmla="*/ 122 w 150"/>
                <a:gd name="T65" fmla="*/ 46 h 126"/>
                <a:gd name="T66" fmla="*/ 38 w 150"/>
                <a:gd name="T67" fmla="*/ 44 h 126"/>
                <a:gd name="T68" fmla="*/ 49 w 150"/>
                <a:gd name="T69" fmla="*/ 41 h 126"/>
                <a:gd name="T70" fmla="*/ 59 w 150"/>
                <a:gd name="T71" fmla="*/ 24 h 126"/>
                <a:gd name="T72" fmla="*/ 60 w 150"/>
                <a:gd name="T73" fmla="*/ 22 h 126"/>
                <a:gd name="T74" fmla="*/ 38 w 150"/>
                <a:gd name="T75" fmla="*/ 0 h 126"/>
                <a:gd name="T76" fmla="*/ 16 w 150"/>
                <a:gd name="T77" fmla="*/ 22 h 126"/>
                <a:gd name="T78" fmla="*/ 38 w 150"/>
                <a:gd name="T79" fmla="*/ 44 h 126"/>
                <a:gd name="T80" fmla="*/ 57 w 150"/>
                <a:gd name="T81" fmla="*/ 65 h 126"/>
                <a:gd name="T82" fmla="*/ 49 w 150"/>
                <a:gd name="T83" fmla="*/ 46 h 126"/>
                <a:gd name="T84" fmla="*/ 47 w 150"/>
                <a:gd name="T85" fmla="*/ 46 h 126"/>
                <a:gd name="T86" fmla="*/ 28 w 150"/>
                <a:gd name="T87" fmla="*/ 46 h 126"/>
                <a:gd name="T88" fmla="*/ 0 w 150"/>
                <a:gd name="T89" fmla="*/ 74 h 126"/>
                <a:gd name="T90" fmla="*/ 0 w 150"/>
                <a:gd name="T91" fmla="*/ 97 h 126"/>
                <a:gd name="T92" fmla="*/ 0 w 150"/>
                <a:gd name="T93" fmla="*/ 97 h 126"/>
                <a:gd name="T94" fmla="*/ 2 w 150"/>
                <a:gd name="T95" fmla="*/ 98 h 126"/>
                <a:gd name="T96" fmla="*/ 33 w 150"/>
                <a:gd name="T97" fmla="*/ 103 h 126"/>
                <a:gd name="T98" fmla="*/ 33 w 150"/>
                <a:gd name="T99" fmla="*/ 97 h 126"/>
                <a:gd name="T100" fmla="*/ 57 w 150"/>
                <a:gd name="T101" fmla="*/ 65 h 126"/>
                <a:gd name="T102" fmla="*/ 57 w 150"/>
                <a:gd name="T103" fmla="*/ 65 h 126"/>
                <a:gd name="T104" fmla="*/ 57 w 150"/>
                <a:gd name="T105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126">
                  <a:moveTo>
                    <a:pt x="91" y="22"/>
                  </a:moveTo>
                  <a:cubicBezTo>
                    <a:pt x="97" y="26"/>
                    <a:pt x="102" y="34"/>
                    <a:pt x="103" y="42"/>
                  </a:cubicBezTo>
                  <a:cubicBezTo>
                    <a:pt x="106" y="43"/>
                    <a:pt x="109" y="44"/>
                    <a:pt x="112" y="44"/>
                  </a:cubicBezTo>
                  <a:cubicBezTo>
                    <a:pt x="125" y="44"/>
                    <a:pt x="134" y="34"/>
                    <a:pt x="134" y="22"/>
                  </a:cubicBezTo>
                  <a:cubicBezTo>
                    <a:pt x="134" y="10"/>
                    <a:pt x="125" y="0"/>
                    <a:pt x="112" y="0"/>
                  </a:cubicBezTo>
                  <a:cubicBezTo>
                    <a:pt x="100" y="0"/>
                    <a:pt x="91" y="10"/>
                    <a:pt x="91" y="22"/>
                  </a:cubicBezTo>
                  <a:close/>
                  <a:moveTo>
                    <a:pt x="76" y="67"/>
                  </a:moveTo>
                  <a:cubicBezTo>
                    <a:pt x="88" y="67"/>
                    <a:pt x="98" y="57"/>
                    <a:pt x="98" y="45"/>
                  </a:cubicBezTo>
                  <a:cubicBezTo>
                    <a:pt x="98" y="33"/>
                    <a:pt x="88" y="23"/>
                    <a:pt x="76" y="23"/>
                  </a:cubicBezTo>
                  <a:cubicBezTo>
                    <a:pt x="64" y="23"/>
                    <a:pt x="54" y="33"/>
                    <a:pt x="54" y="45"/>
                  </a:cubicBezTo>
                  <a:cubicBezTo>
                    <a:pt x="54" y="57"/>
                    <a:pt x="64" y="67"/>
                    <a:pt x="76" y="67"/>
                  </a:cubicBezTo>
                  <a:close/>
                  <a:moveTo>
                    <a:pt x="85" y="68"/>
                  </a:moveTo>
                  <a:cubicBezTo>
                    <a:pt x="67" y="68"/>
                    <a:pt x="67" y="68"/>
                    <a:pt x="67" y="68"/>
                  </a:cubicBezTo>
                  <a:cubicBezTo>
                    <a:pt x="51" y="68"/>
                    <a:pt x="39" y="81"/>
                    <a:pt x="39" y="97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5" y="125"/>
                    <a:pt x="68" y="126"/>
                    <a:pt x="79" y="126"/>
                  </a:cubicBezTo>
                  <a:cubicBezTo>
                    <a:pt x="99" y="126"/>
                    <a:pt x="111" y="120"/>
                    <a:pt x="112" y="120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81"/>
                    <a:pt x="101" y="68"/>
                    <a:pt x="85" y="68"/>
                  </a:cubicBezTo>
                  <a:close/>
                  <a:moveTo>
                    <a:pt x="122" y="46"/>
                  </a:moveTo>
                  <a:cubicBezTo>
                    <a:pt x="103" y="46"/>
                    <a:pt x="103" y="46"/>
                    <a:pt x="103" y="46"/>
                  </a:cubicBezTo>
                  <a:cubicBezTo>
                    <a:pt x="103" y="53"/>
                    <a:pt x="100" y="60"/>
                    <a:pt x="95" y="65"/>
                  </a:cubicBezTo>
                  <a:cubicBezTo>
                    <a:pt x="109" y="69"/>
                    <a:pt x="119" y="81"/>
                    <a:pt x="119" y="97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37" y="103"/>
                    <a:pt x="148" y="98"/>
                    <a:pt x="148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58"/>
                    <a:pt x="137" y="46"/>
                    <a:pt x="122" y="46"/>
                  </a:cubicBezTo>
                  <a:close/>
                  <a:moveTo>
                    <a:pt x="38" y="44"/>
                  </a:moveTo>
                  <a:cubicBezTo>
                    <a:pt x="42" y="44"/>
                    <a:pt x="46" y="43"/>
                    <a:pt x="49" y="41"/>
                  </a:cubicBezTo>
                  <a:cubicBezTo>
                    <a:pt x="50" y="34"/>
                    <a:pt x="54" y="28"/>
                    <a:pt x="59" y="24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10"/>
                    <a:pt x="50" y="0"/>
                    <a:pt x="38" y="0"/>
                  </a:cubicBezTo>
                  <a:cubicBezTo>
                    <a:pt x="25" y="0"/>
                    <a:pt x="16" y="10"/>
                    <a:pt x="16" y="22"/>
                  </a:cubicBezTo>
                  <a:cubicBezTo>
                    <a:pt x="16" y="34"/>
                    <a:pt x="25" y="44"/>
                    <a:pt x="38" y="44"/>
                  </a:cubicBezTo>
                  <a:close/>
                  <a:moveTo>
                    <a:pt x="57" y="65"/>
                  </a:moveTo>
                  <a:cubicBezTo>
                    <a:pt x="52" y="60"/>
                    <a:pt x="49" y="53"/>
                    <a:pt x="49" y="46"/>
                  </a:cubicBezTo>
                  <a:cubicBezTo>
                    <a:pt x="48" y="46"/>
                    <a:pt x="48" y="46"/>
                    <a:pt x="4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3" y="46"/>
                    <a:pt x="0" y="58"/>
                    <a:pt x="0" y="74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4" y="101"/>
                    <a:pt x="24" y="103"/>
                    <a:pt x="33" y="103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81"/>
                    <a:pt x="44" y="69"/>
                    <a:pt x="57" y="65"/>
                  </a:cubicBezTo>
                  <a:close/>
                  <a:moveTo>
                    <a:pt x="57" y="65"/>
                  </a:moveTo>
                  <a:cubicBezTo>
                    <a:pt x="57" y="65"/>
                    <a:pt x="57" y="65"/>
                    <a:pt x="57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0" name="Freeform 185"/>
            <p:cNvSpPr>
              <a:spLocks noEditPoints="1"/>
            </p:cNvSpPr>
            <p:nvPr/>
          </p:nvSpPr>
          <p:spPr bwMode="auto">
            <a:xfrm>
              <a:off x="7892834" y="1860322"/>
              <a:ext cx="262906" cy="220693"/>
            </a:xfrm>
            <a:custGeom>
              <a:avLst/>
              <a:gdLst>
                <a:gd name="T0" fmla="*/ 90 w 150"/>
                <a:gd name="T1" fmla="*/ 22 h 126"/>
                <a:gd name="T2" fmla="*/ 103 w 150"/>
                <a:gd name="T3" fmla="*/ 42 h 126"/>
                <a:gd name="T4" fmla="*/ 112 w 150"/>
                <a:gd name="T5" fmla="*/ 44 h 126"/>
                <a:gd name="T6" fmla="*/ 134 w 150"/>
                <a:gd name="T7" fmla="*/ 22 h 126"/>
                <a:gd name="T8" fmla="*/ 112 w 150"/>
                <a:gd name="T9" fmla="*/ 0 h 126"/>
                <a:gd name="T10" fmla="*/ 90 w 150"/>
                <a:gd name="T11" fmla="*/ 22 h 126"/>
                <a:gd name="T12" fmla="*/ 76 w 150"/>
                <a:gd name="T13" fmla="*/ 67 h 126"/>
                <a:gd name="T14" fmla="*/ 98 w 150"/>
                <a:gd name="T15" fmla="*/ 45 h 126"/>
                <a:gd name="T16" fmla="*/ 76 w 150"/>
                <a:gd name="T17" fmla="*/ 23 h 126"/>
                <a:gd name="T18" fmla="*/ 54 w 150"/>
                <a:gd name="T19" fmla="*/ 45 h 126"/>
                <a:gd name="T20" fmla="*/ 76 w 150"/>
                <a:gd name="T21" fmla="*/ 67 h 126"/>
                <a:gd name="T22" fmla="*/ 85 w 150"/>
                <a:gd name="T23" fmla="*/ 68 h 126"/>
                <a:gd name="T24" fmla="*/ 66 w 150"/>
                <a:gd name="T25" fmla="*/ 68 h 126"/>
                <a:gd name="T26" fmla="*/ 38 w 150"/>
                <a:gd name="T27" fmla="*/ 97 h 126"/>
                <a:gd name="T28" fmla="*/ 38 w 150"/>
                <a:gd name="T29" fmla="*/ 119 h 126"/>
                <a:gd name="T30" fmla="*/ 38 w 150"/>
                <a:gd name="T31" fmla="*/ 120 h 126"/>
                <a:gd name="T32" fmla="*/ 40 w 150"/>
                <a:gd name="T33" fmla="*/ 120 h 126"/>
                <a:gd name="T34" fmla="*/ 78 w 150"/>
                <a:gd name="T35" fmla="*/ 126 h 126"/>
                <a:gd name="T36" fmla="*/ 112 w 150"/>
                <a:gd name="T37" fmla="*/ 120 h 126"/>
                <a:gd name="T38" fmla="*/ 113 w 150"/>
                <a:gd name="T39" fmla="*/ 119 h 126"/>
                <a:gd name="T40" fmla="*/ 113 w 150"/>
                <a:gd name="T41" fmla="*/ 119 h 126"/>
                <a:gd name="T42" fmla="*/ 113 w 150"/>
                <a:gd name="T43" fmla="*/ 97 h 126"/>
                <a:gd name="T44" fmla="*/ 85 w 150"/>
                <a:gd name="T45" fmla="*/ 68 h 126"/>
                <a:gd name="T46" fmla="*/ 121 w 150"/>
                <a:gd name="T47" fmla="*/ 46 h 126"/>
                <a:gd name="T48" fmla="*/ 103 w 150"/>
                <a:gd name="T49" fmla="*/ 46 h 126"/>
                <a:gd name="T50" fmla="*/ 95 w 150"/>
                <a:gd name="T51" fmla="*/ 65 h 126"/>
                <a:gd name="T52" fmla="*/ 118 w 150"/>
                <a:gd name="T53" fmla="*/ 97 h 126"/>
                <a:gd name="T54" fmla="*/ 118 w 150"/>
                <a:gd name="T55" fmla="*/ 104 h 126"/>
                <a:gd name="T56" fmla="*/ 148 w 150"/>
                <a:gd name="T57" fmla="*/ 97 h 126"/>
                <a:gd name="T58" fmla="*/ 149 w 150"/>
                <a:gd name="T59" fmla="*/ 97 h 126"/>
                <a:gd name="T60" fmla="*/ 150 w 150"/>
                <a:gd name="T61" fmla="*/ 97 h 126"/>
                <a:gd name="T62" fmla="*/ 150 w 150"/>
                <a:gd name="T63" fmla="*/ 74 h 126"/>
                <a:gd name="T64" fmla="*/ 121 w 150"/>
                <a:gd name="T65" fmla="*/ 46 h 126"/>
                <a:gd name="T66" fmla="*/ 37 w 150"/>
                <a:gd name="T67" fmla="*/ 44 h 126"/>
                <a:gd name="T68" fmla="*/ 49 w 150"/>
                <a:gd name="T69" fmla="*/ 41 h 126"/>
                <a:gd name="T70" fmla="*/ 59 w 150"/>
                <a:gd name="T71" fmla="*/ 24 h 126"/>
                <a:gd name="T72" fmla="*/ 59 w 150"/>
                <a:gd name="T73" fmla="*/ 22 h 126"/>
                <a:gd name="T74" fmla="*/ 37 w 150"/>
                <a:gd name="T75" fmla="*/ 0 h 126"/>
                <a:gd name="T76" fmla="*/ 15 w 150"/>
                <a:gd name="T77" fmla="*/ 22 h 126"/>
                <a:gd name="T78" fmla="*/ 37 w 150"/>
                <a:gd name="T79" fmla="*/ 44 h 126"/>
                <a:gd name="T80" fmla="*/ 57 w 150"/>
                <a:gd name="T81" fmla="*/ 65 h 126"/>
                <a:gd name="T82" fmla="*/ 49 w 150"/>
                <a:gd name="T83" fmla="*/ 46 h 126"/>
                <a:gd name="T84" fmla="*/ 46 w 150"/>
                <a:gd name="T85" fmla="*/ 46 h 126"/>
                <a:gd name="T86" fmla="*/ 28 w 150"/>
                <a:gd name="T87" fmla="*/ 46 h 126"/>
                <a:gd name="T88" fmla="*/ 0 w 150"/>
                <a:gd name="T89" fmla="*/ 74 h 126"/>
                <a:gd name="T90" fmla="*/ 0 w 150"/>
                <a:gd name="T91" fmla="*/ 97 h 126"/>
                <a:gd name="T92" fmla="*/ 0 w 150"/>
                <a:gd name="T93" fmla="*/ 97 h 126"/>
                <a:gd name="T94" fmla="*/ 1 w 150"/>
                <a:gd name="T95" fmla="*/ 98 h 126"/>
                <a:gd name="T96" fmla="*/ 33 w 150"/>
                <a:gd name="T97" fmla="*/ 104 h 126"/>
                <a:gd name="T98" fmla="*/ 33 w 150"/>
                <a:gd name="T99" fmla="*/ 97 h 126"/>
                <a:gd name="T100" fmla="*/ 57 w 150"/>
                <a:gd name="T101" fmla="*/ 65 h 126"/>
                <a:gd name="T102" fmla="*/ 57 w 150"/>
                <a:gd name="T103" fmla="*/ 65 h 126"/>
                <a:gd name="T104" fmla="*/ 57 w 150"/>
                <a:gd name="T105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126">
                  <a:moveTo>
                    <a:pt x="90" y="22"/>
                  </a:moveTo>
                  <a:cubicBezTo>
                    <a:pt x="97" y="26"/>
                    <a:pt x="102" y="34"/>
                    <a:pt x="103" y="42"/>
                  </a:cubicBezTo>
                  <a:cubicBezTo>
                    <a:pt x="106" y="44"/>
                    <a:pt x="109" y="44"/>
                    <a:pt x="112" y="44"/>
                  </a:cubicBezTo>
                  <a:cubicBezTo>
                    <a:pt x="124" y="44"/>
                    <a:pt x="134" y="34"/>
                    <a:pt x="134" y="22"/>
                  </a:cubicBezTo>
                  <a:cubicBezTo>
                    <a:pt x="134" y="10"/>
                    <a:pt x="124" y="0"/>
                    <a:pt x="112" y="0"/>
                  </a:cubicBezTo>
                  <a:cubicBezTo>
                    <a:pt x="100" y="0"/>
                    <a:pt x="90" y="10"/>
                    <a:pt x="90" y="22"/>
                  </a:cubicBezTo>
                  <a:close/>
                  <a:moveTo>
                    <a:pt x="76" y="67"/>
                  </a:moveTo>
                  <a:cubicBezTo>
                    <a:pt x="88" y="67"/>
                    <a:pt x="98" y="57"/>
                    <a:pt x="98" y="45"/>
                  </a:cubicBezTo>
                  <a:cubicBezTo>
                    <a:pt x="98" y="33"/>
                    <a:pt x="88" y="23"/>
                    <a:pt x="76" y="23"/>
                  </a:cubicBezTo>
                  <a:cubicBezTo>
                    <a:pt x="64" y="23"/>
                    <a:pt x="54" y="33"/>
                    <a:pt x="54" y="45"/>
                  </a:cubicBezTo>
                  <a:cubicBezTo>
                    <a:pt x="54" y="57"/>
                    <a:pt x="64" y="67"/>
                    <a:pt x="76" y="67"/>
                  </a:cubicBezTo>
                  <a:close/>
                  <a:moveTo>
                    <a:pt x="85" y="68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51" y="68"/>
                    <a:pt x="38" y="81"/>
                    <a:pt x="38" y="97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5" y="125"/>
                    <a:pt x="68" y="126"/>
                    <a:pt x="78" y="126"/>
                  </a:cubicBezTo>
                  <a:cubicBezTo>
                    <a:pt x="99" y="126"/>
                    <a:pt x="111" y="121"/>
                    <a:pt x="112" y="120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97"/>
                    <a:pt x="113" y="97"/>
                    <a:pt x="113" y="97"/>
                  </a:cubicBezTo>
                  <a:cubicBezTo>
                    <a:pt x="113" y="81"/>
                    <a:pt x="101" y="68"/>
                    <a:pt x="85" y="68"/>
                  </a:cubicBezTo>
                  <a:close/>
                  <a:moveTo>
                    <a:pt x="121" y="46"/>
                  </a:moveTo>
                  <a:cubicBezTo>
                    <a:pt x="103" y="46"/>
                    <a:pt x="103" y="46"/>
                    <a:pt x="103" y="46"/>
                  </a:cubicBezTo>
                  <a:cubicBezTo>
                    <a:pt x="103" y="53"/>
                    <a:pt x="100" y="60"/>
                    <a:pt x="95" y="65"/>
                  </a:cubicBezTo>
                  <a:cubicBezTo>
                    <a:pt x="108" y="69"/>
                    <a:pt x="118" y="82"/>
                    <a:pt x="118" y="97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37" y="103"/>
                    <a:pt x="147" y="98"/>
                    <a:pt x="148" y="97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58"/>
                    <a:pt x="137" y="46"/>
                    <a:pt x="121" y="46"/>
                  </a:cubicBezTo>
                  <a:close/>
                  <a:moveTo>
                    <a:pt x="37" y="44"/>
                  </a:moveTo>
                  <a:cubicBezTo>
                    <a:pt x="41" y="44"/>
                    <a:pt x="45" y="43"/>
                    <a:pt x="49" y="41"/>
                  </a:cubicBezTo>
                  <a:cubicBezTo>
                    <a:pt x="50" y="34"/>
                    <a:pt x="54" y="28"/>
                    <a:pt x="59" y="24"/>
                  </a:cubicBezTo>
                  <a:cubicBezTo>
                    <a:pt x="59" y="23"/>
                    <a:pt x="59" y="23"/>
                    <a:pt x="59" y="22"/>
                  </a:cubicBezTo>
                  <a:cubicBezTo>
                    <a:pt x="59" y="10"/>
                    <a:pt x="49" y="0"/>
                    <a:pt x="37" y="0"/>
                  </a:cubicBezTo>
                  <a:cubicBezTo>
                    <a:pt x="25" y="0"/>
                    <a:pt x="15" y="10"/>
                    <a:pt x="15" y="22"/>
                  </a:cubicBezTo>
                  <a:cubicBezTo>
                    <a:pt x="15" y="34"/>
                    <a:pt x="25" y="44"/>
                    <a:pt x="37" y="44"/>
                  </a:cubicBezTo>
                  <a:close/>
                  <a:moveTo>
                    <a:pt x="57" y="65"/>
                  </a:moveTo>
                  <a:cubicBezTo>
                    <a:pt x="52" y="60"/>
                    <a:pt x="49" y="53"/>
                    <a:pt x="49" y="46"/>
                  </a:cubicBezTo>
                  <a:cubicBezTo>
                    <a:pt x="48" y="46"/>
                    <a:pt x="47" y="46"/>
                    <a:pt x="46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2" y="46"/>
                    <a:pt x="0" y="58"/>
                    <a:pt x="0" y="74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3" y="101"/>
                    <a:pt x="24" y="103"/>
                    <a:pt x="33" y="10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82"/>
                    <a:pt x="43" y="69"/>
                    <a:pt x="57" y="65"/>
                  </a:cubicBezTo>
                  <a:close/>
                  <a:moveTo>
                    <a:pt x="57" y="65"/>
                  </a:moveTo>
                  <a:cubicBezTo>
                    <a:pt x="57" y="65"/>
                    <a:pt x="57" y="65"/>
                    <a:pt x="57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1" name="Freeform 186"/>
            <p:cNvSpPr>
              <a:spLocks noEditPoints="1"/>
            </p:cNvSpPr>
            <p:nvPr/>
          </p:nvSpPr>
          <p:spPr bwMode="auto">
            <a:xfrm>
              <a:off x="6596818" y="3054878"/>
              <a:ext cx="262906" cy="220693"/>
            </a:xfrm>
            <a:custGeom>
              <a:avLst/>
              <a:gdLst>
                <a:gd name="T0" fmla="*/ 91 w 150"/>
                <a:gd name="T1" fmla="*/ 22 h 126"/>
                <a:gd name="T2" fmla="*/ 103 w 150"/>
                <a:gd name="T3" fmla="*/ 42 h 126"/>
                <a:gd name="T4" fmla="*/ 113 w 150"/>
                <a:gd name="T5" fmla="*/ 44 h 126"/>
                <a:gd name="T6" fmla="*/ 135 w 150"/>
                <a:gd name="T7" fmla="*/ 22 h 126"/>
                <a:gd name="T8" fmla="*/ 113 w 150"/>
                <a:gd name="T9" fmla="*/ 0 h 126"/>
                <a:gd name="T10" fmla="*/ 91 w 150"/>
                <a:gd name="T11" fmla="*/ 22 h 126"/>
                <a:gd name="T12" fmla="*/ 76 w 150"/>
                <a:gd name="T13" fmla="*/ 67 h 126"/>
                <a:gd name="T14" fmla="*/ 98 w 150"/>
                <a:gd name="T15" fmla="*/ 45 h 126"/>
                <a:gd name="T16" fmla="*/ 76 w 150"/>
                <a:gd name="T17" fmla="*/ 23 h 126"/>
                <a:gd name="T18" fmla="*/ 54 w 150"/>
                <a:gd name="T19" fmla="*/ 45 h 126"/>
                <a:gd name="T20" fmla="*/ 76 w 150"/>
                <a:gd name="T21" fmla="*/ 67 h 126"/>
                <a:gd name="T22" fmla="*/ 85 w 150"/>
                <a:gd name="T23" fmla="*/ 68 h 126"/>
                <a:gd name="T24" fmla="*/ 67 w 150"/>
                <a:gd name="T25" fmla="*/ 68 h 126"/>
                <a:gd name="T26" fmla="*/ 39 w 150"/>
                <a:gd name="T27" fmla="*/ 97 h 126"/>
                <a:gd name="T28" fmla="*/ 39 w 150"/>
                <a:gd name="T29" fmla="*/ 119 h 126"/>
                <a:gd name="T30" fmla="*/ 39 w 150"/>
                <a:gd name="T31" fmla="*/ 120 h 126"/>
                <a:gd name="T32" fmla="*/ 40 w 150"/>
                <a:gd name="T33" fmla="*/ 120 h 126"/>
                <a:gd name="T34" fmla="*/ 79 w 150"/>
                <a:gd name="T35" fmla="*/ 126 h 126"/>
                <a:gd name="T36" fmla="*/ 112 w 150"/>
                <a:gd name="T37" fmla="*/ 120 h 126"/>
                <a:gd name="T38" fmla="*/ 113 w 150"/>
                <a:gd name="T39" fmla="*/ 119 h 126"/>
                <a:gd name="T40" fmla="*/ 114 w 150"/>
                <a:gd name="T41" fmla="*/ 119 h 126"/>
                <a:gd name="T42" fmla="*/ 114 w 150"/>
                <a:gd name="T43" fmla="*/ 97 h 126"/>
                <a:gd name="T44" fmla="*/ 85 w 150"/>
                <a:gd name="T45" fmla="*/ 68 h 126"/>
                <a:gd name="T46" fmla="*/ 122 w 150"/>
                <a:gd name="T47" fmla="*/ 46 h 126"/>
                <a:gd name="T48" fmla="*/ 103 w 150"/>
                <a:gd name="T49" fmla="*/ 46 h 126"/>
                <a:gd name="T50" fmla="*/ 95 w 150"/>
                <a:gd name="T51" fmla="*/ 65 h 126"/>
                <a:gd name="T52" fmla="*/ 119 w 150"/>
                <a:gd name="T53" fmla="*/ 97 h 126"/>
                <a:gd name="T54" fmla="*/ 119 w 150"/>
                <a:gd name="T55" fmla="*/ 104 h 126"/>
                <a:gd name="T56" fmla="*/ 148 w 150"/>
                <a:gd name="T57" fmla="*/ 97 h 126"/>
                <a:gd name="T58" fmla="*/ 150 w 150"/>
                <a:gd name="T59" fmla="*/ 97 h 126"/>
                <a:gd name="T60" fmla="*/ 150 w 150"/>
                <a:gd name="T61" fmla="*/ 97 h 126"/>
                <a:gd name="T62" fmla="*/ 150 w 150"/>
                <a:gd name="T63" fmla="*/ 74 h 126"/>
                <a:gd name="T64" fmla="*/ 122 w 150"/>
                <a:gd name="T65" fmla="*/ 46 h 126"/>
                <a:gd name="T66" fmla="*/ 38 w 150"/>
                <a:gd name="T67" fmla="*/ 44 h 126"/>
                <a:gd name="T68" fmla="*/ 49 w 150"/>
                <a:gd name="T69" fmla="*/ 41 h 126"/>
                <a:gd name="T70" fmla="*/ 60 w 150"/>
                <a:gd name="T71" fmla="*/ 24 h 126"/>
                <a:gd name="T72" fmla="*/ 60 w 150"/>
                <a:gd name="T73" fmla="*/ 22 h 126"/>
                <a:gd name="T74" fmla="*/ 38 w 150"/>
                <a:gd name="T75" fmla="*/ 0 h 126"/>
                <a:gd name="T76" fmla="*/ 16 w 150"/>
                <a:gd name="T77" fmla="*/ 22 h 126"/>
                <a:gd name="T78" fmla="*/ 38 w 150"/>
                <a:gd name="T79" fmla="*/ 44 h 126"/>
                <a:gd name="T80" fmla="*/ 57 w 150"/>
                <a:gd name="T81" fmla="*/ 65 h 126"/>
                <a:gd name="T82" fmla="*/ 49 w 150"/>
                <a:gd name="T83" fmla="*/ 46 h 126"/>
                <a:gd name="T84" fmla="*/ 47 w 150"/>
                <a:gd name="T85" fmla="*/ 46 h 126"/>
                <a:gd name="T86" fmla="*/ 28 w 150"/>
                <a:gd name="T87" fmla="*/ 46 h 126"/>
                <a:gd name="T88" fmla="*/ 0 w 150"/>
                <a:gd name="T89" fmla="*/ 74 h 126"/>
                <a:gd name="T90" fmla="*/ 0 w 150"/>
                <a:gd name="T91" fmla="*/ 97 h 126"/>
                <a:gd name="T92" fmla="*/ 0 w 150"/>
                <a:gd name="T93" fmla="*/ 97 h 126"/>
                <a:gd name="T94" fmla="*/ 2 w 150"/>
                <a:gd name="T95" fmla="*/ 98 h 126"/>
                <a:gd name="T96" fmla="*/ 33 w 150"/>
                <a:gd name="T97" fmla="*/ 103 h 126"/>
                <a:gd name="T98" fmla="*/ 33 w 150"/>
                <a:gd name="T99" fmla="*/ 97 h 126"/>
                <a:gd name="T100" fmla="*/ 57 w 150"/>
                <a:gd name="T101" fmla="*/ 65 h 126"/>
                <a:gd name="T102" fmla="*/ 57 w 150"/>
                <a:gd name="T103" fmla="*/ 65 h 126"/>
                <a:gd name="T104" fmla="*/ 57 w 150"/>
                <a:gd name="T105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126">
                  <a:moveTo>
                    <a:pt x="91" y="22"/>
                  </a:moveTo>
                  <a:cubicBezTo>
                    <a:pt x="97" y="26"/>
                    <a:pt x="102" y="34"/>
                    <a:pt x="103" y="42"/>
                  </a:cubicBezTo>
                  <a:cubicBezTo>
                    <a:pt x="106" y="43"/>
                    <a:pt x="109" y="44"/>
                    <a:pt x="113" y="44"/>
                  </a:cubicBezTo>
                  <a:cubicBezTo>
                    <a:pt x="125" y="44"/>
                    <a:pt x="135" y="34"/>
                    <a:pt x="135" y="22"/>
                  </a:cubicBezTo>
                  <a:cubicBezTo>
                    <a:pt x="135" y="10"/>
                    <a:pt x="125" y="0"/>
                    <a:pt x="113" y="0"/>
                  </a:cubicBezTo>
                  <a:cubicBezTo>
                    <a:pt x="101" y="0"/>
                    <a:pt x="91" y="10"/>
                    <a:pt x="91" y="22"/>
                  </a:cubicBezTo>
                  <a:close/>
                  <a:moveTo>
                    <a:pt x="76" y="67"/>
                  </a:moveTo>
                  <a:cubicBezTo>
                    <a:pt x="88" y="67"/>
                    <a:pt x="98" y="57"/>
                    <a:pt x="98" y="45"/>
                  </a:cubicBezTo>
                  <a:cubicBezTo>
                    <a:pt x="98" y="33"/>
                    <a:pt x="88" y="23"/>
                    <a:pt x="76" y="23"/>
                  </a:cubicBezTo>
                  <a:cubicBezTo>
                    <a:pt x="64" y="23"/>
                    <a:pt x="54" y="33"/>
                    <a:pt x="54" y="45"/>
                  </a:cubicBezTo>
                  <a:cubicBezTo>
                    <a:pt x="54" y="57"/>
                    <a:pt x="64" y="67"/>
                    <a:pt x="76" y="67"/>
                  </a:cubicBezTo>
                  <a:close/>
                  <a:moveTo>
                    <a:pt x="85" y="68"/>
                  </a:moveTo>
                  <a:cubicBezTo>
                    <a:pt x="67" y="68"/>
                    <a:pt x="67" y="68"/>
                    <a:pt x="67" y="68"/>
                  </a:cubicBezTo>
                  <a:cubicBezTo>
                    <a:pt x="51" y="68"/>
                    <a:pt x="39" y="81"/>
                    <a:pt x="39" y="97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5" y="125"/>
                    <a:pt x="68" y="126"/>
                    <a:pt x="79" y="126"/>
                  </a:cubicBezTo>
                  <a:cubicBezTo>
                    <a:pt x="99" y="126"/>
                    <a:pt x="111" y="120"/>
                    <a:pt x="112" y="120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81"/>
                    <a:pt x="101" y="68"/>
                    <a:pt x="85" y="68"/>
                  </a:cubicBezTo>
                  <a:close/>
                  <a:moveTo>
                    <a:pt x="122" y="46"/>
                  </a:moveTo>
                  <a:cubicBezTo>
                    <a:pt x="103" y="46"/>
                    <a:pt x="103" y="46"/>
                    <a:pt x="103" y="46"/>
                  </a:cubicBezTo>
                  <a:cubicBezTo>
                    <a:pt x="103" y="53"/>
                    <a:pt x="100" y="60"/>
                    <a:pt x="95" y="65"/>
                  </a:cubicBezTo>
                  <a:cubicBezTo>
                    <a:pt x="109" y="69"/>
                    <a:pt x="119" y="81"/>
                    <a:pt x="119" y="97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37" y="103"/>
                    <a:pt x="148" y="98"/>
                    <a:pt x="148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58"/>
                    <a:pt x="137" y="46"/>
                    <a:pt x="122" y="46"/>
                  </a:cubicBezTo>
                  <a:close/>
                  <a:moveTo>
                    <a:pt x="38" y="44"/>
                  </a:moveTo>
                  <a:cubicBezTo>
                    <a:pt x="42" y="44"/>
                    <a:pt x="46" y="43"/>
                    <a:pt x="49" y="41"/>
                  </a:cubicBezTo>
                  <a:cubicBezTo>
                    <a:pt x="50" y="34"/>
                    <a:pt x="54" y="28"/>
                    <a:pt x="60" y="24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10"/>
                    <a:pt x="50" y="0"/>
                    <a:pt x="38" y="0"/>
                  </a:cubicBezTo>
                  <a:cubicBezTo>
                    <a:pt x="25" y="0"/>
                    <a:pt x="16" y="10"/>
                    <a:pt x="16" y="22"/>
                  </a:cubicBezTo>
                  <a:cubicBezTo>
                    <a:pt x="16" y="34"/>
                    <a:pt x="25" y="44"/>
                    <a:pt x="38" y="44"/>
                  </a:cubicBezTo>
                  <a:close/>
                  <a:moveTo>
                    <a:pt x="57" y="65"/>
                  </a:moveTo>
                  <a:cubicBezTo>
                    <a:pt x="52" y="60"/>
                    <a:pt x="49" y="53"/>
                    <a:pt x="49" y="46"/>
                  </a:cubicBezTo>
                  <a:cubicBezTo>
                    <a:pt x="48" y="46"/>
                    <a:pt x="48" y="46"/>
                    <a:pt x="4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3" y="46"/>
                    <a:pt x="0" y="58"/>
                    <a:pt x="0" y="74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4" y="101"/>
                    <a:pt x="24" y="103"/>
                    <a:pt x="33" y="103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81"/>
                    <a:pt x="44" y="69"/>
                    <a:pt x="57" y="65"/>
                  </a:cubicBezTo>
                  <a:close/>
                  <a:moveTo>
                    <a:pt x="57" y="65"/>
                  </a:moveTo>
                  <a:cubicBezTo>
                    <a:pt x="57" y="65"/>
                    <a:pt x="57" y="65"/>
                    <a:pt x="57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2" name="Freeform 187"/>
            <p:cNvSpPr>
              <a:spLocks noEditPoints="1"/>
            </p:cNvSpPr>
            <p:nvPr/>
          </p:nvSpPr>
          <p:spPr bwMode="auto">
            <a:xfrm>
              <a:off x="8623046" y="1809962"/>
              <a:ext cx="197735" cy="111828"/>
            </a:xfrm>
            <a:custGeom>
              <a:avLst/>
              <a:gdLst>
                <a:gd name="T0" fmla="*/ 46 w 113"/>
                <a:gd name="T1" fmla="*/ 63 h 64"/>
                <a:gd name="T2" fmla="*/ 47 w 113"/>
                <a:gd name="T3" fmla="*/ 64 h 64"/>
                <a:gd name="T4" fmla="*/ 111 w 113"/>
                <a:gd name="T5" fmla="*/ 64 h 64"/>
                <a:gd name="T6" fmla="*/ 112 w 113"/>
                <a:gd name="T7" fmla="*/ 63 h 64"/>
                <a:gd name="T8" fmla="*/ 113 w 113"/>
                <a:gd name="T9" fmla="*/ 61 h 64"/>
                <a:gd name="T10" fmla="*/ 91 w 113"/>
                <a:gd name="T11" fmla="*/ 17 h 64"/>
                <a:gd name="T12" fmla="*/ 44 w 113"/>
                <a:gd name="T13" fmla="*/ 0 h 64"/>
                <a:gd name="T14" fmla="*/ 1 w 113"/>
                <a:gd name="T15" fmla="*/ 15 h 64"/>
                <a:gd name="T16" fmla="*/ 0 w 113"/>
                <a:gd name="T17" fmla="*/ 17 h 64"/>
                <a:gd name="T18" fmla="*/ 1 w 113"/>
                <a:gd name="T19" fmla="*/ 18 h 64"/>
                <a:gd name="T20" fmla="*/ 46 w 113"/>
                <a:gd name="T21" fmla="*/ 63 h 64"/>
                <a:gd name="T22" fmla="*/ 37 w 113"/>
                <a:gd name="T23" fmla="*/ 39 h 64"/>
                <a:gd name="T24" fmla="*/ 56 w 113"/>
                <a:gd name="T25" fmla="*/ 12 h 64"/>
                <a:gd name="T26" fmla="*/ 62 w 113"/>
                <a:gd name="T27" fmla="*/ 14 h 64"/>
                <a:gd name="T28" fmla="*/ 42 w 113"/>
                <a:gd name="T29" fmla="*/ 43 h 64"/>
                <a:gd name="T30" fmla="*/ 37 w 113"/>
                <a:gd name="T31" fmla="*/ 39 h 64"/>
                <a:gd name="T32" fmla="*/ 44 w 113"/>
                <a:gd name="T33" fmla="*/ 11 h 64"/>
                <a:gd name="T34" fmla="*/ 46 w 113"/>
                <a:gd name="T35" fmla="*/ 11 h 64"/>
                <a:gd name="T36" fmla="*/ 31 w 113"/>
                <a:gd name="T37" fmla="*/ 33 h 64"/>
                <a:gd name="T38" fmla="*/ 26 w 113"/>
                <a:gd name="T39" fmla="*/ 28 h 64"/>
                <a:gd name="T40" fmla="*/ 38 w 113"/>
                <a:gd name="T41" fmla="*/ 11 h 64"/>
                <a:gd name="T42" fmla="*/ 44 w 113"/>
                <a:gd name="T43" fmla="*/ 11 h 64"/>
                <a:gd name="T44" fmla="*/ 26 w 113"/>
                <a:gd name="T45" fmla="*/ 14 h 64"/>
                <a:gd name="T46" fmla="*/ 20 w 113"/>
                <a:gd name="T47" fmla="*/ 22 h 64"/>
                <a:gd name="T48" fmla="*/ 16 w 113"/>
                <a:gd name="T49" fmla="*/ 18 h 64"/>
                <a:gd name="T50" fmla="*/ 24 w 113"/>
                <a:gd name="T51" fmla="*/ 14 h 64"/>
                <a:gd name="T52" fmla="*/ 26 w 113"/>
                <a:gd name="T53" fmla="*/ 14 h 64"/>
                <a:gd name="T54" fmla="*/ 80 w 113"/>
                <a:gd name="T55" fmla="*/ 53 h 64"/>
                <a:gd name="T56" fmla="*/ 92 w 113"/>
                <a:gd name="T57" fmla="*/ 35 h 64"/>
                <a:gd name="T58" fmla="*/ 94 w 113"/>
                <a:gd name="T59" fmla="*/ 39 h 64"/>
                <a:gd name="T60" fmla="*/ 84 w 113"/>
                <a:gd name="T61" fmla="*/ 53 h 64"/>
                <a:gd name="T62" fmla="*/ 80 w 113"/>
                <a:gd name="T63" fmla="*/ 53 h 64"/>
                <a:gd name="T64" fmla="*/ 95 w 113"/>
                <a:gd name="T65" fmla="*/ 53 h 64"/>
                <a:gd name="T66" fmla="*/ 98 w 113"/>
                <a:gd name="T67" fmla="*/ 47 h 64"/>
                <a:gd name="T68" fmla="*/ 100 w 113"/>
                <a:gd name="T69" fmla="*/ 53 h 64"/>
                <a:gd name="T70" fmla="*/ 95 w 113"/>
                <a:gd name="T71" fmla="*/ 53 h 64"/>
                <a:gd name="T72" fmla="*/ 63 w 113"/>
                <a:gd name="T73" fmla="*/ 53 h 64"/>
                <a:gd name="T74" fmla="*/ 82 w 113"/>
                <a:gd name="T75" fmla="*/ 25 h 64"/>
                <a:gd name="T76" fmla="*/ 83 w 113"/>
                <a:gd name="T77" fmla="*/ 26 h 64"/>
                <a:gd name="T78" fmla="*/ 86 w 113"/>
                <a:gd name="T79" fmla="*/ 28 h 64"/>
                <a:gd name="T80" fmla="*/ 70 w 113"/>
                <a:gd name="T81" fmla="*/ 53 h 64"/>
                <a:gd name="T82" fmla="*/ 63 w 113"/>
                <a:gd name="T83" fmla="*/ 53 h 64"/>
                <a:gd name="T84" fmla="*/ 53 w 113"/>
                <a:gd name="T85" fmla="*/ 53 h 64"/>
                <a:gd name="T86" fmla="*/ 51 w 113"/>
                <a:gd name="T87" fmla="*/ 53 h 64"/>
                <a:gd name="T88" fmla="*/ 48 w 113"/>
                <a:gd name="T89" fmla="*/ 50 h 64"/>
                <a:gd name="T90" fmla="*/ 70 w 113"/>
                <a:gd name="T91" fmla="*/ 17 h 64"/>
                <a:gd name="T92" fmla="*/ 75 w 113"/>
                <a:gd name="T93" fmla="*/ 20 h 64"/>
                <a:gd name="T94" fmla="*/ 53 w 113"/>
                <a:gd name="T95" fmla="*/ 53 h 64"/>
                <a:gd name="T96" fmla="*/ 53 w 113"/>
                <a:gd name="T97" fmla="*/ 53 h 64"/>
                <a:gd name="T98" fmla="*/ 53 w 113"/>
                <a:gd name="T99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64">
                  <a:moveTo>
                    <a:pt x="46" y="63"/>
                  </a:moveTo>
                  <a:cubicBezTo>
                    <a:pt x="46" y="63"/>
                    <a:pt x="47" y="64"/>
                    <a:pt x="47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2" y="63"/>
                    <a:pt x="112" y="63"/>
                  </a:cubicBezTo>
                  <a:cubicBezTo>
                    <a:pt x="113" y="63"/>
                    <a:pt x="113" y="62"/>
                    <a:pt x="113" y="61"/>
                  </a:cubicBezTo>
                  <a:cubicBezTo>
                    <a:pt x="111" y="44"/>
                    <a:pt x="103" y="29"/>
                    <a:pt x="91" y="17"/>
                  </a:cubicBezTo>
                  <a:cubicBezTo>
                    <a:pt x="78" y="6"/>
                    <a:pt x="62" y="0"/>
                    <a:pt x="44" y="0"/>
                  </a:cubicBezTo>
                  <a:cubicBezTo>
                    <a:pt x="29" y="0"/>
                    <a:pt x="13" y="5"/>
                    <a:pt x="1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lnTo>
                    <a:pt x="46" y="63"/>
                  </a:lnTo>
                  <a:close/>
                  <a:moveTo>
                    <a:pt x="37" y="39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8" y="12"/>
                    <a:pt x="60" y="13"/>
                    <a:pt x="62" y="14"/>
                  </a:cubicBezTo>
                  <a:cubicBezTo>
                    <a:pt x="42" y="43"/>
                    <a:pt x="42" y="43"/>
                    <a:pt x="42" y="43"/>
                  </a:cubicBezTo>
                  <a:lnTo>
                    <a:pt x="37" y="39"/>
                  </a:lnTo>
                  <a:close/>
                  <a:moveTo>
                    <a:pt x="44" y="11"/>
                  </a:moveTo>
                  <a:cubicBezTo>
                    <a:pt x="45" y="11"/>
                    <a:pt x="45" y="11"/>
                    <a:pt x="46" y="1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11"/>
                    <a:pt x="42" y="11"/>
                    <a:pt x="44" y="11"/>
                  </a:cubicBezTo>
                  <a:close/>
                  <a:moveTo>
                    <a:pt x="26" y="14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9" y="17"/>
                    <a:pt x="22" y="15"/>
                    <a:pt x="24" y="14"/>
                  </a:cubicBezTo>
                  <a:cubicBezTo>
                    <a:pt x="25" y="14"/>
                    <a:pt x="26" y="14"/>
                    <a:pt x="26" y="14"/>
                  </a:cubicBezTo>
                  <a:close/>
                  <a:moveTo>
                    <a:pt x="80" y="53"/>
                  </a:moveTo>
                  <a:cubicBezTo>
                    <a:pt x="92" y="35"/>
                    <a:pt x="92" y="35"/>
                    <a:pt x="92" y="35"/>
                  </a:cubicBezTo>
                  <a:cubicBezTo>
                    <a:pt x="92" y="36"/>
                    <a:pt x="93" y="38"/>
                    <a:pt x="94" y="39"/>
                  </a:cubicBezTo>
                  <a:cubicBezTo>
                    <a:pt x="84" y="53"/>
                    <a:pt x="84" y="53"/>
                    <a:pt x="84" y="53"/>
                  </a:cubicBezTo>
                  <a:lnTo>
                    <a:pt x="80" y="53"/>
                  </a:lnTo>
                  <a:close/>
                  <a:moveTo>
                    <a:pt x="95" y="53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9" y="49"/>
                    <a:pt x="99" y="51"/>
                    <a:pt x="100" y="53"/>
                  </a:cubicBezTo>
                  <a:lnTo>
                    <a:pt x="95" y="53"/>
                  </a:lnTo>
                  <a:close/>
                  <a:moveTo>
                    <a:pt x="63" y="53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3" y="26"/>
                    <a:pt x="83" y="26"/>
                  </a:cubicBezTo>
                  <a:cubicBezTo>
                    <a:pt x="84" y="27"/>
                    <a:pt x="85" y="28"/>
                    <a:pt x="86" y="28"/>
                  </a:cubicBezTo>
                  <a:cubicBezTo>
                    <a:pt x="70" y="53"/>
                    <a:pt x="70" y="53"/>
                    <a:pt x="70" y="53"/>
                  </a:cubicBezTo>
                  <a:lnTo>
                    <a:pt x="63" y="53"/>
                  </a:lnTo>
                  <a:close/>
                  <a:moveTo>
                    <a:pt x="53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8"/>
                    <a:pt x="73" y="19"/>
                    <a:pt x="75" y="20"/>
                  </a:cubicBezTo>
                  <a:lnTo>
                    <a:pt x="53" y="53"/>
                  </a:lnTo>
                  <a:close/>
                  <a:moveTo>
                    <a:pt x="53" y="53"/>
                  </a:moveTo>
                  <a:cubicBezTo>
                    <a:pt x="53" y="53"/>
                    <a:pt x="53" y="53"/>
                    <a:pt x="53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3" name="Freeform 188"/>
            <p:cNvSpPr>
              <a:spLocks noEditPoints="1"/>
            </p:cNvSpPr>
            <p:nvPr/>
          </p:nvSpPr>
          <p:spPr bwMode="auto">
            <a:xfrm>
              <a:off x="8580833" y="1853656"/>
              <a:ext cx="108865" cy="173296"/>
            </a:xfrm>
            <a:custGeom>
              <a:avLst/>
              <a:gdLst>
                <a:gd name="T0" fmla="*/ 61 w 62"/>
                <a:gd name="T1" fmla="*/ 43 h 99"/>
                <a:gd name="T2" fmla="*/ 18 w 62"/>
                <a:gd name="T3" fmla="*/ 0 h 99"/>
                <a:gd name="T4" fmla="*/ 16 w 62"/>
                <a:gd name="T5" fmla="*/ 0 h 99"/>
                <a:gd name="T6" fmla="*/ 15 w 62"/>
                <a:gd name="T7" fmla="*/ 1 h 99"/>
                <a:gd name="T8" fmla="*/ 0 w 62"/>
                <a:gd name="T9" fmla="*/ 44 h 99"/>
                <a:gd name="T10" fmla="*/ 26 w 62"/>
                <a:gd name="T11" fmla="*/ 98 h 99"/>
                <a:gd name="T12" fmla="*/ 28 w 62"/>
                <a:gd name="T13" fmla="*/ 99 h 99"/>
                <a:gd name="T14" fmla="*/ 28 w 62"/>
                <a:gd name="T15" fmla="*/ 99 h 99"/>
                <a:gd name="T16" fmla="*/ 29 w 62"/>
                <a:gd name="T17" fmla="*/ 98 h 99"/>
                <a:gd name="T18" fmla="*/ 61 w 62"/>
                <a:gd name="T19" fmla="*/ 46 h 99"/>
                <a:gd name="T20" fmla="*/ 61 w 62"/>
                <a:gd name="T21" fmla="*/ 43 h 99"/>
                <a:gd name="T22" fmla="*/ 48 w 62"/>
                <a:gd name="T23" fmla="*/ 46 h 99"/>
                <a:gd name="T24" fmla="*/ 26 w 62"/>
                <a:gd name="T25" fmla="*/ 83 h 99"/>
                <a:gd name="T26" fmla="*/ 17 w 62"/>
                <a:gd name="T27" fmla="*/ 70 h 99"/>
                <a:gd name="T28" fmla="*/ 11 w 62"/>
                <a:gd name="T29" fmla="*/ 44 h 99"/>
                <a:gd name="T30" fmla="*/ 14 w 62"/>
                <a:gd name="T31" fmla="*/ 24 h 99"/>
                <a:gd name="T32" fmla="*/ 18 w 62"/>
                <a:gd name="T33" fmla="*/ 16 h 99"/>
                <a:gd name="T34" fmla="*/ 48 w 62"/>
                <a:gd name="T35" fmla="*/ 46 h 99"/>
                <a:gd name="T36" fmla="*/ 48 w 62"/>
                <a:gd name="T37" fmla="*/ 46 h 99"/>
                <a:gd name="T38" fmla="*/ 48 w 62"/>
                <a:gd name="T39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9">
                  <a:moveTo>
                    <a:pt x="61" y="43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5" y="13"/>
                    <a:pt x="0" y="28"/>
                    <a:pt x="0" y="44"/>
                  </a:cubicBezTo>
                  <a:cubicBezTo>
                    <a:pt x="0" y="65"/>
                    <a:pt x="9" y="85"/>
                    <a:pt x="26" y="98"/>
                  </a:cubicBezTo>
                  <a:cubicBezTo>
                    <a:pt x="27" y="98"/>
                    <a:pt x="27" y="99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8"/>
                    <a:pt x="29" y="98"/>
                    <a:pt x="29" y="98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5"/>
                    <a:pt x="61" y="44"/>
                    <a:pt x="61" y="43"/>
                  </a:cubicBezTo>
                  <a:close/>
                  <a:moveTo>
                    <a:pt x="48" y="46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2" y="79"/>
                    <a:pt x="19" y="75"/>
                    <a:pt x="17" y="70"/>
                  </a:cubicBezTo>
                  <a:cubicBezTo>
                    <a:pt x="13" y="62"/>
                    <a:pt x="11" y="53"/>
                    <a:pt x="11" y="44"/>
                  </a:cubicBezTo>
                  <a:cubicBezTo>
                    <a:pt x="11" y="37"/>
                    <a:pt x="12" y="30"/>
                    <a:pt x="14" y="24"/>
                  </a:cubicBezTo>
                  <a:cubicBezTo>
                    <a:pt x="15" y="21"/>
                    <a:pt x="16" y="18"/>
                    <a:pt x="18" y="16"/>
                  </a:cubicBezTo>
                  <a:lnTo>
                    <a:pt x="48" y="46"/>
                  </a:lnTo>
                  <a:close/>
                  <a:moveTo>
                    <a:pt x="48" y="46"/>
                  </a:moveTo>
                  <a:cubicBezTo>
                    <a:pt x="48" y="46"/>
                    <a:pt x="48" y="46"/>
                    <a:pt x="48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4" name="Freeform 189"/>
            <p:cNvSpPr>
              <a:spLocks noEditPoints="1"/>
            </p:cNvSpPr>
            <p:nvPr/>
          </p:nvSpPr>
          <p:spPr bwMode="auto">
            <a:xfrm>
              <a:off x="8647486" y="1939564"/>
              <a:ext cx="173296" cy="111828"/>
            </a:xfrm>
            <a:custGeom>
              <a:avLst/>
              <a:gdLst>
                <a:gd name="T0" fmla="*/ 97 w 99"/>
                <a:gd name="T1" fmla="*/ 0 h 64"/>
                <a:gd name="T2" fmla="*/ 34 w 99"/>
                <a:gd name="T3" fmla="*/ 0 h 64"/>
                <a:gd name="T4" fmla="*/ 33 w 99"/>
                <a:gd name="T5" fmla="*/ 1 h 64"/>
                <a:gd name="T6" fmla="*/ 0 w 99"/>
                <a:gd name="T7" fmla="*/ 54 h 64"/>
                <a:gd name="T8" fmla="*/ 0 w 99"/>
                <a:gd name="T9" fmla="*/ 56 h 64"/>
                <a:gd name="T10" fmla="*/ 1 w 99"/>
                <a:gd name="T11" fmla="*/ 57 h 64"/>
                <a:gd name="T12" fmla="*/ 30 w 99"/>
                <a:gd name="T13" fmla="*/ 64 h 64"/>
                <a:gd name="T14" fmla="*/ 77 w 99"/>
                <a:gd name="T15" fmla="*/ 46 h 64"/>
                <a:gd name="T16" fmla="*/ 99 w 99"/>
                <a:gd name="T17" fmla="*/ 2 h 64"/>
                <a:gd name="T18" fmla="*/ 98 w 99"/>
                <a:gd name="T19" fmla="*/ 1 h 64"/>
                <a:gd name="T20" fmla="*/ 97 w 99"/>
                <a:gd name="T21" fmla="*/ 0 h 64"/>
                <a:gd name="T22" fmla="*/ 97 w 99"/>
                <a:gd name="T23" fmla="*/ 0 h 64"/>
                <a:gd name="T24" fmla="*/ 97 w 99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64">
                  <a:moveTo>
                    <a:pt x="97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0"/>
                    <a:pt x="33" y="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5"/>
                    <a:pt x="0" y="56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0" y="61"/>
                    <a:pt x="20" y="64"/>
                    <a:pt x="30" y="64"/>
                  </a:cubicBezTo>
                  <a:cubicBezTo>
                    <a:pt x="48" y="64"/>
                    <a:pt x="64" y="57"/>
                    <a:pt x="77" y="46"/>
                  </a:cubicBezTo>
                  <a:cubicBezTo>
                    <a:pt x="89" y="35"/>
                    <a:pt x="97" y="19"/>
                    <a:pt x="99" y="2"/>
                  </a:cubicBezTo>
                  <a:cubicBezTo>
                    <a:pt x="99" y="2"/>
                    <a:pt x="99" y="1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lose/>
                  <a:moveTo>
                    <a:pt x="97" y="0"/>
                  </a:move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5" name="Freeform 190"/>
            <p:cNvSpPr>
              <a:spLocks noEditPoints="1"/>
            </p:cNvSpPr>
            <p:nvPr/>
          </p:nvSpPr>
          <p:spPr bwMode="auto">
            <a:xfrm>
              <a:off x="9505818" y="3959867"/>
              <a:ext cx="197735" cy="112568"/>
            </a:xfrm>
            <a:custGeom>
              <a:avLst/>
              <a:gdLst>
                <a:gd name="T0" fmla="*/ 46 w 113"/>
                <a:gd name="T1" fmla="*/ 63 h 64"/>
                <a:gd name="T2" fmla="*/ 47 w 113"/>
                <a:gd name="T3" fmla="*/ 64 h 64"/>
                <a:gd name="T4" fmla="*/ 111 w 113"/>
                <a:gd name="T5" fmla="*/ 64 h 64"/>
                <a:gd name="T6" fmla="*/ 112 w 113"/>
                <a:gd name="T7" fmla="*/ 63 h 64"/>
                <a:gd name="T8" fmla="*/ 113 w 113"/>
                <a:gd name="T9" fmla="*/ 61 h 64"/>
                <a:gd name="T10" fmla="*/ 90 w 113"/>
                <a:gd name="T11" fmla="*/ 17 h 64"/>
                <a:gd name="T12" fmla="*/ 44 w 113"/>
                <a:gd name="T13" fmla="*/ 0 h 64"/>
                <a:gd name="T14" fmla="*/ 1 w 113"/>
                <a:gd name="T15" fmla="*/ 15 h 64"/>
                <a:gd name="T16" fmla="*/ 0 w 113"/>
                <a:gd name="T17" fmla="*/ 17 h 64"/>
                <a:gd name="T18" fmla="*/ 1 w 113"/>
                <a:gd name="T19" fmla="*/ 18 h 64"/>
                <a:gd name="T20" fmla="*/ 46 w 113"/>
                <a:gd name="T21" fmla="*/ 63 h 64"/>
                <a:gd name="T22" fmla="*/ 37 w 113"/>
                <a:gd name="T23" fmla="*/ 39 h 64"/>
                <a:gd name="T24" fmla="*/ 55 w 113"/>
                <a:gd name="T25" fmla="*/ 12 h 64"/>
                <a:gd name="T26" fmla="*/ 62 w 113"/>
                <a:gd name="T27" fmla="*/ 14 h 64"/>
                <a:gd name="T28" fmla="*/ 42 w 113"/>
                <a:gd name="T29" fmla="*/ 43 h 64"/>
                <a:gd name="T30" fmla="*/ 37 w 113"/>
                <a:gd name="T31" fmla="*/ 39 h 64"/>
                <a:gd name="T32" fmla="*/ 44 w 113"/>
                <a:gd name="T33" fmla="*/ 11 h 64"/>
                <a:gd name="T34" fmla="*/ 46 w 113"/>
                <a:gd name="T35" fmla="*/ 11 h 64"/>
                <a:gd name="T36" fmla="*/ 31 w 113"/>
                <a:gd name="T37" fmla="*/ 33 h 64"/>
                <a:gd name="T38" fmla="*/ 26 w 113"/>
                <a:gd name="T39" fmla="*/ 28 h 64"/>
                <a:gd name="T40" fmla="*/ 38 w 113"/>
                <a:gd name="T41" fmla="*/ 11 h 64"/>
                <a:gd name="T42" fmla="*/ 44 w 113"/>
                <a:gd name="T43" fmla="*/ 11 h 64"/>
                <a:gd name="T44" fmla="*/ 26 w 113"/>
                <a:gd name="T45" fmla="*/ 14 h 64"/>
                <a:gd name="T46" fmla="*/ 20 w 113"/>
                <a:gd name="T47" fmla="*/ 22 h 64"/>
                <a:gd name="T48" fmla="*/ 16 w 113"/>
                <a:gd name="T49" fmla="*/ 18 h 64"/>
                <a:gd name="T50" fmla="*/ 24 w 113"/>
                <a:gd name="T51" fmla="*/ 14 h 64"/>
                <a:gd name="T52" fmla="*/ 26 w 113"/>
                <a:gd name="T53" fmla="*/ 14 h 64"/>
                <a:gd name="T54" fmla="*/ 80 w 113"/>
                <a:gd name="T55" fmla="*/ 53 h 64"/>
                <a:gd name="T56" fmla="*/ 91 w 113"/>
                <a:gd name="T57" fmla="*/ 35 h 64"/>
                <a:gd name="T58" fmla="*/ 94 w 113"/>
                <a:gd name="T59" fmla="*/ 39 h 64"/>
                <a:gd name="T60" fmla="*/ 84 w 113"/>
                <a:gd name="T61" fmla="*/ 53 h 64"/>
                <a:gd name="T62" fmla="*/ 80 w 113"/>
                <a:gd name="T63" fmla="*/ 53 h 64"/>
                <a:gd name="T64" fmla="*/ 94 w 113"/>
                <a:gd name="T65" fmla="*/ 53 h 64"/>
                <a:gd name="T66" fmla="*/ 98 w 113"/>
                <a:gd name="T67" fmla="*/ 47 h 64"/>
                <a:gd name="T68" fmla="*/ 100 w 113"/>
                <a:gd name="T69" fmla="*/ 53 h 64"/>
                <a:gd name="T70" fmla="*/ 94 w 113"/>
                <a:gd name="T71" fmla="*/ 53 h 64"/>
                <a:gd name="T72" fmla="*/ 63 w 113"/>
                <a:gd name="T73" fmla="*/ 53 h 64"/>
                <a:gd name="T74" fmla="*/ 82 w 113"/>
                <a:gd name="T75" fmla="*/ 25 h 64"/>
                <a:gd name="T76" fmla="*/ 83 w 113"/>
                <a:gd name="T77" fmla="*/ 26 h 64"/>
                <a:gd name="T78" fmla="*/ 86 w 113"/>
                <a:gd name="T79" fmla="*/ 29 h 64"/>
                <a:gd name="T80" fmla="*/ 70 w 113"/>
                <a:gd name="T81" fmla="*/ 53 h 64"/>
                <a:gd name="T82" fmla="*/ 63 w 113"/>
                <a:gd name="T83" fmla="*/ 53 h 64"/>
                <a:gd name="T84" fmla="*/ 53 w 113"/>
                <a:gd name="T85" fmla="*/ 53 h 64"/>
                <a:gd name="T86" fmla="*/ 51 w 113"/>
                <a:gd name="T87" fmla="*/ 53 h 64"/>
                <a:gd name="T88" fmla="*/ 48 w 113"/>
                <a:gd name="T89" fmla="*/ 50 h 64"/>
                <a:gd name="T90" fmla="*/ 70 w 113"/>
                <a:gd name="T91" fmla="*/ 17 h 64"/>
                <a:gd name="T92" fmla="*/ 75 w 113"/>
                <a:gd name="T93" fmla="*/ 20 h 64"/>
                <a:gd name="T94" fmla="*/ 53 w 113"/>
                <a:gd name="T95" fmla="*/ 53 h 64"/>
                <a:gd name="T96" fmla="*/ 53 w 113"/>
                <a:gd name="T97" fmla="*/ 53 h 64"/>
                <a:gd name="T98" fmla="*/ 53 w 113"/>
                <a:gd name="T99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64">
                  <a:moveTo>
                    <a:pt x="46" y="63"/>
                  </a:moveTo>
                  <a:cubicBezTo>
                    <a:pt x="46" y="63"/>
                    <a:pt x="47" y="64"/>
                    <a:pt x="47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2" y="63"/>
                    <a:pt x="112" y="63"/>
                  </a:cubicBezTo>
                  <a:cubicBezTo>
                    <a:pt x="113" y="63"/>
                    <a:pt x="113" y="62"/>
                    <a:pt x="113" y="61"/>
                  </a:cubicBezTo>
                  <a:cubicBezTo>
                    <a:pt x="111" y="44"/>
                    <a:pt x="103" y="29"/>
                    <a:pt x="90" y="17"/>
                  </a:cubicBezTo>
                  <a:cubicBezTo>
                    <a:pt x="78" y="6"/>
                    <a:pt x="61" y="0"/>
                    <a:pt x="44" y="0"/>
                  </a:cubicBezTo>
                  <a:cubicBezTo>
                    <a:pt x="29" y="0"/>
                    <a:pt x="13" y="5"/>
                    <a:pt x="1" y="15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lnTo>
                    <a:pt x="46" y="63"/>
                  </a:lnTo>
                  <a:close/>
                  <a:moveTo>
                    <a:pt x="37" y="39"/>
                  </a:moveTo>
                  <a:cubicBezTo>
                    <a:pt x="55" y="12"/>
                    <a:pt x="55" y="12"/>
                    <a:pt x="55" y="12"/>
                  </a:cubicBezTo>
                  <a:cubicBezTo>
                    <a:pt x="57" y="12"/>
                    <a:pt x="60" y="13"/>
                    <a:pt x="62" y="14"/>
                  </a:cubicBezTo>
                  <a:cubicBezTo>
                    <a:pt x="42" y="43"/>
                    <a:pt x="42" y="43"/>
                    <a:pt x="42" y="43"/>
                  </a:cubicBezTo>
                  <a:lnTo>
                    <a:pt x="37" y="39"/>
                  </a:lnTo>
                  <a:close/>
                  <a:moveTo>
                    <a:pt x="44" y="11"/>
                  </a:moveTo>
                  <a:cubicBezTo>
                    <a:pt x="45" y="11"/>
                    <a:pt x="45" y="11"/>
                    <a:pt x="46" y="1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11"/>
                    <a:pt x="42" y="11"/>
                    <a:pt x="44" y="11"/>
                  </a:cubicBezTo>
                  <a:close/>
                  <a:moveTo>
                    <a:pt x="26" y="14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9" y="17"/>
                    <a:pt x="22" y="15"/>
                    <a:pt x="24" y="14"/>
                  </a:cubicBezTo>
                  <a:cubicBezTo>
                    <a:pt x="25" y="14"/>
                    <a:pt x="25" y="14"/>
                    <a:pt x="26" y="14"/>
                  </a:cubicBezTo>
                  <a:close/>
                  <a:moveTo>
                    <a:pt x="80" y="53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92" y="36"/>
                    <a:pt x="93" y="38"/>
                    <a:pt x="94" y="39"/>
                  </a:cubicBezTo>
                  <a:cubicBezTo>
                    <a:pt x="84" y="53"/>
                    <a:pt x="84" y="53"/>
                    <a:pt x="84" y="53"/>
                  </a:cubicBezTo>
                  <a:lnTo>
                    <a:pt x="80" y="53"/>
                  </a:lnTo>
                  <a:close/>
                  <a:moveTo>
                    <a:pt x="94" y="53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9" y="49"/>
                    <a:pt x="99" y="51"/>
                    <a:pt x="100" y="53"/>
                  </a:cubicBezTo>
                  <a:lnTo>
                    <a:pt x="94" y="53"/>
                  </a:lnTo>
                  <a:close/>
                  <a:moveTo>
                    <a:pt x="63" y="53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3" y="26"/>
                    <a:pt x="83" y="26"/>
                  </a:cubicBezTo>
                  <a:cubicBezTo>
                    <a:pt x="84" y="27"/>
                    <a:pt x="85" y="28"/>
                    <a:pt x="86" y="29"/>
                  </a:cubicBezTo>
                  <a:cubicBezTo>
                    <a:pt x="70" y="53"/>
                    <a:pt x="70" y="53"/>
                    <a:pt x="70" y="53"/>
                  </a:cubicBezTo>
                  <a:lnTo>
                    <a:pt x="63" y="53"/>
                  </a:lnTo>
                  <a:close/>
                  <a:moveTo>
                    <a:pt x="53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8"/>
                    <a:pt x="73" y="19"/>
                    <a:pt x="75" y="20"/>
                  </a:cubicBezTo>
                  <a:lnTo>
                    <a:pt x="53" y="53"/>
                  </a:lnTo>
                  <a:close/>
                  <a:moveTo>
                    <a:pt x="53" y="53"/>
                  </a:moveTo>
                  <a:cubicBezTo>
                    <a:pt x="53" y="53"/>
                    <a:pt x="53" y="53"/>
                    <a:pt x="53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6" name="Freeform 191"/>
            <p:cNvSpPr>
              <a:spLocks noEditPoints="1"/>
            </p:cNvSpPr>
            <p:nvPr/>
          </p:nvSpPr>
          <p:spPr bwMode="auto">
            <a:xfrm>
              <a:off x="9462124" y="4003561"/>
              <a:ext cx="108125" cy="174036"/>
            </a:xfrm>
            <a:custGeom>
              <a:avLst/>
              <a:gdLst>
                <a:gd name="T0" fmla="*/ 62 w 62"/>
                <a:gd name="T1" fmla="*/ 43 h 99"/>
                <a:gd name="T2" fmla="*/ 19 w 62"/>
                <a:gd name="T3" fmla="*/ 0 h 99"/>
                <a:gd name="T4" fmla="*/ 17 w 62"/>
                <a:gd name="T5" fmla="*/ 0 h 99"/>
                <a:gd name="T6" fmla="*/ 16 w 62"/>
                <a:gd name="T7" fmla="*/ 1 h 99"/>
                <a:gd name="T8" fmla="*/ 0 w 62"/>
                <a:gd name="T9" fmla="*/ 44 h 99"/>
                <a:gd name="T10" fmla="*/ 27 w 62"/>
                <a:gd name="T11" fmla="*/ 98 h 99"/>
                <a:gd name="T12" fmla="*/ 28 w 62"/>
                <a:gd name="T13" fmla="*/ 99 h 99"/>
                <a:gd name="T14" fmla="*/ 29 w 62"/>
                <a:gd name="T15" fmla="*/ 99 h 99"/>
                <a:gd name="T16" fmla="*/ 30 w 62"/>
                <a:gd name="T17" fmla="*/ 98 h 99"/>
                <a:gd name="T18" fmla="*/ 62 w 62"/>
                <a:gd name="T19" fmla="*/ 46 h 99"/>
                <a:gd name="T20" fmla="*/ 62 w 62"/>
                <a:gd name="T21" fmla="*/ 43 h 99"/>
                <a:gd name="T22" fmla="*/ 49 w 62"/>
                <a:gd name="T23" fmla="*/ 46 h 99"/>
                <a:gd name="T24" fmla="*/ 26 w 62"/>
                <a:gd name="T25" fmla="*/ 83 h 99"/>
                <a:gd name="T26" fmla="*/ 18 w 62"/>
                <a:gd name="T27" fmla="*/ 70 h 99"/>
                <a:gd name="T28" fmla="*/ 11 w 62"/>
                <a:gd name="T29" fmla="*/ 44 h 99"/>
                <a:gd name="T30" fmla="*/ 15 w 62"/>
                <a:gd name="T31" fmla="*/ 24 h 99"/>
                <a:gd name="T32" fmla="*/ 19 w 62"/>
                <a:gd name="T33" fmla="*/ 16 h 99"/>
                <a:gd name="T34" fmla="*/ 49 w 62"/>
                <a:gd name="T35" fmla="*/ 46 h 99"/>
                <a:gd name="T36" fmla="*/ 49 w 62"/>
                <a:gd name="T37" fmla="*/ 46 h 99"/>
                <a:gd name="T38" fmla="*/ 49 w 62"/>
                <a:gd name="T39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9">
                  <a:moveTo>
                    <a:pt x="62" y="43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6" y="13"/>
                    <a:pt x="0" y="28"/>
                    <a:pt x="0" y="44"/>
                  </a:cubicBezTo>
                  <a:cubicBezTo>
                    <a:pt x="0" y="65"/>
                    <a:pt x="10" y="85"/>
                    <a:pt x="27" y="98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30" y="98"/>
                    <a:pt x="30" y="98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5"/>
                    <a:pt x="62" y="44"/>
                    <a:pt x="62" y="43"/>
                  </a:cubicBezTo>
                  <a:close/>
                  <a:moveTo>
                    <a:pt x="49" y="46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3" y="79"/>
                    <a:pt x="20" y="75"/>
                    <a:pt x="18" y="70"/>
                  </a:cubicBezTo>
                  <a:cubicBezTo>
                    <a:pt x="13" y="62"/>
                    <a:pt x="11" y="53"/>
                    <a:pt x="11" y="44"/>
                  </a:cubicBezTo>
                  <a:cubicBezTo>
                    <a:pt x="11" y="37"/>
                    <a:pt x="13" y="30"/>
                    <a:pt x="15" y="24"/>
                  </a:cubicBezTo>
                  <a:cubicBezTo>
                    <a:pt x="16" y="21"/>
                    <a:pt x="17" y="18"/>
                    <a:pt x="19" y="16"/>
                  </a:cubicBezTo>
                  <a:lnTo>
                    <a:pt x="49" y="46"/>
                  </a:lnTo>
                  <a:close/>
                  <a:moveTo>
                    <a:pt x="49" y="46"/>
                  </a:moveTo>
                  <a:cubicBezTo>
                    <a:pt x="49" y="46"/>
                    <a:pt x="49" y="46"/>
                    <a:pt x="49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7" name="Freeform 192"/>
            <p:cNvSpPr>
              <a:spLocks noEditPoints="1"/>
            </p:cNvSpPr>
            <p:nvPr/>
          </p:nvSpPr>
          <p:spPr bwMode="auto">
            <a:xfrm>
              <a:off x="9528036" y="4089469"/>
              <a:ext cx="175518" cy="112568"/>
            </a:xfrm>
            <a:custGeom>
              <a:avLst/>
              <a:gdLst>
                <a:gd name="T0" fmla="*/ 98 w 100"/>
                <a:gd name="T1" fmla="*/ 0 h 64"/>
                <a:gd name="T2" fmla="*/ 35 w 100"/>
                <a:gd name="T3" fmla="*/ 0 h 64"/>
                <a:gd name="T4" fmla="*/ 33 w 100"/>
                <a:gd name="T5" fmla="*/ 1 h 64"/>
                <a:gd name="T6" fmla="*/ 1 w 100"/>
                <a:gd name="T7" fmla="*/ 54 h 64"/>
                <a:gd name="T8" fmla="*/ 1 w 100"/>
                <a:gd name="T9" fmla="*/ 56 h 64"/>
                <a:gd name="T10" fmla="*/ 2 w 100"/>
                <a:gd name="T11" fmla="*/ 57 h 64"/>
                <a:gd name="T12" fmla="*/ 31 w 100"/>
                <a:gd name="T13" fmla="*/ 64 h 64"/>
                <a:gd name="T14" fmla="*/ 77 w 100"/>
                <a:gd name="T15" fmla="*/ 46 h 64"/>
                <a:gd name="T16" fmla="*/ 100 w 100"/>
                <a:gd name="T17" fmla="*/ 2 h 64"/>
                <a:gd name="T18" fmla="*/ 99 w 100"/>
                <a:gd name="T19" fmla="*/ 1 h 64"/>
                <a:gd name="T20" fmla="*/ 98 w 100"/>
                <a:gd name="T21" fmla="*/ 0 h 64"/>
                <a:gd name="T22" fmla="*/ 98 w 100"/>
                <a:gd name="T23" fmla="*/ 0 h 64"/>
                <a:gd name="T24" fmla="*/ 98 w 100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64">
                  <a:moveTo>
                    <a:pt x="98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4" y="0"/>
                    <a:pt x="33" y="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4"/>
                    <a:pt x="0" y="55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11" y="61"/>
                    <a:pt x="21" y="64"/>
                    <a:pt x="31" y="64"/>
                  </a:cubicBezTo>
                  <a:cubicBezTo>
                    <a:pt x="48" y="64"/>
                    <a:pt x="65" y="57"/>
                    <a:pt x="77" y="46"/>
                  </a:cubicBezTo>
                  <a:cubicBezTo>
                    <a:pt x="90" y="35"/>
                    <a:pt x="98" y="19"/>
                    <a:pt x="100" y="2"/>
                  </a:cubicBezTo>
                  <a:cubicBezTo>
                    <a:pt x="100" y="2"/>
                    <a:pt x="100" y="1"/>
                    <a:pt x="99" y="1"/>
                  </a:cubicBezTo>
                  <a:cubicBezTo>
                    <a:pt x="99" y="0"/>
                    <a:pt x="98" y="0"/>
                    <a:pt x="98" y="0"/>
                  </a:cubicBezTo>
                  <a:close/>
                  <a:moveTo>
                    <a:pt x="98" y="0"/>
                  </a:move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8" name="Freeform 193"/>
            <p:cNvSpPr>
              <a:spLocks noEditPoints="1"/>
            </p:cNvSpPr>
            <p:nvPr/>
          </p:nvSpPr>
          <p:spPr bwMode="auto">
            <a:xfrm>
              <a:off x="7812111" y="3454051"/>
              <a:ext cx="196254" cy="110346"/>
            </a:xfrm>
            <a:custGeom>
              <a:avLst/>
              <a:gdLst>
                <a:gd name="T0" fmla="*/ 45 w 112"/>
                <a:gd name="T1" fmla="*/ 63 h 63"/>
                <a:gd name="T2" fmla="*/ 47 w 112"/>
                <a:gd name="T3" fmla="*/ 63 h 63"/>
                <a:gd name="T4" fmla="*/ 110 w 112"/>
                <a:gd name="T5" fmla="*/ 63 h 63"/>
                <a:gd name="T6" fmla="*/ 112 w 112"/>
                <a:gd name="T7" fmla="*/ 63 h 63"/>
                <a:gd name="T8" fmla="*/ 112 w 112"/>
                <a:gd name="T9" fmla="*/ 61 h 63"/>
                <a:gd name="T10" fmla="*/ 90 w 112"/>
                <a:gd name="T11" fmla="*/ 17 h 63"/>
                <a:gd name="T12" fmla="*/ 44 w 112"/>
                <a:gd name="T13" fmla="*/ 0 h 63"/>
                <a:gd name="T14" fmla="*/ 0 w 112"/>
                <a:gd name="T15" fmla="*/ 15 h 63"/>
                <a:gd name="T16" fmla="*/ 0 w 112"/>
                <a:gd name="T17" fmla="*/ 16 h 63"/>
                <a:gd name="T18" fmla="*/ 0 w 112"/>
                <a:gd name="T19" fmla="*/ 18 h 63"/>
                <a:gd name="T20" fmla="*/ 45 w 112"/>
                <a:gd name="T21" fmla="*/ 63 h 63"/>
                <a:gd name="T22" fmla="*/ 37 w 112"/>
                <a:gd name="T23" fmla="*/ 39 h 63"/>
                <a:gd name="T24" fmla="*/ 55 w 112"/>
                <a:gd name="T25" fmla="*/ 12 h 63"/>
                <a:gd name="T26" fmla="*/ 61 w 112"/>
                <a:gd name="T27" fmla="*/ 13 h 63"/>
                <a:gd name="T28" fmla="*/ 41 w 112"/>
                <a:gd name="T29" fmla="*/ 43 h 63"/>
                <a:gd name="T30" fmla="*/ 37 w 112"/>
                <a:gd name="T31" fmla="*/ 39 h 63"/>
                <a:gd name="T32" fmla="*/ 44 w 112"/>
                <a:gd name="T33" fmla="*/ 11 h 63"/>
                <a:gd name="T34" fmla="*/ 45 w 112"/>
                <a:gd name="T35" fmla="*/ 11 h 63"/>
                <a:gd name="T36" fmla="*/ 30 w 112"/>
                <a:gd name="T37" fmla="*/ 33 h 63"/>
                <a:gd name="T38" fmla="*/ 26 w 112"/>
                <a:gd name="T39" fmla="*/ 28 h 63"/>
                <a:gd name="T40" fmla="*/ 38 w 112"/>
                <a:gd name="T41" fmla="*/ 11 h 63"/>
                <a:gd name="T42" fmla="*/ 44 w 112"/>
                <a:gd name="T43" fmla="*/ 11 h 63"/>
                <a:gd name="T44" fmla="*/ 25 w 112"/>
                <a:gd name="T45" fmla="*/ 13 h 63"/>
                <a:gd name="T46" fmla="*/ 20 w 112"/>
                <a:gd name="T47" fmla="*/ 22 h 63"/>
                <a:gd name="T48" fmla="*/ 16 w 112"/>
                <a:gd name="T49" fmla="*/ 18 h 63"/>
                <a:gd name="T50" fmla="*/ 24 w 112"/>
                <a:gd name="T51" fmla="*/ 14 h 63"/>
                <a:gd name="T52" fmla="*/ 25 w 112"/>
                <a:gd name="T53" fmla="*/ 13 h 63"/>
                <a:gd name="T54" fmla="*/ 79 w 112"/>
                <a:gd name="T55" fmla="*/ 52 h 63"/>
                <a:gd name="T56" fmla="*/ 91 w 112"/>
                <a:gd name="T57" fmla="*/ 35 h 63"/>
                <a:gd name="T58" fmla="*/ 93 w 112"/>
                <a:gd name="T59" fmla="*/ 38 h 63"/>
                <a:gd name="T60" fmla="*/ 84 w 112"/>
                <a:gd name="T61" fmla="*/ 52 h 63"/>
                <a:gd name="T62" fmla="*/ 79 w 112"/>
                <a:gd name="T63" fmla="*/ 52 h 63"/>
                <a:gd name="T64" fmla="*/ 94 w 112"/>
                <a:gd name="T65" fmla="*/ 52 h 63"/>
                <a:gd name="T66" fmla="*/ 97 w 112"/>
                <a:gd name="T67" fmla="*/ 47 h 63"/>
                <a:gd name="T68" fmla="*/ 99 w 112"/>
                <a:gd name="T69" fmla="*/ 52 h 63"/>
                <a:gd name="T70" fmla="*/ 94 w 112"/>
                <a:gd name="T71" fmla="*/ 52 h 63"/>
                <a:gd name="T72" fmla="*/ 62 w 112"/>
                <a:gd name="T73" fmla="*/ 52 h 63"/>
                <a:gd name="T74" fmla="*/ 81 w 112"/>
                <a:gd name="T75" fmla="*/ 24 h 63"/>
                <a:gd name="T76" fmla="*/ 83 w 112"/>
                <a:gd name="T77" fmla="*/ 26 h 63"/>
                <a:gd name="T78" fmla="*/ 85 w 112"/>
                <a:gd name="T79" fmla="*/ 28 h 63"/>
                <a:gd name="T80" fmla="*/ 69 w 112"/>
                <a:gd name="T81" fmla="*/ 52 h 63"/>
                <a:gd name="T82" fmla="*/ 62 w 112"/>
                <a:gd name="T83" fmla="*/ 52 h 63"/>
                <a:gd name="T84" fmla="*/ 52 w 112"/>
                <a:gd name="T85" fmla="*/ 52 h 63"/>
                <a:gd name="T86" fmla="*/ 50 w 112"/>
                <a:gd name="T87" fmla="*/ 52 h 63"/>
                <a:gd name="T88" fmla="*/ 47 w 112"/>
                <a:gd name="T89" fmla="*/ 49 h 63"/>
                <a:gd name="T90" fmla="*/ 69 w 112"/>
                <a:gd name="T91" fmla="*/ 16 h 63"/>
                <a:gd name="T92" fmla="*/ 74 w 112"/>
                <a:gd name="T93" fmla="*/ 19 h 63"/>
                <a:gd name="T94" fmla="*/ 52 w 112"/>
                <a:gd name="T95" fmla="*/ 52 h 63"/>
                <a:gd name="T96" fmla="*/ 52 w 112"/>
                <a:gd name="T97" fmla="*/ 52 h 63"/>
                <a:gd name="T98" fmla="*/ 52 w 112"/>
                <a:gd name="T99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2" h="63">
                  <a:moveTo>
                    <a:pt x="45" y="63"/>
                  </a:moveTo>
                  <a:cubicBezTo>
                    <a:pt x="46" y="63"/>
                    <a:pt x="46" y="63"/>
                    <a:pt x="47" y="63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1" y="63"/>
                    <a:pt x="111" y="63"/>
                    <a:pt x="112" y="63"/>
                  </a:cubicBezTo>
                  <a:cubicBezTo>
                    <a:pt x="112" y="62"/>
                    <a:pt x="112" y="62"/>
                    <a:pt x="112" y="61"/>
                  </a:cubicBezTo>
                  <a:cubicBezTo>
                    <a:pt x="110" y="44"/>
                    <a:pt x="102" y="28"/>
                    <a:pt x="90" y="17"/>
                  </a:cubicBezTo>
                  <a:cubicBezTo>
                    <a:pt x="77" y="6"/>
                    <a:pt x="61" y="0"/>
                    <a:pt x="44" y="0"/>
                  </a:cubicBezTo>
                  <a:cubicBezTo>
                    <a:pt x="28" y="0"/>
                    <a:pt x="13" y="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lnTo>
                    <a:pt x="45" y="63"/>
                  </a:lnTo>
                  <a:close/>
                  <a:moveTo>
                    <a:pt x="37" y="39"/>
                  </a:moveTo>
                  <a:cubicBezTo>
                    <a:pt x="55" y="12"/>
                    <a:pt x="55" y="12"/>
                    <a:pt x="55" y="12"/>
                  </a:cubicBezTo>
                  <a:cubicBezTo>
                    <a:pt x="57" y="12"/>
                    <a:pt x="59" y="13"/>
                    <a:pt x="61" y="13"/>
                  </a:cubicBezTo>
                  <a:cubicBezTo>
                    <a:pt x="41" y="43"/>
                    <a:pt x="41" y="43"/>
                    <a:pt x="41" y="43"/>
                  </a:cubicBezTo>
                  <a:lnTo>
                    <a:pt x="37" y="39"/>
                  </a:lnTo>
                  <a:close/>
                  <a:moveTo>
                    <a:pt x="44" y="11"/>
                  </a:moveTo>
                  <a:cubicBezTo>
                    <a:pt x="44" y="11"/>
                    <a:pt x="45" y="11"/>
                    <a:pt x="45" y="1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11"/>
                    <a:pt x="42" y="11"/>
                    <a:pt x="44" y="11"/>
                  </a:cubicBezTo>
                  <a:close/>
                  <a:moveTo>
                    <a:pt x="25" y="13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8" y="16"/>
                    <a:pt x="21" y="15"/>
                    <a:pt x="24" y="14"/>
                  </a:cubicBezTo>
                  <a:cubicBezTo>
                    <a:pt x="24" y="14"/>
                    <a:pt x="25" y="14"/>
                    <a:pt x="25" y="13"/>
                  </a:cubicBezTo>
                  <a:close/>
                  <a:moveTo>
                    <a:pt x="79" y="52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92" y="36"/>
                    <a:pt x="92" y="37"/>
                    <a:pt x="93" y="38"/>
                  </a:cubicBezTo>
                  <a:cubicBezTo>
                    <a:pt x="84" y="52"/>
                    <a:pt x="84" y="52"/>
                    <a:pt x="84" y="52"/>
                  </a:cubicBezTo>
                  <a:lnTo>
                    <a:pt x="79" y="52"/>
                  </a:lnTo>
                  <a:close/>
                  <a:moveTo>
                    <a:pt x="94" y="52"/>
                  </a:move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9" y="51"/>
                    <a:pt x="99" y="52"/>
                  </a:cubicBezTo>
                  <a:lnTo>
                    <a:pt x="94" y="52"/>
                  </a:lnTo>
                  <a:close/>
                  <a:moveTo>
                    <a:pt x="62" y="5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82" y="25"/>
                    <a:pt x="82" y="25"/>
                    <a:pt x="83" y="26"/>
                  </a:cubicBezTo>
                  <a:cubicBezTo>
                    <a:pt x="84" y="27"/>
                    <a:pt x="84" y="27"/>
                    <a:pt x="85" y="28"/>
                  </a:cubicBezTo>
                  <a:cubicBezTo>
                    <a:pt x="69" y="52"/>
                    <a:pt x="69" y="52"/>
                    <a:pt x="69" y="52"/>
                  </a:cubicBezTo>
                  <a:lnTo>
                    <a:pt x="62" y="52"/>
                  </a:lnTo>
                  <a:close/>
                  <a:moveTo>
                    <a:pt x="52" y="52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1" y="17"/>
                    <a:pt x="72" y="18"/>
                    <a:pt x="74" y="19"/>
                  </a:cubicBezTo>
                  <a:lnTo>
                    <a:pt x="52" y="52"/>
                  </a:lnTo>
                  <a:close/>
                  <a:moveTo>
                    <a:pt x="52" y="52"/>
                  </a:moveTo>
                  <a:cubicBezTo>
                    <a:pt x="52" y="52"/>
                    <a:pt x="52" y="52"/>
                    <a:pt x="52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9" name="Freeform 194"/>
            <p:cNvSpPr>
              <a:spLocks noEditPoints="1"/>
            </p:cNvSpPr>
            <p:nvPr/>
          </p:nvSpPr>
          <p:spPr bwMode="auto">
            <a:xfrm>
              <a:off x="7768417" y="3496264"/>
              <a:ext cx="108865" cy="173296"/>
            </a:xfrm>
            <a:custGeom>
              <a:avLst/>
              <a:gdLst>
                <a:gd name="T0" fmla="*/ 61 w 62"/>
                <a:gd name="T1" fmla="*/ 44 h 99"/>
                <a:gd name="T2" fmla="*/ 18 w 62"/>
                <a:gd name="T3" fmla="*/ 1 h 99"/>
                <a:gd name="T4" fmla="*/ 17 w 62"/>
                <a:gd name="T5" fmla="*/ 0 h 99"/>
                <a:gd name="T6" fmla="*/ 15 w 62"/>
                <a:gd name="T7" fmla="*/ 1 h 99"/>
                <a:gd name="T8" fmla="*/ 0 w 62"/>
                <a:gd name="T9" fmla="*/ 44 h 99"/>
                <a:gd name="T10" fmla="*/ 26 w 62"/>
                <a:gd name="T11" fmla="*/ 99 h 99"/>
                <a:gd name="T12" fmla="*/ 28 w 62"/>
                <a:gd name="T13" fmla="*/ 99 h 99"/>
                <a:gd name="T14" fmla="*/ 28 w 62"/>
                <a:gd name="T15" fmla="*/ 99 h 99"/>
                <a:gd name="T16" fmla="*/ 30 w 62"/>
                <a:gd name="T17" fmla="*/ 98 h 99"/>
                <a:gd name="T18" fmla="*/ 61 w 62"/>
                <a:gd name="T19" fmla="*/ 47 h 99"/>
                <a:gd name="T20" fmla="*/ 61 w 62"/>
                <a:gd name="T21" fmla="*/ 44 h 99"/>
                <a:gd name="T22" fmla="*/ 48 w 62"/>
                <a:gd name="T23" fmla="*/ 47 h 99"/>
                <a:gd name="T24" fmla="*/ 26 w 62"/>
                <a:gd name="T25" fmla="*/ 83 h 99"/>
                <a:gd name="T26" fmla="*/ 17 w 62"/>
                <a:gd name="T27" fmla="*/ 71 h 99"/>
                <a:gd name="T28" fmla="*/ 11 w 62"/>
                <a:gd name="T29" fmla="*/ 44 h 99"/>
                <a:gd name="T30" fmla="*/ 14 w 62"/>
                <a:gd name="T31" fmla="*/ 24 h 99"/>
                <a:gd name="T32" fmla="*/ 18 w 62"/>
                <a:gd name="T33" fmla="*/ 16 h 99"/>
                <a:gd name="T34" fmla="*/ 48 w 62"/>
                <a:gd name="T35" fmla="*/ 47 h 99"/>
                <a:gd name="T36" fmla="*/ 48 w 62"/>
                <a:gd name="T37" fmla="*/ 47 h 99"/>
                <a:gd name="T38" fmla="*/ 48 w 62"/>
                <a:gd name="T39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9">
                  <a:moveTo>
                    <a:pt x="61" y="44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5" y="13"/>
                    <a:pt x="0" y="29"/>
                    <a:pt x="0" y="44"/>
                  </a:cubicBezTo>
                  <a:cubicBezTo>
                    <a:pt x="0" y="66"/>
                    <a:pt x="9" y="86"/>
                    <a:pt x="26" y="99"/>
                  </a:cubicBezTo>
                  <a:cubicBezTo>
                    <a:pt x="27" y="99"/>
                    <a:pt x="27" y="99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9" y="99"/>
                    <a:pt x="29" y="99"/>
                    <a:pt x="30" y="9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2" y="46"/>
                    <a:pt x="62" y="45"/>
                    <a:pt x="61" y="44"/>
                  </a:cubicBezTo>
                  <a:close/>
                  <a:moveTo>
                    <a:pt x="48" y="47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2" y="80"/>
                    <a:pt x="19" y="75"/>
                    <a:pt x="17" y="71"/>
                  </a:cubicBezTo>
                  <a:cubicBezTo>
                    <a:pt x="13" y="63"/>
                    <a:pt x="11" y="54"/>
                    <a:pt x="11" y="44"/>
                  </a:cubicBezTo>
                  <a:cubicBezTo>
                    <a:pt x="11" y="38"/>
                    <a:pt x="12" y="31"/>
                    <a:pt x="14" y="24"/>
                  </a:cubicBezTo>
                  <a:cubicBezTo>
                    <a:pt x="15" y="22"/>
                    <a:pt x="17" y="19"/>
                    <a:pt x="18" y="16"/>
                  </a:cubicBezTo>
                  <a:lnTo>
                    <a:pt x="48" y="47"/>
                  </a:lnTo>
                  <a:close/>
                  <a:moveTo>
                    <a:pt x="48" y="47"/>
                  </a:moveTo>
                  <a:cubicBezTo>
                    <a:pt x="48" y="47"/>
                    <a:pt x="48" y="47"/>
                    <a:pt x="48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0" name="Freeform 195"/>
            <p:cNvSpPr>
              <a:spLocks noEditPoints="1"/>
            </p:cNvSpPr>
            <p:nvPr/>
          </p:nvSpPr>
          <p:spPr bwMode="auto">
            <a:xfrm>
              <a:off x="7835069" y="3582171"/>
              <a:ext cx="173296" cy="111828"/>
            </a:xfrm>
            <a:custGeom>
              <a:avLst/>
              <a:gdLst>
                <a:gd name="T0" fmla="*/ 97 w 99"/>
                <a:gd name="T1" fmla="*/ 0 h 64"/>
                <a:gd name="T2" fmla="*/ 35 w 99"/>
                <a:gd name="T3" fmla="*/ 0 h 64"/>
                <a:gd name="T4" fmla="*/ 33 w 99"/>
                <a:gd name="T5" fmla="*/ 2 h 64"/>
                <a:gd name="T6" fmla="*/ 0 w 99"/>
                <a:gd name="T7" fmla="*/ 55 h 64"/>
                <a:gd name="T8" fmla="*/ 0 w 99"/>
                <a:gd name="T9" fmla="*/ 56 h 64"/>
                <a:gd name="T10" fmla="*/ 1 w 99"/>
                <a:gd name="T11" fmla="*/ 58 h 64"/>
                <a:gd name="T12" fmla="*/ 31 w 99"/>
                <a:gd name="T13" fmla="*/ 64 h 64"/>
                <a:gd name="T14" fmla="*/ 77 w 99"/>
                <a:gd name="T15" fmla="*/ 47 h 64"/>
                <a:gd name="T16" fmla="*/ 99 w 99"/>
                <a:gd name="T17" fmla="*/ 3 h 64"/>
                <a:gd name="T18" fmla="*/ 99 w 99"/>
                <a:gd name="T19" fmla="*/ 1 h 64"/>
                <a:gd name="T20" fmla="*/ 97 w 99"/>
                <a:gd name="T21" fmla="*/ 0 h 64"/>
                <a:gd name="T22" fmla="*/ 97 w 99"/>
                <a:gd name="T23" fmla="*/ 0 h 64"/>
                <a:gd name="T24" fmla="*/ 97 w 99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64">
                  <a:moveTo>
                    <a:pt x="97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3" y="1"/>
                    <a:pt x="33" y="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1" y="57"/>
                    <a:pt x="1" y="58"/>
                  </a:cubicBezTo>
                  <a:cubicBezTo>
                    <a:pt x="10" y="62"/>
                    <a:pt x="20" y="64"/>
                    <a:pt x="31" y="64"/>
                  </a:cubicBezTo>
                  <a:cubicBezTo>
                    <a:pt x="48" y="64"/>
                    <a:pt x="64" y="58"/>
                    <a:pt x="77" y="47"/>
                  </a:cubicBezTo>
                  <a:cubicBezTo>
                    <a:pt x="89" y="35"/>
                    <a:pt x="97" y="20"/>
                    <a:pt x="99" y="3"/>
                  </a:cubicBezTo>
                  <a:cubicBezTo>
                    <a:pt x="99" y="2"/>
                    <a:pt x="99" y="2"/>
                    <a:pt x="99" y="1"/>
                  </a:cubicBezTo>
                  <a:cubicBezTo>
                    <a:pt x="98" y="1"/>
                    <a:pt x="98" y="0"/>
                    <a:pt x="97" y="0"/>
                  </a:cubicBezTo>
                  <a:close/>
                  <a:moveTo>
                    <a:pt x="97" y="0"/>
                  </a:move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1" name="Freeform 196"/>
            <p:cNvSpPr>
              <a:spLocks noEditPoints="1"/>
            </p:cNvSpPr>
            <p:nvPr/>
          </p:nvSpPr>
          <p:spPr bwMode="auto">
            <a:xfrm>
              <a:off x="8906689" y="2426125"/>
              <a:ext cx="178480" cy="80723"/>
            </a:xfrm>
            <a:custGeom>
              <a:avLst/>
              <a:gdLst>
                <a:gd name="T0" fmla="*/ 10 w 102"/>
                <a:gd name="T1" fmla="*/ 46 h 46"/>
                <a:gd name="T2" fmla="*/ 18 w 102"/>
                <a:gd name="T3" fmla="*/ 40 h 46"/>
                <a:gd name="T4" fmla="*/ 52 w 102"/>
                <a:gd name="T5" fmla="*/ 17 h 46"/>
                <a:gd name="T6" fmla="*/ 75 w 102"/>
                <a:gd name="T7" fmla="*/ 25 h 46"/>
                <a:gd name="T8" fmla="*/ 70 w 102"/>
                <a:gd name="T9" fmla="*/ 26 h 46"/>
                <a:gd name="T10" fmla="*/ 67 w 102"/>
                <a:gd name="T11" fmla="*/ 29 h 46"/>
                <a:gd name="T12" fmla="*/ 69 w 102"/>
                <a:gd name="T13" fmla="*/ 33 h 46"/>
                <a:gd name="T14" fmla="*/ 96 w 102"/>
                <a:gd name="T15" fmla="*/ 45 h 46"/>
                <a:gd name="T16" fmla="*/ 100 w 102"/>
                <a:gd name="T17" fmla="*/ 45 h 46"/>
                <a:gd name="T18" fmla="*/ 102 w 102"/>
                <a:gd name="T19" fmla="*/ 42 h 46"/>
                <a:gd name="T20" fmla="*/ 102 w 102"/>
                <a:gd name="T21" fmla="*/ 12 h 46"/>
                <a:gd name="T22" fmla="*/ 99 w 102"/>
                <a:gd name="T23" fmla="*/ 9 h 46"/>
                <a:gd name="T24" fmla="*/ 95 w 102"/>
                <a:gd name="T25" fmla="*/ 10 h 46"/>
                <a:gd name="T26" fmla="*/ 91 w 102"/>
                <a:gd name="T27" fmla="*/ 16 h 46"/>
                <a:gd name="T28" fmla="*/ 52 w 102"/>
                <a:gd name="T29" fmla="*/ 0 h 46"/>
                <a:gd name="T30" fmla="*/ 2 w 102"/>
                <a:gd name="T31" fmla="*/ 33 h 46"/>
                <a:gd name="T32" fmla="*/ 2 w 102"/>
                <a:gd name="T33" fmla="*/ 42 h 46"/>
                <a:gd name="T34" fmla="*/ 10 w 102"/>
                <a:gd name="T35" fmla="*/ 46 h 46"/>
                <a:gd name="T36" fmla="*/ 10 w 102"/>
                <a:gd name="T37" fmla="*/ 46 h 46"/>
                <a:gd name="T38" fmla="*/ 10 w 102"/>
                <a:gd name="T3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46">
                  <a:moveTo>
                    <a:pt x="10" y="46"/>
                  </a:moveTo>
                  <a:cubicBezTo>
                    <a:pt x="13" y="46"/>
                    <a:pt x="17" y="44"/>
                    <a:pt x="18" y="40"/>
                  </a:cubicBezTo>
                  <a:cubicBezTo>
                    <a:pt x="24" y="27"/>
                    <a:pt x="37" y="17"/>
                    <a:pt x="52" y="17"/>
                  </a:cubicBezTo>
                  <a:cubicBezTo>
                    <a:pt x="61" y="17"/>
                    <a:pt x="69" y="20"/>
                    <a:pt x="75" y="25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8" y="26"/>
                    <a:pt x="67" y="28"/>
                    <a:pt x="67" y="29"/>
                  </a:cubicBezTo>
                  <a:cubicBezTo>
                    <a:pt x="67" y="31"/>
                    <a:pt x="68" y="33"/>
                    <a:pt x="69" y="33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7" y="46"/>
                    <a:pt x="99" y="46"/>
                    <a:pt x="100" y="45"/>
                  </a:cubicBezTo>
                  <a:cubicBezTo>
                    <a:pt x="101" y="45"/>
                    <a:pt x="102" y="43"/>
                    <a:pt x="102" y="4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0"/>
                    <a:pt x="101" y="9"/>
                    <a:pt x="99" y="9"/>
                  </a:cubicBezTo>
                  <a:cubicBezTo>
                    <a:pt x="97" y="8"/>
                    <a:pt x="96" y="9"/>
                    <a:pt x="95" y="10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1" y="6"/>
                    <a:pt x="67" y="0"/>
                    <a:pt x="52" y="0"/>
                  </a:cubicBezTo>
                  <a:cubicBezTo>
                    <a:pt x="30" y="0"/>
                    <a:pt x="10" y="14"/>
                    <a:pt x="2" y="33"/>
                  </a:cubicBezTo>
                  <a:cubicBezTo>
                    <a:pt x="0" y="36"/>
                    <a:pt x="1" y="39"/>
                    <a:pt x="2" y="42"/>
                  </a:cubicBezTo>
                  <a:cubicBezTo>
                    <a:pt x="4" y="44"/>
                    <a:pt x="7" y="46"/>
                    <a:pt x="10" y="46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2" name="Freeform 197"/>
            <p:cNvSpPr>
              <a:spLocks noEditPoints="1"/>
            </p:cNvSpPr>
            <p:nvPr/>
          </p:nvSpPr>
          <p:spPr bwMode="auto">
            <a:xfrm>
              <a:off x="8911873" y="2537953"/>
              <a:ext cx="176999" cy="80723"/>
            </a:xfrm>
            <a:custGeom>
              <a:avLst/>
              <a:gdLst>
                <a:gd name="T0" fmla="*/ 99 w 101"/>
                <a:gd name="T1" fmla="*/ 4 h 46"/>
                <a:gd name="T2" fmla="*/ 92 w 101"/>
                <a:gd name="T3" fmla="*/ 0 h 46"/>
                <a:gd name="T4" fmla="*/ 84 w 101"/>
                <a:gd name="T5" fmla="*/ 5 h 46"/>
                <a:gd name="T6" fmla="*/ 49 w 101"/>
                <a:gd name="T7" fmla="*/ 28 h 46"/>
                <a:gd name="T8" fmla="*/ 27 w 101"/>
                <a:gd name="T9" fmla="*/ 20 h 46"/>
                <a:gd name="T10" fmla="*/ 32 w 101"/>
                <a:gd name="T11" fmla="*/ 20 h 46"/>
                <a:gd name="T12" fmla="*/ 35 w 101"/>
                <a:gd name="T13" fmla="*/ 16 h 46"/>
                <a:gd name="T14" fmla="*/ 33 w 101"/>
                <a:gd name="T15" fmla="*/ 12 h 46"/>
                <a:gd name="T16" fmla="*/ 6 w 101"/>
                <a:gd name="T17" fmla="*/ 0 h 46"/>
                <a:gd name="T18" fmla="*/ 2 w 101"/>
                <a:gd name="T19" fmla="*/ 1 h 46"/>
                <a:gd name="T20" fmla="*/ 0 w 101"/>
                <a:gd name="T21" fmla="*/ 4 h 46"/>
                <a:gd name="T22" fmla="*/ 0 w 101"/>
                <a:gd name="T23" fmla="*/ 34 h 46"/>
                <a:gd name="T24" fmla="*/ 3 w 101"/>
                <a:gd name="T25" fmla="*/ 37 h 46"/>
                <a:gd name="T26" fmla="*/ 7 w 101"/>
                <a:gd name="T27" fmla="*/ 36 h 46"/>
                <a:gd name="T28" fmla="*/ 11 w 101"/>
                <a:gd name="T29" fmla="*/ 30 h 46"/>
                <a:gd name="T30" fmla="*/ 49 w 101"/>
                <a:gd name="T31" fmla="*/ 46 h 46"/>
                <a:gd name="T32" fmla="*/ 100 w 101"/>
                <a:gd name="T33" fmla="*/ 12 h 46"/>
                <a:gd name="T34" fmla="*/ 99 w 101"/>
                <a:gd name="T35" fmla="*/ 4 h 46"/>
                <a:gd name="T36" fmla="*/ 99 w 101"/>
                <a:gd name="T37" fmla="*/ 4 h 46"/>
                <a:gd name="T38" fmla="*/ 99 w 101"/>
                <a:gd name="T3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46">
                  <a:moveTo>
                    <a:pt x="99" y="4"/>
                  </a:moveTo>
                  <a:cubicBezTo>
                    <a:pt x="98" y="1"/>
                    <a:pt x="95" y="0"/>
                    <a:pt x="92" y="0"/>
                  </a:cubicBezTo>
                  <a:cubicBezTo>
                    <a:pt x="88" y="0"/>
                    <a:pt x="85" y="2"/>
                    <a:pt x="84" y="5"/>
                  </a:cubicBezTo>
                  <a:cubicBezTo>
                    <a:pt x="78" y="19"/>
                    <a:pt x="65" y="28"/>
                    <a:pt x="49" y="28"/>
                  </a:cubicBezTo>
                  <a:cubicBezTo>
                    <a:pt x="41" y="28"/>
                    <a:pt x="33" y="25"/>
                    <a:pt x="27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5" y="18"/>
                    <a:pt x="35" y="16"/>
                  </a:cubicBezTo>
                  <a:cubicBezTo>
                    <a:pt x="35" y="15"/>
                    <a:pt x="34" y="13"/>
                    <a:pt x="33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7"/>
                    <a:pt x="3" y="37"/>
                  </a:cubicBezTo>
                  <a:cubicBezTo>
                    <a:pt x="4" y="38"/>
                    <a:pt x="6" y="37"/>
                    <a:pt x="7" y="3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1" y="40"/>
                    <a:pt x="34" y="46"/>
                    <a:pt x="49" y="46"/>
                  </a:cubicBezTo>
                  <a:cubicBezTo>
                    <a:pt x="72" y="46"/>
                    <a:pt x="92" y="32"/>
                    <a:pt x="100" y="12"/>
                  </a:cubicBezTo>
                  <a:cubicBezTo>
                    <a:pt x="101" y="9"/>
                    <a:pt x="101" y="6"/>
                    <a:pt x="99" y="4"/>
                  </a:cubicBezTo>
                  <a:close/>
                  <a:moveTo>
                    <a:pt x="99" y="4"/>
                  </a:moveTo>
                  <a:cubicBezTo>
                    <a:pt x="99" y="4"/>
                    <a:pt x="99" y="4"/>
                    <a:pt x="9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3" name="Freeform 198"/>
            <p:cNvSpPr>
              <a:spLocks noEditPoints="1"/>
            </p:cNvSpPr>
            <p:nvPr/>
          </p:nvSpPr>
          <p:spPr bwMode="auto">
            <a:xfrm>
              <a:off x="7556611" y="3248910"/>
              <a:ext cx="178480" cy="80723"/>
            </a:xfrm>
            <a:custGeom>
              <a:avLst/>
              <a:gdLst>
                <a:gd name="T0" fmla="*/ 10 w 102"/>
                <a:gd name="T1" fmla="*/ 46 h 46"/>
                <a:gd name="T2" fmla="*/ 18 w 102"/>
                <a:gd name="T3" fmla="*/ 40 h 46"/>
                <a:gd name="T4" fmla="*/ 52 w 102"/>
                <a:gd name="T5" fmla="*/ 17 h 46"/>
                <a:gd name="T6" fmla="*/ 75 w 102"/>
                <a:gd name="T7" fmla="*/ 25 h 46"/>
                <a:gd name="T8" fmla="*/ 70 w 102"/>
                <a:gd name="T9" fmla="*/ 26 h 46"/>
                <a:gd name="T10" fmla="*/ 67 w 102"/>
                <a:gd name="T11" fmla="*/ 29 h 46"/>
                <a:gd name="T12" fmla="*/ 69 w 102"/>
                <a:gd name="T13" fmla="*/ 33 h 46"/>
                <a:gd name="T14" fmla="*/ 96 w 102"/>
                <a:gd name="T15" fmla="*/ 45 h 46"/>
                <a:gd name="T16" fmla="*/ 100 w 102"/>
                <a:gd name="T17" fmla="*/ 45 h 46"/>
                <a:gd name="T18" fmla="*/ 102 w 102"/>
                <a:gd name="T19" fmla="*/ 42 h 46"/>
                <a:gd name="T20" fmla="*/ 102 w 102"/>
                <a:gd name="T21" fmla="*/ 12 h 46"/>
                <a:gd name="T22" fmla="*/ 99 w 102"/>
                <a:gd name="T23" fmla="*/ 8 h 46"/>
                <a:gd name="T24" fmla="*/ 95 w 102"/>
                <a:gd name="T25" fmla="*/ 10 h 46"/>
                <a:gd name="T26" fmla="*/ 91 w 102"/>
                <a:gd name="T27" fmla="*/ 15 h 46"/>
                <a:gd name="T28" fmla="*/ 52 w 102"/>
                <a:gd name="T29" fmla="*/ 0 h 46"/>
                <a:gd name="T30" fmla="*/ 2 w 102"/>
                <a:gd name="T31" fmla="*/ 33 h 46"/>
                <a:gd name="T32" fmla="*/ 2 w 102"/>
                <a:gd name="T33" fmla="*/ 42 h 46"/>
                <a:gd name="T34" fmla="*/ 10 w 102"/>
                <a:gd name="T35" fmla="*/ 46 h 46"/>
                <a:gd name="T36" fmla="*/ 10 w 102"/>
                <a:gd name="T37" fmla="*/ 46 h 46"/>
                <a:gd name="T38" fmla="*/ 10 w 102"/>
                <a:gd name="T3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46">
                  <a:moveTo>
                    <a:pt x="10" y="46"/>
                  </a:moveTo>
                  <a:cubicBezTo>
                    <a:pt x="13" y="46"/>
                    <a:pt x="17" y="43"/>
                    <a:pt x="18" y="40"/>
                  </a:cubicBezTo>
                  <a:cubicBezTo>
                    <a:pt x="24" y="27"/>
                    <a:pt x="37" y="17"/>
                    <a:pt x="52" y="17"/>
                  </a:cubicBezTo>
                  <a:cubicBezTo>
                    <a:pt x="61" y="17"/>
                    <a:pt x="69" y="20"/>
                    <a:pt x="75" y="25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8" y="26"/>
                    <a:pt x="67" y="27"/>
                    <a:pt x="67" y="29"/>
                  </a:cubicBezTo>
                  <a:cubicBezTo>
                    <a:pt x="67" y="31"/>
                    <a:pt x="68" y="32"/>
                    <a:pt x="69" y="33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7" y="46"/>
                    <a:pt x="99" y="46"/>
                    <a:pt x="100" y="45"/>
                  </a:cubicBezTo>
                  <a:cubicBezTo>
                    <a:pt x="101" y="44"/>
                    <a:pt x="102" y="43"/>
                    <a:pt x="102" y="4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0"/>
                    <a:pt x="101" y="9"/>
                    <a:pt x="99" y="8"/>
                  </a:cubicBezTo>
                  <a:cubicBezTo>
                    <a:pt x="97" y="8"/>
                    <a:pt x="96" y="8"/>
                    <a:pt x="95" y="10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1" y="6"/>
                    <a:pt x="67" y="0"/>
                    <a:pt x="52" y="0"/>
                  </a:cubicBezTo>
                  <a:cubicBezTo>
                    <a:pt x="30" y="0"/>
                    <a:pt x="10" y="13"/>
                    <a:pt x="2" y="33"/>
                  </a:cubicBezTo>
                  <a:cubicBezTo>
                    <a:pt x="0" y="36"/>
                    <a:pt x="1" y="39"/>
                    <a:pt x="2" y="42"/>
                  </a:cubicBezTo>
                  <a:cubicBezTo>
                    <a:pt x="4" y="44"/>
                    <a:pt x="7" y="46"/>
                    <a:pt x="10" y="46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4" name="Freeform 199"/>
            <p:cNvSpPr>
              <a:spLocks noEditPoints="1"/>
            </p:cNvSpPr>
            <p:nvPr/>
          </p:nvSpPr>
          <p:spPr bwMode="auto">
            <a:xfrm>
              <a:off x="7561795" y="3359256"/>
              <a:ext cx="176999" cy="82204"/>
            </a:xfrm>
            <a:custGeom>
              <a:avLst/>
              <a:gdLst>
                <a:gd name="T0" fmla="*/ 99 w 101"/>
                <a:gd name="T1" fmla="*/ 5 h 47"/>
                <a:gd name="T2" fmla="*/ 92 w 101"/>
                <a:gd name="T3" fmla="*/ 1 h 47"/>
                <a:gd name="T4" fmla="*/ 84 w 101"/>
                <a:gd name="T5" fmla="*/ 6 h 47"/>
                <a:gd name="T6" fmla="*/ 49 w 101"/>
                <a:gd name="T7" fmla="*/ 29 h 47"/>
                <a:gd name="T8" fmla="*/ 27 w 101"/>
                <a:gd name="T9" fmla="*/ 21 h 47"/>
                <a:gd name="T10" fmla="*/ 32 w 101"/>
                <a:gd name="T11" fmla="*/ 20 h 47"/>
                <a:gd name="T12" fmla="*/ 35 w 101"/>
                <a:gd name="T13" fmla="*/ 17 h 47"/>
                <a:gd name="T14" fmla="*/ 33 w 101"/>
                <a:gd name="T15" fmla="*/ 13 h 47"/>
                <a:gd name="T16" fmla="*/ 6 w 101"/>
                <a:gd name="T17" fmla="*/ 1 h 47"/>
                <a:gd name="T18" fmla="*/ 2 w 101"/>
                <a:gd name="T19" fmla="*/ 1 h 47"/>
                <a:gd name="T20" fmla="*/ 0 w 101"/>
                <a:gd name="T21" fmla="*/ 4 h 47"/>
                <a:gd name="T22" fmla="*/ 0 w 101"/>
                <a:gd name="T23" fmla="*/ 34 h 47"/>
                <a:gd name="T24" fmla="*/ 3 w 101"/>
                <a:gd name="T25" fmla="*/ 38 h 47"/>
                <a:gd name="T26" fmla="*/ 7 w 101"/>
                <a:gd name="T27" fmla="*/ 36 h 47"/>
                <a:gd name="T28" fmla="*/ 11 w 101"/>
                <a:gd name="T29" fmla="*/ 31 h 47"/>
                <a:gd name="T30" fmla="*/ 49 w 101"/>
                <a:gd name="T31" fmla="*/ 47 h 47"/>
                <a:gd name="T32" fmla="*/ 100 w 101"/>
                <a:gd name="T33" fmla="*/ 13 h 47"/>
                <a:gd name="T34" fmla="*/ 99 w 101"/>
                <a:gd name="T35" fmla="*/ 5 h 47"/>
                <a:gd name="T36" fmla="*/ 99 w 101"/>
                <a:gd name="T37" fmla="*/ 5 h 47"/>
                <a:gd name="T38" fmla="*/ 99 w 101"/>
                <a:gd name="T39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47">
                  <a:moveTo>
                    <a:pt x="99" y="5"/>
                  </a:moveTo>
                  <a:cubicBezTo>
                    <a:pt x="98" y="2"/>
                    <a:pt x="95" y="1"/>
                    <a:pt x="92" y="1"/>
                  </a:cubicBezTo>
                  <a:cubicBezTo>
                    <a:pt x="88" y="1"/>
                    <a:pt x="85" y="3"/>
                    <a:pt x="84" y="6"/>
                  </a:cubicBezTo>
                  <a:cubicBezTo>
                    <a:pt x="78" y="20"/>
                    <a:pt x="65" y="29"/>
                    <a:pt x="49" y="29"/>
                  </a:cubicBezTo>
                  <a:cubicBezTo>
                    <a:pt x="41" y="29"/>
                    <a:pt x="33" y="26"/>
                    <a:pt x="27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5" y="19"/>
                    <a:pt x="35" y="17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" y="37"/>
                    <a:pt x="3" y="38"/>
                  </a:cubicBezTo>
                  <a:cubicBezTo>
                    <a:pt x="4" y="38"/>
                    <a:pt x="6" y="38"/>
                    <a:pt x="7" y="36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21" y="41"/>
                    <a:pt x="34" y="47"/>
                    <a:pt x="49" y="47"/>
                  </a:cubicBezTo>
                  <a:cubicBezTo>
                    <a:pt x="72" y="47"/>
                    <a:pt x="92" y="33"/>
                    <a:pt x="100" y="13"/>
                  </a:cubicBezTo>
                  <a:cubicBezTo>
                    <a:pt x="101" y="10"/>
                    <a:pt x="101" y="7"/>
                    <a:pt x="99" y="5"/>
                  </a:cubicBezTo>
                  <a:close/>
                  <a:moveTo>
                    <a:pt x="99" y="5"/>
                  </a:moveTo>
                  <a:cubicBezTo>
                    <a:pt x="99" y="5"/>
                    <a:pt x="99" y="5"/>
                    <a:pt x="9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5" name="Freeform 200"/>
            <p:cNvSpPr>
              <a:spLocks noEditPoints="1"/>
            </p:cNvSpPr>
            <p:nvPr/>
          </p:nvSpPr>
          <p:spPr bwMode="auto">
            <a:xfrm>
              <a:off x="8281639" y="2005475"/>
              <a:ext cx="176999" cy="80723"/>
            </a:xfrm>
            <a:custGeom>
              <a:avLst/>
              <a:gdLst>
                <a:gd name="T0" fmla="*/ 9 w 101"/>
                <a:gd name="T1" fmla="*/ 46 h 46"/>
                <a:gd name="T2" fmla="*/ 18 w 101"/>
                <a:gd name="T3" fmla="*/ 40 h 46"/>
                <a:gd name="T4" fmla="*/ 52 w 101"/>
                <a:gd name="T5" fmla="*/ 17 h 46"/>
                <a:gd name="T6" fmla="*/ 75 w 101"/>
                <a:gd name="T7" fmla="*/ 25 h 46"/>
                <a:gd name="T8" fmla="*/ 70 w 101"/>
                <a:gd name="T9" fmla="*/ 26 h 46"/>
                <a:gd name="T10" fmla="*/ 66 w 101"/>
                <a:gd name="T11" fmla="*/ 29 h 46"/>
                <a:gd name="T12" fmla="*/ 69 w 101"/>
                <a:gd name="T13" fmla="*/ 33 h 46"/>
                <a:gd name="T14" fmla="*/ 96 w 101"/>
                <a:gd name="T15" fmla="*/ 45 h 46"/>
                <a:gd name="T16" fmla="*/ 99 w 101"/>
                <a:gd name="T17" fmla="*/ 45 h 46"/>
                <a:gd name="T18" fmla="*/ 101 w 101"/>
                <a:gd name="T19" fmla="*/ 42 h 46"/>
                <a:gd name="T20" fmla="*/ 101 w 101"/>
                <a:gd name="T21" fmla="*/ 12 h 46"/>
                <a:gd name="T22" fmla="*/ 99 w 101"/>
                <a:gd name="T23" fmla="*/ 8 h 46"/>
                <a:gd name="T24" fmla="*/ 94 w 101"/>
                <a:gd name="T25" fmla="*/ 10 h 46"/>
                <a:gd name="T26" fmla="*/ 91 w 101"/>
                <a:gd name="T27" fmla="*/ 16 h 46"/>
                <a:gd name="T28" fmla="*/ 52 w 101"/>
                <a:gd name="T29" fmla="*/ 0 h 46"/>
                <a:gd name="T30" fmla="*/ 1 w 101"/>
                <a:gd name="T31" fmla="*/ 33 h 46"/>
                <a:gd name="T32" fmla="*/ 2 w 101"/>
                <a:gd name="T33" fmla="*/ 42 h 46"/>
                <a:gd name="T34" fmla="*/ 9 w 101"/>
                <a:gd name="T35" fmla="*/ 46 h 46"/>
                <a:gd name="T36" fmla="*/ 9 w 101"/>
                <a:gd name="T37" fmla="*/ 46 h 46"/>
                <a:gd name="T38" fmla="*/ 9 w 101"/>
                <a:gd name="T3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46">
                  <a:moveTo>
                    <a:pt x="9" y="46"/>
                  </a:moveTo>
                  <a:cubicBezTo>
                    <a:pt x="13" y="46"/>
                    <a:pt x="16" y="44"/>
                    <a:pt x="18" y="40"/>
                  </a:cubicBezTo>
                  <a:cubicBezTo>
                    <a:pt x="23" y="27"/>
                    <a:pt x="36" y="17"/>
                    <a:pt x="52" y="17"/>
                  </a:cubicBezTo>
                  <a:cubicBezTo>
                    <a:pt x="60" y="17"/>
                    <a:pt x="68" y="20"/>
                    <a:pt x="75" y="25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8" y="26"/>
                    <a:pt x="67" y="28"/>
                    <a:pt x="66" y="29"/>
                  </a:cubicBezTo>
                  <a:cubicBezTo>
                    <a:pt x="66" y="31"/>
                    <a:pt x="67" y="33"/>
                    <a:pt x="69" y="33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7" y="46"/>
                    <a:pt x="98" y="46"/>
                    <a:pt x="99" y="45"/>
                  </a:cubicBezTo>
                  <a:cubicBezTo>
                    <a:pt x="100" y="44"/>
                    <a:pt x="101" y="43"/>
                    <a:pt x="101" y="4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0"/>
                    <a:pt x="100" y="9"/>
                    <a:pt x="99" y="8"/>
                  </a:cubicBezTo>
                  <a:cubicBezTo>
                    <a:pt x="97" y="8"/>
                    <a:pt x="95" y="9"/>
                    <a:pt x="94" y="10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1" y="6"/>
                    <a:pt x="67" y="0"/>
                    <a:pt x="52" y="0"/>
                  </a:cubicBezTo>
                  <a:cubicBezTo>
                    <a:pt x="29" y="0"/>
                    <a:pt x="10" y="14"/>
                    <a:pt x="1" y="33"/>
                  </a:cubicBezTo>
                  <a:cubicBezTo>
                    <a:pt x="0" y="36"/>
                    <a:pt x="0" y="39"/>
                    <a:pt x="2" y="42"/>
                  </a:cubicBezTo>
                  <a:cubicBezTo>
                    <a:pt x="4" y="44"/>
                    <a:pt x="6" y="46"/>
                    <a:pt x="9" y="46"/>
                  </a:cubicBezTo>
                  <a:close/>
                  <a:moveTo>
                    <a:pt x="9" y="46"/>
                  </a:moveTo>
                  <a:cubicBezTo>
                    <a:pt x="9" y="46"/>
                    <a:pt x="9" y="46"/>
                    <a:pt x="9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6" name="Freeform 201"/>
            <p:cNvSpPr>
              <a:spLocks noEditPoints="1"/>
            </p:cNvSpPr>
            <p:nvPr/>
          </p:nvSpPr>
          <p:spPr bwMode="auto">
            <a:xfrm>
              <a:off x="8286823" y="2118044"/>
              <a:ext cx="176999" cy="79983"/>
            </a:xfrm>
            <a:custGeom>
              <a:avLst/>
              <a:gdLst>
                <a:gd name="T0" fmla="*/ 99 w 101"/>
                <a:gd name="T1" fmla="*/ 4 h 46"/>
                <a:gd name="T2" fmla="*/ 91 w 101"/>
                <a:gd name="T3" fmla="*/ 0 h 46"/>
                <a:gd name="T4" fmla="*/ 83 w 101"/>
                <a:gd name="T5" fmla="*/ 5 h 46"/>
                <a:gd name="T6" fmla="*/ 49 w 101"/>
                <a:gd name="T7" fmla="*/ 28 h 46"/>
                <a:gd name="T8" fmla="*/ 26 w 101"/>
                <a:gd name="T9" fmla="*/ 20 h 46"/>
                <a:gd name="T10" fmla="*/ 31 w 101"/>
                <a:gd name="T11" fmla="*/ 20 h 46"/>
                <a:gd name="T12" fmla="*/ 34 w 101"/>
                <a:gd name="T13" fmla="*/ 16 h 46"/>
                <a:gd name="T14" fmla="*/ 32 w 101"/>
                <a:gd name="T15" fmla="*/ 12 h 46"/>
                <a:gd name="T16" fmla="*/ 5 w 101"/>
                <a:gd name="T17" fmla="*/ 0 h 46"/>
                <a:gd name="T18" fmla="*/ 1 w 101"/>
                <a:gd name="T19" fmla="*/ 0 h 46"/>
                <a:gd name="T20" fmla="*/ 0 w 101"/>
                <a:gd name="T21" fmla="*/ 4 h 46"/>
                <a:gd name="T22" fmla="*/ 0 w 101"/>
                <a:gd name="T23" fmla="*/ 33 h 46"/>
                <a:gd name="T24" fmla="*/ 2 w 101"/>
                <a:gd name="T25" fmla="*/ 37 h 46"/>
                <a:gd name="T26" fmla="*/ 7 w 101"/>
                <a:gd name="T27" fmla="*/ 36 h 46"/>
                <a:gd name="T28" fmla="*/ 10 w 101"/>
                <a:gd name="T29" fmla="*/ 30 h 46"/>
                <a:gd name="T30" fmla="*/ 49 w 101"/>
                <a:gd name="T31" fmla="*/ 46 h 46"/>
                <a:gd name="T32" fmla="*/ 100 w 101"/>
                <a:gd name="T33" fmla="*/ 12 h 46"/>
                <a:gd name="T34" fmla="*/ 99 w 101"/>
                <a:gd name="T35" fmla="*/ 4 h 46"/>
                <a:gd name="T36" fmla="*/ 99 w 101"/>
                <a:gd name="T37" fmla="*/ 4 h 46"/>
                <a:gd name="T38" fmla="*/ 99 w 101"/>
                <a:gd name="T3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46">
                  <a:moveTo>
                    <a:pt x="99" y="4"/>
                  </a:moveTo>
                  <a:cubicBezTo>
                    <a:pt x="97" y="1"/>
                    <a:pt x="94" y="0"/>
                    <a:pt x="91" y="0"/>
                  </a:cubicBezTo>
                  <a:cubicBezTo>
                    <a:pt x="88" y="0"/>
                    <a:pt x="85" y="2"/>
                    <a:pt x="83" y="5"/>
                  </a:cubicBezTo>
                  <a:cubicBezTo>
                    <a:pt x="78" y="19"/>
                    <a:pt x="64" y="28"/>
                    <a:pt x="49" y="28"/>
                  </a:cubicBezTo>
                  <a:cubicBezTo>
                    <a:pt x="40" y="28"/>
                    <a:pt x="33" y="25"/>
                    <a:pt x="26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3" y="19"/>
                    <a:pt x="34" y="18"/>
                    <a:pt x="34" y="16"/>
                  </a:cubicBezTo>
                  <a:cubicBezTo>
                    <a:pt x="35" y="15"/>
                    <a:pt x="34" y="13"/>
                    <a:pt x="32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1" y="37"/>
                    <a:pt x="2" y="37"/>
                  </a:cubicBezTo>
                  <a:cubicBezTo>
                    <a:pt x="4" y="38"/>
                    <a:pt x="6" y="37"/>
                    <a:pt x="7" y="3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0" y="40"/>
                    <a:pt x="34" y="46"/>
                    <a:pt x="49" y="46"/>
                  </a:cubicBezTo>
                  <a:cubicBezTo>
                    <a:pt x="72" y="46"/>
                    <a:pt x="91" y="32"/>
                    <a:pt x="100" y="12"/>
                  </a:cubicBezTo>
                  <a:cubicBezTo>
                    <a:pt x="101" y="9"/>
                    <a:pt x="101" y="6"/>
                    <a:pt x="99" y="4"/>
                  </a:cubicBezTo>
                  <a:close/>
                  <a:moveTo>
                    <a:pt x="99" y="4"/>
                  </a:moveTo>
                  <a:cubicBezTo>
                    <a:pt x="99" y="4"/>
                    <a:pt x="99" y="4"/>
                    <a:pt x="9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" name="Freeform 202"/>
            <p:cNvSpPr>
              <a:spLocks noEditPoints="1"/>
            </p:cNvSpPr>
            <p:nvPr/>
          </p:nvSpPr>
          <p:spPr bwMode="auto">
            <a:xfrm>
              <a:off x="8931128" y="3548845"/>
              <a:ext cx="205141" cy="204400"/>
            </a:xfrm>
            <a:custGeom>
              <a:avLst/>
              <a:gdLst>
                <a:gd name="T0" fmla="*/ 13 w 117"/>
                <a:gd name="T1" fmla="*/ 71 h 117"/>
                <a:gd name="T2" fmla="*/ 17 w 117"/>
                <a:gd name="T3" fmla="*/ 81 h 117"/>
                <a:gd name="T4" fmla="*/ 12 w 117"/>
                <a:gd name="T5" fmla="*/ 88 h 117"/>
                <a:gd name="T6" fmla="*/ 12 w 117"/>
                <a:gd name="T7" fmla="*/ 95 h 117"/>
                <a:gd name="T8" fmla="*/ 21 w 117"/>
                <a:gd name="T9" fmla="*/ 104 h 117"/>
                <a:gd name="T10" fmla="*/ 28 w 117"/>
                <a:gd name="T11" fmla="*/ 104 h 117"/>
                <a:gd name="T12" fmla="*/ 35 w 117"/>
                <a:gd name="T13" fmla="*/ 99 h 117"/>
                <a:gd name="T14" fmla="*/ 45 w 117"/>
                <a:gd name="T15" fmla="*/ 103 h 117"/>
                <a:gd name="T16" fmla="*/ 46 w 117"/>
                <a:gd name="T17" fmla="*/ 112 h 117"/>
                <a:gd name="T18" fmla="*/ 52 w 117"/>
                <a:gd name="T19" fmla="*/ 117 h 117"/>
                <a:gd name="T20" fmla="*/ 64 w 117"/>
                <a:gd name="T21" fmla="*/ 117 h 117"/>
                <a:gd name="T22" fmla="*/ 70 w 117"/>
                <a:gd name="T23" fmla="*/ 112 h 117"/>
                <a:gd name="T24" fmla="*/ 71 w 117"/>
                <a:gd name="T25" fmla="*/ 104 h 117"/>
                <a:gd name="T26" fmla="*/ 82 w 117"/>
                <a:gd name="T27" fmla="*/ 99 h 117"/>
                <a:gd name="T28" fmla="*/ 88 w 117"/>
                <a:gd name="T29" fmla="*/ 104 h 117"/>
                <a:gd name="T30" fmla="*/ 95 w 117"/>
                <a:gd name="T31" fmla="*/ 104 h 117"/>
                <a:gd name="T32" fmla="*/ 104 w 117"/>
                <a:gd name="T33" fmla="*/ 95 h 117"/>
                <a:gd name="T34" fmla="*/ 105 w 117"/>
                <a:gd name="T35" fmla="*/ 88 h 117"/>
                <a:gd name="T36" fmla="*/ 100 w 117"/>
                <a:gd name="T37" fmla="*/ 81 h 117"/>
                <a:gd name="T38" fmla="*/ 104 w 117"/>
                <a:gd name="T39" fmla="*/ 70 h 117"/>
                <a:gd name="T40" fmla="*/ 112 w 117"/>
                <a:gd name="T41" fmla="*/ 69 h 117"/>
                <a:gd name="T42" fmla="*/ 117 w 117"/>
                <a:gd name="T43" fmla="*/ 64 h 117"/>
                <a:gd name="T44" fmla="*/ 117 w 117"/>
                <a:gd name="T45" fmla="*/ 51 h 117"/>
                <a:gd name="T46" fmla="*/ 112 w 117"/>
                <a:gd name="T47" fmla="*/ 46 h 117"/>
                <a:gd name="T48" fmla="*/ 104 w 117"/>
                <a:gd name="T49" fmla="*/ 45 h 117"/>
                <a:gd name="T50" fmla="*/ 100 w 117"/>
                <a:gd name="T51" fmla="*/ 34 h 117"/>
                <a:gd name="T52" fmla="*/ 105 w 117"/>
                <a:gd name="T53" fmla="*/ 29 h 117"/>
                <a:gd name="T54" fmla="*/ 104 w 117"/>
                <a:gd name="T55" fmla="*/ 21 h 117"/>
                <a:gd name="T56" fmla="*/ 95 w 117"/>
                <a:gd name="T57" fmla="*/ 12 h 117"/>
                <a:gd name="T58" fmla="*/ 88 w 117"/>
                <a:gd name="T59" fmla="*/ 12 h 117"/>
                <a:gd name="T60" fmla="*/ 83 w 117"/>
                <a:gd name="T61" fmla="*/ 17 h 117"/>
                <a:gd name="T62" fmla="*/ 71 w 117"/>
                <a:gd name="T63" fmla="*/ 12 h 117"/>
                <a:gd name="T64" fmla="*/ 70 w 117"/>
                <a:gd name="T65" fmla="*/ 4 h 117"/>
                <a:gd name="T66" fmla="*/ 65 w 117"/>
                <a:gd name="T67" fmla="*/ 0 h 117"/>
                <a:gd name="T68" fmla="*/ 52 w 117"/>
                <a:gd name="T69" fmla="*/ 0 h 117"/>
                <a:gd name="T70" fmla="*/ 47 w 117"/>
                <a:gd name="T71" fmla="*/ 4 h 117"/>
                <a:gd name="T72" fmla="*/ 46 w 117"/>
                <a:gd name="T73" fmla="*/ 12 h 117"/>
                <a:gd name="T74" fmla="*/ 34 w 117"/>
                <a:gd name="T75" fmla="*/ 17 h 117"/>
                <a:gd name="T76" fmla="*/ 28 w 117"/>
                <a:gd name="T77" fmla="*/ 12 h 117"/>
                <a:gd name="T78" fmla="*/ 21 w 117"/>
                <a:gd name="T79" fmla="*/ 12 h 117"/>
                <a:gd name="T80" fmla="*/ 12 w 117"/>
                <a:gd name="T81" fmla="*/ 21 h 117"/>
                <a:gd name="T82" fmla="*/ 12 w 117"/>
                <a:gd name="T83" fmla="*/ 29 h 117"/>
                <a:gd name="T84" fmla="*/ 17 w 117"/>
                <a:gd name="T85" fmla="*/ 35 h 117"/>
                <a:gd name="T86" fmla="*/ 12 w 117"/>
                <a:gd name="T87" fmla="*/ 46 h 117"/>
                <a:gd name="T88" fmla="*/ 5 w 117"/>
                <a:gd name="T89" fmla="*/ 47 h 117"/>
                <a:gd name="T90" fmla="*/ 0 w 117"/>
                <a:gd name="T91" fmla="*/ 52 h 117"/>
                <a:gd name="T92" fmla="*/ 0 w 117"/>
                <a:gd name="T93" fmla="*/ 65 h 117"/>
                <a:gd name="T94" fmla="*/ 5 w 117"/>
                <a:gd name="T95" fmla="*/ 70 h 117"/>
                <a:gd name="T96" fmla="*/ 13 w 117"/>
                <a:gd name="T97" fmla="*/ 71 h 117"/>
                <a:gd name="T98" fmla="*/ 58 w 117"/>
                <a:gd name="T99" fmla="*/ 37 h 117"/>
                <a:gd name="T100" fmla="*/ 79 w 117"/>
                <a:gd name="T101" fmla="*/ 58 h 117"/>
                <a:gd name="T102" fmla="*/ 58 w 117"/>
                <a:gd name="T103" fmla="*/ 79 h 117"/>
                <a:gd name="T104" fmla="*/ 38 w 117"/>
                <a:gd name="T105" fmla="*/ 58 h 117"/>
                <a:gd name="T106" fmla="*/ 58 w 117"/>
                <a:gd name="T107" fmla="*/ 37 h 117"/>
                <a:gd name="T108" fmla="*/ 58 w 117"/>
                <a:gd name="T109" fmla="*/ 37 h 117"/>
                <a:gd name="T110" fmla="*/ 58 w 117"/>
                <a:gd name="T111" fmla="*/ 3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117">
                  <a:moveTo>
                    <a:pt x="13" y="71"/>
                  </a:moveTo>
                  <a:cubicBezTo>
                    <a:pt x="14" y="74"/>
                    <a:pt x="15" y="78"/>
                    <a:pt x="17" y="81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0" y="90"/>
                    <a:pt x="10" y="93"/>
                    <a:pt x="12" y="9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3" y="106"/>
                    <a:pt x="26" y="106"/>
                    <a:pt x="28" y="104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8" y="101"/>
                    <a:pt x="42" y="102"/>
                    <a:pt x="45" y="103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7" y="114"/>
                    <a:pt x="49" y="117"/>
                    <a:pt x="52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7" y="117"/>
                    <a:pt x="69" y="114"/>
                    <a:pt x="70" y="112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4" y="103"/>
                    <a:pt x="78" y="101"/>
                    <a:pt x="82" y="99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90" y="106"/>
                    <a:pt x="93" y="106"/>
                    <a:pt x="95" y="104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3"/>
                    <a:pt x="106" y="90"/>
                    <a:pt x="105" y="88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2" y="78"/>
                    <a:pt x="103" y="74"/>
                    <a:pt x="104" y="70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5" y="69"/>
                    <a:pt x="117" y="67"/>
                    <a:pt x="117" y="64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49"/>
                    <a:pt x="115" y="47"/>
                    <a:pt x="112" y="46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3" y="41"/>
                    <a:pt x="102" y="38"/>
                    <a:pt x="100" y="34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6" y="26"/>
                    <a:pt x="106" y="23"/>
                    <a:pt x="104" y="21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3" y="11"/>
                    <a:pt x="90" y="10"/>
                    <a:pt x="88" y="12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79" y="14"/>
                    <a:pt x="75" y="13"/>
                    <a:pt x="71" y="12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2"/>
                    <a:pt x="67" y="0"/>
                    <a:pt x="6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7" y="2"/>
                    <a:pt x="47" y="4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2" y="13"/>
                    <a:pt x="38" y="14"/>
                    <a:pt x="34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0"/>
                    <a:pt x="23" y="11"/>
                    <a:pt x="21" y="1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3"/>
                    <a:pt x="10" y="26"/>
                    <a:pt x="12" y="29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7"/>
                    <a:pt x="0" y="49"/>
                    <a:pt x="0" y="5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2" y="70"/>
                    <a:pt x="5" y="70"/>
                  </a:cubicBezTo>
                  <a:lnTo>
                    <a:pt x="13" y="71"/>
                  </a:lnTo>
                  <a:close/>
                  <a:moveTo>
                    <a:pt x="58" y="37"/>
                  </a:moveTo>
                  <a:cubicBezTo>
                    <a:pt x="70" y="37"/>
                    <a:pt x="79" y="46"/>
                    <a:pt x="79" y="58"/>
                  </a:cubicBezTo>
                  <a:cubicBezTo>
                    <a:pt x="79" y="69"/>
                    <a:pt x="70" y="79"/>
                    <a:pt x="58" y="79"/>
                  </a:cubicBezTo>
                  <a:cubicBezTo>
                    <a:pt x="47" y="79"/>
                    <a:pt x="38" y="69"/>
                    <a:pt x="38" y="58"/>
                  </a:cubicBezTo>
                  <a:cubicBezTo>
                    <a:pt x="38" y="46"/>
                    <a:pt x="47" y="37"/>
                    <a:pt x="58" y="37"/>
                  </a:cubicBezTo>
                  <a:close/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8" name="Freeform 203"/>
            <p:cNvSpPr>
              <a:spLocks noEditPoints="1"/>
            </p:cNvSpPr>
            <p:nvPr/>
          </p:nvSpPr>
          <p:spPr bwMode="auto">
            <a:xfrm>
              <a:off x="9108127" y="3651786"/>
              <a:ext cx="168112" cy="170333"/>
            </a:xfrm>
            <a:custGeom>
              <a:avLst/>
              <a:gdLst>
                <a:gd name="T0" fmla="*/ 82 w 96"/>
                <a:gd name="T1" fmla="*/ 15 h 97"/>
                <a:gd name="T2" fmla="*/ 76 w 96"/>
                <a:gd name="T3" fmla="*/ 9 h 97"/>
                <a:gd name="T4" fmla="*/ 69 w 96"/>
                <a:gd name="T5" fmla="*/ 10 h 97"/>
                <a:gd name="T6" fmla="*/ 65 w 96"/>
                <a:gd name="T7" fmla="*/ 13 h 97"/>
                <a:gd name="T8" fmla="*/ 55 w 96"/>
                <a:gd name="T9" fmla="*/ 10 h 97"/>
                <a:gd name="T10" fmla="*/ 54 w 96"/>
                <a:gd name="T11" fmla="*/ 5 h 97"/>
                <a:gd name="T12" fmla="*/ 48 w 96"/>
                <a:gd name="T13" fmla="*/ 1 h 97"/>
                <a:gd name="T14" fmla="*/ 40 w 96"/>
                <a:gd name="T15" fmla="*/ 1 h 97"/>
                <a:gd name="T16" fmla="*/ 35 w 96"/>
                <a:gd name="T17" fmla="*/ 6 h 97"/>
                <a:gd name="T18" fmla="*/ 35 w 96"/>
                <a:gd name="T19" fmla="*/ 12 h 97"/>
                <a:gd name="T20" fmla="*/ 25 w 96"/>
                <a:gd name="T21" fmla="*/ 16 h 97"/>
                <a:gd name="T22" fmla="*/ 21 w 96"/>
                <a:gd name="T23" fmla="*/ 14 h 97"/>
                <a:gd name="T24" fmla="*/ 14 w 96"/>
                <a:gd name="T25" fmla="*/ 15 h 97"/>
                <a:gd name="T26" fmla="*/ 8 w 96"/>
                <a:gd name="T27" fmla="*/ 21 h 97"/>
                <a:gd name="T28" fmla="*/ 9 w 96"/>
                <a:gd name="T29" fmla="*/ 28 h 97"/>
                <a:gd name="T30" fmla="*/ 12 w 96"/>
                <a:gd name="T31" fmla="*/ 32 h 97"/>
                <a:gd name="T32" fmla="*/ 10 w 96"/>
                <a:gd name="T33" fmla="*/ 42 h 97"/>
                <a:gd name="T34" fmla="*/ 4 w 96"/>
                <a:gd name="T35" fmla="*/ 43 h 97"/>
                <a:gd name="T36" fmla="*/ 0 w 96"/>
                <a:gd name="T37" fmla="*/ 49 h 97"/>
                <a:gd name="T38" fmla="*/ 1 w 96"/>
                <a:gd name="T39" fmla="*/ 57 h 97"/>
                <a:gd name="T40" fmla="*/ 6 w 96"/>
                <a:gd name="T41" fmla="*/ 62 h 97"/>
                <a:gd name="T42" fmla="*/ 12 w 96"/>
                <a:gd name="T43" fmla="*/ 62 h 97"/>
                <a:gd name="T44" fmla="*/ 16 w 96"/>
                <a:gd name="T45" fmla="*/ 70 h 97"/>
                <a:gd name="T46" fmla="*/ 13 w 96"/>
                <a:gd name="T47" fmla="*/ 75 h 97"/>
                <a:gd name="T48" fmla="*/ 14 w 96"/>
                <a:gd name="T49" fmla="*/ 82 h 97"/>
                <a:gd name="T50" fmla="*/ 20 w 96"/>
                <a:gd name="T51" fmla="*/ 88 h 97"/>
                <a:gd name="T52" fmla="*/ 27 w 96"/>
                <a:gd name="T53" fmla="*/ 88 h 97"/>
                <a:gd name="T54" fmla="*/ 32 w 96"/>
                <a:gd name="T55" fmla="*/ 84 h 97"/>
                <a:gd name="T56" fmla="*/ 41 w 96"/>
                <a:gd name="T57" fmla="*/ 87 h 97"/>
                <a:gd name="T58" fmla="*/ 42 w 96"/>
                <a:gd name="T59" fmla="*/ 93 h 97"/>
                <a:gd name="T60" fmla="*/ 47 w 96"/>
                <a:gd name="T61" fmla="*/ 97 h 97"/>
                <a:gd name="T62" fmla="*/ 56 w 96"/>
                <a:gd name="T63" fmla="*/ 96 h 97"/>
                <a:gd name="T64" fmla="*/ 61 w 96"/>
                <a:gd name="T65" fmla="*/ 91 h 97"/>
                <a:gd name="T66" fmla="*/ 61 w 96"/>
                <a:gd name="T67" fmla="*/ 85 h 97"/>
                <a:gd name="T68" fmla="*/ 70 w 96"/>
                <a:gd name="T69" fmla="*/ 81 h 97"/>
                <a:gd name="T70" fmla="*/ 75 w 96"/>
                <a:gd name="T71" fmla="*/ 84 h 97"/>
                <a:gd name="T72" fmla="*/ 82 w 96"/>
                <a:gd name="T73" fmla="*/ 83 h 97"/>
                <a:gd name="T74" fmla="*/ 87 w 96"/>
                <a:gd name="T75" fmla="*/ 76 h 97"/>
                <a:gd name="T76" fmla="*/ 87 w 96"/>
                <a:gd name="T77" fmla="*/ 69 h 97"/>
                <a:gd name="T78" fmla="*/ 83 w 96"/>
                <a:gd name="T79" fmla="*/ 65 h 97"/>
                <a:gd name="T80" fmla="*/ 86 w 96"/>
                <a:gd name="T81" fmla="*/ 55 h 97"/>
                <a:gd name="T82" fmla="*/ 92 w 96"/>
                <a:gd name="T83" fmla="*/ 54 h 97"/>
                <a:gd name="T84" fmla="*/ 96 w 96"/>
                <a:gd name="T85" fmla="*/ 49 h 97"/>
                <a:gd name="T86" fmla="*/ 95 w 96"/>
                <a:gd name="T87" fmla="*/ 40 h 97"/>
                <a:gd name="T88" fmla="*/ 90 w 96"/>
                <a:gd name="T89" fmla="*/ 35 h 97"/>
                <a:gd name="T90" fmla="*/ 85 w 96"/>
                <a:gd name="T91" fmla="*/ 35 h 97"/>
                <a:gd name="T92" fmla="*/ 80 w 96"/>
                <a:gd name="T93" fmla="*/ 26 h 97"/>
                <a:gd name="T94" fmla="*/ 83 w 96"/>
                <a:gd name="T95" fmla="*/ 22 h 97"/>
                <a:gd name="T96" fmla="*/ 82 w 96"/>
                <a:gd name="T97" fmla="*/ 15 h 97"/>
                <a:gd name="T98" fmla="*/ 50 w 96"/>
                <a:gd name="T99" fmla="*/ 65 h 97"/>
                <a:gd name="T100" fmla="*/ 31 w 96"/>
                <a:gd name="T101" fmla="*/ 50 h 97"/>
                <a:gd name="T102" fmla="*/ 47 w 96"/>
                <a:gd name="T103" fmla="*/ 31 h 97"/>
                <a:gd name="T104" fmla="*/ 65 w 96"/>
                <a:gd name="T105" fmla="*/ 47 h 97"/>
                <a:gd name="T106" fmla="*/ 50 w 96"/>
                <a:gd name="T107" fmla="*/ 65 h 97"/>
                <a:gd name="T108" fmla="*/ 50 w 96"/>
                <a:gd name="T109" fmla="*/ 65 h 97"/>
                <a:gd name="T110" fmla="*/ 50 w 96"/>
                <a:gd name="T111" fmla="*/ 6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97">
                  <a:moveTo>
                    <a:pt x="82" y="15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4" y="8"/>
                    <a:pt x="71" y="8"/>
                    <a:pt x="69" y="10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2" y="12"/>
                    <a:pt x="59" y="10"/>
                    <a:pt x="55" y="10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1" y="0"/>
                    <a:pt x="48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7" y="2"/>
                    <a:pt x="35" y="4"/>
                    <a:pt x="35" y="6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1" y="13"/>
                    <a:pt x="28" y="14"/>
                    <a:pt x="25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3"/>
                    <a:pt x="7" y="26"/>
                    <a:pt x="9" y="2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5"/>
                    <a:pt x="10" y="39"/>
                    <a:pt x="10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" y="43"/>
                    <a:pt x="0" y="46"/>
                    <a:pt x="0" y="49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60"/>
                    <a:pt x="3" y="62"/>
                    <a:pt x="6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5"/>
                    <a:pt x="14" y="68"/>
                    <a:pt x="16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1" y="78"/>
                    <a:pt x="11" y="81"/>
                    <a:pt x="14" y="82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2" y="90"/>
                    <a:pt x="25" y="90"/>
                    <a:pt x="27" y="88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85"/>
                    <a:pt x="37" y="86"/>
                    <a:pt x="41" y="87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5"/>
                    <a:pt x="45" y="97"/>
                    <a:pt x="47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6"/>
                    <a:pt x="61" y="94"/>
                    <a:pt x="61" y="91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4" y="84"/>
                    <a:pt x="67" y="82"/>
                    <a:pt x="70" y="8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7" y="85"/>
                    <a:pt x="80" y="85"/>
                    <a:pt x="82" y="83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9" y="74"/>
                    <a:pt x="89" y="71"/>
                    <a:pt x="87" y="69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5" y="62"/>
                    <a:pt x="86" y="59"/>
                    <a:pt x="86" y="55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4"/>
                    <a:pt x="96" y="51"/>
                    <a:pt x="96" y="4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37"/>
                    <a:pt x="93" y="35"/>
                    <a:pt x="90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4" y="32"/>
                    <a:pt x="82" y="29"/>
                    <a:pt x="80" y="26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0"/>
                    <a:pt x="84" y="17"/>
                    <a:pt x="82" y="15"/>
                  </a:cubicBezTo>
                  <a:close/>
                  <a:moveTo>
                    <a:pt x="50" y="65"/>
                  </a:moveTo>
                  <a:cubicBezTo>
                    <a:pt x="40" y="66"/>
                    <a:pt x="32" y="59"/>
                    <a:pt x="31" y="50"/>
                  </a:cubicBezTo>
                  <a:cubicBezTo>
                    <a:pt x="30" y="40"/>
                    <a:pt x="37" y="32"/>
                    <a:pt x="47" y="31"/>
                  </a:cubicBezTo>
                  <a:cubicBezTo>
                    <a:pt x="56" y="30"/>
                    <a:pt x="64" y="37"/>
                    <a:pt x="65" y="47"/>
                  </a:cubicBezTo>
                  <a:cubicBezTo>
                    <a:pt x="66" y="56"/>
                    <a:pt x="59" y="64"/>
                    <a:pt x="50" y="65"/>
                  </a:cubicBezTo>
                  <a:close/>
                  <a:moveTo>
                    <a:pt x="50" y="65"/>
                  </a:moveTo>
                  <a:cubicBezTo>
                    <a:pt x="50" y="65"/>
                    <a:pt x="50" y="65"/>
                    <a:pt x="50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9" name="Freeform 204"/>
            <p:cNvSpPr>
              <a:spLocks noEditPoints="1"/>
            </p:cNvSpPr>
            <p:nvPr/>
          </p:nvSpPr>
          <p:spPr bwMode="auto">
            <a:xfrm>
              <a:off x="8997780" y="3753245"/>
              <a:ext cx="136267" cy="137007"/>
            </a:xfrm>
            <a:custGeom>
              <a:avLst/>
              <a:gdLst>
                <a:gd name="T0" fmla="*/ 5 w 78"/>
                <a:gd name="T1" fmla="*/ 31 h 78"/>
                <a:gd name="T2" fmla="*/ 0 w 78"/>
                <a:gd name="T3" fmla="*/ 36 h 78"/>
                <a:gd name="T4" fmla="*/ 0 w 78"/>
                <a:gd name="T5" fmla="*/ 41 h 78"/>
                <a:gd name="T6" fmla="*/ 5 w 78"/>
                <a:gd name="T7" fmla="*/ 47 h 78"/>
                <a:gd name="T8" fmla="*/ 9 w 78"/>
                <a:gd name="T9" fmla="*/ 47 h 78"/>
                <a:gd name="T10" fmla="*/ 12 w 78"/>
                <a:gd name="T11" fmla="*/ 54 h 78"/>
                <a:gd name="T12" fmla="*/ 9 w 78"/>
                <a:gd name="T13" fmla="*/ 57 h 78"/>
                <a:gd name="T14" fmla="*/ 9 w 78"/>
                <a:gd name="T15" fmla="*/ 64 h 78"/>
                <a:gd name="T16" fmla="*/ 13 w 78"/>
                <a:gd name="T17" fmla="*/ 68 h 78"/>
                <a:gd name="T18" fmla="*/ 20 w 78"/>
                <a:gd name="T19" fmla="*/ 68 h 78"/>
                <a:gd name="T20" fmla="*/ 23 w 78"/>
                <a:gd name="T21" fmla="*/ 66 h 78"/>
                <a:gd name="T22" fmla="*/ 30 w 78"/>
                <a:gd name="T23" fmla="*/ 69 h 78"/>
                <a:gd name="T24" fmla="*/ 31 w 78"/>
                <a:gd name="T25" fmla="*/ 73 h 78"/>
                <a:gd name="T26" fmla="*/ 36 w 78"/>
                <a:gd name="T27" fmla="*/ 78 h 78"/>
                <a:gd name="T28" fmla="*/ 41 w 78"/>
                <a:gd name="T29" fmla="*/ 78 h 78"/>
                <a:gd name="T30" fmla="*/ 47 w 78"/>
                <a:gd name="T31" fmla="*/ 73 h 78"/>
                <a:gd name="T32" fmla="*/ 47 w 78"/>
                <a:gd name="T33" fmla="*/ 69 h 78"/>
                <a:gd name="T34" fmla="*/ 55 w 78"/>
                <a:gd name="T35" fmla="*/ 66 h 78"/>
                <a:gd name="T36" fmla="*/ 58 w 78"/>
                <a:gd name="T37" fmla="*/ 69 h 78"/>
                <a:gd name="T38" fmla="*/ 65 w 78"/>
                <a:gd name="T39" fmla="*/ 68 h 78"/>
                <a:gd name="T40" fmla="*/ 69 w 78"/>
                <a:gd name="T41" fmla="*/ 65 h 78"/>
                <a:gd name="T42" fmla="*/ 69 w 78"/>
                <a:gd name="T43" fmla="*/ 58 h 78"/>
                <a:gd name="T44" fmla="*/ 67 w 78"/>
                <a:gd name="T45" fmla="*/ 55 h 78"/>
                <a:gd name="T46" fmla="*/ 70 w 78"/>
                <a:gd name="T47" fmla="*/ 47 h 78"/>
                <a:gd name="T48" fmla="*/ 74 w 78"/>
                <a:gd name="T49" fmla="*/ 47 h 78"/>
                <a:gd name="T50" fmla="*/ 78 w 78"/>
                <a:gd name="T51" fmla="*/ 42 h 78"/>
                <a:gd name="T52" fmla="*/ 78 w 78"/>
                <a:gd name="T53" fmla="*/ 36 h 78"/>
                <a:gd name="T54" fmla="*/ 74 w 78"/>
                <a:gd name="T55" fmla="*/ 31 h 78"/>
                <a:gd name="T56" fmla="*/ 70 w 78"/>
                <a:gd name="T57" fmla="*/ 31 h 78"/>
                <a:gd name="T58" fmla="*/ 67 w 78"/>
                <a:gd name="T59" fmla="*/ 23 h 78"/>
                <a:gd name="T60" fmla="*/ 70 w 78"/>
                <a:gd name="T61" fmla="*/ 21 h 78"/>
                <a:gd name="T62" fmla="*/ 69 w 78"/>
                <a:gd name="T63" fmla="*/ 14 h 78"/>
                <a:gd name="T64" fmla="*/ 65 w 78"/>
                <a:gd name="T65" fmla="*/ 10 h 78"/>
                <a:gd name="T66" fmla="*/ 58 w 78"/>
                <a:gd name="T67" fmla="*/ 9 h 78"/>
                <a:gd name="T68" fmla="*/ 56 w 78"/>
                <a:gd name="T69" fmla="*/ 11 h 78"/>
                <a:gd name="T70" fmla="*/ 48 w 78"/>
                <a:gd name="T71" fmla="*/ 8 h 78"/>
                <a:gd name="T72" fmla="*/ 48 w 78"/>
                <a:gd name="T73" fmla="*/ 5 h 78"/>
                <a:gd name="T74" fmla="*/ 43 w 78"/>
                <a:gd name="T75" fmla="*/ 0 h 78"/>
                <a:gd name="T76" fmla="*/ 37 w 78"/>
                <a:gd name="T77" fmla="*/ 0 h 78"/>
                <a:gd name="T78" fmla="*/ 32 w 78"/>
                <a:gd name="T79" fmla="*/ 4 h 78"/>
                <a:gd name="T80" fmla="*/ 32 w 78"/>
                <a:gd name="T81" fmla="*/ 8 h 78"/>
                <a:gd name="T82" fmla="*/ 24 w 78"/>
                <a:gd name="T83" fmla="*/ 11 h 78"/>
                <a:gd name="T84" fmla="*/ 21 w 78"/>
                <a:gd name="T85" fmla="*/ 9 h 78"/>
                <a:gd name="T86" fmla="*/ 14 w 78"/>
                <a:gd name="T87" fmla="*/ 9 h 78"/>
                <a:gd name="T88" fmla="*/ 10 w 78"/>
                <a:gd name="T89" fmla="*/ 13 h 78"/>
                <a:gd name="T90" fmla="*/ 10 w 78"/>
                <a:gd name="T91" fmla="*/ 20 h 78"/>
                <a:gd name="T92" fmla="*/ 12 w 78"/>
                <a:gd name="T93" fmla="*/ 23 h 78"/>
                <a:gd name="T94" fmla="*/ 9 w 78"/>
                <a:gd name="T95" fmla="*/ 30 h 78"/>
                <a:gd name="T96" fmla="*/ 5 w 78"/>
                <a:gd name="T97" fmla="*/ 31 h 78"/>
                <a:gd name="T98" fmla="*/ 40 w 78"/>
                <a:gd name="T99" fmla="*/ 25 h 78"/>
                <a:gd name="T100" fmla="*/ 53 w 78"/>
                <a:gd name="T101" fmla="*/ 39 h 78"/>
                <a:gd name="T102" fmla="*/ 39 w 78"/>
                <a:gd name="T103" fmla="*/ 52 h 78"/>
                <a:gd name="T104" fmla="*/ 26 w 78"/>
                <a:gd name="T105" fmla="*/ 38 h 78"/>
                <a:gd name="T106" fmla="*/ 40 w 78"/>
                <a:gd name="T107" fmla="*/ 25 h 78"/>
                <a:gd name="T108" fmla="*/ 40 w 78"/>
                <a:gd name="T109" fmla="*/ 25 h 78"/>
                <a:gd name="T110" fmla="*/ 40 w 78"/>
                <a:gd name="T111" fmla="*/ 2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78">
                  <a:moveTo>
                    <a:pt x="5" y="31"/>
                  </a:moveTo>
                  <a:cubicBezTo>
                    <a:pt x="2" y="31"/>
                    <a:pt x="0" y="33"/>
                    <a:pt x="0" y="3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6"/>
                    <a:pt x="5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9"/>
                    <a:pt x="10" y="52"/>
                    <a:pt x="12" y="54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9"/>
                    <a:pt x="8" y="62"/>
                    <a:pt x="9" y="6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5" y="70"/>
                    <a:pt x="18" y="70"/>
                    <a:pt x="20" y="68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6" y="67"/>
                    <a:pt x="28" y="68"/>
                    <a:pt x="30" y="69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6"/>
                    <a:pt x="33" y="78"/>
                    <a:pt x="36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4" y="78"/>
                    <a:pt x="46" y="76"/>
                    <a:pt x="47" y="7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50" y="69"/>
                    <a:pt x="52" y="68"/>
                    <a:pt x="55" y="66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0" y="70"/>
                    <a:pt x="63" y="70"/>
                    <a:pt x="65" y="68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1" y="63"/>
                    <a:pt x="71" y="60"/>
                    <a:pt x="69" y="58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8" y="52"/>
                    <a:pt x="69" y="50"/>
                    <a:pt x="70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7"/>
                    <a:pt x="78" y="45"/>
                    <a:pt x="78" y="42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4"/>
                    <a:pt x="76" y="31"/>
                    <a:pt x="74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28"/>
                    <a:pt x="69" y="26"/>
                    <a:pt x="67" y="23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19"/>
                    <a:pt x="71" y="16"/>
                    <a:pt x="69" y="14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8"/>
                    <a:pt x="61" y="8"/>
                    <a:pt x="58" y="9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3" y="10"/>
                    <a:pt x="51" y="9"/>
                    <a:pt x="48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2"/>
                    <a:pt x="45" y="0"/>
                    <a:pt x="4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2" y="2"/>
                    <a:pt x="32" y="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8"/>
                    <a:pt x="26" y="10"/>
                    <a:pt x="24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7"/>
                    <a:pt x="16" y="7"/>
                    <a:pt x="14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5"/>
                    <a:pt x="8" y="18"/>
                    <a:pt x="10" y="20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5"/>
                    <a:pt x="10" y="28"/>
                    <a:pt x="9" y="30"/>
                  </a:cubicBezTo>
                  <a:lnTo>
                    <a:pt x="5" y="31"/>
                  </a:lnTo>
                  <a:close/>
                  <a:moveTo>
                    <a:pt x="40" y="25"/>
                  </a:moveTo>
                  <a:cubicBezTo>
                    <a:pt x="47" y="25"/>
                    <a:pt x="54" y="31"/>
                    <a:pt x="53" y="39"/>
                  </a:cubicBezTo>
                  <a:cubicBezTo>
                    <a:pt x="53" y="46"/>
                    <a:pt x="47" y="53"/>
                    <a:pt x="39" y="52"/>
                  </a:cubicBezTo>
                  <a:cubicBezTo>
                    <a:pt x="32" y="52"/>
                    <a:pt x="26" y="46"/>
                    <a:pt x="26" y="38"/>
                  </a:cubicBezTo>
                  <a:cubicBezTo>
                    <a:pt x="26" y="31"/>
                    <a:pt x="32" y="25"/>
                    <a:pt x="40" y="25"/>
                  </a:cubicBezTo>
                  <a:close/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0" name="Freeform 206"/>
            <p:cNvSpPr>
              <a:spLocks noEditPoints="1"/>
            </p:cNvSpPr>
            <p:nvPr/>
          </p:nvSpPr>
          <p:spPr bwMode="auto">
            <a:xfrm>
              <a:off x="9742063" y="3791755"/>
              <a:ext cx="246613" cy="211806"/>
            </a:xfrm>
            <a:custGeom>
              <a:avLst/>
              <a:gdLst>
                <a:gd name="T0" fmla="*/ 71 w 141"/>
                <a:gd name="T1" fmla="*/ 0 h 121"/>
                <a:gd name="T2" fmla="*/ 0 w 141"/>
                <a:gd name="T3" fmla="*/ 55 h 121"/>
                <a:gd name="T4" fmla="*/ 19 w 141"/>
                <a:gd name="T5" fmla="*/ 92 h 121"/>
                <a:gd name="T6" fmla="*/ 10 w 141"/>
                <a:gd name="T7" fmla="*/ 121 h 121"/>
                <a:gd name="T8" fmla="*/ 45 w 141"/>
                <a:gd name="T9" fmla="*/ 106 h 121"/>
                <a:gd name="T10" fmla="*/ 71 w 141"/>
                <a:gd name="T11" fmla="*/ 110 h 121"/>
                <a:gd name="T12" fmla="*/ 141 w 141"/>
                <a:gd name="T13" fmla="*/ 55 h 121"/>
                <a:gd name="T14" fmla="*/ 71 w 141"/>
                <a:gd name="T15" fmla="*/ 0 h 121"/>
                <a:gd name="T16" fmla="*/ 71 w 141"/>
                <a:gd name="T17" fmla="*/ 0 h 121"/>
                <a:gd name="T18" fmla="*/ 71 w 141"/>
                <a:gd name="T1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21">
                  <a:moveTo>
                    <a:pt x="71" y="0"/>
                  </a:moveTo>
                  <a:cubicBezTo>
                    <a:pt x="32" y="0"/>
                    <a:pt x="0" y="25"/>
                    <a:pt x="0" y="55"/>
                  </a:cubicBezTo>
                  <a:cubicBezTo>
                    <a:pt x="0" y="70"/>
                    <a:pt x="7" y="83"/>
                    <a:pt x="19" y="92"/>
                  </a:cubicBezTo>
                  <a:cubicBezTo>
                    <a:pt x="19" y="102"/>
                    <a:pt x="17" y="115"/>
                    <a:pt x="10" y="121"/>
                  </a:cubicBezTo>
                  <a:cubicBezTo>
                    <a:pt x="23" y="121"/>
                    <a:pt x="37" y="113"/>
                    <a:pt x="45" y="106"/>
                  </a:cubicBezTo>
                  <a:cubicBezTo>
                    <a:pt x="53" y="109"/>
                    <a:pt x="61" y="110"/>
                    <a:pt x="71" y="110"/>
                  </a:cubicBezTo>
                  <a:cubicBezTo>
                    <a:pt x="109" y="110"/>
                    <a:pt x="141" y="85"/>
                    <a:pt x="141" y="55"/>
                  </a:cubicBezTo>
                  <a:cubicBezTo>
                    <a:pt x="141" y="25"/>
                    <a:pt x="109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1" name="Freeform 207"/>
            <p:cNvSpPr>
              <a:spLocks noEditPoints="1"/>
            </p:cNvSpPr>
            <p:nvPr/>
          </p:nvSpPr>
          <p:spPr bwMode="auto">
            <a:xfrm>
              <a:off x="8454935" y="3154856"/>
              <a:ext cx="245132" cy="213287"/>
            </a:xfrm>
            <a:custGeom>
              <a:avLst/>
              <a:gdLst>
                <a:gd name="T0" fmla="*/ 70 w 140"/>
                <a:gd name="T1" fmla="*/ 0 h 122"/>
                <a:gd name="T2" fmla="*/ 0 w 140"/>
                <a:gd name="T3" fmla="*/ 55 h 122"/>
                <a:gd name="T4" fmla="*/ 19 w 140"/>
                <a:gd name="T5" fmla="*/ 93 h 122"/>
                <a:gd name="T6" fmla="*/ 9 w 140"/>
                <a:gd name="T7" fmla="*/ 122 h 122"/>
                <a:gd name="T8" fmla="*/ 44 w 140"/>
                <a:gd name="T9" fmla="*/ 106 h 122"/>
                <a:gd name="T10" fmla="*/ 70 w 140"/>
                <a:gd name="T11" fmla="*/ 110 h 122"/>
                <a:gd name="T12" fmla="*/ 140 w 140"/>
                <a:gd name="T13" fmla="*/ 55 h 122"/>
                <a:gd name="T14" fmla="*/ 70 w 140"/>
                <a:gd name="T15" fmla="*/ 0 h 122"/>
                <a:gd name="T16" fmla="*/ 70 w 140"/>
                <a:gd name="T17" fmla="*/ 0 h 122"/>
                <a:gd name="T18" fmla="*/ 70 w 140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22">
                  <a:moveTo>
                    <a:pt x="70" y="0"/>
                  </a:moveTo>
                  <a:cubicBezTo>
                    <a:pt x="31" y="0"/>
                    <a:pt x="0" y="25"/>
                    <a:pt x="0" y="55"/>
                  </a:cubicBezTo>
                  <a:cubicBezTo>
                    <a:pt x="0" y="70"/>
                    <a:pt x="7" y="83"/>
                    <a:pt x="19" y="93"/>
                  </a:cubicBezTo>
                  <a:cubicBezTo>
                    <a:pt x="18" y="102"/>
                    <a:pt x="16" y="115"/>
                    <a:pt x="9" y="122"/>
                  </a:cubicBezTo>
                  <a:cubicBezTo>
                    <a:pt x="23" y="122"/>
                    <a:pt x="36" y="113"/>
                    <a:pt x="44" y="106"/>
                  </a:cubicBezTo>
                  <a:cubicBezTo>
                    <a:pt x="52" y="109"/>
                    <a:pt x="61" y="110"/>
                    <a:pt x="70" y="110"/>
                  </a:cubicBezTo>
                  <a:cubicBezTo>
                    <a:pt x="109" y="110"/>
                    <a:pt x="140" y="86"/>
                    <a:pt x="140" y="55"/>
                  </a:cubicBezTo>
                  <a:cubicBezTo>
                    <a:pt x="140" y="25"/>
                    <a:pt x="109" y="0"/>
                    <a:pt x="70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2" name="Freeform 208"/>
            <p:cNvSpPr>
              <a:spLocks noEditPoints="1"/>
            </p:cNvSpPr>
            <p:nvPr/>
          </p:nvSpPr>
          <p:spPr bwMode="auto">
            <a:xfrm>
              <a:off x="6519798" y="3625865"/>
              <a:ext cx="245132" cy="211806"/>
            </a:xfrm>
            <a:custGeom>
              <a:avLst/>
              <a:gdLst>
                <a:gd name="T0" fmla="*/ 70 w 140"/>
                <a:gd name="T1" fmla="*/ 0 h 121"/>
                <a:gd name="T2" fmla="*/ 0 w 140"/>
                <a:gd name="T3" fmla="*/ 55 h 121"/>
                <a:gd name="T4" fmla="*/ 18 w 140"/>
                <a:gd name="T5" fmla="*/ 92 h 121"/>
                <a:gd name="T6" fmla="*/ 9 w 140"/>
                <a:gd name="T7" fmla="*/ 121 h 121"/>
                <a:gd name="T8" fmla="*/ 44 w 140"/>
                <a:gd name="T9" fmla="*/ 106 h 121"/>
                <a:gd name="T10" fmla="*/ 70 w 140"/>
                <a:gd name="T11" fmla="*/ 110 h 121"/>
                <a:gd name="T12" fmla="*/ 140 w 140"/>
                <a:gd name="T13" fmla="*/ 55 h 121"/>
                <a:gd name="T14" fmla="*/ 70 w 140"/>
                <a:gd name="T15" fmla="*/ 0 h 121"/>
                <a:gd name="T16" fmla="*/ 70 w 140"/>
                <a:gd name="T17" fmla="*/ 0 h 121"/>
                <a:gd name="T18" fmla="*/ 70 w 140"/>
                <a:gd name="T1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21">
                  <a:moveTo>
                    <a:pt x="70" y="0"/>
                  </a:moveTo>
                  <a:cubicBezTo>
                    <a:pt x="31" y="0"/>
                    <a:pt x="0" y="25"/>
                    <a:pt x="0" y="55"/>
                  </a:cubicBezTo>
                  <a:cubicBezTo>
                    <a:pt x="0" y="69"/>
                    <a:pt x="7" y="83"/>
                    <a:pt x="18" y="92"/>
                  </a:cubicBezTo>
                  <a:cubicBezTo>
                    <a:pt x="18" y="102"/>
                    <a:pt x="16" y="115"/>
                    <a:pt x="9" y="121"/>
                  </a:cubicBezTo>
                  <a:cubicBezTo>
                    <a:pt x="22" y="121"/>
                    <a:pt x="36" y="113"/>
                    <a:pt x="44" y="106"/>
                  </a:cubicBezTo>
                  <a:cubicBezTo>
                    <a:pt x="52" y="109"/>
                    <a:pt x="61" y="110"/>
                    <a:pt x="70" y="110"/>
                  </a:cubicBezTo>
                  <a:cubicBezTo>
                    <a:pt x="108" y="110"/>
                    <a:pt x="140" y="85"/>
                    <a:pt x="140" y="55"/>
                  </a:cubicBezTo>
                  <a:cubicBezTo>
                    <a:pt x="140" y="25"/>
                    <a:pt x="108" y="0"/>
                    <a:pt x="70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3" name="Freeform 209"/>
            <p:cNvSpPr>
              <a:spLocks noEditPoints="1"/>
            </p:cNvSpPr>
            <p:nvPr/>
          </p:nvSpPr>
          <p:spPr bwMode="auto">
            <a:xfrm>
              <a:off x="7577347" y="2548321"/>
              <a:ext cx="245132" cy="214028"/>
            </a:xfrm>
            <a:custGeom>
              <a:avLst/>
              <a:gdLst>
                <a:gd name="T0" fmla="*/ 70 w 140"/>
                <a:gd name="T1" fmla="*/ 0 h 122"/>
                <a:gd name="T2" fmla="*/ 0 w 140"/>
                <a:gd name="T3" fmla="*/ 55 h 122"/>
                <a:gd name="T4" fmla="*/ 18 w 140"/>
                <a:gd name="T5" fmla="*/ 93 h 122"/>
                <a:gd name="T6" fmla="*/ 9 w 140"/>
                <a:gd name="T7" fmla="*/ 122 h 122"/>
                <a:gd name="T8" fmla="*/ 44 w 140"/>
                <a:gd name="T9" fmla="*/ 107 h 122"/>
                <a:gd name="T10" fmla="*/ 70 w 140"/>
                <a:gd name="T11" fmla="*/ 110 h 122"/>
                <a:gd name="T12" fmla="*/ 140 w 140"/>
                <a:gd name="T13" fmla="*/ 55 h 122"/>
                <a:gd name="T14" fmla="*/ 70 w 140"/>
                <a:gd name="T15" fmla="*/ 0 h 122"/>
                <a:gd name="T16" fmla="*/ 70 w 140"/>
                <a:gd name="T17" fmla="*/ 0 h 122"/>
                <a:gd name="T18" fmla="*/ 70 w 140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22">
                  <a:moveTo>
                    <a:pt x="70" y="0"/>
                  </a:moveTo>
                  <a:cubicBezTo>
                    <a:pt x="31" y="0"/>
                    <a:pt x="0" y="25"/>
                    <a:pt x="0" y="55"/>
                  </a:cubicBezTo>
                  <a:cubicBezTo>
                    <a:pt x="0" y="70"/>
                    <a:pt x="7" y="83"/>
                    <a:pt x="18" y="93"/>
                  </a:cubicBezTo>
                  <a:cubicBezTo>
                    <a:pt x="18" y="102"/>
                    <a:pt x="16" y="115"/>
                    <a:pt x="9" y="122"/>
                  </a:cubicBezTo>
                  <a:cubicBezTo>
                    <a:pt x="22" y="122"/>
                    <a:pt x="36" y="113"/>
                    <a:pt x="44" y="107"/>
                  </a:cubicBezTo>
                  <a:cubicBezTo>
                    <a:pt x="52" y="109"/>
                    <a:pt x="61" y="110"/>
                    <a:pt x="70" y="110"/>
                  </a:cubicBezTo>
                  <a:cubicBezTo>
                    <a:pt x="108" y="110"/>
                    <a:pt x="140" y="86"/>
                    <a:pt x="140" y="55"/>
                  </a:cubicBezTo>
                  <a:cubicBezTo>
                    <a:pt x="140" y="25"/>
                    <a:pt x="108" y="0"/>
                    <a:pt x="70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4" name="Freeform 210"/>
            <p:cNvSpPr>
              <a:spLocks noEditPoints="1"/>
            </p:cNvSpPr>
            <p:nvPr/>
          </p:nvSpPr>
          <p:spPr bwMode="auto">
            <a:xfrm>
              <a:off x="8619343" y="2658667"/>
              <a:ext cx="65171" cy="65171"/>
            </a:xfrm>
            <a:custGeom>
              <a:avLst/>
              <a:gdLst>
                <a:gd name="T0" fmla="*/ 1 w 37"/>
                <a:gd name="T1" fmla="*/ 30 h 37"/>
                <a:gd name="T2" fmla="*/ 7 w 37"/>
                <a:gd name="T3" fmla="*/ 36 h 37"/>
                <a:gd name="T4" fmla="*/ 10 w 37"/>
                <a:gd name="T5" fmla="*/ 36 h 37"/>
                <a:gd name="T6" fmla="*/ 18 w 37"/>
                <a:gd name="T7" fmla="*/ 28 h 37"/>
                <a:gd name="T8" fmla="*/ 27 w 37"/>
                <a:gd name="T9" fmla="*/ 36 h 37"/>
                <a:gd name="T10" fmla="*/ 30 w 37"/>
                <a:gd name="T11" fmla="*/ 36 h 37"/>
                <a:gd name="T12" fmla="*/ 36 w 37"/>
                <a:gd name="T13" fmla="*/ 30 h 37"/>
                <a:gd name="T14" fmla="*/ 36 w 37"/>
                <a:gd name="T15" fmla="*/ 27 h 37"/>
                <a:gd name="T16" fmla="*/ 28 w 37"/>
                <a:gd name="T17" fmla="*/ 19 h 37"/>
                <a:gd name="T18" fmla="*/ 36 w 37"/>
                <a:gd name="T19" fmla="*/ 10 h 37"/>
                <a:gd name="T20" fmla="*/ 36 w 37"/>
                <a:gd name="T21" fmla="*/ 7 h 37"/>
                <a:gd name="T22" fmla="*/ 30 w 37"/>
                <a:gd name="T23" fmla="*/ 1 h 37"/>
                <a:gd name="T24" fmla="*/ 27 w 37"/>
                <a:gd name="T25" fmla="*/ 1 h 37"/>
                <a:gd name="T26" fmla="*/ 18 w 37"/>
                <a:gd name="T27" fmla="*/ 10 h 37"/>
                <a:gd name="T28" fmla="*/ 10 w 37"/>
                <a:gd name="T29" fmla="*/ 1 h 37"/>
                <a:gd name="T30" fmla="*/ 7 w 37"/>
                <a:gd name="T31" fmla="*/ 1 h 37"/>
                <a:gd name="T32" fmla="*/ 1 w 37"/>
                <a:gd name="T33" fmla="*/ 7 h 37"/>
                <a:gd name="T34" fmla="*/ 1 w 37"/>
                <a:gd name="T35" fmla="*/ 10 h 37"/>
                <a:gd name="T36" fmla="*/ 9 w 37"/>
                <a:gd name="T37" fmla="*/ 19 h 37"/>
                <a:gd name="T38" fmla="*/ 1 w 37"/>
                <a:gd name="T39" fmla="*/ 27 h 37"/>
                <a:gd name="T40" fmla="*/ 1 w 37"/>
                <a:gd name="T41" fmla="*/ 30 h 37"/>
                <a:gd name="T42" fmla="*/ 1 w 37"/>
                <a:gd name="T43" fmla="*/ 30 h 37"/>
                <a:gd name="T44" fmla="*/ 1 w 37"/>
                <a:gd name="T4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37">
                  <a:moveTo>
                    <a:pt x="1" y="30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8" y="37"/>
                    <a:pt x="9" y="37"/>
                    <a:pt x="10" y="3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9" y="37"/>
                    <a:pt x="30" y="36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7" y="28"/>
                    <a:pt x="36" y="2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9"/>
                    <a:pt x="37" y="8"/>
                    <a:pt x="36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9"/>
                    <a:pt x="1" y="30"/>
                  </a:cubicBezTo>
                  <a:close/>
                  <a:moveTo>
                    <a:pt x="1" y="30"/>
                  </a:moveTo>
                  <a:cubicBezTo>
                    <a:pt x="1" y="30"/>
                    <a:pt x="1" y="30"/>
                    <a:pt x="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5" name="Freeform 211"/>
            <p:cNvSpPr>
              <a:spLocks noEditPoints="1"/>
            </p:cNvSpPr>
            <p:nvPr/>
          </p:nvSpPr>
          <p:spPr bwMode="auto">
            <a:xfrm>
              <a:off x="8756351" y="2749759"/>
              <a:ext cx="64430" cy="65171"/>
            </a:xfrm>
            <a:custGeom>
              <a:avLst/>
              <a:gdLst>
                <a:gd name="T0" fmla="*/ 8 w 37"/>
                <a:gd name="T1" fmla="*/ 1 h 37"/>
                <a:gd name="T2" fmla="*/ 1 w 37"/>
                <a:gd name="T3" fmla="*/ 7 h 37"/>
                <a:gd name="T4" fmla="*/ 1 w 37"/>
                <a:gd name="T5" fmla="*/ 10 h 37"/>
                <a:gd name="T6" fmla="*/ 10 w 37"/>
                <a:gd name="T7" fmla="*/ 18 h 37"/>
                <a:gd name="T8" fmla="*/ 1 w 37"/>
                <a:gd name="T9" fmla="*/ 27 h 37"/>
                <a:gd name="T10" fmla="*/ 1 w 37"/>
                <a:gd name="T11" fmla="*/ 30 h 37"/>
                <a:gd name="T12" fmla="*/ 8 w 37"/>
                <a:gd name="T13" fmla="*/ 36 h 37"/>
                <a:gd name="T14" fmla="*/ 10 w 37"/>
                <a:gd name="T15" fmla="*/ 36 h 37"/>
                <a:gd name="T16" fmla="*/ 19 w 37"/>
                <a:gd name="T17" fmla="*/ 28 h 37"/>
                <a:gd name="T18" fmla="*/ 27 w 37"/>
                <a:gd name="T19" fmla="*/ 36 h 37"/>
                <a:gd name="T20" fmla="*/ 30 w 37"/>
                <a:gd name="T21" fmla="*/ 36 h 37"/>
                <a:gd name="T22" fmla="*/ 37 w 37"/>
                <a:gd name="T23" fmla="*/ 30 h 37"/>
                <a:gd name="T24" fmla="*/ 37 w 37"/>
                <a:gd name="T25" fmla="*/ 27 h 37"/>
                <a:gd name="T26" fmla="*/ 28 w 37"/>
                <a:gd name="T27" fmla="*/ 18 h 37"/>
                <a:gd name="T28" fmla="*/ 37 w 37"/>
                <a:gd name="T29" fmla="*/ 10 h 37"/>
                <a:gd name="T30" fmla="*/ 37 w 37"/>
                <a:gd name="T31" fmla="*/ 7 h 37"/>
                <a:gd name="T32" fmla="*/ 30 w 37"/>
                <a:gd name="T33" fmla="*/ 1 h 37"/>
                <a:gd name="T34" fmla="*/ 28 w 37"/>
                <a:gd name="T35" fmla="*/ 1 h 37"/>
                <a:gd name="T36" fmla="*/ 19 w 37"/>
                <a:gd name="T37" fmla="*/ 9 h 37"/>
                <a:gd name="T38" fmla="*/ 10 w 37"/>
                <a:gd name="T39" fmla="*/ 1 h 37"/>
                <a:gd name="T40" fmla="*/ 8 w 37"/>
                <a:gd name="T41" fmla="*/ 1 h 37"/>
                <a:gd name="T42" fmla="*/ 8 w 37"/>
                <a:gd name="T43" fmla="*/ 1 h 37"/>
                <a:gd name="T44" fmla="*/ 8 w 37"/>
                <a:gd name="T4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37">
                  <a:moveTo>
                    <a:pt x="8" y="1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10" y="37"/>
                    <a:pt x="10" y="36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30" y="37"/>
                    <a:pt x="30" y="36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29"/>
                    <a:pt x="37" y="28"/>
                    <a:pt x="37" y="2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8"/>
                    <a:pt x="37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28" y="0"/>
                    <a:pt x="28" y="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6" name="Freeform 212"/>
            <p:cNvSpPr>
              <a:spLocks noEditPoints="1"/>
            </p:cNvSpPr>
            <p:nvPr/>
          </p:nvSpPr>
          <p:spPr bwMode="auto">
            <a:xfrm>
              <a:off x="8651188" y="2820114"/>
              <a:ext cx="73317" cy="73317"/>
            </a:xfrm>
            <a:custGeom>
              <a:avLst/>
              <a:gdLst>
                <a:gd name="T0" fmla="*/ 42 w 42"/>
                <a:gd name="T1" fmla="*/ 21 h 42"/>
                <a:gd name="T2" fmla="*/ 21 w 42"/>
                <a:gd name="T3" fmla="*/ 42 h 42"/>
                <a:gd name="T4" fmla="*/ 0 w 42"/>
                <a:gd name="T5" fmla="*/ 21 h 42"/>
                <a:gd name="T6" fmla="*/ 21 w 42"/>
                <a:gd name="T7" fmla="*/ 0 h 42"/>
                <a:gd name="T8" fmla="*/ 42 w 42"/>
                <a:gd name="T9" fmla="*/ 21 h 42"/>
                <a:gd name="T10" fmla="*/ 42 w 42"/>
                <a:gd name="T11" fmla="*/ 21 h 42"/>
                <a:gd name="T12" fmla="*/ 42 w 42"/>
                <a:gd name="T1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cubicBezTo>
                    <a:pt x="42" y="33"/>
                    <a:pt x="33" y="42"/>
                    <a:pt x="21" y="42"/>
                  </a:cubicBezTo>
                  <a:cubicBezTo>
                    <a:pt x="10" y="42"/>
                    <a:pt x="0" y="33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33" y="0"/>
                    <a:pt x="42" y="10"/>
                    <a:pt x="42" y="21"/>
                  </a:cubicBezTo>
                  <a:close/>
                  <a:moveTo>
                    <a:pt x="42" y="21"/>
                  </a:moveTo>
                  <a:cubicBezTo>
                    <a:pt x="42" y="21"/>
                    <a:pt x="42" y="21"/>
                    <a:pt x="4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" name="Freeform 213"/>
            <p:cNvSpPr>
              <a:spLocks noEditPoints="1"/>
            </p:cNvSpPr>
            <p:nvPr/>
          </p:nvSpPr>
          <p:spPr bwMode="auto">
            <a:xfrm>
              <a:off x="8782271" y="2614973"/>
              <a:ext cx="73317" cy="74058"/>
            </a:xfrm>
            <a:custGeom>
              <a:avLst/>
              <a:gdLst>
                <a:gd name="T0" fmla="*/ 42 w 42"/>
                <a:gd name="T1" fmla="*/ 21 h 42"/>
                <a:gd name="T2" fmla="*/ 21 w 42"/>
                <a:gd name="T3" fmla="*/ 42 h 42"/>
                <a:gd name="T4" fmla="*/ 0 w 42"/>
                <a:gd name="T5" fmla="*/ 21 h 42"/>
                <a:gd name="T6" fmla="*/ 21 w 42"/>
                <a:gd name="T7" fmla="*/ 0 h 42"/>
                <a:gd name="T8" fmla="*/ 42 w 42"/>
                <a:gd name="T9" fmla="*/ 21 h 42"/>
                <a:gd name="T10" fmla="*/ 42 w 42"/>
                <a:gd name="T11" fmla="*/ 21 h 42"/>
                <a:gd name="T12" fmla="*/ 42 w 42"/>
                <a:gd name="T1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cubicBezTo>
                    <a:pt x="42" y="32"/>
                    <a:pt x="32" y="42"/>
                    <a:pt x="21" y="42"/>
                  </a:cubicBezTo>
                  <a:cubicBezTo>
                    <a:pt x="9" y="42"/>
                    <a:pt x="0" y="32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1"/>
                  </a:cubicBezTo>
                  <a:close/>
                  <a:moveTo>
                    <a:pt x="42" y="21"/>
                  </a:moveTo>
                  <a:cubicBezTo>
                    <a:pt x="42" y="21"/>
                    <a:pt x="42" y="21"/>
                    <a:pt x="4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8" name="Freeform 214"/>
            <p:cNvSpPr>
              <a:spLocks noEditPoints="1"/>
            </p:cNvSpPr>
            <p:nvPr/>
          </p:nvSpPr>
          <p:spPr bwMode="auto">
            <a:xfrm>
              <a:off x="8689699" y="2676441"/>
              <a:ext cx="87388" cy="133304"/>
            </a:xfrm>
            <a:custGeom>
              <a:avLst/>
              <a:gdLst>
                <a:gd name="T0" fmla="*/ 18 w 50"/>
                <a:gd name="T1" fmla="*/ 29 h 76"/>
                <a:gd name="T2" fmla="*/ 6 w 50"/>
                <a:gd name="T3" fmla="*/ 51 h 76"/>
                <a:gd name="T4" fmla="*/ 0 w 50"/>
                <a:gd name="T5" fmla="*/ 73 h 76"/>
                <a:gd name="T6" fmla="*/ 2 w 50"/>
                <a:gd name="T7" fmla="*/ 76 h 76"/>
                <a:gd name="T8" fmla="*/ 2 w 50"/>
                <a:gd name="T9" fmla="*/ 76 h 76"/>
                <a:gd name="T10" fmla="*/ 5 w 50"/>
                <a:gd name="T11" fmla="*/ 73 h 76"/>
                <a:gd name="T12" fmla="*/ 11 w 50"/>
                <a:gd name="T13" fmla="*/ 53 h 76"/>
                <a:gd name="T14" fmla="*/ 22 w 50"/>
                <a:gd name="T15" fmla="*/ 32 h 76"/>
                <a:gd name="T16" fmla="*/ 41 w 50"/>
                <a:gd name="T17" fmla="*/ 11 h 76"/>
                <a:gd name="T18" fmla="*/ 44 w 50"/>
                <a:gd name="T19" fmla="*/ 15 h 76"/>
                <a:gd name="T20" fmla="*/ 49 w 50"/>
                <a:gd name="T21" fmla="*/ 2 h 76"/>
                <a:gd name="T22" fmla="*/ 48 w 50"/>
                <a:gd name="T23" fmla="*/ 0 h 76"/>
                <a:gd name="T24" fmla="*/ 34 w 50"/>
                <a:gd name="T25" fmla="*/ 2 h 76"/>
                <a:gd name="T26" fmla="*/ 38 w 50"/>
                <a:gd name="T27" fmla="*/ 6 h 76"/>
                <a:gd name="T28" fmla="*/ 18 w 50"/>
                <a:gd name="T29" fmla="*/ 29 h 76"/>
                <a:gd name="T30" fmla="*/ 18 w 50"/>
                <a:gd name="T31" fmla="*/ 29 h 76"/>
                <a:gd name="T32" fmla="*/ 18 w 50"/>
                <a:gd name="T33" fmla="*/ 2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76">
                  <a:moveTo>
                    <a:pt x="18" y="29"/>
                  </a:moveTo>
                  <a:cubicBezTo>
                    <a:pt x="13" y="36"/>
                    <a:pt x="9" y="43"/>
                    <a:pt x="6" y="51"/>
                  </a:cubicBezTo>
                  <a:cubicBezTo>
                    <a:pt x="0" y="63"/>
                    <a:pt x="0" y="72"/>
                    <a:pt x="0" y="73"/>
                  </a:cubicBezTo>
                  <a:cubicBezTo>
                    <a:pt x="0" y="74"/>
                    <a:pt x="1" y="75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6"/>
                    <a:pt x="5" y="74"/>
                    <a:pt x="5" y="73"/>
                  </a:cubicBezTo>
                  <a:cubicBezTo>
                    <a:pt x="5" y="73"/>
                    <a:pt x="6" y="65"/>
                    <a:pt x="11" y="53"/>
                  </a:cubicBezTo>
                  <a:cubicBezTo>
                    <a:pt x="13" y="45"/>
                    <a:pt x="17" y="38"/>
                    <a:pt x="22" y="32"/>
                  </a:cubicBezTo>
                  <a:cubicBezTo>
                    <a:pt x="27" y="24"/>
                    <a:pt x="34" y="17"/>
                    <a:pt x="41" y="11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0" y="13"/>
                    <a:pt x="23" y="21"/>
                    <a:pt x="18" y="29"/>
                  </a:cubicBezTo>
                  <a:close/>
                  <a:moveTo>
                    <a:pt x="18" y="29"/>
                  </a:moveTo>
                  <a:cubicBezTo>
                    <a:pt x="18" y="29"/>
                    <a:pt x="18" y="29"/>
                    <a:pt x="18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9" name="Freeform 215"/>
            <p:cNvSpPr>
              <a:spLocks noEditPoints="1"/>
            </p:cNvSpPr>
            <p:nvPr/>
          </p:nvSpPr>
          <p:spPr bwMode="auto">
            <a:xfrm>
              <a:off x="8575649" y="2600902"/>
              <a:ext cx="75539" cy="225877"/>
            </a:xfrm>
            <a:custGeom>
              <a:avLst/>
              <a:gdLst>
                <a:gd name="T0" fmla="*/ 1 w 43"/>
                <a:gd name="T1" fmla="*/ 59 h 129"/>
                <a:gd name="T2" fmla="*/ 12 w 43"/>
                <a:gd name="T3" fmla="*/ 96 h 129"/>
                <a:gd name="T4" fmla="*/ 38 w 43"/>
                <a:gd name="T5" fmla="*/ 128 h 129"/>
                <a:gd name="T6" fmla="*/ 40 w 43"/>
                <a:gd name="T7" fmla="*/ 129 h 129"/>
                <a:gd name="T8" fmla="*/ 42 w 43"/>
                <a:gd name="T9" fmla="*/ 128 h 129"/>
                <a:gd name="T10" fmla="*/ 42 w 43"/>
                <a:gd name="T11" fmla="*/ 124 h 129"/>
                <a:gd name="T12" fmla="*/ 17 w 43"/>
                <a:gd name="T13" fmla="*/ 94 h 129"/>
                <a:gd name="T14" fmla="*/ 7 w 43"/>
                <a:gd name="T15" fmla="*/ 58 h 129"/>
                <a:gd name="T16" fmla="*/ 15 w 43"/>
                <a:gd name="T17" fmla="*/ 13 h 129"/>
                <a:gd name="T18" fmla="*/ 20 w 43"/>
                <a:gd name="T19" fmla="*/ 15 h 129"/>
                <a:gd name="T20" fmla="*/ 19 w 43"/>
                <a:gd name="T21" fmla="*/ 1 h 129"/>
                <a:gd name="T22" fmla="*/ 17 w 43"/>
                <a:gd name="T23" fmla="*/ 1 h 129"/>
                <a:gd name="T24" fmla="*/ 6 w 43"/>
                <a:gd name="T25" fmla="*/ 8 h 129"/>
                <a:gd name="T26" fmla="*/ 10 w 43"/>
                <a:gd name="T27" fmla="*/ 11 h 129"/>
                <a:gd name="T28" fmla="*/ 1 w 43"/>
                <a:gd name="T29" fmla="*/ 59 h 129"/>
                <a:gd name="T30" fmla="*/ 1 w 43"/>
                <a:gd name="T31" fmla="*/ 59 h 129"/>
                <a:gd name="T32" fmla="*/ 1 w 43"/>
                <a:gd name="T33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29">
                  <a:moveTo>
                    <a:pt x="1" y="59"/>
                  </a:moveTo>
                  <a:cubicBezTo>
                    <a:pt x="2" y="72"/>
                    <a:pt x="6" y="84"/>
                    <a:pt x="12" y="96"/>
                  </a:cubicBezTo>
                  <a:cubicBezTo>
                    <a:pt x="23" y="117"/>
                    <a:pt x="38" y="128"/>
                    <a:pt x="38" y="128"/>
                  </a:cubicBezTo>
                  <a:cubicBezTo>
                    <a:pt x="39" y="129"/>
                    <a:pt x="39" y="129"/>
                    <a:pt x="40" y="129"/>
                  </a:cubicBezTo>
                  <a:cubicBezTo>
                    <a:pt x="41" y="129"/>
                    <a:pt x="42" y="129"/>
                    <a:pt x="42" y="128"/>
                  </a:cubicBezTo>
                  <a:cubicBezTo>
                    <a:pt x="43" y="127"/>
                    <a:pt x="43" y="125"/>
                    <a:pt x="42" y="124"/>
                  </a:cubicBezTo>
                  <a:cubicBezTo>
                    <a:pt x="42" y="124"/>
                    <a:pt x="27" y="113"/>
                    <a:pt x="17" y="94"/>
                  </a:cubicBezTo>
                  <a:cubicBezTo>
                    <a:pt x="11" y="82"/>
                    <a:pt x="7" y="70"/>
                    <a:pt x="7" y="58"/>
                  </a:cubicBezTo>
                  <a:cubicBezTo>
                    <a:pt x="6" y="43"/>
                    <a:pt x="9" y="28"/>
                    <a:pt x="15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3" y="27"/>
                    <a:pt x="0" y="43"/>
                    <a:pt x="1" y="59"/>
                  </a:cubicBezTo>
                  <a:close/>
                  <a:moveTo>
                    <a:pt x="1" y="59"/>
                  </a:moveTo>
                  <a:cubicBezTo>
                    <a:pt x="1" y="59"/>
                    <a:pt x="1" y="59"/>
                    <a:pt x="1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0" name="Freeform 216"/>
            <p:cNvSpPr>
              <a:spLocks noEditPoints="1"/>
            </p:cNvSpPr>
            <p:nvPr/>
          </p:nvSpPr>
          <p:spPr bwMode="auto">
            <a:xfrm>
              <a:off x="10043480" y="5366229"/>
              <a:ext cx="372512" cy="373253"/>
            </a:xfrm>
            <a:custGeom>
              <a:avLst/>
              <a:gdLst>
                <a:gd name="T0" fmla="*/ 0 w 213"/>
                <a:gd name="T1" fmla="*/ 207 h 213"/>
                <a:gd name="T2" fmla="*/ 7 w 213"/>
                <a:gd name="T3" fmla="*/ 213 h 213"/>
                <a:gd name="T4" fmla="*/ 81 w 213"/>
                <a:gd name="T5" fmla="*/ 213 h 213"/>
                <a:gd name="T6" fmla="*/ 81 w 213"/>
                <a:gd name="T7" fmla="*/ 152 h 213"/>
                <a:gd name="T8" fmla="*/ 90 w 213"/>
                <a:gd name="T9" fmla="*/ 142 h 213"/>
                <a:gd name="T10" fmla="*/ 121 w 213"/>
                <a:gd name="T11" fmla="*/ 142 h 213"/>
                <a:gd name="T12" fmla="*/ 132 w 213"/>
                <a:gd name="T13" fmla="*/ 152 h 213"/>
                <a:gd name="T14" fmla="*/ 132 w 213"/>
                <a:gd name="T15" fmla="*/ 213 h 213"/>
                <a:gd name="T16" fmla="*/ 205 w 213"/>
                <a:gd name="T17" fmla="*/ 213 h 213"/>
                <a:gd name="T18" fmla="*/ 213 w 213"/>
                <a:gd name="T19" fmla="*/ 205 h 213"/>
                <a:gd name="T20" fmla="*/ 213 w 213"/>
                <a:gd name="T21" fmla="*/ 92 h 213"/>
                <a:gd name="T22" fmla="*/ 110 w 213"/>
                <a:gd name="T23" fmla="*/ 0 h 213"/>
                <a:gd name="T24" fmla="*/ 0 w 213"/>
                <a:gd name="T25" fmla="*/ 92 h 213"/>
                <a:gd name="T26" fmla="*/ 0 w 213"/>
                <a:gd name="T27" fmla="*/ 207 h 213"/>
                <a:gd name="T28" fmla="*/ 0 w 213"/>
                <a:gd name="T29" fmla="*/ 207 h 213"/>
                <a:gd name="T30" fmla="*/ 0 w 213"/>
                <a:gd name="T31" fmla="*/ 20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3">
                  <a:moveTo>
                    <a:pt x="0" y="207"/>
                  </a:moveTo>
                  <a:cubicBezTo>
                    <a:pt x="0" y="207"/>
                    <a:pt x="0" y="213"/>
                    <a:pt x="7" y="213"/>
                  </a:cubicBezTo>
                  <a:cubicBezTo>
                    <a:pt x="15" y="213"/>
                    <a:pt x="81" y="213"/>
                    <a:pt x="81" y="213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0" y="142"/>
                    <a:pt x="90" y="142"/>
                  </a:cubicBezTo>
                  <a:cubicBezTo>
                    <a:pt x="121" y="142"/>
                    <a:pt x="121" y="142"/>
                    <a:pt x="121" y="142"/>
                  </a:cubicBezTo>
                  <a:cubicBezTo>
                    <a:pt x="133" y="142"/>
                    <a:pt x="132" y="152"/>
                    <a:pt x="132" y="152"/>
                  </a:cubicBezTo>
                  <a:cubicBezTo>
                    <a:pt x="132" y="213"/>
                    <a:pt x="132" y="213"/>
                    <a:pt x="132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13" y="213"/>
                    <a:pt x="213" y="205"/>
                    <a:pt x="213" y="205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0" y="207"/>
                  </a:lnTo>
                  <a:close/>
                  <a:moveTo>
                    <a:pt x="0" y="207"/>
                  </a:moveTo>
                  <a:cubicBezTo>
                    <a:pt x="0" y="207"/>
                    <a:pt x="0" y="207"/>
                    <a:pt x="0" y="20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1" name="Freeform 217"/>
            <p:cNvSpPr>
              <a:spLocks noEditPoints="1"/>
            </p:cNvSpPr>
            <p:nvPr/>
          </p:nvSpPr>
          <p:spPr bwMode="auto">
            <a:xfrm>
              <a:off x="9973124" y="5278841"/>
              <a:ext cx="519887" cy="262906"/>
            </a:xfrm>
            <a:custGeom>
              <a:avLst/>
              <a:gdLst>
                <a:gd name="T0" fmla="*/ 0 w 297"/>
                <a:gd name="T1" fmla="*/ 133 h 150"/>
                <a:gd name="T2" fmla="*/ 30 w 297"/>
                <a:gd name="T3" fmla="*/ 133 h 150"/>
                <a:gd name="T4" fmla="*/ 151 w 297"/>
                <a:gd name="T5" fmla="*/ 31 h 150"/>
                <a:gd name="T6" fmla="*/ 264 w 297"/>
                <a:gd name="T7" fmla="*/ 133 h 150"/>
                <a:gd name="T8" fmla="*/ 297 w 297"/>
                <a:gd name="T9" fmla="*/ 133 h 150"/>
                <a:gd name="T10" fmla="*/ 151 w 297"/>
                <a:gd name="T11" fmla="*/ 0 h 150"/>
                <a:gd name="T12" fmla="*/ 0 w 297"/>
                <a:gd name="T13" fmla="*/ 133 h 150"/>
                <a:gd name="T14" fmla="*/ 0 w 297"/>
                <a:gd name="T15" fmla="*/ 133 h 150"/>
                <a:gd name="T16" fmla="*/ 0 w 297"/>
                <a:gd name="T17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7" h="150">
                  <a:moveTo>
                    <a:pt x="0" y="133"/>
                  </a:moveTo>
                  <a:cubicBezTo>
                    <a:pt x="0" y="133"/>
                    <a:pt x="9" y="150"/>
                    <a:pt x="30" y="133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88" y="149"/>
                    <a:pt x="297" y="133"/>
                    <a:pt x="297" y="133"/>
                  </a:cubicBezTo>
                  <a:cubicBezTo>
                    <a:pt x="151" y="0"/>
                    <a:pt x="151" y="0"/>
                    <a:pt x="151" y="0"/>
                  </a:cubicBezTo>
                  <a:lnTo>
                    <a:pt x="0" y="133"/>
                  </a:lnTo>
                  <a:close/>
                  <a:moveTo>
                    <a:pt x="0" y="133"/>
                  </a:moveTo>
                  <a:cubicBezTo>
                    <a:pt x="0" y="133"/>
                    <a:pt x="0" y="133"/>
                    <a:pt x="0" y="13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2" name="Freeform 218"/>
            <p:cNvSpPr>
              <a:spLocks noEditPoints="1"/>
            </p:cNvSpPr>
            <p:nvPr/>
          </p:nvSpPr>
          <p:spPr bwMode="auto">
            <a:xfrm>
              <a:off x="10378963" y="5331422"/>
              <a:ext cx="52581" cy="106644"/>
            </a:xfrm>
            <a:custGeom>
              <a:avLst/>
              <a:gdLst>
                <a:gd name="T0" fmla="*/ 71 w 71"/>
                <a:gd name="T1" fmla="*/ 0 h 144"/>
                <a:gd name="T2" fmla="*/ 0 w 71"/>
                <a:gd name="T3" fmla="*/ 0 h 144"/>
                <a:gd name="T4" fmla="*/ 3 w 71"/>
                <a:gd name="T5" fmla="*/ 85 h 144"/>
                <a:gd name="T6" fmla="*/ 71 w 71"/>
                <a:gd name="T7" fmla="*/ 144 h 144"/>
                <a:gd name="T8" fmla="*/ 71 w 71"/>
                <a:gd name="T9" fmla="*/ 0 h 144"/>
                <a:gd name="T10" fmla="*/ 71 w 71"/>
                <a:gd name="T11" fmla="*/ 0 h 144"/>
                <a:gd name="T12" fmla="*/ 71 w 71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44">
                  <a:moveTo>
                    <a:pt x="71" y="0"/>
                  </a:moveTo>
                  <a:lnTo>
                    <a:pt x="0" y="0"/>
                  </a:lnTo>
                  <a:lnTo>
                    <a:pt x="3" y="85"/>
                  </a:lnTo>
                  <a:lnTo>
                    <a:pt x="71" y="144"/>
                  </a:lnTo>
                  <a:lnTo>
                    <a:pt x="71" y="0"/>
                  </a:lnTo>
                  <a:close/>
                  <a:moveTo>
                    <a:pt x="71" y="0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3" name="Freeform 219"/>
            <p:cNvSpPr>
              <a:spLocks noEditPoints="1"/>
            </p:cNvSpPr>
            <p:nvPr/>
          </p:nvSpPr>
          <p:spPr bwMode="auto">
            <a:xfrm>
              <a:off x="10378963" y="5331422"/>
              <a:ext cx="52581" cy="106644"/>
            </a:xfrm>
            <a:custGeom>
              <a:avLst/>
              <a:gdLst>
                <a:gd name="T0" fmla="*/ 71 w 71"/>
                <a:gd name="T1" fmla="*/ 0 h 144"/>
                <a:gd name="T2" fmla="*/ 0 w 71"/>
                <a:gd name="T3" fmla="*/ 0 h 144"/>
                <a:gd name="T4" fmla="*/ 3 w 71"/>
                <a:gd name="T5" fmla="*/ 85 h 144"/>
                <a:gd name="T6" fmla="*/ 71 w 71"/>
                <a:gd name="T7" fmla="*/ 144 h 144"/>
                <a:gd name="T8" fmla="*/ 71 w 71"/>
                <a:gd name="T9" fmla="*/ 0 h 144"/>
                <a:gd name="T10" fmla="*/ 71 w 71"/>
                <a:gd name="T11" fmla="*/ 0 h 144"/>
                <a:gd name="T12" fmla="*/ 71 w 71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44">
                  <a:moveTo>
                    <a:pt x="71" y="0"/>
                  </a:moveTo>
                  <a:lnTo>
                    <a:pt x="0" y="0"/>
                  </a:lnTo>
                  <a:lnTo>
                    <a:pt x="3" y="85"/>
                  </a:lnTo>
                  <a:lnTo>
                    <a:pt x="71" y="144"/>
                  </a:lnTo>
                  <a:lnTo>
                    <a:pt x="71" y="0"/>
                  </a:lnTo>
                  <a:moveTo>
                    <a:pt x="71" y="0"/>
                  </a:moveTo>
                  <a:lnTo>
                    <a:pt x="71" y="0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4" name="Freeform 220"/>
            <p:cNvSpPr>
              <a:spLocks noEditPoints="1"/>
            </p:cNvSpPr>
            <p:nvPr/>
          </p:nvSpPr>
          <p:spPr bwMode="auto">
            <a:xfrm>
              <a:off x="7164103" y="3597723"/>
              <a:ext cx="135526" cy="134786"/>
            </a:xfrm>
            <a:custGeom>
              <a:avLst/>
              <a:gdLst>
                <a:gd name="T0" fmla="*/ 77 w 77"/>
                <a:gd name="T1" fmla="*/ 38 h 77"/>
                <a:gd name="T2" fmla="*/ 39 w 77"/>
                <a:gd name="T3" fmla="*/ 77 h 77"/>
                <a:gd name="T4" fmla="*/ 0 w 77"/>
                <a:gd name="T5" fmla="*/ 38 h 77"/>
                <a:gd name="T6" fmla="*/ 39 w 77"/>
                <a:gd name="T7" fmla="*/ 0 h 77"/>
                <a:gd name="T8" fmla="*/ 77 w 77"/>
                <a:gd name="T9" fmla="*/ 38 h 77"/>
                <a:gd name="T10" fmla="*/ 77 w 77"/>
                <a:gd name="T11" fmla="*/ 38 h 77"/>
                <a:gd name="T12" fmla="*/ 77 w 77"/>
                <a:gd name="T13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7">
                  <a:moveTo>
                    <a:pt x="77" y="38"/>
                  </a:moveTo>
                  <a:cubicBezTo>
                    <a:pt x="77" y="60"/>
                    <a:pt x="60" y="77"/>
                    <a:pt x="39" y="77"/>
                  </a:cubicBezTo>
                  <a:cubicBezTo>
                    <a:pt x="17" y="77"/>
                    <a:pt x="0" y="60"/>
                    <a:pt x="0" y="38"/>
                  </a:cubicBezTo>
                  <a:cubicBezTo>
                    <a:pt x="0" y="17"/>
                    <a:pt x="17" y="0"/>
                    <a:pt x="39" y="0"/>
                  </a:cubicBezTo>
                  <a:cubicBezTo>
                    <a:pt x="60" y="0"/>
                    <a:pt x="77" y="17"/>
                    <a:pt x="77" y="38"/>
                  </a:cubicBezTo>
                  <a:close/>
                  <a:moveTo>
                    <a:pt x="77" y="38"/>
                  </a:moveTo>
                  <a:cubicBezTo>
                    <a:pt x="77" y="38"/>
                    <a:pt x="77" y="38"/>
                    <a:pt x="77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5" name="Freeform 221"/>
            <p:cNvSpPr>
              <a:spLocks noEditPoints="1"/>
            </p:cNvSpPr>
            <p:nvPr/>
          </p:nvSpPr>
          <p:spPr bwMode="auto">
            <a:xfrm>
              <a:off x="7164103" y="3439980"/>
              <a:ext cx="292529" cy="292529"/>
            </a:xfrm>
            <a:custGeom>
              <a:avLst/>
              <a:gdLst>
                <a:gd name="T0" fmla="*/ 128 w 167"/>
                <a:gd name="T1" fmla="*/ 148 h 167"/>
                <a:gd name="T2" fmla="*/ 148 w 167"/>
                <a:gd name="T3" fmla="*/ 167 h 167"/>
                <a:gd name="T4" fmla="*/ 167 w 167"/>
                <a:gd name="T5" fmla="*/ 148 h 167"/>
                <a:gd name="T6" fmla="*/ 19 w 167"/>
                <a:gd name="T7" fmla="*/ 0 h 167"/>
                <a:gd name="T8" fmla="*/ 0 w 167"/>
                <a:gd name="T9" fmla="*/ 19 h 167"/>
                <a:gd name="T10" fmla="*/ 19 w 167"/>
                <a:gd name="T11" fmla="*/ 38 h 167"/>
                <a:gd name="T12" fmla="*/ 128 w 167"/>
                <a:gd name="T13" fmla="*/ 148 h 167"/>
                <a:gd name="T14" fmla="*/ 128 w 167"/>
                <a:gd name="T15" fmla="*/ 148 h 167"/>
                <a:gd name="T16" fmla="*/ 128 w 167"/>
                <a:gd name="T17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7">
                  <a:moveTo>
                    <a:pt x="128" y="148"/>
                  </a:moveTo>
                  <a:cubicBezTo>
                    <a:pt x="128" y="158"/>
                    <a:pt x="137" y="167"/>
                    <a:pt x="148" y="167"/>
                  </a:cubicBezTo>
                  <a:cubicBezTo>
                    <a:pt x="158" y="167"/>
                    <a:pt x="167" y="158"/>
                    <a:pt x="167" y="148"/>
                  </a:cubicBezTo>
                  <a:cubicBezTo>
                    <a:pt x="167" y="66"/>
                    <a:pt x="100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30"/>
                    <a:pt x="8" y="38"/>
                    <a:pt x="19" y="38"/>
                  </a:cubicBezTo>
                  <a:cubicBezTo>
                    <a:pt x="79" y="38"/>
                    <a:pt x="128" y="88"/>
                    <a:pt x="128" y="148"/>
                  </a:cubicBezTo>
                  <a:close/>
                  <a:moveTo>
                    <a:pt x="128" y="148"/>
                  </a:moveTo>
                  <a:cubicBezTo>
                    <a:pt x="128" y="148"/>
                    <a:pt x="128" y="148"/>
                    <a:pt x="128" y="1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6" name="Freeform 222"/>
            <p:cNvSpPr>
              <a:spLocks noEditPoints="1"/>
            </p:cNvSpPr>
            <p:nvPr/>
          </p:nvSpPr>
          <p:spPr bwMode="auto">
            <a:xfrm>
              <a:off x="7164103" y="3315562"/>
              <a:ext cx="416947" cy="416947"/>
            </a:xfrm>
            <a:custGeom>
              <a:avLst/>
              <a:gdLst>
                <a:gd name="T0" fmla="*/ 219 w 238"/>
                <a:gd name="T1" fmla="*/ 238 h 238"/>
                <a:gd name="T2" fmla="*/ 238 w 238"/>
                <a:gd name="T3" fmla="*/ 219 h 238"/>
                <a:gd name="T4" fmla="*/ 19 w 238"/>
                <a:gd name="T5" fmla="*/ 0 h 238"/>
                <a:gd name="T6" fmla="*/ 0 w 238"/>
                <a:gd name="T7" fmla="*/ 19 h 238"/>
                <a:gd name="T8" fmla="*/ 19 w 238"/>
                <a:gd name="T9" fmla="*/ 38 h 238"/>
                <a:gd name="T10" fmla="*/ 199 w 238"/>
                <a:gd name="T11" fmla="*/ 219 h 238"/>
                <a:gd name="T12" fmla="*/ 219 w 238"/>
                <a:gd name="T13" fmla="*/ 238 h 238"/>
                <a:gd name="T14" fmla="*/ 219 w 238"/>
                <a:gd name="T15" fmla="*/ 238 h 238"/>
                <a:gd name="T16" fmla="*/ 219 w 238"/>
                <a:gd name="T17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238">
                  <a:moveTo>
                    <a:pt x="219" y="238"/>
                  </a:moveTo>
                  <a:cubicBezTo>
                    <a:pt x="229" y="238"/>
                    <a:pt x="238" y="229"/>
                    <a:pt x="238" y="219"/>
                  </a:cubicBezTo>
                  <a:cubicBezTo>
                    <a:pt x="238" y="98"/>
                    <a:pt x="140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30"/>
                    <a:pt x="8" y="38"/>
                    <a:pt x="19" y="38"/>
                  </a:cubicBezTo>
                  <a:cubicBezTo>
                    <a:pt x="119" y="38"/>
                    <a:pt x="199" y="119"/>
                    <a:pt x="199" y="219"/>
                  </a:cubicBezTo>
                  <a:cubicBezTo>
                    <a:pt x="199" y="229"/>
                    <a:pt x="208" y="238"/>
                    <a:pt x="219" y="238"/>
                  </a:cubicBezTo>
                  <a:close/>
                  <a:moveTo>
                    <a:pt x="219" y="238"/>
                  </a:moveTo>
                  <a:cubicBezTo>
                    <a:pt x="219" y="238"/>
                    <a:pt x="219" y="238"/>
                    <a:pt x="219" y="2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7" name="Freeform 223"/>
            <p:cNvSpPr>
              <a:spLocks noEditPoints="1"/>
            </p:cNvSpPr>
            <p:nvPr/>
          </p:nvSpPr>
          <p:spPr bwMode="auto">
            <a:xfrm>
              <a:off x="6492396" y="5147758"/>
              <a:ext cx="385102" cy="385102"/>
            </a:xfrm>
            <a:custGeom>
              <a:avLst/>
              <a:gdLst>
                <a:gd name="T0" fmla="*/ 21 w 220"/>
                <a:gd name="T1" fmla="*/ 116 h 220"/>
                <a:gd name="T2" fmla="*/ 7 w 220"/>
                <a:gd name="T3" fmla="*/ 206 h 220"/>
                <a:gd name="T4" fmla="*/ 7 w 220"/>
                <a:gd name="T5" fmla="*/ 220 h 220"/>
                <a:gd name="T6" fmla="*/ 220 w 220"/>
                <a:gd name="T7" fmla="*/ 213 h 220"/>
                <a:gd name="T8" fmla="*/ 200 w 220"/>
                <a:gd name="T9" fmla="*/ 206 h 220"/>
                <a:gd name="T10" fmla="*/ 220 w 220"/>
                <a:gd name="T11" fmla="*/ 89 h 220"/>
                <a:gd name="T12" fmla="*/ 0 w 220"/>
                <a:gd name="T13" fmla="*/ 83 h 220"/>
                <a:gd name="T14" fmla="*/ 138 w 220"/>
                <a:gd name="T15" fmla="*/ 117 h 220"/>
                <a:gd name="T16" fmla="*/ 186 w 220"/>
                <a:gd name="T17" fmla="*/ 116 h 220"/>
                <a:gd name="T18" fmla="*/ 83 w 220"/>
                <a:gd name="T19" fmla="*/ 206 h 220"/>
                <a:gd name="T20" fmla="*/ 110 w 220"/>
                <a:gd name="T21" fmla="*/ 89 h 220"/>
                <a:gd name="T22" fmla="*/ 76 w 220"/>
                <a:gd name="T23" fmla="*/ 116 h 220"/>
                <a:gd name="T24" fmla="*/ 35 w 220"/>
                <a:gd name="T25" fmla="*/ 206 h 220"/>
                <a:gd name="T26" fmla="*/ 55 w 220"/>
                <a:gd name="T27" fmla="*/ 89 h 220"/>
                <a:gd name="T28" fmla="*/ 193 w 220"/>
                <a:gd name="T29" fmla="*/ 21 h 220"/>
                <a:gd name="T30" fmla="*/ 0 w 220"/>
                <a:gd name="T31" fmla="*/ 76 h 220"/>
                <a:gd name="T32" fmla="*/ 193 w 220"/>
                <a:gd name="T33" fmla="*/ 21 h 220"/>
                <a:gd name="T34" fmla="*/ 45 w 220"/>
                <a:gd name="T35" fmla="*/ 63 h 220"/>
                <a:gd name="T36" fmla="*/ 40 w 220"/>
                <a:gd name="T37" fmla="*/ 65 h 220"/>
                <a:gd name="T38" fmla="*/ 52 w 220"/>
                <a:gd name="T39" fmla="*/ 33 h 220"/>
                <a:gd name="T40" fmla="*/ 58 w 220"/>
                <a:gd name="T41" fmla="*/ 36 h 220"/>
                <a:gd name="T42" fmla="*/ 72 w 220"/>
                <a:gd name="T43" fmla="*/ 63 h 220"/>
                <a:gd name="T44" fmla="*/ 68 w 220"/>
                <a:gd name="T45" fmla="*/ 65 h 220"/>
                <a:gd name="T46" fmla="*/ 80 w 220"/>
                <a:gd name="T47" fmla="*/ 33 h 220"/>
                <a:gd name="T48" fmla="*/ 86 w 220"/>
                <a:gd name="T49" fmla="*/ 36 h 220"/>
                <a:gd name="T50" fmla="*/ 110 w 220"/>
                <a:gd name="T51" fmla="*/ 65 h 220"/>
                <a:gd name="T52" fmla="*/ 107 w 220"/>
                <a:gd name="T53" fmla="*/ 34 h 220"/>
                <a:gd name="T54" fmla="*/ 114 w 220"/>
                <a:gd name="T55" fmla="*/ 34 h 220"/>
                <a:gd name="T56" fmla="*/ 153 w 220"/>
                <a:gd name="T57" fmla="*/ 65 h 220"/>
                <a:gd name="T58" fmla="*/ 149 w 220"/>
                <a:gd name="T59" fmla="*/ 64 h 220"/>
                <a:gd name="T60" fmla="*/ 135 w 220"/>
                <a:gd name="T61" fmla="*/ 31 h 220"/>
                <a:gd name="T62" fmla="*/ 155 w 220"/>
                <a:gd name="T63" fmla="*/ 60 h 220"/>
                <a:gd name="T64" fmla="*/ 181 w 220"/>
                <a:gd name="T65" fmla="*/ 65 h 220"/>
                <a:gd name="T66" fmla="*/ 176 w 220"/>
                <a:gd name="T67" fmla="*/ 63 h 220"/>
                <a:gd name="T68" fmla="*/ 164 w 220"/>
                <a:gd name="T69" fmla="*/ 31 h 220"/>
                <a:gd name="T70" fmla="*/ 182 w 220"/>
                <a:gd name="T71" fmla="*/ 60 h 220"/>
                <a:gd name="T72" fmla="*/ 59 w 220"/>
                <a:gd name="T73" fmla="*/ 166 h 220"/>
                <a:gd name="T74" fmla="*/ 55 w 220"/>
                <a:gd name="T75" fmla="*/ 144 h 220"/>
                <a:gd name="T76" fmla="*/ 69 w 220"/>
                <a:gd name="T77" fmla="*/ 144 h 220"/>
                <a:gd name="T78" fmla="*/ 66 w 220"/>
                <a:gd name="T79" fmla="*/ 166 h 220"/>
                <a:gd name="T80" fmla="*/ 62 w 220"/>
                <a:gd name="T81" fmla="*/ 179 h 220"/>
                <a:gd name="T82" fmla="*/ 59 w 220"/>
                <a:gd name="T83" fmla="*/ 166 h 220"/>
                <a:gd name="T84" fmla="*/ 35 w 220"/>
                <a:gd name="T85" fmla="*/ 0 h 220"/>
                <a:gd name="T86" fmla="*/ 193 w 220"/>
                <a:gd name="T87" fmla="*/ 7 h 220"/>
                <a:gd name="T88" fmla="*/ 35 w 220"/>
                <a:gd name="T89" fmla="*/ 14 h 220"/>
                <a:gd name="T90" fmla="*/ 121 w 220"/>
                <a:gd name="T91" fmla="*/ 154 h 220"/>
                <a:gd name="T92" fmla="*/ 135 w 220"/>
                <a:gd name="T93" fmla="*/ 129 h 220"/>
                <a:gd name="T94" fmla="*/ 121 w 220"/>
                <a:gd name="T95" fmla="*/ 154 h 220"/>
                <a:gd name="T96" fmla="*/ 116 w 220"/>
                <a:gd name="T97" fmla="*/ 168 h 220"/>
                <a:gd name="T98" fmla="*/ 160 w 220"/>
                <a:gd name="T99" fmla="*/ 134 h 220"/>
                <a:gd name="T100" fmla="*/ 155 w 220"/>
                <a:gd name="T101" fmla="*/ 149 h 220"/>
                <a:gd name="T102" fmla="*/ 140 w 220"/>
                <a:gd name="T103" fmla="*/ 173 h 220"/>
                <a:gd name="T104" fmla="*/ 155 w 220"/>
                <a:gd name="T105" fmla="*/ 149 h 220"/>
                <a:gd name="T106" fmla="*/ 155 w 220"/>
                <a:gd name="T107" fmla="*/ 1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220">
                  <a:moveTo>
                    <a:pt x="0" y="89"/>
                  </a:moveTo>
                  <a:cubicBezTo>
                    <a:pt x="0" y="102"/>
                    <a:pt x="9" y="113"/>
                    <a:pt x="21" y="11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3" y="206"/>
                    <a:pt x="0" y="209"/>
                    <a:pt x="0" y="213"/>
                  </a:cubicBezTo>
                  <a:cubicBezTo>
                    <a:pt x="0" y="217"/>
                    <a:pt x="3" y="220"/>
                    <a:pt x="7" y="220"/>
                  </a:cubicBezTo>
                  <a:cubicBezTo>
                    <a:pt x="214" y="220"/>
                    <a:pt x="214" y="220"/>
                    <a:pt x="214" y="220"/>
                  </a:cubicBezTo>
                  <a:cubicBezTo>
                    <a:pt x="217" y="220"/>
                    <a:pt x="220" y="217"/>
                    <a:pt x="220" y="213"/>
                  </a:cubicBezTo>
                  <a:cubicBezTo>
                    <a:pt x="220" y="209"/>
                    <a:pt x="217" y="206"/>
                    <a:pt x="214" y="206"/>
                  </a:cubicBezTo>
                  <a:cubicBezTo>
                    <a:pt x="200" y="206"/>
                    <a:pt x="200" y="206"/>
                    <a:pt x="200" y="206"/>
                  </a:cubicBezTo>
                  <a:cubicBezTo>
                    <a:pt x="200" y="116"/>
                    <a:pt x="200" y="116"/>
                    <a:pt x="200" y="116"/>
                  </a:cubicBezTo>
                  <a:cubicBezTo>
                    <a:pt x="212" y="113"/>
                    <a:pt x="220" y="102"/>
                    <a:pt x="220" y="89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0" y="83"/>
                    <a:pt x="0" y="83"/>
                    <a:pt x="0" y="83"/>
                  </a:cubicBezTo>
                  <a:lnTo>
                    <a:pt x="0" y="89"/>
                  </a:lnTo>
                  <a:close/>
                  <a:moveTo>
                    <a:pt x="138" y="117"/>
                  </a:moveTo>
                  <a:cubicBezTo>
                    <a:pt x="153" y="117"/>
                    <a:pt x="165" y="105"/>
                    <a:pt x="165" y="89"/>
                  </a:cubicBezTo>
                  <a:cubicBezTo>
                    <a:pt x="165" y="102"/>
                    <a:pt x="174" y="113"/>
                    <a:pt x="186" y="116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83" y="206"/>
                    <a:pt x="83" y="206"/>
                    <a:pt x="83" y="206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98" y="117"/>
                    <a:pt x="110" y="105"/>
                    <a:pt x="110" y="89"/>
                  </a:cubicBezTo>
                  <a:cubicBezTo>
                    <a:pt x="110" y="105"/>
                    <a:pt x="123" y="117"/>
                    <a:pt x="138" y="117"/>
                  </a:cubicBezTo>
                  <a:close/>
                  <a:moveTo>
                    <a:pt x="76" y="116"/>
                  </a:moveTo>
                  <a:cubicBezTo>
                    <a:pt x="76" y="206"/>
                    <a:pt x="76" y="206"/>
                    <a:pt x="76" y="206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47" y="113"/>
                    <a:pt x="55" y="102"/>
                    <a:pt x="55" y="89"/>
                  </a:cubicBezTo>
                  <a:cubicBezTo>
                    <a:pt x="55" y="102"/>
                    <a:pt x="64" y="113"/>
                    <a:pt x="76" y="116"/>
                  </a:cubicBezTo>
                  <a:close/>
                  <a:moveTo>
                    <a:pt x="193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20" y="76"/>
                    <a:pt x="220" y="76"/>
                    <a:pt x="220" y="76"/>
                  </a:cubicBezTo>
                  <a:lnTo>
                    <a:pt x="193" y="21"/>
                  </a:lnTo>
                  <a:close/>
                  <a:moveTo>
                    <a:pt x="58" y="36"/>
                  </a:moveTo>
                  <a:cubicBezTo>
                    <a:pt x="45" y="63"/>
                    <a:pt x="45" y="63"/>
                    <a:pt x="45" y="63"/>
                  </a:cubicBezTo>
                  <a:cubicBezTo>
                    <a:pt x="44" y="65"/>
                    <a:pt x="43" y="65"/>
                    <a:pt x="42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38" y="64"/>
                    <a:pt x="38" y="62"/>
                    <a:pt x="38" y="60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1"/>
                    <a:pt x="55" y="30"/>
                    <a:pt x="57" y="31"/>
                  </a:cubicBezTo>
                  <a:cubicBezTo>
                    <a:pt x="59" y="32"/>
                    <a:pt x="59" y="34"/>
                    <a:pt x="58" y="36"/>
                  </a:cubicBezTo>
                  <a:close/>
                  <a:moveTo>
                    <a:pt x="86" y="36"/>
                  </a:moveTo>
                  <a:cubicBezTo>
                    <a:pt x="72" y="63"/>
                    <a:pt x="72" y="63"/>
                    <a:pt x="72" y="63"/>
                  </a:cubicBezTo>
                  <a:cubicBezTo>
                    <a:pt x="72" y="65"/>
                    <a:pt x="70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6" y="64"/>
                    <a:pt x="65" y="62"/>
                    <a:pt x="66" y="60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1"/>
                    <a:pt x="83" y="30"/>
                    <a:pt x="84" y="31"/>
                  </a:cubicBezTo>
                  <a:cubicBezTo>
                    <a:pt x="86" y="32"/>
                    <a:pt x="87" y="34"/>
                    <a:pt x="86" y="36"/>
                  </a:cubicBezTo>
                  <a:close/>
                  <a:moveTo>
                    <a:pt x="114" y="62"/>
                  </a:moveTo>
                  <a:cubicBezTo>
                    <a:pt x="114" y="64"/>
                    <a:pt x="112" y="65"/>
                    <a:pt x="110" y="65"/>
                  </a:cubicBezTo>
                  <a:cubicBezTo>
                    <a:pt x="108" y="65"/>
                    <a:pt x="107" y="64"/>
                    <a:pt x="107" y="6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2"/>
                    <a:pt x="108" y="31"/>
                    <a:pt x="110" y="31"/>
                  </a:cubicBezTo>
                  <a:cubicBezTo>
                    <a:pt x="112" y="31"/>
                    <a:pt x="114" y="32"/>
                    <a:pt x="114" y="34"/>
                  </a:cubicBezTo>
                  <a:lnTo>
                    <a:pt x="114" y="62"/>
                  </a:lnTo>
                  <a:close/>
                  <a:moveTo>
                    <a:pt x="153" y="65"/>
                  </a:moveTo>
                  <a:cubicBezTo>
                    <a:pt x="153" y="65"/>
                    <a:pt x="152" y="65"/>
                    <a:pt x="152" y="65"/>
                  </a:cubicBezTo>
                  <a:cubicBezTo>
                    <a:pt x="150" y="65"/>
                    <a:pt x="149" y="65"/>
                    <a:pt x="149" y="64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4"/>
                    <a:pt x="133" y="32"/>
                    <a:pt x="135" y="31"/>
                  </a:cubicBezTo>
                  <a:cubicBezTo>
                    <a:pt x="137" y="30"/>
                    <a:pt x="139" y="31"/>
                    <a:pt x="140" y="33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6" y="62"/>
                    <a:pt x="155" y="64"/>
                    <a:pt x="153" y="65"/>
                  </a:cubicBezTo>
                  <a:close/>
                  <a:moveTo>
                    <a:pt x="181" y="65"/>
                  </a:moveTo>
                  <a:cubicBezTo>
                    <a:pt x="180" y="65"/>
                    <a:pt x="180" y="65"/>
                    <a:pt x="179" y="65"/>
                  </a:cubicBezTo>
                  <a:cubicBezTo>
                    <a:pt x="178" y="65"/>
                    <a:pt x="177" y="65"/>
                    <a:pt x="176" y="63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1" y="34"/>
                    <a:pt x="162" y="32"/>
                    <a:pt x="164" y="31"/>
                  </a:cubicBezTo>
                  <a:cubicBezTo>
                    <a:pt x="166" y="30"/>
                    <a:pt x="168" y="31"/>
                    <a:pt x="168" y="33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3" y="62"/>
                    <a:pt x="182" y="64"/>
                    <a:pt x="181" y="65"/>
                  </a:cubicBezTo>
                  <a:close/>
                  <a:moveTo>
                    <a:pt x="59" y="166"/>
                  </a:moveTo>
                  <a:cubicBezTo>
                    <a:pt x="59" y="150"/>
                    <a:pt x="59" y="150"/>
                    <a:pt x="59" y="150"/>
                  </a:cubicBezTo>
                  <a:cubicBezTo>
                    <a:pt x="57" y="149"/>
                    <a:pt x="55" y="147"/>
                    <a:pt x="55" y="144"/>
                  </a:cubicBezTo>
                  <a:cubicBezTo>
                    <a:pt x="55" y="141"/>
                    <a:pt x="58" y="138"/>
                    <a:pt x="62" y="138"/>
                  </a:cubicBezTo>
                  <a:cubicBezTo>
                    <a:pt x="66" y="138"/>
                    <a:pt x="69" y="141"/>
                    <a:pt x="69" y="144"/>
                  </a:cubicBezTo>
                  <a:cubicBezTo>
                    <a:pt x="69" y="147"/>
                    <a:pt x="68" y="149"/>
                    <a:pt x="66" y="150"/>
                  </a:cubicBezTo>
                  <a:cubicBezTo>
                    <a:pt x="66" y="166"/>
                    <a:pt x="66" y="166"/>
                    <a:pt x="66" y="166"/>
                  </a:cubicBezTo>
                  <a:cubicBezTo>
                    <a:pt x="68" y="167"/>
                    <a:pt x="69" y="169"/>
                    <a:pt x="69" y="172"/>
                  </a:cubicBezTo>
                  <a:cubicBezTo>
                    <a:pt x="69" y="176"/>
                    <a:pt x="66" y="179"/>
                    <a:pt x="62" y="179"/>
                  </a:cubicBezTo>
                  <a:cubicBezTo>
                    <a:pt x="58" y="179"/>
                    <a:pt x="55" y="176"/>
                    <a:pt x="55" y="172"/>
                  </a:cubicBezTo>
                  <a:cubicBezTo>
                    <a:pt x="55" y="169"/>
                    <a:pt x="57" y="167"/>
                    <a:pt x="59" y="166"/>
                  </a:cubicBezTo>
                  <a:close/>
                  <a:moveTo>
                    <a:pt x="28" y="7"/>
                  </a:moveTo>
                  <a:cubicBezTo>
                    <a:pt x="28" y="3"/>
                    <a:pt x="31" y="0"/>
                    <a:pt x="35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90" y="0"/>
                    <a:pt x="193" y="3"/>
                    <a:pt x="193" y="7"/>
                  </a:cubicBezTo>
                  <a:cubicBezTo>
                    <a:pt x="193" y="11"/>
                    <a:pt x="190" y="14"/>
                    <a:pt x="18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1" y="14"/>
                    <a:pt x="28" y="11"/>
                    <a:pt x="28" y="7"/>
                  </a:cubicBezTo>
                  <a:close/>
                  <a:moveTo>
                    <a:pt x="121" y="154"/>
                  </a:moveTo>
                  <a:cubicBezTo>
                    <a:pt x="116" y="149"/>
                    <a:pt x="116" y="149"/>
                    <a:pt x="116" y="149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40" y="134"/>
                    <a:pt x="140" y="134"/>
                    <a:pt x="140" y="134"/>
                  </a:cubicBezTo>
                  <a:lnTo>
                    <a:pt x="121" y="154"/>
                  </a:lnTo>
                  <a:close/>
                  <a:moveTo>
                    <a:pt x="121" y="173"/>
                  </a:moveTo>
                  <a:cubicBezTo>
                    <a:pt x="116" y="168"/>
                    <a:pt x="116" y="168"/>
                    <a:pt x="116" y="16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60" y="134"/>
                    <a:pt x="160" y="134"/>
                    <a:pt x="160" y="134"/>
                  </a:cubicBezTo>
                  <a:lnTo>
                    <a:pt x="121" y="173"/>
                  </a:lnTo>
                  <a:close/>
                  <a:moveTo>
                    <a:pt x="155" y="149"/>
                  </a:moveTo>
                  <a:cubicBezTo>
                    <a:pt x="160" y="154"/>
                    <a:pt x="160" y="154"/>
                    <a:pt x="160" y="154"/>
                  </a:cubicBezTo>
                  <a:cubicBezTo>
                    <a:pt x="140" y="173"/>
                    <a:pt x="140" y="173"/>
                    <a:pt x="140" y="173"/>
                  </a:cubicBezTo>
                  <a:cubicBezTo>
                    <a:pt x="135" y="168"/>
                    <a:pt x="135" y="168"/>
                    <a:pt x="135" y="168"/>
                  </a:cubicBezTo>
                  <a:lnTo>
                    <a:pt x="155" y="149"/>
                  </a:lnTo>
                  <a:close/>
                  <a:moveTo>
                    <a:pt x="155" y="149"/>
                  </a:moveTo>
                  <a:cubicBezTo>
                    <a:pt x="155" y="149"/>
                    <a:pt x="155" y="149"/>
                    <a:pt x="155" y="149"/>
                  </a:cubicBezTo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0" name="Parallelogram 226"/>
          <p:cNvSpPr/>
          <p:nvPr/>
        </p:nvSpPr>
        <p:spPr>
          <a:xfrm>
            <a:off x="5399898" y="3550677"/>
            <a:ext cx="548099" cy="191965"/>
          </a:xfrm>
          <a:prstGeom prst="parallelogram">
            <a:avLst/>
          </a:prstGeom>
          <a:noFill/>
          <a:ln w="6350">
            <a:solidFill>
              <a:srgbClr val="5BD7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311" name="Parallelogram 227"/>
          <p:cNvSpPr/>
          <p:nvPr/>
        </p:nvSpPr>
        <p:spPr>
          <a:xfrm>
            <a:off x="4854994" y="3550677"/>
            <a:ext cx="548099" cy="191965"/>
          </a:xfrm>
          <a:prstGeom prst="parallelogram">
            <a:avLst/>
          </a:prstGeom>
          <a:noFill/>
          <a:ln w="6350">
            <a:solidFill>
              <a:srgbClr val="5BD7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312" name="Parallelogram 228"/>
          <p:cNvSpPr/>
          <p:nvPr/>
        </p:nvSpPr>
        <p:spPr>
          <a:xfrm>
            <a:off x="4310089" y="3550677"/>
            <a:ext cx="548099" cy="191965"/>
          </a:xfrm>
          <a:prstGeom prst="parallelogram">
            <a:avLst/>
          </a:prstGeom>
          <a:noFill/>
          <a:ln w="6350">
            <a:solidFill>
              <a:srgbClr val="5BD7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313" name="Parallelogram 229"/>
          <p:cNvSpPr/>
          <p:nvPr/>
        </p:nvSpPr>
        <p:spPr>
          <a:xfrm>
            <a:off x="3765185" y="3550679"/>
            <a:ext cx="548099" cy="191967"/>
          </a:xfrm>
          <a:prstGeom prst="parallelogram">
            <a:avLst/>
          </a:prstGeom>
          <a:solidFill>
            <a:srgbClr val="5BD7A1"/>
          </a:solidFill>
          <a:ln w="6350">
            <a:solidFill>
              <a:srgbClr val="5BD7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314" name="Parallelogram 230"/>
          <p:cNvSpPr/>
          <p:nvPr/>
        </p:nvSpPr>
        <p:spPr>
          <a:xfrm>
            <a:off x="3220280" y="3550676"/>
            <a:ext cx="548099" cy="191966"/>
          </a:xfrm>
          <a:prstGeom prst="parallelogram">
            <a:avLst/>
          </a:prstGeom>
          <a:solidFill>
            <a:srgbClr val="5BD7A1"/>
          </a:solidFill>
          <a:ln w="6350">
            <a:solidFill>
              <a:srgbClr val="5BD7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316" name="Parallelogram 232"/>
          <p:cNvSpPr/>
          <p:nvPr/>
        </p:nvSpPr>
        <p:spPr>
          <a:xfrm>
            <a:off x="5399898" y="3968377"/>
            <a:ext cx="548099" cy="191965"/>
          </a:xfrm>
          <a:prstGeom prst="parallelogram">
            <a:avLst/>
          </a:prstGeom>
          <a:noFill/>
          <a:ln w="6350">
            <a:solidFill>
              <a:srgbClr val="269E6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17" name="Parallelogram 233"/>
          <p:cNvSpPr/>
          <p:nvPr/>
        </p:nvSpPr>
        <p:spPr>
          <a:xfrm>
            <a:off x="4854994" y="3968377"/>
            <a:ext cx="548099" cy="191965"/>
          </a:xfrm>
          <a:prstGeom prst="parallelogram">
            <a:avLst/>
          </a:prstGeom>
          <a:solidFill>
            <a:srgbClr val="269E6B"/>
          </a:solidFill>
          <a:ln w="6350">
            <a:solidFill>
              <a:srgbClr val="269E6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18" name="Parallelogram 234"/>
          <p:cNvSpPr/>
          <p:nvPr/>
        </p:nvSpPr>
        <p:spPr>
          <a:xfrm>
            <a:off x="4310089" y="3968377"/>
            <a:ext cx="548099" cy="191965"/>
          </a:xfrm>
          <a:prstGeom prst="parallelogram">
            <a:avLst/>
          </a:prstGeom>
          <a:solidFill>
            <a:srgbClr val="269E6B"/>
          </a:solidFill>
          <a:ln w="6350">
            <a:solidFill>
              <a:srgbClr val="269E6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19" name="Parallelogram 235"/>
          <p:cNvSpPr/>
          <p:nvPr/>
        </p:nvSpPr>
        <p:spPr>
          <a:xfrm>
            <a:off x="3765185" y="3968379"/>
            <a:ext cx="548099" cy="191967"/>
          </a:xfrm>
          <a:prstGeom prst="parallelogram">
            <a:avLst/>
          </a:prstGeom>
          <a:solidFill>
            <a:srgbClr val="269E6B"/>
          </a:solidFill>
          <a:ln w="6350">
            <a:solidFill>
              <a:srgbClr val="269E6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0" name="Parallelogram 236"/>
          <p:cNvSpPr/>
          <p:nvPr/>
        </p:nvSpPr>
        <p:spPr>
          <a:xfrm>
            <a:off x="3220280" y="3968376"/>
            <a:ext cx="548099" cy="191966"/>
          </a:xfrm>
          <a:prstGeom prst="parallelogram">
            <a:avLst/>
          </a:prstGeom>
          <a:solidFill>
            <a:srgbClr val="269E6B"/>
          </a:solidFill>
          <a:ln w="6350">
            <a:solidFill>
              <a:srgbClr val="269E6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2" name="Parallelogram 238"/>
          <p:cNvSpPr/>
          <p:nvPr/>
        </p:nvSpPr>
        <p:spPr>
          <a:xfrm>
            <a:off x="5399898" y="4410841"/>
            <a:ext cx="548099" cy="191965"/>
          </a:xfrm>
          <a:prstGeom prst="parallelogram">
            <a:avLst/>
          </a:prstGeom>
          <a:noFill/>
          <a:ln w="6350">
            <a:solidFill>
              <a:srgbClr val="9BE7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3" name="Parallelogram 239"/>
          <p:cNvSpPr/>
          <p:nvPr/>
        </p:nvSpPr>
        <p:spPr>
          <a:xfrm>
            <a:off x="4854994" y="4410841"/>
            <a:ext cx="548099" cy="191965"/>
          </a:xfrm>
          <a:prstGeom prst="parallelogram">
            <a:avLst/>
          </a:prstGeom>
          <a:noFill/>
          <a:ln w="6350">
            <a:solidFill>
              <a:srgbClr val="9BE7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4" name="Parallelogram 240"/>
          <p:cNvSpPr/>
          <p:nvPr/>
        </p:nvSpPr>
        <p:spPr>
          <a:xfrm>
            <a:off x="4310089" y="4410841"/>
            <a:ext cx="548099" cy="191965"/>
          </a:xfrm>
          <a:prstGeom prst="parallelogram">
            <a:avLst/>
          </a:prstGeom>
          <a:noFill/>
          <a:ln w="6350">
            <a:solidFill>
              <a:srgbClr val="9BE7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5" name="Parallelogram 241"/>
          <p:cNvSpPr/>
          <p:nvPr/>
        </p:nvSpPr>
        <p:spPr>
          <a:xfrm>
            <a:off x="3765185" y="4410843"/>
            <a:ext cx="548099" cy="191967"/>
          </a:xfrm>
          <a:prstGeom prst="parallelogram">
            <a:avLst/>
          </a:prstGeom>
          <a:solidFill>
            <a:srgbClr val="9BE7C6"/>
          </a:solidFill>
          <a:ln w="6350">
            <a:solidFill>
              <a:srgbClr val="9BE7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6" name="Parallelogram 242"/>
          <p:cNvSpPr/>
          <p:nvPr/>
        </p:nvSpPr>
        <p:spPr>
          <a:xfrm>
            <a:off x="3220280" y="4410840"/>
            <a:ext cx="548099" cy="191966"/>
          </a:xfrm>
          <a:prstGeom prst="parallelogram">
            <a:avLst/>
          </a:prstGeom>
          <a:solidFill>
            <a:srgbClr val="9BE7C6"/>
          </a:solidFill>
          <a:ln w="6350">
            <a:solidFill>
              <a:srgbClr val="9BE7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8" name="Parallelogram 244"/>
          <p:cNvSpPr/>
          <p:nvPr/>
        </p:nvSpPr>
        <p:spPr>
          <a:xfrm>
            <a:off x="5399898" y="4838584"/>
            <a:ext cx="548099" cy="191965"/>
          </a:xfrm>
          <a:prstGeom prst="parallelogram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29" name="Parallelogram 245"/>
          <p:cNvSpPr/>
          <p:nvPr/>
        </p:nvSpPr>
        <p:spPr>
          <a:xfrm>
            <a:off x="4854994" y="4838584"/>
            <a:ext cx="548099" cy="191965"/>
          </a:xfrm>
          <a:prstGeom prst="parallelogram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0" name="Parallelogram 246"/>
          <p:cNvSpPr/>
          <p:nvPr/>
        </p:nvSpPr>
        <p:spPr>
          <a:xfrm>
            <a:off x="4310089" y="4838584"/>
            <a:ext cx="548099" cy="191965"/>
          </a:xfrm>
          <a:prstGeom prst="parallelogram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1" name="Parallelogram 247"/>
          <p:cNvSpPr/>
          <p:nvPr/>
        </p:nvSpPr>
        <p:spPr>
          <a:xfrm>
            <a:off x="3765185" y="4838586"/>
            <a:ext cx="548099" cy="191967"/>
          </a:xfrm>
          <a:prstGeom prst="parallelogram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2" name="Parallelogram 248"/>
          <p:cNvSpPr/>
          <p:nvPr/>
        </p:nvSpPr>
        <p:spPr>
          <a:xfrm>
            <a:off x="3220280" y="4838583"/>
            <a:ext cx="548099" cy="191966"/>
          </a:xfrm>
          <a:prstGeom prst="parallelogram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4" name="Parallelogram 250"/>
          <p:cNvSpPr/>
          <p:nvPr/>
        </p:nvSpPr>
        <p:spPr>
          <a:xfrm>
            <a:off x="5399898" y="5281043"/>
            <a:ext cx="548099" cy="191965"/>
          </a:xfrm>
          <a:prstGeom prst="parallelogram">
            <a:avLst/>
          </a:prstGeom>
          <a:solidFill>
            <a:srgbClr val="C2F0DC"/>
          </a:solidFill>
          <a:ln w="6350">
            <a:solidFill>
              <a:srgbClr val="C2F0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5" name="Parallelogram 251"/>
          <p:cNvSpPr/>
          <p:nvPr/>
        </p:nvSpPr>
        <p:spPr>
          <a:xfrm>
            <a:off x="4854994" y="5281043"/>
            <a:ext cx="548099" cy="191965"/>
          </a:xfrm>
          <a:prstGeom prst="parallelogram">
            <a:avLst/>
          </a:prstGeom>
          <a:solidFill>
            <a:srgbClr val="C2F0DC"/>
          </a:solidFill>
          <a:ln w="6350">
            <a:solidFill>
              <a:srgbClr val="C2F0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6" name="Parallelogram 252"/>
          <p:cNvSpPr/>
          <p:nvPr/>
        </p:nvSpPr>
        <p:spPr>
          <a:xfrm>
            <a:off x="4310089" y="5281043"/>
            <a:ext cx="548099" cy="191965"/>
          </a:xfrm>
          <a:prstGeom prst="parallelogram">
            <a:avLst/>
          </a:prstGeom>
          <a:solidFill>
            <a:srgbClr val="C2F0DC"/>
          </a:solidFill>
          <a:ln w="6350">
            <a:solidFill>
              <a:srgbClr val="C2F0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7" name="Parallelogram 253"/>
          <p:cNvSpPr/>
          <p:nvPr/>
        </p:nvSpPr>
        <p:spPr>
          <a:xfrm>
            <a:off x="3765185" y="5281045"/>
            <a:ext cx="548099" cy="191967"/>
          </a:xfrm>
          <a:prstGeom prst="parallelogram">
            <a:avLst/>
          </a:prstGeom>
          <a:solidFill>
            <a:srgbClr val="C2F0DC"/>
          </a:solidFill>
          <a:ln w="6350">
            <a:solidFill>
              <a:srgbClr val="C2F0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8" name="Parallelogram 254"/>
          <p:cNvSpPr/>
          <p:nvPr/>
        </p:nvSpPr>
        <p:spPr>
          <a:xfrm>
            <a:off x="3220280" y="5281042"/>
            <a:ext cx="548099" cy="191966"/>
          </a:xfrm>
          <a:prstGeom prst="parallelogram">
            <a:avLst/>
          </a:prstGeom>
          <a:solidFill>
            <a:srgbClr val="C2F0DC"/>
          </a:solidFill>
          <a:ln w="6350">
            <a:solidFill>
              <a:srgbClr val="C2F0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950" dirty="0">
              <a:solidFill>
                <a:schemeClr val="tx2"/>
              </a:solidFill>
              <a:cs typeface="+mn-ea"/>
              <a:sym typeface="+mn-lt"/>
            </a:endParaRPr>
          </a:p>
        </p:txBody>
      </p:sp>
      <p:sp>
        <p:nvSpPr>
          <p:cNvPr id="339" name="TextBox 255"/>
          <p:cNvSpPr txBox="1"/>
          <p:nvPr/>
        </p:nvSpPr>
        <p:spPr>
          <a:xfrm>
            <a:off x="1921823" y="3532056"/>
            <a:ext cx="1298457" cy="306127"/>
          </a:xfrm>
          <a:prstGeom prst="rect">
            <a:avLst/>
          </a:prstGeom>
          <a:noFill/>
        </p:spPr>
        <p:txBody>
          <a:bodyPr wrap="square" lIns="96411" tIns="48205" rIns="96411" bIns="48205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0" name="TextBox 256"/>
          <p:cNvSpPr txBox="1"/>
          <p:nvPr/>
        </p:nvSpPr>
        <p:spPr>
          <a:xfrm>
            <a:off x="1921823" y="3930969"/>
            <a:ext cx="1298457" cy="306127"/>
          </a:xfrm>
          <a:prstGeom prst="rect">
            <a:avLst/>
          </a:prstGeom>
          <a:noFill/>
        </p:spPr>
        <p:txBody>
          <a:bodyPr wrap="square" lIns="96411" tIns="48205" rIns="96411" bIns="48205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altLang="zh-CN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1" name="TextBox 257"/>
          <p:cNvSpPr txBox="1"/>
          <p:nvPr/>
        </p:nvSpPr>
        <p:spPr>
          <a:xfrm>
            <a:off x="1921823" y="4396416"/>
            <a:ext cx="1298457" cy="306127"/>
          </a:xfrm>
          <a:prstGeom prst="rect">
            <a:avLst/>
          </a:prstGeom>
          <a:noFill/>
        </p:spPr>
        <p:txBody>
          <a:bodyPr wrap="square" lIns="96411" tIns="48205" rIns="96411" bIns="48205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altLang="zh-CN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2" name="TextBox 258"/>
          <p:cNvSpPr txBox="1"/>
          <p:nvPr/>
        </p:nvSpPr>
        <p:spPr>
          <a:xfrm>
            <a:off x="1933572" y="4819237"/>
            <a:ext cx="1298457" cy="306127"/>
          </a:xfrm>
          <a:prstGeom prst="rect">
            <a:avLst/>
          </a:prstGeom>
          <a:noFill/>
        </p:spPr>
        <p:txBody>
          <a:bodyPr wrap="square" lIns="96411" tIns="48205" rIns="96411" bIns="48205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altLang="zh-CN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3" name="TextBox 259"/>
          <p:cNvSpPr txBox="1"/>
          <p:nvPr/>
        </p:nvSpPr>
        <p:spPr>
          <a:xfrm>
            <a:off x="1921823" y="5278524"/>
            <a:ext cx="1298457" cy="306127"/>
          </a:xfrm>
          <a:prstGeom prst="rect">
            <a:avLst/>
          </a:prstGeom>
          <a:noFill/>
        </p:spPr>
        <p:txBody>
          <a:bodyPr wrap="square" lIns="96411" tIns="48205" rIns="96411" bIns="48205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1933362" y="2111607"/>
            <a:ext cx="25316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gradFill flip="none" rotWithShape="1"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  <a:tileRect/>
                </a:gradFill>
                <a:latin typeface="+mn-ea"/>
                <a:ea typeface="+mn-ea"/>
              </a:rPr>
              <a:t>单击此处添加标题文本</a:t>
            </a:r>
            <a:endParaRPr lang="zh-CN" altLang="en-US" b="1" dirty="0">
              <a:gradFill flip="none" rotWithShape="1">
                <a:gsLst>
                  <a:gs pos="0">
                    <a:srgbClr val="269E6B"/>
                  </a:gs>
                  <a:gs pos="100000">
                    <a:srgbClr val="5BD7A1"/>
                  </a:gs>
                </a:gsLst>
                <a:lin ang="16200000" scaled="1"/>
                <a:tileRect/>
              </a:gradFill>
              <a:latin typeface="+mn-ea"/>
              <a:ea typeface="+mn-ea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1642058" y="2454270"/>
            <a:ext cx="44679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" name="图片 427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8" name="任意多边形: 形状 457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6" name="任意多边形: 形状 455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179114" y="2968780"/>
            <a:ext cx="5286027" cy="542763"/>
            <a:chOff x="3756347" y="1634329"/>
            <a:chExt cx="5286027" cy="542763"/>
          </a:xfrm>
        </p:grpSpPr>
        <p:sp>
          <p:nvSpPr>
            <p:cNvPr id="459" name="平行四边形 45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8" name="矩形 259"/>
            <p:cNvSpPr>
              <a:spLocks noChangeArrowheads="1"/>
            </p:cNvSpPr>
            <p:nvPr/>
          </p:nvSpPr>
          <p:spPr bwMode="auto">
            <a:xfrm>
              <a:off x="4622258" y="1715230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家长配合工作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947678" y="188686"/>
            <a:ext cx="3199915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5BD7A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19900" dirty="0">
              <a:solidFill>
                <a:srgbClr val="5BD7A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7" name="文本框 426"/>
          <p:cNvSpPr txBox="1"/>
          <p:nvPr/>
        </p:nvSpPr>
        <p:spPr>
          <a:xfrm>
            <a:off x="4096790" y="3705531"/>
            <a:ext cx="4927856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84759" y="0"/>
            <a:ext cx="85151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家长配合工作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60" name="Group 3"/>
          <p:cNvGrpSpPr/>
          <p:nvPr/>
        </p:nvGrpSpPr>
        <p:grpSpPr>
          <a:xfrm>
            <a:off x="6069335" y="1362208"/>
            <a:ext cx="5637448" cy="4601523"/>
            <a:chOff x="5219709" y="1650283"/>
            <a:chExt cx="6046898" cy="4935733"/>
          </a:xfrm>
        </p:grpSpPr>
        <p:sp>
          <p:nvSpPr>
            <p:cNvPr id="361" name="Freeform 5"/>
            <p:cNvSpPr/>
            <p:nvPr/>
          </p:nvSpPr>
          <p:spPr bwMode="auto">
            <a:xfrm>
              <a:off x="6016344" y="4895070"/>
              <a:ext cx="1470504" cy="1167622"/>
            </a:xfrm>
            <a:custGeom>
              <a:avLst/>
              <a:gdLst>
                <a:gd name="T0" fmla="*/ 818 w 1641"/>
                <a:gd name="T1" fmla="*/ 0 h 1303"/>
                <a:gd name="T2" fmla="*/ 0 w 1641"/>
                <a:gd name="T3" fmla="*/ 1303 h 1303"/>
                <a:gd name="T4" fmla="*/ 1641 w 1641"/>
                <a:gd name="T5" fmla="*/ 1007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1" h="1303">
                  <a:moveTo>
                    <a:pt x="818" y="0"/>
                  </a:moveTo>
                  <a:lnTo>
                    <a:pt x="0" y="1303"/>
                  </a:lnTo>
                  <a:lnTo>
                    <a:pt x="1641" y="1007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2" name="Freeform 6"/>
            <p:cNvSpPr/>
            <p:nvPr/>
          </p:nvSpPr>
          <p:spPr bwMode="auto">
            <a:xfrm>
              <a:off x="8280794" y="5797446"/>
              <a:ext cx="733908" cy="633545"/>
            </a:xfrm>
            <a:custGeom>
              <a:avLst/>
              <a:gdLst>
                <a:gd name="T0" fmla="*/ 0 w 819"/>
                <a:gd name="T1" fmla="*/ 707 h 707"/>
                <a:gd name="T2" fmla="*/ 819 w 819"/>
                <a:gd name="T3" fmla="*/ 0 h 707"/>
                <a:gd name="T4" fmla="*/ 819 w 819"/>
                <a:gd name="T5" fmla="*/ 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9" h="707">
                  <a:moveTo>
                    <a:pt x="0" y="707"/>
                  </a:moveTo>
                  <a:lnTo>
                    <a:pt x="819" y="0"/>
                  </a:lnTo>
                  <a:lnTo>
                    <a:pt x="819" y="0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3" name="Freeform 7"/>
            <p:cNvSpPr/>
            <p:nvPr/>
          </p:nvSpPr>
          <p:spPr bwMode="auto">
            <a:xfrm>
              <a:off x="9294286" y="1863555"/>
              <a:ext cx="1790412" cy="1106687"/>
            </a:xfrm>
            <a:custGeom>
              <a:avLst/>
              <a:gdLst>
                <a:gd name="T0" fmla="*/ 0 w 1998"/>
                <a:gd name="T1" fmla="*/ 949 h 1235"/>
                <a:gd name="T2" fmla="*/ 551 w 1998"/>
                <a:gd name="T3" fmla="*/ 0 h 1235"/>
                <a:gd name="T4" fmla="*/ 804 w 1998"/>
                <a:gd name="T5" fmla="*/ 795 h 1235"/>
                <a:gd name="T6" fmla="*/ 1998 w 1998"/>
                <a:gd name="T7" fmla="*/ 542 h 1235"/>
                <a:gd name="T8" fmla="*/ 1998 w 1998"/>
                <a:gd name="T9" fmla="*/ 1235 h 1235"/>
                <a:gd name="T10" fmla="*/ 804 w 1998"/>
                <a:gd name="T11" fmla="*/ 79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8" h="1235">
                  <a:moveTo>
                    <a:pt x="0" y="949"/>
                  </a:moveTo>
                  <a:lnTo>
                    <a:pt x="551" y="0"/>
                  </a:lnTo>
                  <a:lnTo>
                    <a:pt x="804" y="795"/>
                  </a:lnTo>
                  <a:lnTo>
                    <a:pt x="1998" y="542"/>
                  </a:lnTo>
                  <a:lnTo>
                    <a:pt x="1998" y="1235"/>
                  </a:lnTo>
                  <a:lnTo>
                    <a:pt x="804" y="795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4" name="Freeform 8"/>
            <p:cNvSpPr/>
            <p:nvPr/>
          </p:nvSpPr>
          <p:spPr bwMode="auto">
            <a:xfrm>
              <a:off x="5873864" y="1756023"/>
              <a:ext cx="1894360" cy="919401"/>
            </a:xfrm>
            <a:custGeom>
              <a:avLst/>
              <a:gdLst>
                <a:gd name="T0" fmla="*/ 0 w 2114"/>
                <a:gd name="T1" fmla="*/ 0 h 1026"/>
                <a:gd name="T2" fmla="*/ 327 w 2114"/>
                <a:gd name="T3" fmla="*/ 1026 h 1026"/>
                <a:gd name="T4" fmla="*/ 2114 w 2114"/>
                <a:gd name="T5" fmla="*/ 563 h 1026"/>
                <a:gd name="T6" fmla="*/ 0 w 2114"/>
                <a:gd name="T7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4" h="1026">
                  <a:moveTo>
                    <a:pt x="0" y="0"/>
                  </a:moveTo>
                  <a:lnTo>
                    <a:pt x="327" y="1026"/>
                  </a:lnTo>
                  <a:lnTo>
                    <a:pt x="2114" y="56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5" name="Freeform 9"/>
            <p:cNvSpPr/>
            <p:nvPr/>
          </p:nvSpPr>
          <p:spPr bwMode="auto">
            <a:xfrm>
              <a:off x="8976170" y="5500836"/>
              <a:ext cx="1220491" cy="1002739"/>
            </a:xfrm>
            <a:custGeom>
              <a:avLst/>
              <a:gdLst>
                <a:gd name="T0" fmla="*/ 0 w 1362"/>
                <a:gd name="T1" fmla="*/ 331 h 1119"/>
                <a:gd name="T2" fmla="*/ 1362 w 1362"/>
                <a:gd name="T3" fmla="*/ 1119 h 1119"/>
                <a:gd name="T4" fmla="*/ 906 w 1362"/>
                <a:gd name="T5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2" h="1119">
                  <a:moveTo>
                    <a:pt x="0" y="331"/>
                  </a:moveTo>
                  <a:lnTo>
                    <a:pt x="1362" y="1119"/>
                  </a:lnTo>
                  <a:lnTo>
                    <a:pt x="906" y="0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6" name="Line 10"/>
            <p:cNvSpPr>
              <a:spLocks noChangeShapeType="1"/>
            </p:cNvSpPr>
            <p:nvPr/>
          </p:nvSpPr>
          <p:spPr bwMode="auto">
            <a:xfrm flipH="1" flipV="1">
              <a:off x="7457276" y="5797446"/>
              <a:ext cx="823518" cy="633545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7" name="Line 11"/>
            <p:cNvSpPr>
              <a:spLocks noChangeShapeType="1"/>
            </p:cNvSpPr>
            <p:nvPr/>
          </p:nvSpPr>
          <p:spPr bwMode="auto">
            <a:xfrm>
              <a:off x="7446523" y="1669101"/>
              <a:ext cx="0" cy="0"/>
            </a:xfrm>
            <a:prstGeom prst="line">
              <a:avLst/>
            </a:prstGeom>
            <a:noFill/>
            <a:ln w="25400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8" name="Freeform 12"/>
            <p:cNvSpPr/>
            <p:nvPr/>
          </p:nvSpPr>
          <p:spPr bwMode="auto">
            <a:xfrm>
              <a:off x="7567497" y="2338490"/>
              <a:ext cx="2574502" cy="2628269"/>
            </a:xfrm>
            <a:custGeom>
              <a:avLst/>
              <a:gdLst>
                <a:gd name="T0" fmla="*/ 2440 w 2873"/>
                <a:gd name="T1" fmla="*/ 878 h 2933"/>
                <a:gd name="T2" fmla="*/ 1314 w 2873"/>
                <a:gd name="T3" fmla="*/ 1580 h 2933"/>
                <a:gd name="T4" fmla="*/ 1158 w 2873"/>
                <a:gd name="T5" fmla="*/ 2143 h 2933"/>
                <a:gd name="T6" fmla="*/ 1165 w 2873"/>
                <a:gd name="T7" fmla="*/ 2933 h 2933"/>
                <a:gd name="T8" fmla="*/ 2374 w 2873"/>
                <a:gd name="T9" fmla="*/ 2500 h 2933"/>
                <a:gd name="T10" fmla="*/ 640 w 2873"/>
                <a:gd name="T11" fmla="*/ 1989 h 2933"/>
                <a:gd name="T12" fmla="*/ 0 w 2873"/>
                <a:gd name="T13" fmla="*/ 852 h 2933"/>
                <a:gd name="T14" fmla="*/ 484 w 2873"/>
                <a:gd name="T15" fmla="*/ 334 h 2933"/>
                <a:gd name="T16" fmla="*/ 1241 w 2873"/>
                <a:gd name="T17" fmla="*/ 0 h 2933"/>
                <a:gd name="T18" fmla="*/ 1927 w 2873"/>
                <a:gd name="T19" fmla="*/ 419 h 2933"/>
                <a:gd name="T20" fmla="*/ 2873 w 2873"/>
                <a:gd name="T21" fmla="*/ 197 h 2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73" h="2933">
                  <a:moveTo>
                    <a:pt x="2440" y="878"/>
                  </a:moveTo>
                  <a:lnTo>
                    <a:pt x="1314" y="1580"/>
                  </a:lnTo>
                  <a:lnTo>
                    <a:pt x="1158" y="2143"/>
                  </a:lnTo>
                  <a:lnTo>
                    <a:pt x="1165" y="2933"/>
                  </a:lnTo>
                  <a:lnTo>
                    <a:pt x="2374" y="2500"/>
                  </a:lnTo>
                  <a:lnTo>
                    <a:pt x="640" y="1989"/>
                  </a:lnTo>
                  <a:lnTo>
                    <a:pt x="0" y="852"/>
                  </a:lnTo>
                  <a:lnTo>
                    <a:pt x="484" y="334"/>
                  </a:lnTo>
                  <a:lnTo>
                    <a:pt x="1241" y="0"/>
                  </a:lnTo>
                  <a:lnTo>
                    <a:pt x="1927" y="419"/>
                  </a:lnTo>
                  <a:lnTo>
                    <a:pt x="2873" y="197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9" name="Freeform 13"/>
            <p:cNvSpPr/>
            <p:nvPr/>
          </p:nvSpPr>
          <p:spPr bwMode="auto">
            <a:xfrm>
              <a:off x="5440150" y="2260529"/>
              <a:ext cx="5250263" cy="3536917"/>
            </a:xfrm>
            <a:custGeom>
              <a:avLst/>
              <a:gdLst>
                <a:gd name="T0" fmla="*/ 5859 w 5859"/>
                <a:gd name="T1" fmla="*/ 2239 h 3947"/>
                <a:gd name="T2" fmla="*/ 4738 w 5859"/>
                <a:gd name="T3" fmla="*/ 2469 h 3947"/>
                <a:gd name="T4" fmla="*/ 4599 w 5859"/>
                <a:gd name="T5" fmla="*/ 2507 h 3947"/>
                <a:gd name="T6" fmla="*/ 4852 w 5859"/>
                <a:gd name="T7" fmla="*/ 3566 h 3947"/>
                <a:gd name="T8" fmla="*/ 3989 w 5859"/>
                <a:gd name="T9" fmla="*/ 3947 h 3947"/>
                <a:gd name="T10" fmla="*/ 3390 w 5859"/>
                <a:gd name="T11" fmla="*/ 3183 h 3947"/>
                <a:gd name="T12" fmla="*/ 2891 w 5859"/>
                <a:gd name="T13" fmla="*/ 2128 h 3947"/>
                <a:gd name="T14" fmla="*/ 3471 w 5859"/>
                <a:gd name="T15" fmla="*/ 749 h 3947"/>
                <a:gd name="T16" fmla="*/ 3615 w 5859"/>
                <a:gd name="T17" fmla="*/ 87 h 3947"/>
                <a:gd name="T18" fmla="*/ 2617 w 5859"/>
                <a:gd name="T19" fmla="*/ 0 h 3947"/>
                <a:gd name="T20" fmla="*/ 2374 w 5859"/>
                <a:gd name="T21" fmla="*/ 939 h 3947"/>
                <a:gd name="T22" fmla="*/ 858 w 5859"/>
                <a:gd name="T23" fmla="*/ 511 h 3947"/>
                <a:gd name="T24" fmla="*/ 0 w 5859"/>
                <a:gd name="T25" fmla="*/ 1859 h 3947"/>
                <a:gd name="T26" fmla="*/ 950 w 5859"/>
                <a:gd name="T27" fmla="*/ 2015 h 3947"/>
                <a:gd name="T28" fmla="*/ 1596 w 5859"/>
                <a:gd name="T29" fmla="*/ 1693 h 3947"/>
                <a:gd name="T30" fmla="*/ 1366 w 5859"/>
                <a:gd name="T31" fmla="*/ 2892 h 3947"/>
                <a:gd name="T32" fmla="*/ 2043 w 5859"/>
                <a:gd name="T33" fmla="*/ 2112 h 3947"/>
                <a:gd name="T34" fmla="*/ 2426 w 5859"/>
                <a:gd name="T35" fmla="*/ 939 h 3947"/>
                <a:gd name="T36" fmla="*/ 3563 w 5859"/>
                <a:gd name="T37" fmla="*/ 894 h 3947"/>
                <a:gd name="T38" fmla="*/ 4447 w 5859"/>
                <a:gd name="T39" fmla="*/ 1140 h 3947"/>
                <a:gd name="T40" fmla="*/ 5859 w 5859"/>
                <a:gd name="T41" fmla="*/ 2239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59" h="3947">
                  <a:moveTo>
                    <a:pt x="5859" y="2239"/>
                  </a:moveTo>
                  <a:lnTo>
                    <a:pt x="4738" y="2469"/>
                  </a:lnTo>
                  <a:lnTo>
                    <a:pt x="4599" y="2507"/>
                  </a:lnTo>
                  <a:lnTo>
                    <a:pt x="4852" y="3566"/>
                  </a:lnTo>
                  <a:lnTo>
                    <a:pt x="3989" y="3947"/>
                  </a:lnTo>
                  <a:lnTo>
                    <a:pt x="3390" y="3183"/>
                  </a:lnTo>
                  <a:lnTo>
                    <a:pt x="2891" y="2128"/>
                  </a:lnTo>
                  <a:lnTo>
                    <a:pt x="3471" y="749"/>
                  </a:lnTo>
                  <a:lnTo>
                    <a:pt x="3615" y="87"/>
                  </a:lnTo>
                  <a:lnTo>
                    <a:pt x="2617" y="0"/>
                  </a:lnTo>
                  <a:lnTo>
                    <a:pt x="2374" y="939"/>
                  </a:lnTo>
                  <a:lnTo>
                    <a:pt x="858" y="511"/>
                  </a:lnTo>
                  <a:lnTo>
                    <a:pt x="0" y="1859"/>
                  </a:lnTo>
                  <a:lnTo>
                    <a:pt x="950" y="2015"/>
                  </a:lnTo>
                  <a:lnTo>
                    <a:pt x="1596" y="1693"/>
                  </a:lnTo>
                  <a:lnTo>
                    <a:pt x="1366" y="2892"/>
                  </a:lnTo>
                  <a:lnTo>
                    <a:pt x="2043" y="2112"/>
                  </a:lnTo>
                  <a:lnTo>
                    <a:pt x="2426" y="939"/>
                  </a:lnTo>
                  <a:lnTo>
                    <a:pt x="3563" y="894"/>
                  </a:lnTo>
                  <a:lnTo>
                    <a:pt x="4447" y="1140"/>
                  </a:lnTo>
                  <a:lnTo>
                    <a:pt x="5859" y="2239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0" name="Freeform 14"/>
            <p:cNvSpPr/>
            <p:nvPr/>
          </p:nvSpPr>
          <p:spPr bwMode="auto">
            <a:xfrm>
              <a:off x="9614194" y="2550866"/>
              <a:ext cx="1076219" cy="1716036"/>
            </a:xfrm>
            <a:custGeom>
              <a:avLst/>
              <a:gdLst>
                <a:gd name="T0" fmla="*/ 0 w 1201"/>
                <a:gd name="T1" fmla="*/ 842 h 1915"/>
                <a:gd name="T2" fmla="*/ 447 w 1201"/>
                <a:gd name="T3" fmla="*/ 0 h 1915"/>
                <a:gd name="T4" fmla="*/ 1201 w 1201"/>
                <a:gd name="T5" fmla="*/ 1915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1" h="1915">
                  <a:moveTo>
                    <a:pt x="0" y="842"/>
                  </a:moveTo>
                  <a:lnTo>
                    <a:pt x="447" y="0"/>
                  </a:lnTo>
                  <a:lnTo>
                    <a:pt x="1201" y="1915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1" name="Line 15"/>
            <p:cNvSpPr>
              <a:spLocks noChangeShapeType="1"/>
            </p:cNvSpPr>
            <p:nvPr/>
          </p:nvSpPr>
          <p:spPr bwMode="auto">
            <a:xfrm>
              <a:off x="9614194" y="3305384"/>
              <a:ext cx="0" cy="0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2" name="Line 16"/>
            <p:cNvSpPr>
              <a:spLocks noChangeShapeType="1"/>
            </p:cNvSpPr>
            <p:nvPr/>
          </p:nvSpPr>
          <p:spPr bwMode="auto">
            <a:xfrm>
              <a:off x="8047808" y="4076929"/>
              <a:ext cx="0" cy="0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3" name="Freeform 17"/>
            <p:cNvSpPr/>
            <p:nvPr/>
          </p:nvSpPr>
          <p:spPr bwMode="auto">
            <a:xfrm>
              <a:off x="6749356" y="4076929"/>
              <a:ext cx="1298452" cy="1720517"/>
            </a:xfrm>
            <a:custGeom>
              <a:avLst/>
              <a:gdLst>
                <a:gd name="T0" fmla="*/ 832 w 1449"/>
                <a:gd name="T1" fmla="*/ 1920 h 1920"/>
                <a:gd name="T2" fmla="*/ 0 w 1449"/>
                <a:gd name="T3" fmla="*/ 913 h 1920"/>
                <a:gd name="T4" fmla="*/ 1449 w 1449"/>
                <a:gd name="T5" fmla="*/ 0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9" h="1920">
                  <a:moveTo>
                    <a:pt x="832" y="1920"/>
                  </a:moveTo>
                  <a:lnTo>
                    <a:pt x="0" y="913"/>
                  </a:lnTo>
                  <a:lnTo>
                    <a:pt x="1449" y="0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4" name="Freeform 18"/>
            <p:cNvSpPr/>
            <p:nvPr/>
          </p:nvSpPr>
          <p:spPr bwMode="auto">
            <a:xfrm>
              <a:off x="9874960" y="2970242"/>
              <a:ext cx="1209738" cy="2505503"/>
            </a:xfrm>
            <a:custGeom>
              <a:avLst/>
              <a:gdLst>
                <a:gd name="T0" fmla="*/ 1350 w 1350"/>
                <a:gd name="T1" fmla="*/ 0 h 2796"/>
                <a:gd name="T2" fmla="*/ 796 w 1350"/>
                <a:gd name="T3" fmla="*/ 1492 h 2796"/>
                <a:gd name="T4" fmla="*/ 0 w 1350"/>
                <a:gd name="T5" fmla="*/ 2796 h 2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0" h="2796">
                  <a:moveTo>
                    <a:pt x="1350" y="0"/>
                  </a:moveTo>
                  <a:lnTo>
                    <a:pt x="796" y="1492"/>
                  </a:lnTo>
                  <a:lnTo>
                    <a:pt x="0" y="2796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5" name="Freeform 19"/>
            <p:cNvSpPr/>
            <p:nvPr/>
          </p:nvSpPr>
          <p:spPr bwMode="auto">
            <a:xfrm>
              <a:off x="6190188" y="2751593"/>
              <a:ext cx="1440932" cy="1026037"/>
            </a:xfrm>
            <a:custGeom>
              <a:avLst/>
              <a:gdLst>
                <a:gd name="T0" fmla="*/ 0 w 1608"/>
                <a:gd name="T1" fmla="*/ 0 h 1145"/>
                <a:gd name="T2" fmla="*/ 759 w 1608"/>
                <a:gd name="T3" fmla="*/ 1145 h 1145"/>
                <a:gd name="T4" fmla="*/ 1608 w 1608"/>
                <a:gd name="T5" fmla="*/ 258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8" h="1145">
                  <a:moveTo>
                    <a:pt x="0" y="0"/>
                  </a:moveTo>
                  <a:lnTo>
                    <a:pt x="759" y="1145"/>
                  </a:lnTo>
                  <a:lnTo>
                    <a:pt x="1608" y="258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6" name="Freeform 20"/>
            <p:cNvSpPr/>
            <p:nvPr/>
          </p:nvSpPr>
          <p:spPr bwMode="auto">
            <a:xfrm>
              <a:off x="5440150" y="3120787"/>
              <a:ext cx="2127347" cy="809181"/>
            </a:xfrm>
            <a:custGeom>
              <a:avLst/>
              <a:gdLst>
                <a:gd name="T0" fmla="*/ 0 w 2374"/>
                <a:gd name="T1" fmla="*/ 903 h 903"/>
                <a:gd name="T2" fmla="*/ 659 w 2374"/>
                <a:gd name="T3" fmla="*/ 525 h 903"/>
                <a:gd name="T4" fmla="*/ 2374 w 2374"/>
                <a:gd name="T5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74" h="903">
                  <a:moveTo>
                    <a:pt x="0" y="903"/>
                  </a:moveTo>
                  <a:lnTo>
                    <a:pt x="659" y="525"/>
                  </a:lnTo>
                  <a:lnTo>
                    <a:pt x="2374" y="0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7" name="Line 21"/>
            <p:cNvSpPr>
              <a:spLocks noChangeShapeType="1"/>
            </p:cNvSpPr>
            <p:nvPr/>
          </p:nvSpPr>
          <p:spPr bwMode="auto">
            <a:xfrm flipH="1">
              <a:off x="9493221" y="2970242"/>
              <a:ext cx="1591478" cy="398766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8" name="Line 22"/>
            <p:cNvSpPr>
              <a:spLocks noChangeShapeType="1"/>
            </p:cNvSpPr>
            <p:nvPr/>
          </p:nvSpPr>
          <p:spPr bwMode="auto">
            <a:xfrm flipH="1">
              <a:off x="7494913" y="4106500"/>
              <a:ext cx="557376" cy="1690946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9" name="Freeform 23"/>
            <p:cNvSpPr/>
            <p:nvPr/>
          </p:nvSpPr>
          <p:spPr bwMode="auto">
            <a:xfrm>
              <a:off x="6030682" y="2675424"/>
              <a:ext cx="2447255" cy="2437399"/>
            </a:xfrm>
            <a:custGeom>
              <a:avLst/>
              <a:gdLst>
                <a:gd name="T0" fmla="*/ 152 w 2731"/>
                <a:gd name="T1" fmla="*/ 0 h 2720"/>
                <a:gd name="T2" fmla="*/ 0 w 2731"/>
                <a:gd name="T3" fmla="*/ 1022 h 2720"/>
                <a:gd name="T4" fmla="*/ 802 w 2731"/>
                <a:gd name="T5" fmla="*/ 2477 h 2720"/>
                <a:gd name="T6" fmla="*/ 2731 w 2731"/>
                <a:gd name="T7" fmla="*/ 2720 h 2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31" h="2720">
                  <a:moveTo>
                    <a:pt x="152" y="0"/>
                  </a:moveTo>
                  <a:lnTo>
                    <a:pt x="0" y="1022"/>
                  </a:lnTo>
                  <a:lnTo>
                    <a:pt x="802" y="2477"/>
                  </a:lnTo>
                  <a:lnTo>
                    <a:pt x="2731" y="2720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0" name="Line 24"/>
            <p:cNvSpPr>
              <a:spLocks noChangeShapeType="1"/>
            </p:cNvSpPr>
            <p:nvPr/>
          </p:nvSpPr>
          <p:spPr bwMode="auto">
            <a:xfrm flipV="1">
              <a:off x="9561324" y="2970242"/>
              <a:ext cx="1523374" cy="1536816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1" name="Line 25"/>
            <p:cNvSpPr>
              <a:spLocks noChangeShapeType="1"/>
            </p:cNvSpPr>
            <p:nvPr/>
          </p:nvSpPr>
          <p:spPr bwMode="auto">
            <a:xfrm>
              <a:off x="6821044" y="3794656"/>
              <a:ext cx="1656893" cy="1318167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2" name="Line 26"/>
            <p:cNvSpPr>
              <a:spLocks noChangeShapeType="1"/>
            </p:cNvSpPr>
            <p:nvPr/>
          </p:nvSpPr>
          <p:spPr bwMode="auto">
            <a:xfrm>
              <a:off x="5440150" y="3926384"/>
              <a:ext cx="1309205" cy="968687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3" name="Freeform 27"/>
            <p:cNvSpPr/>
            <p:nvPr/>
          </p:nvSpPr>
          <p:spPr bwMode="auto">
            <a:xfrm>
              <a:off x="7567497" y="3101969"/>
              <a:ext cx="1993828" cy="1405089"/>
            </a:xfrm>
            <a:custGeom>
              <a:avLst/>
              <a:gdLst>
                <a:gd name="T0" fmla="*/ 0 w 2225"/>
                <a:gd name="T1" fmla="*/ 0 h 1568"/>
                <a:gd name="T2" fmla="*/ 1314 w 2225"/>
                <a:gd name="T3" fmla="*/ 728 h 1568"/>
                <a:gd name="T4" fmla="*/ 2225 w 2225"/>
                <a:gd name="T5" fmla="*/ 1568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5" h="1568">
                  <a:moveTo>
                    <a:pt x="0" y="0"/>
                  </a:moveTo>
                  <a:lnTo>
                    <a:pt x="1314" y="728"/>
                  </a:lnTo>
                  <a:lnTo>
                    <a:pt x="2225" y="1568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4" name="Line 28"/>
            <p:cNvSpPr>
              <a:spLocks noChangeShapeType="1"/>
            </p:cNvSpPr>
            <p:nvPr/>
          </p:nvSpPr>
          <p:spPr bwMode="auto">
            <a:xfrm flipV="1">
              <a:off x="7494913" y="5112823"/>
              <a:ext cx="983024" cy="653259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5" name="Oval 29"/>
            <p:cNvSpPr>
              <a:spLocks noChangeArrowheads="1"/>
            </p:cNvSpPr>
            <p:nvPr/>
          </p:nvSpPr>
          <p:spPr bwMode="auto">
            <a:xfrm>
              <a:off x="7494913" y="4317980"/>
              <a:ext cx="131727" cy="131727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6" name="Oval 30"/>
            <p:cNvSpPr>
              <a:spLocks noChangeArrowheads="1"/>
            </p:cNvSpPr>
            <p:nvPr/>
          </p:nvSpPr>
          <p:spPr bwMode="auto">
            <a:xfrm>
              <a:off x="5954513" y="3523137"/>
              <a:ext cx="150545" cy="150545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7" name="Oval 31"/>
            <p:cNvSpPr>
              <a:spLocks noChangeArrowheads="1"/>
            </p:cNvSpPr>
            <p:nvPr/>
          </p:nvSpPr>
          <p:spPr bwMode="auto">
            <a:xfrm>
              <a:off x="6573720" y="3369008"/>
              <a:ext cx="90506" cy="90506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8" name="Oval 32"/>
            <p:cNvSpPr>
              <a:spLocks noChangeArrowheads="1"/>
            </p:cNvSpPr>
            <p:nvPr/>
          </p:nvSpPr>
          <p:spPr bwMode="auto">
            <a:xfrm>
              <a:off x="6190188" y="3966708"/>
              <a:ext cx="188181" cy="186389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9" name="Oval 33"/>
            <p:cNvSpPr>
              <a:spLocks noChangeArrowheads="1"/>
            </p:cNvSpPr>
            <p:nvPr/>
          </p:nvSpPr>
          <p:spPr bwMode="auto">
            <a:xfrm>
              <a:off x="10081960" y="3771358"/>
              <a:ext cx="197142" cy="197143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0" name="Oval 34"/>
            <p:cNvSpPr>
              <a:spLocks noChangeArrowheads="1"/>
            </p:cNvSpPr>
            <p:nvPr/>
          </p:nvSpPr>
          <p:spPr bwMode="auto">
            <a:xfrm>
              <a:off x="7164251" y="4044669"/>
              <a:ext cx="209688" cy="209688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1" name="Oval 35"/>
            <p:cNvSpPr>
              <a:spLocks noChangeArrowheads="1"/>
            </p:cNvSpPr>
            <p:nvPr/>
          </p:nvSpPr>
          <p:spPr bwMode="auto">
            <a:xfrm>
              <a:off x="8493171" y="4144136"/>
              <a:ext cx="226714" cy="226714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2" name="Oval 36"/>
            <p:cNvSpPr>
              <a:spLocks noChangeArrowheads="1"/>
            </p:cNvSpPr>
            <p:nvPr/>
          </p:nvSpPr>
          <p:spPr bwMode="auto">
            <a:xfrm>
              <a:off x="8677768" y="3686228"/>
              <a:ext cx="137104" cy="13800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3" name="Oval 37"/>
            <p:cNvSpPr>
              <a:spLocks noChangeArrowheads="1"/>
            </p:cNvSpPr>
            <p:nvPr/>
          </p:nvSpPr>
          <p:spPr bwMode="auto">
            <a:xfrm>
              <a:off x="8244950" y="3449657"/>
              <a:ext cx="125454" cy="122766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4" name="Line 38"/>
            <p:cNvSpPr>
              <a:spLocks noChangeShapeType="1"/>
            </p:cNvSpPr>
            <p:nvPr/>
          </p:nvSpPr>
          <p:spPr bwMode="auto">
            <a:xfrm flipH="1">
              <a:off x="9014702" y="4507058"/>
              <a:ext cx="546622" cy="1290388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5" name="Line 39"/>
            <p:cNvSpPr>
              <a:spLocks noChangeShapeType="1"/>
            </p:cNvSpPr>
            <p:nvPr/>
          </p:nvSpPr>
          <p:spPr bwMode="auto">
            <a:xfrm>
              <a:off x="8477937" y="5112823"/>
              <a:ext cx="1310101" cy="388012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6" name="Oval 40"/>
            <p:cNvSpPr>
              <a:spLocks noChangeArrowheads="1"/>
            </p:cNvSpPr>
            <p:nvPr/>
          </p:nvSpPr>
          <p:spPr bwMode="auto">
            <a:xfrm>
              <a:off x="9128507" y="5246343"/>
              <a:ext cx="165779" cy="165779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7" name="Line 41"/>
            <p:cNvSpPr>
              <a:spLocks noChangeShapeType="1"/>
            </p:cNvSpPr>
            <p:nvPr/>
          </p:nvSpPr>
          <p:spPr bwMode="auto">
            <a:xfrm>
              <a:off x="9294286" y="2713957"/>
              <a:ext cx="209688" cy="568129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8" name="Oval 42"/>
            <p:cNvSpPr>
              <a:spLocks noChangeArrowheads="1"/>
            </p:cNvSpPr>
            <p:nvPr/>
          </p:nvSpPr>
          <p:spPr bwMode="auto">
            <a:xfrm>
              <a:off x="9196611" y="2614489"/>
              <a:ext cx="197142" cy="197143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9" name="Oval 43"/>
            <p:cNvSpPr>
              <a:spLocks noChangeArrowheads="1"/>
            </p:cNvSpPr>
            <p:nvPr/>
          </p:nvSpPr>
          <p:spPr bwMode="auto">
            <a:xfrm>
              <a:off x="8603391" y="2260529"/>
              <a:ext cx="152337" cy="15413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0" name="Freeform 44"/>
            <p:cNvSpPr/>
            <p:nvPr/>
          </p:nvSpPr>
          <p:spPr bwMode="auto">
            <a:xfrm>
              <a:off x="6166889" y="2228269"/>
              <a:ext cx="2355853" cy="769752"/>
            </a:xfrm>
            <a:custGeom>
              <a:avLst/>
              <a:gdLst>
                <a:gd name="T0" fmla="*/ 0 w 2629"/>
                <a:gd name="T1" fmla="*/ 542 h 859"/>
                <a:gd name="T2" fmla="*/ 1172 w 2629"/>
                <a:gd name="T3" fmla="*/ 461 h 859"/>
                <a:gd name="T4" fmla="*/ 1842 w 2629"/>
                <a:gd name="T5" fmla="*/ 0 h 859"/>
                <a:gd name="T6" fmla="*/ 2047 w 2629"/>
                <a:gd name="T7" fmla="*/ 457 h 859"/>
                <a:gd name="T8" fmla="*/ 2629 w 2629"/>
                <a:gd name="T9" fmla="*/ 859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9" h="859">
                  <a:moveTo>
                    <a:pt x="0" y="542"/>
                  </a:moveTo>
                  <a:lnTo>
                    <a:pt x="1172" y="461"/>
                  </a:lnTo>
                  <a:lnTo>
                    <a:pt x="1842" y="0"/>
                  </a:lnTo>
                  <a:lnTo>
                    <a:pt x="2047" y="457"/>
                  </a:lnTo>
                  <a:lnTo>
                    <a:pt x="2629" y="859"/>
                  </a:lnTo>
                </a:path>
              </a:pathLst>
            </a:cu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1" name="Line 45"/>
            <p:cNvSpPr>
              <a:spLocks noChangeShapeType="1"/>
            </p:cNvSpPr>
            <p:nvPr/>
          </p:nvSpPr>
          <p:spPr bwMode="auto">
            <a:xfrm>
              <a:off x="7217121" y="2641372"/>
              <a:ext cx="350376" cy="479415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2" name="Oval 46"/>
            <p:cNvSpPr>
              <a:spLocks noChangeArrowheads="1"/>
            </p:cNvSpPr>
            <p:nvPr/>
          </p:nvSpPr>
          <p:spPr bwMode="auto">
            <a:xfrm>
              <a:off x="7175004" y="2599256"/>
              <a:ext cx="85130" cy="8513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3" name="Oval 47"/>
            <p:cNvSpPr>
              <a:spLocks noChangeArrowheads="1"/>
            </p:cNvSpPr>
            <p:nvPr/>
          </p:nvSpPr>
          <p:spPr bwMode="auto">
            <a:xfrm>
              <a:off x="7948340" y="2584918"/>
              <a:ext cx="103948" cy="10574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4" name="Line 48"/>
            <p:cNvSpPr>
              <a:spLocks noChangeShapeType="1"/>
            </p:cNvSpPr>
            <p:nvPr/>
          </p:nvSpPr>
          <p:spPr bwMode="auto">
            <a:xfrm flipH="1">
              <a:off x="6617629" y="2641372"/>
              <a:ext cx="599492" cy="771544"/>
            </a:xfrm>
            <a:prstGeom prst="line">
              <a:avLst/>
            </a:prstGeom>
            <a:noFill/>
            <a:ln w="14288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5" name="Oval 49"/>
            <p:cNvSpPr>
              <a:spLocks noChangeArrowheads="1"/>
            </p:cNvSpPr>
            <p:nvPr/>
          </p:nvSpPr>
          <p:spPr bwMode="auto">
            <a:xfrm>
              <a:off x="6881083" y="2830450"/>
              <a:ext cx="213272" cy="215961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6" name="Oval 50"/>
            <p:cNvSpPr>
              <a:spLocks noChangeArrowheads="1"/>
            </p:cNvSpPr>
            <p:nvPr/>
          </p:nvSpPr>
          <p:spPr bwMode="auto">
            <a:xfrm>
              <a:off x="5768124" y="1650283"/>
              <a:ext cx="214168" cy="213272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7" name="Oval 51"/>
            <p:cNvSpPr>
              <a:spLocks noChangeArrowheads="1"/>
            </p:cNvSpPr>
            <p:nvPr/>
          </p:nvSpPr>
          <p:spPr bwMode="auto">
            <a:xfrm>
              <a:off x="10148271" y="3074190"/>
              <a:ext cx="189974" cy="19087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8" name="Oval 52"/>
            <p:cNvSpPr>
              <a:spLocks noChangeArrowheads="1"/>
            </p:cNvSpPr>
            <p:nvPr/>
          </p:nvSpPr>
          <p:spPr bwMode="auto">
            <a:xfrm>
              <a:off x="10392011" y="3584968"/>
              <a:ext cx="82441" cy="85130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9" name="Oval 53"/>
            <p:cNvSpPr>
              <a:spLocks noChangeArrowheads="1"/>
            </p:cNvSpPr>
            <p:nvPr/>
          </p:nvSpPr>
          <p:spPr bwMode="auto">
            <a:xfrm>
              <a:off x="7823782" y="4581435"/>
              <a:ext cx="107532" cy="109325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0" name="Oval 54"/>
            <p:cNvSpPr>
              <a:spLocks noChangeArrowheads="1"/>
            </p:cNvSpPr>
            <p:nvPr/>
          </p:nvSpPr>
          <p:spPr bwMode="auto">
            <a:xfrm>
              <a:off x="7658003" y="4930915"/>
              <a:ext cx="184597" cy="181909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1" name="Oval 55"/>
            <p:cNvSpPr>
              <a:spLocks noChangeArrowheads="1"/>
            </p:cNvSpPr>
            <p:nvPr/>
          </p:nvSpPr>
          <p:spPr bwMode="auto">
            <a:xfrm>
              <a:off x="8190288" y="6337796"/>
              <a:ext cx="181909" cy="184597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2" name="Oval 56"/>
            <p:cNvSpPr>
              <a:spLocks noChangeArrowheads="1"/>
            </p:cNvSpPr>
            <p:nvPr/>
          </p:nvSpPr>
          <p:spPr bwMode="auto">
            <a:xfrm>
              <a:off x="5924941" y="5971290"/>
              <a:ext cx="181909" cy="184597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3" name="Oval 57"/>
            <p:cNvSpPr>
              <a:spLocks noChangeArrowheads="1"/>
            </p:cNvSpPr>
            <p:nvPr/>
          </p:nvSpPr>
          <p:spPr bwMode="auto">
            <a:xfrm>
              <a:off x="10103466" y="6401419"/>
              <a:ext cx="184597" cy="184597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4" name="Oval 58"/>
            <p:cNvSpPr>
              <a:spLocks noChangeArrowheads="1"/>
            </p:cNvSpPr>
            <p:nvPr/>
          </p:nvSpPr>
          <p:spPr bwMode="auto">
            <a:xfrm>
              <a:off x="10993296" y="2256048"/>
              <a:ext cx="181909" cy="184597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5" name="Oval 59"/>
            <p:cNvSpPr>
              <a:spLocks noChangeArrowheads="1"/>
            </p:cNvSpPr>
            <p:nvPr/>
          </p:nvSpPr>
          <p:spPr bwMode="auto">
            <a:xfrm>
              <a:off x="9696636" y="1773049"/>
              <a:ext cx="181909" cy="181909"/>
            </a:xfrm>
            <a:prstGeom prst="ellipse">
              <a:avLst/>
            </a:pr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6" name="Oval 60"/>
            <p:cNvSpPr>
              <a:spLocks noChangeArrowheads="1"/>
            </p:cNvSpPr>
            <p:nvPr/>
          </p:nvSpPr>
          <p:spPr bwMode="auto">
            <a:xfrm>
              <a:off x="8823832" y="5606576"/>
              <a:ext cx="380843" cy="38174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7" name="Freeform 61"/>
            <p:cNvSpPr>
              <a:spLocks noEditPoints="1"/>
            </p:cNvSpPr>
            <p:nvPr/>
          </p:nvSpPr>
          <p:spPr bwMode="auto">
            <a:xfrm>
              <a:off x="8887456" y="5670199"/>
              <a:ext cx="253597" cy="254493"/>
            </a:xfrm>
            <a:custGeom>
              <a:avLst/>
              <a:gdLst>
                <a:gd name="T0" fmla="*/ 120 w 120"/>
                <a:gd name="T1" fmla="*/ 55 h 120"/>
                <a:gd name="T2" fmla="*/ 111 w 120"/>
                <a:gd name="T3" fmla="*/ 52 h 120"/>
                <a:gd name="T4" fmla="*/ 107 w 120"/>
                <a:gd name="T5" fmla="*/ 46 h 120"/>
                <a:gd name="T6" fmla="*/ 112 w 120"/>
                <a:gd name="T7" fmla="*/ 36 h 120"/>
                <a:gd name="T8" fmla="*/ 112 w 120"/>
                <a:gd name="T9" fmla="*/ 30 h 120"/>
                <a:gd name="T10" fmla="*/ 100 w 120"/>
                <a:gd name="T11" fmla="*/ 32 h 120"/>
                <a:gd name="T12" fmla="*/ 96 w 120"/>
                <a:gd name="T13" fmla="*/ 27 h 120"/>
                <a:gd name="T14" fmla="*/ 97 w 120"/>
                <a:gd name="T15" fmla="*/ 16 h 120"/>
                <a:gd name="T16" fmla="*/ 93 w 120"/>
                <a:gd name="T17" fmla="*/ 10 h 120"/>
                <a:gd name="T18" fmla="*/ 86 w 120"/>
                <a:gd name="T19" fmla="*/ 15 h 120"/>
                <a:gd name="T20" fmla="*/ 80 w 120"/>
                <a:gd name="T21" fmla="*/ 15 h 120"/>
                <a:gd name="T22" fmla="*/ 74 w 120"/>
                <a:gd name="T23" fmla="*/ 10 h 120"/>
                <a:gd name="T24" fmla="*/ 70 w 120"/>
                <a:gd name="T25" fmla="*/ 1 h 120"/>
                <a:gd name="T26" fmla="*/ 64 w 120"/>
                <a:gd name="T27" fmla="*/ 8 h 120"/>
                <a:gd name="T28" fmla="*/ 57 w 120"/>
                <a:gd name="T29" fmla="*/ 11 h 120"/>
                <a:gd name="T30" fmla="*/ 51 w 120"/>
                <a:gd name="T31" fmla="*/ 9 h 120"/>
                <a:gd name="T32" fmla="*/ 46 w 120"/>
                <a:gd name="T33" fmla="*/ 2 h 120"/>
                <a:gd name="T34" fmla="*/ 41 w 120"/>
                <a:gd name="T35" fmla="*/ 6 h 120"/>
                <a:gd name="T36" fmla="*/ 37 w 120"/>
                <a:gd name="T37" fmla="*/ 16 h 120"/>
                <a:gd name="T38" fmla="*/ 32 w 120"/>
                <a:gd name="T39" fmla="*/ 19 h 120"/>
                <a:gd name="T40" fmla="*/ 22 w 120"/>
                <a:gd name="T41" fmla="*/ 13 h 120"/>
                <a:gd name="T42" fmla="*/ 19 w 120"/>
                <a:gd name="T43" fmla="*/ 19 h 120"/>
                <a:gd name="T44" fmla="*/ 20 w 120"/>
                <a:gd name="T45" fmla="*/ 30 h 120"/>
                <a:gd name="T46" fmla="*/ 14 w 120"/>
                <a:gd name="T47" fmla="*/ 35 h 120"/>
                <a:gd name="T48" fmla="*/ 5 w 120"/>
                <a:gd name="T49" fmla="*/ 34 h 120"/>
                <a:gd name="T50" fmla="*/ 4 w 120"/>
                <a:gd name="T51" fmla="*/ 38 h 120"/>
                <a:gd name="T52" fmla="*/ 12 w 120"/>
                <a:gd name="T53" fmla="*/ 48 h 120"/>
                <a:gd name="T54" fmla="*/ 10 w 120"/>
                <a:gd name="T55" fmla="*/ 56 h 120"/>
                <a:gd name="T56" fmla="*/ 0 w 120"/>
                <a:gd name="T57" fmla="*/ 62 h 120"/>
                <a:gd name="T58" fmla="*/ 0 w 120"/>
                <a:gd name="T59" fmla="*/ 66 h 120"/>
                <a:gd name="T60" fmla="*/ 11 w 120"/>
                <a:gd name="T61" fmla="*/ 68 h 120"/>
                <a:gd name="T62" fmla="*/ 13 w 120"/>
                <a:gd name="T63" fmla="*/ 76 h 120"/>
                <a:gd name="T64" fmla="*/ 5 w 120"/>
                <a:gd name="T65" fmla="*/ 86 h 120"/>
                <a:gd name="T66" fmla="*/ 8 w 120"/>
                <a:gd name="T67" fmla="*/ 91 h 120"/>
                <a:gd name="T68" fmla="*/ 20 w 120"/>
                <a:gd name="T69" fmla="*/ 90 h 120"/>
                <a:gd name="T70" fmla="*/ 25 w 120"/>
                <a:gd name="T71" fmla="*/ 95 h 120"/>
                <a:gd name="T72" fmla="*/ 22 w 120"/>
                <a:gd name="T73" fmla="*/ 107 h 120"/>
                <a:gd name="T74" fmla="*/ 27 w 120"/>
                <a:gd name="T75" fmla="*/ 110 h 120"/>
                <a:gd name="T76" fmla="*/ 36 w 120"/>
                <a:gd name="T77" fmla="*/ 103 h 120"/>
                <a:gd name="T78" fmla="*/ 40 w 120"/>
                <a:gd name="T79" fmla="*/ 105 h 120"/>
                <a:gd name="T80" fmla="*/ 46 w 120"/>
                <a:gd name="T81" fmla="*/ 116 h 120"/>
                <a:gd name="T82" fmla="*/ 51 w 120"/>
                <a:gd name="T83" fmla="*/ 120 h 120"/>
                <a:gd name="T84" fmla="*/ 57 w 120"/>
                <a:gd name="T85" fmla="*/ 109 h 120"/>
                <a:gd name="T86" fmla="*/ 63 w 120"/>
                <a:gd name="T87" fmla="*/ 109 h 120"/>
                <a:gd name="T88" fmla="*/ 70 w 120"/>
                <a:gd name="T89" fmla="*/ 114 h 120"/>
                <a:gd name="T90" fmla="*/ 76 w 120"/>
                <a:gd name="T91" fmla="*/ 118 h 120"/>
                <a:gd name="T92" fmla="*/ 79 w 120"/>
                <a:gd name="T93" fmla="*/ 112 h 120"/>
                <a:gd name="T94" fmla="*/ 83 w 120"/>
                <a:gd name="T95" fmla="*/ 103 h 120"/>
                <a:gd name="T96" fmla="*/ 90 w 120"/>
                <a:gd name="T97" fmla="*/ 102 h 120"/>
                <a:gd name="T98" fmla="*/ 98 w 120"/>
                <a:gd name="T99" fmla="*/ 106 h 120"/>
                <a:gd name="T100" fmla="*/ 98 w 120"/>
                <a:gd name="T101" fmla="*/ 95 h 120"/>
                <a:gd name="T102" fmla="*/ 100 w 120"/>
                <a:gd name="T103" fmla="*/ 89 h 120"/>
                <a:gd name="T104" fmla="*/ 108 w 120"/>
                <a:gd name="T105" fmla="*/ 86 h 120"/>
                <a:gd name="T106" fmla="*/ 114 w 120"/>
                <a:gd name="T107" fmla="*/ 85 h 120"/>
                <a:gd name="T108" fmla="*/ 116 w 120"/>
                <a:gd name="T109" fmla="*/ 81 h 120"/>
                <a:gd name="T110" fmla="*/ 108 w 120"/>
                <a:gd name="T111" fmla="*/ 70 h 120"/>
                <a:gd name="T112" fmla="*/ 112 w 120"/>
                <a:gd name="T113" fmla="*/ 63 h 120"/>
                <a:gd name="T114" fmla="*/ 31 w 120"/>
                <a:gd name="T115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0" h="120">
                  <a:moveTo>
                    <a:pt x="120" y="58"/>
                  </a:moveTo>
                  <a:cubicBezTo>
                    <a:pt x="120" y="58"/>
                    <a:pt x="120" y="58"/>
                    <a:pt x="120" y="57"/>
                  </a:cubicBezTo>
                  <a:cubicBezTo>
                    <a:pt x="120" y="57"/>
                    <a:pt x="120" y="57"/>
                    <a:pt x="120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4"/>
                    <a:pt x="120" y="54"/>
                  </a:cubicBezTo>
                  <a:cubicBezTo>
                    <a:pt x="120" y="54"/>
                    <a:pt x="118" y="54"/>
                    <a:pt x="117" y="53"/>
                  </a:cubicBezTo>
                  <a:cubicBezTo>
                    <a:pt x="117" y="53"/>
                    <a:pt x="116" y="53"/>
                    <a:pt x="116" y="53"/>
                  </a:cubicBezTo>
                  <a:cubicBezTo>
                    <a:pt x="115" y="53"/>
                    <a:pt x="115" y="53"/>
                    <a:pt x="114" y="53"/>
                  </a:cubicBezTo>
                  <a:cubicBezTo>
                    <a:pt x="113" y="53"/>
                    <a:pt x="112" y="52"/>
                    <a:pt x="111" y="52"/>
                  </a:cubicBezTo>
                  <a:cubicBezTo>
                    <a:pt x="110" y="52"/>
                    <a:pt x="109" y="52"/>
                    <a:pt x="108" y="52"/>
                  </a:cubicBezTo>
                  <a:cubicBezTo>
                    <a:pt x="108" y="51"/>
                    <a:pt x="108" y="51"/>
                    <a:pt x="108" y="50"/>
                  </a:cubicBezTo>
                  <a:cubicBezTo>
                    <a:pt x="108" y="49"/>
                    <a:pt x="108" y="48"/>
                    <a:pt x="108" y="4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7"/>
                    <a:pt x="107" y="47"/>
                    <a:pt x="107" y="46"/>
                  </a:cubicBezTo>
                  <a:cubicBezTo>
                    <a:pt x="107" y="45"/>
                    <a:pt x="107" y="45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6" y="43"/>
                    <a:pt x="106" y="42"/>
                    <a:pt x="106" y="42"/>
                  </a:cubicBezTo>
                  <a:cubicBezTo>
                    <a:pt x="106" y="41"/>
                    <a:pt x="107" y="41"/>
                    <a:pt x="108" y="40"/>
                  </a:cubicBezTo>
                  <a:cubicBezTo>
                    <a:pt x="109" y="39"/>
                    <a:pt x="111" y="37"/>
                    <a:pt x="112" y="36"/>
                  </a:cubicBezTo>
                  <a:cubicBezTo>
                    <a:pt x="113" y="35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3"/>
                  </a:cubicBezTo>
                  <a:cubicBezTo>
                    <a:pt x="113" y="33"/>
                    <a:pt x="113" y="32"/>
                    <a:pt x="113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9"/>
                    <a:pt x="111" y="29"/>
                    <a:pt x="110" y="29"/>
                  </a:cubicBezTo>
                  <a:cubicBezTo>
                    <a:pt x="110" y="29"/>
                    <a:pt x="109" y="29"/>
                    <a:pt x="108" y="29"/>
                  </a:cubicBezTo>
                  <a:cubicBezTo>
                    <a:pt x="107" y="30"/>
                    <a:pt x="105" y="30"/>
                    <a:pt x="103" y="31"/>
                  </a:cubicBezTo>
                  <a:cubicBezTo>
                    <a:pt x="102" y="31"/>
                    <a:pt x="101" y="31"/>
                    <a:pt x="100" y="32"/>
                  </a:cubicBezTo>
                  <a:cubicBezTo>
                    <a:pt x="100" y="31"/>
                    <a:pt x="99" y="31"/>
                    <a:pt x="99" y="30"/>
                  </a:cubicBezTo>
                  <a:cubicBezTo>
                    <a:pt x="98" y="29"/>
                    <a:pt x="98" y="29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7"/>
                    <a:pt x="96" y="27"/>
                  </a:cubicBezTo>
                  <a:cubicBezTo>
                    <a:pt x="96" y="26"/>
                    <a:pt x="95" y="26"/>
                    <a:pt x="94" y="25"/>
                  </a:cubicBezTo>
                  <a:cubicBezTo>
                    <a:pt x="94" y="25"/>
                    <a:pt x="94" y="24"/>
                    <a:pt x="93" y="24"/>
                  </a:cubicBezTo>
                  <a:cubicBezTo>
                    <a:pt x="94" y="23"/>
                    <a:pt x="94" y="22"/>
                    <a:pt x="94" y="21"/>
                  </a:cubicBezTo>
                  <a:cubicBezTo>
                    <a:pt x="95" y="20"/>
                    <a:pt x="95" y="19"/>
                    <a:pt x="96" y="18"/>
                  </a:cubicBezTo>
                  <a:cubicBezTo>
                    <a:pt x="96" y="18"/>
                    <a:pt x="96" y="17"/>
                    <a:pt x="97" y="16"/>
                  </a:cubicBezTo>
                  <a:cubicBezTo>
                    <a:pt x="97" y="14"/>
                    <a:pt x="98" y="13"/>
                    <a:pt x="98" y="13"/>
                  </a:cubicBezTo>
                  <a:cubicBezTo>
                    <a:pt x="98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6" y="12"/>
                    <a:pt x="96" y="12"/>
                    <a:pt x="95" y="11"/>
                  </a:cubicBezTo>
                  <a:cubicBezTo>
                    <a:pt x="94" y="11"/>
                    <a:pt x="94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0" y="11"/>
                  </a:cubicBezTo>
                  <a:cubicBezTo>
                    <a:pt x="90" y="12"/>
                    <a:pt x="89" y="12"/>
                    <a:pt x="88" y="13"/>
                  </a:cubicBezTo>
                  <a:cubicBezTo>
                    <a:pt x="87" y="14"/>
                    <a:pt x="86" y="14"/>
                    <a:pt x="86" y="15"/>
                  </a:cubicBezTo>
                  <a:cubicBezTo>
                    <a:pt x="85" y="16"/>
                    <a:pt x="84" y="16"/>
                    <a:pt x="84" y="17"/>
                  </a:cubicBezTo>
                  <a:cubicBezTo>
                    <a:pt x="83" y="17"/>
                    <a:pt x="83" y="16"/>
                    <a:pt x="82" y="16"/>
                  </a:cubicBezTo>
                  <a:cubicBezTo>
                    <a:pt x="82" y="16"/>
                    <a:pt x="81" y="16"/>
                    <a:pt x="81" y="15"/>
                  </a:cubicBezTo>
                  <a:cubicBezTo>
                    <a:pt x="81" y="15"/>
                    <a:pt x="81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8" y="14"/>
                  </a:cubicBezTo>
                  <a:cubicBezTo>
                    <a:pt x="78" y="14"/>
                    <a:pt x="77" y="14"/>
                    <a:pt x="76" y="13"/>
                  </a:cubicBezTo>
                  <a:cubicBezTo>
                    <a:pt x="75" y="13"/>
                    <a:pt x="75" y="13"/>
                    <a:pt x="74" y="13"/>
                  </a:cubicBezTo>
                  <a:cubicBezTo>
                    <a:pt x="74" y="12"/>
                    <a:pt x="74" y="11"/>
                    <a:pt x="74" y="10"/>
                  </a:cubicBezTo>
                  <a:cubicBezTo>
                    <a:pt x="74" y="8"/>
                    <a:pt x="74" y="6"/>
                    <a:pt x="74" y="4"/>
                  </a:cubicBezTo>
                  <a:cubicBezTo>
                    <a:pt x="74" y="3"/>
                    <a:pt x="74" y="2"/>
                    <a:pt x="74" y="2"/>
                  </a:cubicBezTo>
                  <a:cubicBezTo>
                    <a:pt x="74" y="2"/>
                    <a:pt x="73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1"/>
                    <a:pt x="66" y="3"/>
                  </a:cubicBezTo>
                  <a:cubicBezTo>
                    <a:pt x="65" y="4"/>
                    <a:pt x="64" y="6"/>
                    <a:pt x="64" y="8"/>
                  </a:cubicBezTo>
                  <a:cubicBezTo>
                    <a:pt x="63" y="9"/>
                    <a:pt x="63" y="10"/>
                    <a:pt x="63" y="11"/>
                  </a:cubicBezTo>
                  <a:cubicBezTo>
                    <a:pt x="62" y="11"/>
                    <a:pt x="61" y="11"/>
                    <a:pt x="61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58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5" y="11"/>
                  </a:cubicBezTo>
                  <a:cubicBezTo>
                    <a:pt x="55" y="11"/>
                    <a:pt x="55" y="11"/>
                    <a:pt x="54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51" y="8"/>
                    <a:pt x="50" y="7"/>
                    <a:pt x="50" y="6"/>
                  </a:cubicBezTo>
                  <a:cubicBezTo>
                    <a:pt x="49" y="5"/>
                    <a:pt x="49" y="4"/>
                    <a:pt x="48" y="4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46" y="1"/>
                    <a:pt x="46" y="1"/>
                    <a:pt x="46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3" y="2"/>
                    <a:pt x="42" y="3"/>
                    <a:pt x="42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4"/>
                    <a:pt x="41" y="6"/>
                  </a:cubicBezTo>
                  <a:cubicBezTo>
                    <a:pt x="41" y="7"/>
                    <a:pt x="41" y="8"/>
                    <a:pt x="41" y="9"/>
                  </a:cubicBezTo>
                  <a:cubicBezTo>
                    <a:pt x="41" y="10"/>
                    <a:pt x="41" y="11"/>
                    <a:pt x="41" y="12"/>
                  </a:cubicBezTo>
                  <a:cubicBezTo>
                    <a:pt x="41" y="13"/>
                    <a:pt x="41" y="14"/>
                    <a:pt x="41" y="14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6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5" y="17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28" y="16"/>
                    <a:pt x="26" y="15"/>
                    <a:pt x="25" y="14"/>
                  </a:cubicBezTo>
                  <a:cubicBezTo>
                    <a:pt x="24" y="14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19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20" y="21"/>
                    <a:pt x="21" y="23"/>
                    <a:pt x="22" y="25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9"/>
                    <a:pt x="21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19" y="32"/>
                  </a:cubicBezTo>
                  <a:cubicBezTo>
                    <a:pt x="19" y="32"/>
                    <a:pt x="18" y="33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6" y="35"/>
                    <a:pt x="15" y="35"/>
                    <a:pt x="14" y="35"/>
                  </a:cubicBezTo>
                  <a:cubicBezTo>
                    <a:pt x="13" y="35"/>
                    <a:pt x="12" y="34"/>
                    <a:pt x="11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4"/>
                    <a:pt x="6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4" y="36"/>
                  </a:cubicBezTo>
                  <a:cubicBezTo>
                    <a:pt x="4" y="37"/>
                    <a:pt x="4" y="37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4" y="40"/>
                    <a:pt x="5" y="41"/>
                  </a:cubicBezTo>
                  <a:cubicBezTo>
                    <a:pt x="7" y="42"/>
                    <a:pt x="8" y="44"/>
                    <a:pt x="10" y="45"/>
                  </a:cubicBezTo>
                  <a:cubicBezTo>
                    <a:pt x="11" y="45"/>
                    <a:pt x="12" y="46"/>
                    <a:pt x="12" y="46"/>
                  </a:cubicBezTo>
                  <a:cubicBezTo>
                    <a:pt x="12" y="47"/>
                    <a:pt x="12" y="47"/>
                    <a:pt x="12" y="48"/>
                  </a:cubicBezTo>
                  <a:cubicBezTo>
                    <a:pt x="12" y="49"/>
                    <a:pt x="11" y="50"/>
                    <a:pt x="11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1" y="52"/>
                    <a:pt x="11" y="52"/>
                  </a:cubicBezTo>
                  <a:cubicBezTo>
                    <a:pt x="11" y="53"/>
                    <a:pt x="11" y="54"/>
                    <a:pt x="11" y="55"/>
                  </a:cubicBezTo>
                  <a:cubicBezTo>
                    <a:pt x="11" y="55"/>
                    <a:pt x="11" y="56"/>
                    <a:pt x="10" y="56"/>
                  </a:cubicBezTo>
                  <a:cubicBezTo>
                    <a:pt x="10" y="57"/>
                    <a:pt x="9" y="57"/>
                    <a:pt x="8" y="57"/>
                  </a:cubicBezTo>
                  <a:cubicBezTo>
                    <a:pt x="6" y="58"/>
                    <a:pt x="4" y="58"/>
                    <a:pt x="2" y="59"/>
                  </a:cubicBezTo>
                  <a:cubicBezTo>
                    <a:pt x="1" y="59"/>
                    <a:pt x="0" y="60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0" y="61"/>
                    <a:pt x="0" y="62"/>
                  </a:cubicBezTo>
                  <a:cubicBezTo>
                    <a:pt x="0" y="62"/>
                    <a:pt x="0" y="62"/>
                    <a:pt x="0" y="63"/>
                  </a:cubicBezTo>
                  <a:cubicBezTo>
                    <a:pt x="0" y="63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1" y="66"/>
                    <a:pt x="2" y="67"/>
                  </a:cubicBezTo>
                  <a:cubicBezTo>
                    <a:pt x="3" y="67"/>
                    <a:pt x="3" y="67"/>
                    <a:pt x="4" y="67"/>
                  </a:cubicBezTo>
                  <a:cubicBezTo>
                    <a:pt x="4" y="67"/>
                    <a:pt x="5" y="67"/>
                    <a:pt x="5" y="67"/>
                  </a:cubicBezTo>
                  <a:cubicBezTo>
                    <a:pt x="6" y="67"/>
                    <a:pt x="7" y="68"/>
                    <a:pt x="8" y="68"/>
                  </a:cubicBezTo>
                  <a:cubicBezTo>
                    <a:pt x="9" y="68"/>
                    <a:pt x="10" y="68"/>
                    <a:pt x="11" y="68"/>
                  </a:cubicBezTo>
                  <a:cubicBezTo>
                    <a:pt x="11" y="69"/>
                    <a:pt x="11" y="69"/>
                    <a:pt x="11" y="70"/>
                  </a:cubicBezTo>
                  <a:cubicBezTo>
                    <a:pt x="12" y="71"/>
                    <a:pt x="12" y="72"/>
                    <a:pt x="12" y="72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9"/>
                    <a:pt x="12" y="79"/>
                    <a:pt x="12" y="80"/>
                  </a:cubicBezTo>
                  <a:cubicBezTo>
                    <a:pt x="10" y="81"/>
                    <a:pt x="8" y="83"/>
                    <a:pt x="7" y="84"/>
                  </a:cubicBezTo>
                  <a:cubicBezTo>
                    <a:pt x="6" y="85"/>
                    <a:pt x="5" y="86"/>
                    <a:pt x="5" y="86"/>
                  </a:cubicBezTo>
                  <a:cubicBezTo>
                    <a:pt x="5" y="86"/>
                    <a:pt x="5" y="86"/>
                    <a:pt x="6" y="87"/>
                  </a:cubicBezTo>
                  <a:cubicBezTo>
                    <a:pt x="6" y="87"/>
                    <a:pt x="6" y="88"/>
                    <a:pt x="7" y="89"/>
                  </a:cubicBezTo>
                  <a:cubicBezTo>
                    <a:pt x="7" y="89"/>
                    <a:pt x="7" y="89"/>
                    <a:pt x="7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9" y="91"/>
                    <a:pt x="9" y="91"/>
                  </a:cubicBezTo>
                  <a:cubicBezTo>
                    <a:pt x="10" y="91"/>
                    <a:pt x="10" y="91"/>
                    <a:pt x="11" y="91"/>
                  </a:cubicBezTo>
                  <a:cubicBezTo>
                    <a:pt x="13" y="90"/>
                    <a:pt x="15" y="90"/>
                    <a:pt x="17" y="89"/>
                  </a:cubicBezTo>
                  <a:cubicBezTo>
                    <a:pt x="18" y="89"/>
                    <a:pt x="19" y="89"/>
                    <a:pt x="19" y="89"/>
                  </a:cubicBezTo>
                  <a:cubicBezTo>
                    <a:pt x="20" y="89"/>
                    <a:pt x="20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3" y="9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4" y="94"/>
                    <a:pt x="24" y="94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6" y="97"/>
                    <a:pt x="25" y="98"/>
                    <a:pt x="25" y="99"/>
                  </a:cubicBezTo>
                  <a:cubicBezTo>
                    <a:pt x="25" y="100"/>
                    <a:pt x="24" y="101"/>
                    <a:pt x="24" y="102"/>
                  </a:cubicBezTo>
                  <a:cubicBezTo>
                    <a:pt x="23" y="103"/>
                    <a:pt x="23" y="103"/>
                    <a:pt x="23" y="104"/>
                  </a:cubicBezTo>
                  <a:cubicBezTo>
                    <a:pt x="22" y="106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3" y="108"/>
                    <a:pt x="24" y="108"/>
                    <a:pt x="24" y="109"/>
                  </a:cubicBezTo>
                  <a:cubicBezTo>
                    <a:pt x="25" y="109"/>
                    <a:pt x="26" y="110"/>
                    <a:pt x="26" y="110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1"/>
                  </a:cubicBezTo>
                  <a:cubicBezTo>
                    <a:pt x="27" y="111"/>
                    <a:pt x="28" y="110"/>
                    <a:pt x="29" y="109"/>
                  </a:cubicBezTo>
                  <a:cubicBezTo>
                    <a:pt x="30" y="108"/>
                    <a:pt x="31" y="108"/>
                    <a:pt x="31" y="107"/>
                  </a:cubicBezTo>
                  <a:cubicBezTo>
                    <a:pt x="32" y="106"/>
                    <a:pt x="33" y="106"/>
                    <a:pt x="34" y="105"/>
                  </a:cubicBezTo>
                  <a:cubicBezTo>
                    <a:pt x="34" y="104"/>
                    <a:pt x="35" y="104"/>
                    <a:pt x="36" y="103"/>
                  </a:cubicBezTo>
                  <a:cubicBezTo>
                    <a:pt x="36" y="103"/>
                    <a:pt x="37" y="104"/>
                    <a:pt x="37" y="104"/>
                  </a:cubicBezTo>
                  <a:cubicBezTo>
                    <a:pt x="38" y="104"/>
                    <a:pt x="38" y="104"/>
                    <a:pt x="38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1" y="106"/>
                    <a:pt x="41" y="106"/>
                  </a:cubicBezTo>
                  <a:cubicBezTo>
                    <a:pt x="42" y="106"/>
                    <a:pt x="43" y="106"/>
                    <a:pt x="44" y="107"/>
                  </a:cubicBezTo>
                  <a:cubicBezTo>
                    <a:pt x="44" y="107"/>
                    <a:pt x="45" y="107"/>
                    <a:pt x="45" y="107"/>
                  </a:cubicBezTo>
                  <a:cubicBezTo>
                    <a:pt x="45" y="108"/>
                    <a:pt x="45" y="109"/>
                    <a:pt x="45" y="110"/>
                  </a:cubicBezTo>
                  <a:cubicBezTo>
                    <a:pt x="45" y="112"/>
                    <a:pt x="45" y="114"/>
                    <a:pt x="46" y="116"/>
                  </a:cubicBezTo>
                  <a:cubicBezTo>
                    <a:pt x="46" y="117"/>
                    <a:pt x="46" y="119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7" y="119"/>
                    <a:pt x="48" y="119"/>
                    <a:pt x="49" y="119"/>
                  </a:cubicBezTo>
                  <a:cubicBezTo>
                    <a:pt x="50" y="119"/>
                    <a:pt x="51" y="119"/>
                    <a:pt x="51" y="120"/>
                  </a:cubicBezTo>
                  <a:cubicBezTo>
                    <a:pt x="51" y="120"/>
                    <a:pt x="52" y="120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3" y="119"/>
                    <a:pt x="53" y="117"/>
                  </a:cubicBezTo>
                  <a:cubicBezTo>
                    <a:pt x="54" y="116"/>
                    <a:pt x="55" y="114"/>
                    <a:pt x="56" y="112"/>
                  </a:cubicBezTo>
                  <a:cubicBezTo>
                    <a:pt x="56" y="111"/>
                    <a:pt x="57" y="110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cubicBezTo>
                    <a:pt x="60" y="109"/>
                    <a:pt x="60" y="109"/>
                    <a:pt x="6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9"/>
                    <a:pt x="63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9"/>
                    <a:pt x="65" y="109"/>
                    <a:pt x="65" y="109"/>
                  </a:cubicBezTo>
                  <a:cubicBezTo>
                    <a:pt x="66" y="109"/>
                    <a:pt x="66" y="109"/>
                    <a:pt x="67" y="109"/>
                  </a:cubicBezTo>
                  <a:cubicBezTo>
                    <a:pt x="67" y="110"/>
                    <a:pt x="68" y="110"/>
                    <a:pt x="68" y="111"/>
                  </a:cubicBezTo>
                  <a:cubicBezTo>
                    <a:pt x="69" y="112"/>
                    <a:pt x="69" y="113"/>
                    <a:pt x="70" y="114"/>
                  </a:cubicBezTo>
                  <a:cubicBezTo>
                    <a:pt x="70" y="115"/>
                    <a:pt x="71" y="116"/>
                    <a:pt x="71" y="116"/>
                  </a:cubicBezTo>
                  <a:cubicBezTo>
                    <a:pt x="72" y="118"/>
                    <a:pt x="73" y="119"/>
                    <a:pt x="73" y="119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19"/>
                    <a:pt x="73" y="119"/>
                    <a:pt x="74" y="119"/>
                  </a:cubicBezTo>
                  <a:cubicBezTo>
                    <a:pt x="74" y="118"/>
                    <a:pt x="75" y="118"/>
                    <a:pt x="76" y="118"/>
                  </a:cubicBezTo>
                  <a:cubicBezTo>
                    <a:pt x="77" y="118"/>
                    <a:pt x="77" y="118"/>
                    <a:pt x="78" y="117"/>
                  </a:cubicBezTo>
                  <a:cubicBezTo>
                    <a:pt x="78" y="117"/>
                    <a:pt x="78" y="117"/>
                    <a:pt x="79" y="117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9" y="117"/>
                    <a:pt x="79" y="116"/>
                    <a:pt x="79" y="114"/>
                  </a:cubicBezTo>
                  <a:cubicBezTo>
                    <a:pt x="79" y="114"/>
                    <a:pt x="79" y="113"/>
                    <a:pt x="79" y="112"/>
                  </a:cubicBezTo>
                  <a:cubicBezTo>
                    <a:pt x="79" y="111"/>
                    <a:pt x="79" y="109"/>
                    <a:pt x="79" y="108"/>
                  </a:cubicBezTo>
                  <a:cubicBezTo>
                    <a:pt x="79" y="107"/>
                    <a:pt x="79" y="107"/>
                    <a:pt x="78" y="106"/>
                  </a:cubicBezTo>
                  <a:cubicBezTo>
                    <a:pt x="79" y="105"/>
                    <a:pt x="80" y="105"/>
                    <a:pt x="80" y="105"/>
                  </a:cubicBezTo>
                  <a:cubicBezTo>
                    <a:pt x="81" y="105"/>
                    <a:pt x="82" y="104"/>
                    <a:pt x="82" y="104"/>
                  </a:cubicBezTo>
                  <a:cubicBezTo>
                    <a:pt x="83" y="104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4" y="103"/>
                    <a:pt x="84" y="103"/>
                  </a:cubicBezTo>
                  <a:cubicBezTo>
                    <a:pt x="84" y="103"/>
                    <a:pt x="85" y="102"/>
                    <a:pt x="86" y="102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8" y="101"/>
                    <a:pt x="89" y="102"/>
                    <a:pt x="90" y="102"/>
                  </a:cubicBezTo>
                  <a:cubicBezTo>
                    <a:pt x="91" y="104"/>
                    <a:pt x="93" y="105"/>
                    <a:pt x="95" y="106"/>
                  </a:cubicBezTo>
                  <a:cubicBezTo>
                    <a:pt x="95" y="106"/>
                    <a:pt x="96" y="107"/>
                    <a:pt x="96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7"/>
                    <a:pt x="98" y="107"/>
                  </a:cubicBezTo>
                  <a:cubicBezTo>
                    <a:pt x="98" y="107"/>
                    <a:pt x="98" y="106"/>
                    <a:pt x="98" y="106"/>
                  </a:cubicBezTo>
                  <a:cubicBezTo>
                    <a:pt x="99" y="106"/>
                    <a:pt x="99" y="106"/>
                    <a:pt x="99" y="105"/>
                  </a:cubicBezTo>
                  <a:cubicBezTo>
                    <a:pt x="100" y="105"/>
                    <a:pt x="100" y="104"/>
                    <a:pt x="101" y="104"/>
                  </a:cubicBezTo>
                  <a:cubicBezTo>
                    <a:pt x="101" y="103"/>
                    <a:pt x="102" y="103"/>
                    <a:pt x="102" y="103"/>
                  </a:cubicBezTo>
                  <a:cubicBezTo>
                    <a:pt x="102" y="103"/>
                    <a:pt x="101" y="102"/>
                    <a:pt x="101" y="101"/>
                  </a:cubicBezTo>
                  <a:cubicBezTo>
                    <a:pt x="100" y="99"/>
                    <a:pt x="99" y="97"/>
                    <a:pt x="98" y="95"/>
                  </a:cubicBezTo>
                  <a:cubicBezTo>
                    <a:pt x="97" y="95"/>
                    <a:pt x="97" y="94"/>
                    <a:pt x="96" y="93"/>
                  </a:cubicBezTo>
                  <a:cubicBezTo>
                    <a:pt x="97" y="93"/>
                    <a:pt x="97" y="93"/>
                    <a:pt x="97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98" y="91"/>
                    <a:pt x="99" y="90"/>
                    <a:pt x="99" y="90"/>
                  </a:cubicBezTo>
                  <a:cubicBezTo>
                    <a:pt x="99" y="89"/>
                    <a:pt x="100" y="89"/>
                    <a:pt x="100" y="89"/>
                  </a:cubicBezTo>
                  <a:cubicBezTo>
                    <a:pt x="100" y="89"/>
                    <a:pt x="100" y="89"/>
                    <a:pt x="100" y="88"/>
                  </a:cubicBezTo>
                  <a:cubicBezTo>
                    <a:pt x="101" y="88"/>
                    <a:pt x="101" y="87"/>
                    <a:pt x="102" y="86"/>
                  </a:cubicBezTo>
                  <a:cubicBezTo>
                    <a:pt x="102" y="86"/>
                    <a:pt x="102" y="85"/>
                    <a:pt x="102" y="85"/>
                  </a:cubicBezTo>
                  <a:cubicBezTo>
                    <a:pt x="103" y="85"/>
                    <a:pt x="104" y="85"/>
                    <a:pt x="105" y="85"/>
                  </a:cubicBezTo>
                  <a:cubicBezTo>
                    <a:pt x="106" y="86"/>
                    <a:pt x="107" y="86"/>
                    <a:pt x="108" y="86"/>
                  </a:cubicBezTo>
                  <a:cubicBezTo>
                    <a:pt x="109" y="86"/>
                    <a:pt x="109" y="86"/>
                    <a:pt x="110" y="86"/>
                  </a:cubicBezTo>
                  <a:cubicBezTo>
                    <a:pt x="110" y="86"/>
                    <a:pt x="111" y="86"/>
                    <a:pt x="111" y="86"/>
                  </a:cubicBezTo>
                  <a:cubicBezTo>
                    <a:pt x="113" y="86"/>
                    <a:pt x="114" y="87"/>
                    <a:pt x="114" y="87"/>
                  </a:cubicBezTo>
                  <a:cubicBezTo>
                    <a:pt x="114" y="87"/>
                    <a:pt x="114" y="86"/>
                    <a:pt x="114" y="86"/>
                  </a:cubicBezTo>
                  <a:cubicBezTo>
                    <a:pt x="114" y="86"/>
                    <a:pt x="114" y="85"/>
                    <a:pt x="114" y="85"/>
                  </a:cubicBezTo>
                  <a:cubicBezTo>
                    <a:pt x="114" y="85"/>
                    <a:pt x="114" y="85"/>
                    <a:pt x="115" y="85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6" y="81"/>
                    <a:pt x="115" y="80"/>
                    <a:pt x="114" y="79"/>
                  </a:cubicBezTo>
                  <a:cubicBezTo>
                    <a:pt x="113" y="78"/>
                    <a:pt x="111" y="77"/>
                    <a:pt x="109" y="75"/>
                  </a:cubicBezTo>
                  <a:cubicBezTo>
                    <a:pt x="109" y="75"/>
                    <a:pt x="108" y="74"/>
                    <a:pt x="107" y="74"/>
                  </a:cubicBezTo>
                  <a:cubicBezTo>
                    <a:pt x="107" y="73"/>
                    <a:pt x="107" y="73"/>
                    <a:pt x="108" y="72"/>
                  </a:cubicBezTo>
                  <a:cubicBezTo>
                    <a:pt x="108" y="71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69"/>
                    <a:pt x="108" y="68"/>
                    <a:pt x="108" y="68"/>
                  </a:cubicBezTo>
                  <a:cubicBezTo>
                    <a:pt x="108" y="67"/>
                    <a:pt x="109" y="66"/>
                    <a:pt x="109" y="65"/>
                  </a:cubicBezTo>
                  <a:cubicBezTo>
                    <a:pt x="109" y="65"/>
                    <a:pt x="109" y="64"/>
                    <a:pt x="109" y="64"/>
                  </a:cubicBezTo>
                  <a:cubicBezTo>
                    <a:pt x="110" y="64"/>
                    <a:pt x="111" y="63"/>
                    <a:pt x="112" y="63"/>
                  </a:cubicBezTo>
                  <a:cubicBezTo>
                    <a:pt x="114" y="63"/>
                    <a:pt x="116" y="62"/>
                    <a:pt x="117" y="61"/>
                  </a:cubicBezTo>
                  <a:cubicBezTo>
                    <a:pt x="119" y="61"/>
                    <a:pt x="120" y="61"/>
                    <a:pt x="120" y="61"/>
                  </a:cubicBezTo>
                  <a:cubicBezTo>
                    <a:pt x="120" y="61"/>
                    <a:pt x="120" y="60"/>
                    <a:pt x="120" y="60"/>
                  </a:cubicBezTo>
                  <a:cubicBezTo>
                    <a:pt x="120" y="59"/>
                    <a:pt x="120" y="59"/>
                    <a:pt x="120" y="58"/>
                  </a:cubicBezTo>
                  <a:close/>
                  <a:moveTo>
                    <a:pt x="31" y="60"/>
                  </a:moveTo>
                  <a:cubicBezTo>
                    <a:pt x="31" y="44"/>
                    <a:pt x="44" y="31"/>
                    <a:pt x="60" y="31"/>
                  </a:cubicBezTo>
                  <a:cubicBezTo>
                    <a:pt x="76" y="31"/>
                    <a:pt x="89" y="44"/>
                    <a:pt x="89" y="60"/>
                  </a:cubicBezTo>
                  <a:cubicBezTo>
                    <a:pt x="89" y="76"/>
                    <a:pt x="76" y="89"/>
                    <a:pt x="60" y="89"/>
                  </a:cubicBezTo>
                  <a:cubicBezTo>
                    <a:pt x="44" y="89"/>
                    <a:pt x="31" y="76"/>
                    <a:pt x="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8" name="Oval 62"/>
            <p:cNvSpPr>
              <a:spLocks noChangeArrowheads="1"/>
            </p:cNvSpPr>
            <p:nvPr/>
          </p:nvSpPr>
          <p:spPr bwMode="auto">
            <a:xfrm>
              <a:off x="9120442" y="4066176"/>
              <a:ext cx="880869" cy="881765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9" name="Freeform 63"/>
            <p:cNvSpPr>
              <a:spLocks noEditPoints="1"/>
            </p:cNvSpPr>
            <p:nvPr/>
          </p:nvSpPr>
          <p:spPr bwMode="auto">
            <a:xfrm>
              <a:off x="9393753" y="4231058"/>
              <a:ext cx="334246" cy="551103"/>
            </a:xfrm>
            <a:custGeom>
              <a:avLst/>
              <a:gdLst>
                <a:gd name="T0" fmla="*/ 143 w 158"/>
                <a:gd name="T1" fmla="*/ 0 h 260"/>
                <a:gd name="T2" fmla="*/ 15 w 158"/>
                <a:gd name="T3" fmla="*/ 0 h 260"/>
                <a:gd name="T4" fmla="*/ 0 w 158"/>
                <a:gd name="T5" fmla="*/ 15 h 260"/>
                <a:gd name="T6" fmla="*/ 0 w 158"/>
                <a:gd name="T7" fmla="*/ 245 h 260"/>
                <a:gd name="T8" fmla="*/ 15 w 158"/>
                <a:gd name="T9" fmla="*/ 260 h 260"/>
                <a:gd name="T10" fmla="*/ 143 w 158"/>
                <a:gd name="T11" fmla="*/ 260 h 260"/>
                <a:gd name="T12" fmla="*/ 158 w 158"/>
                <a:gd name="T13" fmla="*/ 245 h 260"/>
                <a:gd name="T14" fmla="*/ 158 w 158"/>
                <a:gd name="T15" fmla="*/ 15 h 260"/>
                <a:gd name="T16" fmla="*/ 143 w 158"/>
                <a:gd name="T17" fmla="*/ 0 h 260"/>
                <a:gd name="T18" fmla="*/ 79 w 158"/>
                <a:gd name="T19" fmla="*/ 4 h 260"/>
                <a:gd name="T20" fmla="*/ 84 w 158"/>
                <a:gd name="T21" fmla="*/ 9 h 260"/>
                <a:gd name="T22" fmla="*/ 79 w 158"/>
                <a:gd name="T23" fmla="*/ 14 h 260"/>
                <a:gd name="T24" fmla="*/ 74 w 158"/>
                <a:gd name="T25" fmla="*/ 9 h 260"/>
                <a:gd name="T26" fmla="*/ 79 w 158"/>
                <a:gd name="T27" fmla="*/ 4 h 260"/>
                <a:gd name="T28" fmla="*/ 105 w 158"/>
                <a:gd name="T29" fmla="*/ 245 h 260"/>
                <a:gd name="T30" fmla="*/ 102 w 158"/>
                <a:gd name="T31" fmla="*/ 248 h 260"/>
                <a:gd name="T32" fmla="*/ 55 w 158"/>
                <a:gd name="T33" fmla="*/ 248 h 260"/>
                <a:gd name="T34" fmla="*/ 53 w 158"/>
                <a:gd name="T35" fmla="*/ 245 h 260"/>
                <a:gd name="T36" fmla="*/ 53 w 158"/>
                <a:gd name="T37" fmla="*/ 238 h 260"/>
                <a:gd name="T38" fmla="*/ 55 w 158"/>
                <a:gd name="T39" fmla="*/ 235 h 260"/>
                <a:gd name="T40" fmla="*/ 102 w 158"/>
                <a:gd name="T41" fmla="*/ 235 h 260"/>
                <a:gd name="T42" fmla="*/ 105 w 158"/>
                <a:gd name="T43" fmla="*/ 238 h 260"/>
                <a:gd name="T44" fmla="*/ 105 w 158"/>
                <a:gd name="T45" fmla="*/ 245 h 260"/>
                <a:gd name="T46" fmla="*/ 142 w 158"/>
                <a:gd name="T47" fmla="*/ 224 h 260"/>
                <a:gd name="T48" fmla="*/ 15 w 158"/>
                <a:gd name="T49" fmla="*/ 224 h 260"/>
                <a:gd name="T50" fmla="*/ 15 w 158"/>
                <a:gd name="T51" fmla="*/ 21 h 260"/>
                <a:gd name="T52" fmla="*/ 142 w 158"/>
                <a:gd name="T53" fmla="*/ 21 h 260"/>
                <a:gd name="T54" fmla="*/ 142 w 158"/>
                <a:gd name="T55" fmla="*/ 22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8" h="260">
                  <a:moveTo>
                    <a:pt x="143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53"/>
                    <a:pt x="7" y="260"/>
                    <a:pt x="15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51" y="260"/>
                    <a:pt x="158" y="253"/>
                    <a:pt x="158" y="24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7"/>
                    <a:pt x="151" y="0"/>
                    <a:pt x="143" y="0"/>
                  </a:cubicBezTo>
                  <a:close/>
                  <a:moveTo>
                    <a:pt x="79" y="4"/>
                  </a:moveTo>
                  <a:cubicBezTo>
                    <a:pt x="82" y="4"/>
                    <a:pt x="84" y="6"/>
                    <a:pt x="84" y="9"/>
                  </a:cubicBezTo>
                  <a:cubicBezTo>
                    <a:pt x="84" y="12"/>
                    <a:pt x="82" y="14"/>
                    <a:pt x="79" y="14"/>
                  </a:cubicBezTo>
                  <a:cubicBezTo>
                    <a:pt x="76" y="14"/>
                    <a:pt x="74" y="12"/>
                    <a:pt x="74" y="9"/>
                  </a:cubicBezTo>
                  <a:cubicBezTo>
                    <a:pt x="74" y="6"/>
                    <a:pt x="76" y="4"/>
                    <a:pt x="79" y="4"/>
                  </a:cubicBezTo>
                  <a:close/>
                  <a:moveTo>
                    <a:pt x="105" y="245"/>
                  </a:moveTo>
                  <a:cubicBezTo>
                    <a:pt x="105" y="247"/>
                    <a:pt x="104" y="248"/>
                    <a:pt x="102" y="248"/>
                  </a:cubicBezTo>
                  <a:cubicBezTo>
                    <a:pt x="55" y="248"/>
                    <a:pt x="55" y="248"/>
                    <a:pt x="55" y="248"/>
                  </a:cubicBezTo>
                  <a:cubicBezTo>
                    <a:pt x="54" y="248"/>
                    <a:pt x="53" y="247"/>
                    <a:pt x="53" y="245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3" y="236"/>
                    <a:pt x="54" y="235"/>
                    <a:pt x="55" y="235"/>
                  </a:cubicBezTo>
                  <a:cubicBezTo>
                    <a:pt x="102" y="235"/>
                    <a:pt x="102" y="235"/>
                    <a:pt x="102" y="235"/>
                  </a:cubicBezTo>
                  <a:cubicBezTo>
                    <a:pt x="104" y="235"/>
                    <a:pt x="105" y="236"/>
                    <a:pt x="105" y="238"/>
                  </a:cubicBezTo>
                  <a:lnTo>
                    <a:pt x="105" y="245"/>
                  </a:lnTo>
                  <a:close/>
                  <a:moveTo>
                    <a:pt x="142" y="224"/>
                  </a:moveTo>
                  <a:cubicBezTo>
                    <a:pt x="15" y="224"/>
                    <a:pt x="15" y="224"/>
                    <a:pt x="15" y="2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2" y="21"/>
                    <a:pt x="142" y="21"/>
                    <a:pt x="142" y="21"/>
                  </a:cubicBezTo>
                  <a:lnTo>
                    <a:pt x="142" y="2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0" name="Oval 64"/>
            <p:cNvSpPr>
              <a:spLocks noChangeArrowheads="1"/>
            </p:cNvSpPr>
            <p:nvPr/>
          </p:nvSpPr>
          <p:spPr bwMode="auto">
            <a:xfrm>
              <a:off x="10374985" y="3968500"/>
              <a:ext cx="550207" cy="55289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1" name="Freeform 65"/>
            <p:cNvSpPr/>
            <p:nvPr/>
          </p:nvSpPr>
          <p:spPr bwMode="auto">
            <a:xfrm>
              <a:off x="10588258" y="4049150"/>
              <a:ext cx="257181" cy="258078"/>
            </a:xfrm>
            <a:custGeom>
              <a:avLst/>
              <a:gdLst>
                <a:gd name="T0" fmla="*/ 121 w 121"/>
                <a:gd name="T1" fmla="*/ 122 h 122"/>
                <a:gd name="T2" fmla="*/ 109 w 121"/>
                <a:gd name="T3" fmla="*/ 122 h 122"/>
                <a:gd name="T4" fmla="*/ 0 w 121"/>
                <a:gd name="T5" fmla="*/ 12 h 122"/>
                <a:gd name="T6" fmla="*/ 0 w 121"/>
                <a:gd name="T7" fmla="*/ 0 h 122"/>
                <a:gd name="T8" fmla="*/ 121 w 121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21" y="122"/>
                  </a:moveTo>
                  <a:cubicBezTo>
                    <a:pt x="109" y="122"/>
                    <a:pt x="109" y="122"/>
                    <a:pt x="109" y="122"/>
                  </a:cubicBezTo>
                  <a:cubicBezTo>
                    <a:pt x="109" y="61"/>
                    <a:pt x="6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121" y="55"/>
                    <a:pt x="121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2" name="Freeform 66"/>
            <p:cNvSpPr/>
            <p:nvPr/>
          </p:nvSpPr>
          <p:spPr bwMode="auto">
            <a:xfrm>
              <a:off x="10588258" y="4102020"/>
              <a:ext cx="206104" cy="205207"/>
            </a:xfrm>
            <a:custGeom>
              <a:avLst/>
              <a:gdLst>
                <a:gd name="T0" fmla="*/ 97 w 97"/>
                <a:gd name="T1" fmla="*/ 97 h 97"/>
                <a:gd name="T2" fmla="*/ 85 w 97"/>
                <a:gd name="T3" fmla="*/ 97 h 97"/>
                <a:gd name="T4" fmla="*/ 0 w 97"/>
                <a:gd name="T5" fmla="*/ 12 h 97"/>
                <a:gd name="T6" fmla="*/ 0 w 97"/>
                <a:gd name="T7" fmla="*/ 0 h 97"/>
                <a:gd name="T8" fmla="*/ 97 w 97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97" y="97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5" y="50"/>
                    <a:pt x="47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97" y="43"/>
                    <a:pt x="97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3" name="Freeform 67"/>
            <p:cNvSpPr/>
            <p:nvPr/>
          </p:nvSpPr>
          <p:spPr bwMode="auto">
            <a:xfrm>
              <a:off x="10588258" y="4153098"/>
              <a:ext cx="153233" cy="154130"/>
            </a:xfrm>
            <a:custGeom>
              <a:avLst/>
              <a:gdLst>
                <a:gd name="T0" fmla="*/ 72 w 72"/>
                <a:gd name="T1" fmla="*/ 73 h 73"/>
                <a:gd name="T2" fmla="*/ 60 w 72"/>
                <a:gd name="T3" fmla="*/ 73 h 73"/>
                <a:gd name="T4" fmla="*/ 0 w 72"/>
                <a:gd name="T5" fmla="*/ 12 h 73"/>
                <a:gd name="T6" fmla="*/ 0 w 72"/>
                <a:gd name="T7" fmla="*/ 0 h 73"/>
                <a:gd name="T8" fmla="*/ 72 w 72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3">
                  <a:moveTo>
                    <a:pt x="72" y="73"/>
                  </a:moveTo>
                  <a:cubicBezTo>
                    <a:pt x="60" y="73"/>
                    <a:pt x="60" y="73"/>
                    <a:pt x="60" y="73"/>
                  </a:cubicBezTo>
                  <a:cubicBezTo>
                    <a:pt x="60" y="39"/>
                    <a:pt x="33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72" y="33"/>
                    <a:pt x="72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4" name="Oval 68"/>
            <p:cNvSpPr>
              <a:spLocks noChangeArrowheads="1"/>
            </p:cNvSpPr>
            <p:nvPr/>
          </p:nvSpPr>
          <p:spPr bwMode="auto">
            <a:xfrm>
              <a:off x="10524634" y="4243604"/>
              <a:ext cx="127247" cy="1272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5" name="Oval 69"/>
            <p:cNvSpPr>
              <a:spLocks noChangeArrowheads="1"/>
            </p:cNvSpPr>
            <p:nvPr/>
          </p:nvSpPr>
          <p:spPr bwMode="auto">
            <a:xfrm>
              <a:off x="9014702" y="2889593"/>
              <a:ext cx="957037" cy="95793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6" name="Freeform 70"/>
            <p:cNvSpPr>
              <a:spLocks noEditPoints="1"/>
            </p:cNvSpPr>
            <p:nvPr/>
          </p:nvSpPr>
          <p:spPr bwMode="auto">
            <a:xfrm>
              <a:off x="9198403" y="3091216"/>
              <a:ext cx="589635" cy="419376"/>
            </a:xfrm>
            <a:custGeom>
              <a:avLst/>
              <a:gdLst>
                <a:gd name="T0" fmla="*/ 263 w 278"/>
                <a:gd name="T1" fmla="*/ 198 h 198"/>
                <a:gd name="T2" fmla="*/ 15 w 278"/>
                <a:gd name="T3" fmla="*/ 198 h 198"/>
                <a:gd name="T4" fmla="*/ 0 w 278"/>
                <a:gd name="T5" fmla="*/ 183 h 198"/>
                <a:gd name="T6" fmla="*/ 0 w 278"/>
                <a:gd name="T7" fmla="*/ 15 h 198"/>
                <a:gd name="T8" fmla="*/ 15 w 278"/>
                <a:gd name="T9" fmla="*/ 0 h 198"/>
                <a:gd name="T10" fmla="*/ 263 w 278"/>
                <a:gd name="T11" fmla="*/ 0 h 198"/>
                <a:gd name="T12" fmla="*/ 278 w 278"/>
                <a:gd name="T13" fmla="*/ 15 h 198"/>
                <a:gd name="T14" fmla="*/ 278 w 278"/>
                <a:gd name="T15" fmla="*/ 183 h 198"/>
                <a:gd name="T16" fmla="*/ 263 w 278"/>
                <a:gd name="T17" fmla="*/ 198 h 198"/>
                <a:gd name="T18" fmla="*/ 16 w 278"/>
                <a:gd name="T19" fmla="*/ 182 h 198"/>
                <a:gd name="T20" fmla="*/ 262 w 278"/>
                <a:gd name="T21" fmla="*/ 182 h 198"/>
                <a:gd name="T22" fmla="*/ 262 w 278"/>
                <a:gd name="T23" fmla="*/ 16 h 198"/>
                <a:gd name="T24" fmla="*/ 16 w 278"/>
                <a:gd name="T25" fmla="*/ 16 h 198"/>
                <a:gd name="T26" fmla="*/ 16 w 278"/>
                <a:gd name="T27" fmla="*/ 18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8" h="198">
                  <a:moveTo>
                    <a:pt x="263" y="198"/>
                  </a:moveTo>
                  <a:cubicBezTo>
                    <a:pt x="15" y="198"/>
                    <a:pt x="15" y="198"/>
                    <a:pt x="15" y="198"/>
                  </a:cubicBezTo>
                  <a:cubicBezTo>
                    <a:pt x="6" y="198"/>
                    <a:pt x="0" y="191"/>
                    <a:pt x="0" y="18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71" y="0"/>
                    <a:pt x="278" y="7"/>
                    <a:pt x="278" y="15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91"/>
                    <a:pt x="271" y="198"/>
                    <a:pt x="263" y="198"/>
                  </a:cubicBezTo>
                  <a:close/>
                  <a:moveTo>
                    <a:pt x="16" y="182"/>
                  </a:moveTo>
                  <a:cubicBezTo>
                    <a:pt x="262" y="182"/>
                    <a:pt x="262" y="182"/>
                    <a:pt x="262" y="182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7" name="Freeform 71"/>
            <p:cNvSpPr/>
            <p:nvPr/>
          </p:nvSpPr>
          <p:spPr bwMode="auto">
            <a:xfrm>
              <a:off x="9372247" y="3591241"/>
              <a:ext cx="241948" cy="54662"/>
            </a:xfrm>
            <a:custGeom>
              <a:avLst/>
              <a:gdLst>
                <a:gd name="T0" fmla="*/ 109 w 114"/>
                <a:gd name="T1" fmla="*/ 0 h 26"/>
                <a:gd name="T2" fmla="*/ 5 w 114"/>
                <a:gd name="T3" fmla="*/ 0 h 26"/>
                <a:gd name="T4" fmla="*/ 0 w 114"/>
                <a:gd name="T5" fmla="*/ 4 h 26"/>
                <a:gd name="T6" fmla="*/ 0 w 114"/>
                <a:gd name="T7" fmla="*/ 22 h 26"/>
                <a:gd name="T8" fmla="*/ 5 w 114"/>
                <a:gd name="T9" fmla="*/ 26 h 26"/>
                <a:gd name="T10" fmla="*/ 109 w 114"/>
                <a:gd name="T11" fmla="*/ 26 h 26"/>
                <a:gd name="T12" fmla="*/ 114 w 114"/>
                <a:gd name="T13" fmla="*/ 22 h 26"/>
                <a:gd name="T14" fmla="*/ 114 w 114"/>
                <a:gd name="T15" fmla="*/ 4 h 26"/>
                <a:gd name="T16" fmla="*/ 109 w 114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26">
                  <a:moveTo>
                    <a:pt x="10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12" y="26"/>
                    <a:pt x="114" y="24"/>
                    <a:pt x="114" y="22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2" y="0"/>
                    <a:pt x="1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8" name="Freeform 72"/>
            <p:cNvSpPr>
              <a:spLocks noEditPoints="1"/>
            </p:cNvSpPr>
            <p:nvPr/>
          </p:nvSpPr>
          <p:spPr bwMode="auto">
            <a:xfrm>
              <a:off x="9425117" y="3491774"/>
              <a:ext cx="136208" cy="152337"/>
            </a:xfrm>
            <a:custGeom>
              <a:avLst/>
              <a:gdLst>
                <a:gd name="T0" fmla="*/ 59 w 64"/>
                <a:gd name="T1" fmla="*/ 0 h 72"/>
                <a:gd name="T2" fmla="*/ 5 w 64"/>
                <a:gd name="T3" fmla="*/ 0 h 72"/>
                <a:gd name="T4" fmla="*/ 0 w 64"/>
                <a:gd name="T5" fmla="*/ 5 h 72"/>
                <a:gd name="T6" fmla="*/ 0 w 64"/>
                <a:gd name="T7" fmla="*/ 66 h 72"/>
                <a:gd name="T8" fmla="*/ 5 w 64"/>
                <a:gd name="T9" fmla="*/ 72 h 72"/>
                <a:gd name="T10" fmla="*/ 59 w 64"/>
                <a:gd name="T11" fmla="*/ 72 h 72"/>
                <a:gd name="T12" fmla="*/ 64 w 64"/>
                <a:gd name="T13" fmla="*/ 66 h 72"/>
                <a:gd name="T14" fmla="*/ 64 w 64"/>
                <a:gd name="T15" fmla="*/ 5 h 72"/>
                <a:gd name="T16" fmla="*/ 59 w 64"/>
                <a:gd name="T17" fmla="*/ 0 h 72"/>
                <a:gd name="T18" fmla="*/ 32 w 64"/>
                <a:gd name="T19" fmla="*/ 27 h 72"/>
                <a:gd name="T20" fmla="*/ 24 w 64"/>
                <a:gd name="T21" fmla="*/ 19 h 72"/>
                <a:gd name="T22" fmla="*/ 32 w 64"/>
                <a:gd name="T23" fmla="*/ 10 h 72"/>
                <a:gd name="T24" fmla="*/ 40 w 64"/>
                <a:gd name="T25" fmla="*/ 19 h 72"/>
                <a:gd name="T26" fmla="*/ 32 w 64"/>
                <a:gd name="T27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72">
                  <a:moveTo>
                    <a:pt x="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2" y="72"/>
                    <a:pt x="5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2" y="72"/>
                    <a:pt x="64" y="69"/>
                    <a:pt x="64" y="6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2"/>
                    <a:pt x="62" y="0"/>
                    <a:pt x="59" y="0"/>
                  </a:cubicBezTo>
                  <a:close/>
                  <a:moveTo>
                    <a:pt x="32" y="27"/>
                  </a:moveTo>
                  <a:cubicBezTo>
                    <a:pt x="27" y="27"/>
                    <a:pt x="24" y="24"/>
                    <a:pt x="24" y="19"/>
                  </a:cubicBezTo>
                  <a:cubicBezTo>
                    <a:pt x="24" y="14"/>
                    <a:pt x="27" y="10"/>
                    <a:pt x="32" y="10"/>
                  </a:cubicBezTo>
                  <a:cubicBezTo>
                    <a:pt x="37" y="10"/>
                    <a:pt x="40" y="14"/>
                    <a:pt x="40" y="19"/>
                  </a:cubicBezTo>
                  <a:cubicBezTo>
                    <a:pt x="40" y="24"/>
                    <a:pt x="37" y="27"/>
                    <a:pt x="3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9" name="Oval 73"/>
            <p:cNvSpPr>
              <a:spLocks noChangeArrowheads="1"/>
            </p:cNvSpPr>
            <p:nvPr/>
          </p:nvSpPr>
          <p:spPr bwMode="auto">
            <a:xfrm>
              <a:off x="10901893" y="2788333"/>
              <a:ext cx="364714" cy="363818"/>
            </a:xfrm>
            <a:prstGeom prst="ellipse">
              <a:avLst/>
            </a:prstGeom>
            <a:solidFill>
              <a:srgbClr val="9BE7C6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0" name="Freeform 74"/>
            <p:cNvSpPr>
              <a:spLocks noEditPoints="1"/>
            </p:cNvSpPr>
            <p:nvPr/>
          </p:nvSpPr>
          <p:spPr bwMode="auto">
            <a:xfrm>
              <a:off x="10974478" y="2860021"/>
              <a:ext cx="220441" cy="220441"/>
            </a:xfrm>
            <a:custGeom>
              <a:avLst/>
              <a:gdLst>
                <a:gd name="T0" fmla="*/ 97 w 104"/>
                <a:gd name="T1" fmla="*/ 56 h 104"/>
                <a:gd name="T2" fmla="*/ 97 w 104"/>
                <a:gd name="T3" fmla="*/ 49 h 104"/>
                <a:gd name="T4" fmla="*/ 96 w 104"/>
                <a:gd name="T5" fmla="*/ 44 h 104"/>
                <a:gd name="T6" fmla="*/ 99 w 104"/>
                <a:gd name="T7" fmla="*/ 39 h 104"/>
                <a:gd name="T8" fmla="*/ 101 w 104"/>
                <a:gd name="T9" fmla="*/ 34 h 104"/>
                <a:gd name="T10" fmla="*/ 96 w 104"/>
                <a:gd name="T11" fmla="*/ 32 h 104"/>
                <a:gd name="T12" fmla="*/ 90 w 104"/>
                <a:gd name="T13" fmla="*/ 29 h 104"/>
                <a:gd name="T14" fmla="*/ 87 w 104"/>
                <a:gd name="T15" fmla="*/ 25 h 104"/>
                <a:gd name="T16" fmla="*/ 85 w 104"/>
                <a:gd name="T17" fmla="*/ 16 h 104"/>
                <a:gd name="T18" fmla="*/ 84 w 104"/>
                <a:gd name="T19" fmla="*/ 10 h 104"/>
                <a:gd name="T20" fmla="*/ 76 w 104"/>
                <a:gd name="T21" fmla="*/ 13 h 104"/>
                <a:gd name="T22" fmla="*/ 68 w 104"/>
                <a:gd name="T23" fmla="*/ 11 h 104"/>
                <a:gd name="T24" fmla="*/ 62 w 104"/>
                <a:gd name="T25" fmla="*/ 9 h 104"/>
                <a:gd name="T26" fmla="*/ 59 w 104"/>
                <a:gd name="T27" fmla="*/ 0 h 104"/>
                <a:gd name="T28" fmla="*/ 54 w 104"/>
                <a:gd name="T29" fmla="*/ 0 h 104"/>
                <a:gd name="T30" fmla="*/ 50 w 104"/>
                <a:gd name="T31" fmla="*/ 8 h 104"/>
                <a:gd name="T32" fmla="*/ 43 w 104"/>
                <a:gd name="T33" fmla="*/ 9 h 104"/>
                <a:gd name="T34" fmla="*/ 38 w 104"/>
                <a:gd name="T35" fmla="*/ 10 h 104"/>
                <a:gd name="T36" fmla="*/ 33 w 104"/>
                <a:gd name="T37" fmla="*/ 8 h 104"/>
                <a:gd name="T38" fmla="*/ 27 w 104"/>
                <a:gd name="T39" fmla="*/ 6 h 104"/>
                <a:gd name="T40" fmla="*/ 27 w 104"/>
                <a:gd name="T41" fmla="*/ 16 h 104"/>
                <a:gd name="T42" fmla="*/ 21 w 104"/>
                <a:gd name="T43" fmla="*/ 20 h 104"/>
                <a:gd name="T44" fmla="*/ 17 w 104"/>
                <a:gd name="T45" fmla="*/ 25 h 104"/>
                <a:gd name="T46" fmla="*/ 8 w 104"/>
                <a:gd name="T47" fmla="*/ 24 h 104"/>
                <a:gd name="T48" fmla="*/ 5 w 104"/>
                <a:gd name="T49" fmla="*/ 29 h 104"/>
                <a:gd name="T50" fmla="*/ 11 w 104"/>
                <a:gd name="T51" fmla="*/ 36 h 104"/>
                <a:gd name="T52" fmla="*/ 9 w 104"/>
                <a:gd name="T53" fmla="*/ 43 h 104"/>
                <a:gd name="T54" fmla="*/ 8 w 104"/>
                <a:gd name="T55" fmla="*/ 50 h 104"/>
                <a:gd name="T56" fmla="*/ 0 w 104"/>
                <a:gd name="T57" fmla="*/ 56 h 104"/>
                <a:gd name="T58" fmla="*/ 4 w 104"/>
                <a:gd name="T59" fmla="*/ 59 h 104"/>
                <a:gd name="T60" fmla="*/ 9 w 104"/>
                <a:gd name="T61" fmla="*/ 62 h 104"/>
                <a:gd name="T62" fmla="*/ 10 w 104"/>
                <a:gd name="T63" fmla="*/ 68 h 104"/>
                <a:gd name="T64" fmla="*/ 13 w 104"/>
                <a:gd name="T65" fmla="*/ 73 h 104"/>
                <a:gd name="T66" fmla="*/ 8 w 104"/>
                <a:gd name="T67" fmla="*/ 81 h 104"/>
                <a:gd name="T68" fmla="*/ 12 w 104"/>
                <a:gd name="T69" fmla="*/ 86 h 104"/>
                <a:gd name="T70" fmla="*/ 20 w 104"/>
                <a:gd name="T71" fmla="*/ 83 h 104"/>
                <a:gd name="T72" fmla="*/ 25 w 104"/>
                <a:gd name="T73" fmla="*/ 88 h 104"/>
                <a:gd name="T74" fmla="*/ 32 w 104"/>
                <a:gd name="T75" fmla="*/ 93 h 104"/>
                <a:gd name="T76" fmla="*/ 34 w 104"/>
                <a:gd name="T77" fmla="*/ 101 h 104"/>
                <a:gd name="T78" fmla="*/ 39 w 104"/>
                <a:gd name="T79" fmla="*/ 99 h 104"/>
                <a:gd name="T80" fmla="*/ 48 w 104"/>
                <a:gd name="T81" fmla="*/ 97 h 104"/>
                <a:gd name="T82" fmla="*/ 53 w 104"/>
                <a:gd name="T83" fmla="*/ 97 h 104"/>
                <a:gd name="T84" fmla="*/ 58 w 104"/>
                <a:gd name="T85" fmla="*/ 100 h 104"/>
                <a:gd name="T86" fmla="*/ 63 w 104"/>
                <a:gd name="T87" fmla="*/ 103 h 104"/>
                <a:gd name="T88" fmla="*/ 66 w 104"/>
                <a:gd name="T89" fmla="*/ 99 h 104"/>
                <a:gd name="T90" fmla="*/ 69 w 104"/>
                <a:gd name="T91" fmla="*/ 94 h 104"/>
                <a:gd name="T92" fmla="*/ 73 w 104"/>
                <a:gd name="T93" fmla="*/ 91 h 104"/>
                <a:gd name="T94" fmla="*/ 79 w 104"/>
                <a:gd name="T95" fmla="*/ 88 h 104"/>
                <a:gd name="T96" fmla="*/ 87 w 104"/>
                <a:gd name="T97" fmla="*/ 91 h 104"/>
                <a:gd name="T98" fmla="*/ 91 w 104"/>
                <a:gd name="T99" fmla="*/ 88 h 104"/>
                <a:gd name="T100" fmla="*/ 88 w 104"/>
                <a:gd name="T101" fmla="*/ 79 h 104"/>
                <a:gd name="T102" fmla="*/ 91 w 104"/>
                <a:gd name="T103" fmla="*/ 75 h 104"/>
                <a:gd name="T104" fmla="*/ 93 w 104"/>
                <a:gd name="T105" fmla="*/ 70 h 104"/>
                <a:gd name="T106" fmla="*/ 94 w 104"/>
                <a:gd name="T107" fmla="*/ 67 h 104"/>
                <a:gd name="T108" fmla="*/ 103 w 104"/>
                <a:gd name="T109" fmla="*/ 64 h 104"/>
                <a:gd name="T110" fmla="*/ 52 w 104"/>
                <a:gd name="T111" fmla="*/ 82 h 104"/>
                <a:gd name="T112" fmla="*/ 52 w 104"/>
                <a:gd name="T113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" h="104">
                  <a:moveTo>
                    <a:pt x="100" y="59"/>
                  </a:moveTo>
                  <a:cubicBezTo>
                    <a:pt x="98" y="58"/>
                    <a:pt x="97" y="57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7" y="56"/>
                    <a:pt x="97" y="55"/>
                    <a:pt x="97" y="55"/>
                  </a:cubicBezTo>
                  <a:cubicBezTo>
                    <a:pt x="97" y="54"/>
                    <a:pt x="97" y="54"/>
                    <a:pt x="97" y="53"/>
                  </a:cubicBezTo>
                  <a:cubicBezTo>
                    <a:pt x="97" y="52"/>
                    <a:pt x="97" y="51"/>
                    <a:pt x="97" y="51"/>
                  </a:cubicBezTo>
                  <a:cubicBezTo>
                    <a:pt x="97" y="50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8"/>
                  </a:cubicBezTo>
                  <a:cubicBezTo>
                    <a:pt x="97" y="47"/>
                    <a:pt x="96" y="46"/>
                    <a:pt x="96" y="45"/>
                  </a:cubicBezTo>
                  <a:cubicBezTo>
                    <a:pt x="96" y="45"/>
                    <a:pt x="96" y="45"/>
                    <a:pt x="96" y="44"/>
                  </a:cubicBezTo>
                  <a:cubicBezTo>
                    <a:pt x="96" y="44"/>
                    <a:pt x="96" y="43"/>
                    <a:pt x="96" y="4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7" y="41"/>
                    <a:pt x="99" y="39"/>
                  </a:cubicBezTo>
                  <a:cubicBezTo>
                    <a:pt x="100" y="39"/>
                    <a:pt x="101" y="38"/>
                    <a:pt x="101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6"/>
                    <a:pt x="102" y="35"/>
                    <a:pt x="101" y="34"/>
                  </a:cubicBezTo>
                  <a:cubicBezTo>
                    <a:pt x="101" y="34"/>
                    <a:pt x="101" y="33"/>
                    <a:pt x="101" y="32"/>
                  </a:cubicBezTo>
                  <a:cubicBezTo>
                    <a:pt x="101" y="32"/>
                    <a:pt x="100" y="32"/>
                    <a:pt x="100" y="32"/>
                  </a:cubicBezTo>
                  <a:cubicBezTo>
                    <a:pt x="100" y="32"/>
                    <a:pt x="100" y="32"/>
                    <a:pt x="99" y="32"/>
                  </a:cubicBezTo>
                  <a:cubicBezTo>
                    <a:pt x="98" y="32"/>
                    <a:pt x="97" y="32"/>
                    <a:pt x="96" y="32"/>
                  </a:cubicBezTo>
                  <a:cubicBezTo>
                    <a:pt x="94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1"/>
                  </a:cubicBezTo>
                  <a:cubicBezTo>
                    <a:pt x="91" y="31"/>
                    <a:pt x="91" y="31"/>
                    <a:pt x="91" y="30"/>
                  </a:cubicBezTo>
                  <a:cubicBezTo>
                    <a:pt x="91" y="30"/>
                    <a:pt x="91" y="29"/>
                    <a:pt x="90" y="29"/>
                  </a:cubicBezTo>
                  <a:cubicBezTo>
                    <a:pt x="90" y="28"/>
                    <a:pt x="89" y="27"/>
                    <a:pt x="89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5"/>
                    <a:pt x="87" y="25"/>
                  </a:cubicBezTo>
                  <a:cubicBezTo>
                    <a:pt x="87" y="24"/>
                    <a:pt x="86" y="23"/>
                    <a:pt x="86" y="23"/>
                  </a:cubicBezTo>
                  <a:cubicBezTo>
                    <a:pt x="85" y="22"/>
                    <a:pt x="84" y="21"/>
                    <a:pt x="84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4" y="18"/>
                    <a:pt x="85" y="16"/>
                  </a:cubicBezTo>
                  <a:cubicBezTo>
                    <a:pt x="85" y="15"/>
                    <a:pt x="85" y="14"/>
                    <a:pt x="86" y="13"/>
                  </a:cubicBezTo>
                  <a:cubicBezTo>
                    <a:pt x="86" y="13"/>
                    <a:pt x="86" y="12"/>
                    <a:pt x="86" y="12"/>
                  </a:cubicBezTo>
                  <a:cubicBezTo>
                    <a:pt x="86" y="12"/>
                    <a:pt x="86" y="12"/>
                    <a:pt x="85" y="12"/>
                  </a:cubicBezTo>
                  <a:cubicBezTo>
                    <a:pt x="85" y="11"/>
                    <a:pt x="85" y="11"/>
                    <a:pt x="84" y="10"/>
                  </a:cubicBezTo>
                  <a:cubicBezTo>
                    <a:pt x="83" y="10"/>
                    <a:pt x="83" y="10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0" y="10"/>
                    <a:pt x="78" y="11"/>
                  </a:cubicBezTo>
                  <a:cubicBezTo>
                    <a:pt x="77" y="12"/>
                    <a:pt x="77" y="13"/>
                    <a:pt x="76" y="13"/>
                  </a:cubicBezTo>
                  <a:cubicBezTo>
                    <a:pt x="76" y="14"/>
                    <a:pt x="75" y="14"/>
                    <a:pt x="75" y="14"/>
                  </a:cubicBezTo>
                  <a:cubicBezTo>
                    <a:pt x="75" y="14"/>
                    <a:pt x="75" y="14"/>
                    <a:pt x="74" y="13"/>
                  </a:cubicBezTo>
                  <a:cubicBezTo>
                    <a:pt x="73" y="13"/>
                    <a:pt x="73" y="13"/>
                    <a:pt x="72" y="12"/>
                  </a:cubicBezTo>
                  <a:cubicBezTo>
                    <a:pt x="70" y="11"/>
                    <a:pt x="68" y="11"/>
                    <a:pt x="68" y="11"/>
                  </a:cubicBezTo>
                  <a:cubicBezTo>
                    <a:pt x="68" y="11"/>
                    <a:pt x="68" y="10"/>
                    <a:pt x="67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0"/>
                    <a:pt x="65" y="9"/>
                    <a:pt x="64" y="9"/>
                  </a:cubicBezTo>
                  <a:cubicBezTo>
                    <a:pt x="63" y="9"/>
                    <a:pt x="63" y="9"/>
                    <a:pt x="62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0" y="6"/>
                    <a:pt x="60" y="4"/>
                  </a:cubicBezTo>
                  <a:cubicBezTo>
                    <a:pt x="60" y="2"/>
                    <a:pt x="59" y="0"/>
                    <a:pt x="59" y="0"/>
                  </a:cubicBezTo>
                  <a:cubicBezTo>
                    <a:pt x="59" y="0"/>
                    <a:pt x="58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2"/>
                    <a:pt x="52" y="4"/>
                  </a:cubicBezTo>
                  <a:cubicBezTo>
                    <a:pt x="51" y="6"/>
                    <a:pt x="51" y="8"/>
                    <a:pt x="51" y="8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6" y="8"/>
                    <a:pt x="45" y="8"/>
                    <a:pt x="44" y="8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3" y="9"/>
                    <a:pt x="43" y="9"/>
                    <a:pt x="42" y="9"/>
                  </a:cubicBezTo>
                  <a:cubicBezTo>
                    <a:pt x="42" y="9"/>
                    <a:pt x="41" y="9"/>
                    <a:pt x="41" y="9"/>
                  </a:cubicBezTo>
                  <a:cubicBezTo>
                    <a:pt x="40" y="9"/>
                    <a:pt x="40" y="9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4" y="9"/>
                    <a:pt x="33" y="8"/>
                  </a:cubicBezTo>
                  <a:cubicBezTo>
                    <a:pt x="32" y="7"/>
                    <a:pt x="31" y="6"/>
                    <a:pt x="31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9" y="5"/>
                    <a:pt x="28" y="6"/>
                    <a:pt x="27" y="6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10"/>
                    <a:pt x="26" y="11"/>
                    <a:pt x="26" y="12"/>
                  </a:cubicBezTo>
                  <a:cubicBezTo>
                    <a:pt x="26" y="14"/>
                    <a:pt x="27" y="16"/>
                    <a:pt x="27" y="16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5" y="17"/>
                    <a:pt x="25" y="17"/>
                    <a:pt x="24" y="18"/>
                  </a:cubicBezTo>
                  <a:cubicBezTo>
                    <a:pt x="23" y="18"/>
                    <a:pt x="22" y="19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0" y="21"/>
                  </a:cubicBezTo>
                  <a:cubicBezTo>
                    <a:pt x="20" y="22"/>
                    <a:pt x="19" y="23"/>
                    <a:pt x="18" y="23"/>
                  </a:cubicBezTo>
                  <a:cubicBezTo>
                    <a:pt x="18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4" y="26"/>
                    <a:pt x="13" y="26"/>
                    <a:pt x="12" y="25"/>
                  </a:cubicBezTo>
                  <a:cubicBezTo>
                    <a:pt x="10" y="25"/>
                    <a:pt x="8" y="24"/>
                    <a:pt x="8" y="24"/>
                  </a:cubicBezTo>
                  <a:cubicBezTo>
                    <a:pt x="8" y="24"/>
                    <a:pt x="8" y="25"/>
                    <a:pt x="7" y="25"/>
                  </a:cubicBezTo>
                  <a:cubicBezTo>
                    <a:pt x="7" y="26"/>
                    <a:pt x="7" y="26"/>
                    <a:pt x="6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7" y="31"/>
                    <a:pt x="8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3"/>
                    <a:pt x="9" y="43"/>
                    <a:pt x="9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7"/>
                    <a:pt x="8" y="48"/>
                    <a:pt x="8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6" y="51"/>
                    <a:pt x="4" y="51"/>
                  </a:cubicBezTo>
                  <a:cubicBezTo>
                    <a:pt x="3" y="52"/>
                    <a:pt x="2" y="52"/>
                    <a:pt x="1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4"/>
                    <a:pt x="0" y="56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2" y="59"/>
                    <a:pt x="3" y="59"/>
                    <a:pt x="4" y="59"/>
                  </a:cubicBezTo>
                  <a:cubicBezTo>
                    <a:pt x="6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9" y="64"/>
                    <a:pt x="9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8"/>
                    <a:pt x="11" y="68"/>
                    <a:pt x="11" y="69"/>
                  </a:cubicBezTo>
                  <a:cubicBezTo>
                    <a:pt x="11" y="69"/>
                    <a:pt x="11" y="70"/>
                    <a:pt x="12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4"/>
                    <a:pt x="13" y="74"/>
                    <a:pt x="14" y="74"/>
                  </a:cubicBezTo>
                  <a:cubicBezTo>
                    <a:pt x="14" y="74"/>
                    <a:pt x="14" y="75"/>
                    <a:pt x="14" y="75"/>
                  </a:cubicBezTo>
                  <a:cubicBezTo>
                    <a:pt x="14" y="75"/>
                    <a:pt x="12" y="76"/>
                    <a:pt x="11" y="78"/>
                  </a:cubicBezTo>
                  <a:cubicBezTo>
                    <a:pt x="10" y="79"/>
                    <a:pt x="8" y="81"/>
                    <a:pt x="8" y="81"/>
                  </a:cubicBezTo>
                  <a:cubicBezTo>
                    <a:pt x="8" y="81"/>
                    <a:pt x="9" y="81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1" y="84"/>
                    <a:pt x="12" y="86"/>
                    <a:pt x="12" y="86"/>
                  </a:cubicBezTo>
                  <a:cubicBezTo>
                    <a:pt x="12" y="86"/>
                    <a:pt x="14" y="85"/>
                    <a:pt x="16" y="84"/>
                  </a:cubicBezTo>
                  <a:cubicBezTo>
                    <a:pt x="18" y="83"/>
                    <a:pt x="20" y="82"/>
                    <a:pt x="20" y="82"/>
                  </a:cubicBezTo>
                  <a:cubicBezTo>
                    <a:pt x="20" y="82"/>
                    <a:pt x="20" y="83"/>
                    <a:pt x="20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1" y="84"/>
                    <a:pt x="22" y="85"/>
                    <a:pt x="22" y="85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4" y="86"/>
                    <a:pt x="24" y="87"/>
                    <a:pt x="24" y="87"/>
                  </a:cubicBezTo>
                  <a:cubicBezTo>
                    <a:pt x="25" y="87"/>
                    <a:pt x="25" y="88"/>
                    <a:pt x="25" y="88"/>
                  </a:cubicBezTo>
                  <a:cubicBezTo>
                    <a:pt x="25" y="88"/>
                    <a:pt x="27" y="89"/>
                    <a:pt x="28" y="90"/>
                  </a:cubicBezTo>
                  <a:cubicBezTo>
                    <a:pt x="29" y="90"/>
                    <a:pt x="30" y="91"/>
                    <a:pt x="31" y="91"/>
                  </a:cubicBezTo>
                  <a:cubicBezTo>
                    <a:pt x="31" y="92"/>
                    <a:pt x="32" y="92"/>
                    <a:pt x="32" y="92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32" y="94"/>
                    <a:pt x="31" y="95"/>
                    <a:pt x="31" y="96"/>
                  </a:cubicBezTo>
                  <a:cubicBezTo>
                    <a:pt x="31" y="98"/>
                    <a:pt x="31" y="100"/>
                    <a:pt x="31" y="100"/>
                  </a:cubicBezTo>
                  <a:cubicBezTo>
                    <a:pt x="31" y="100"/>
                    <a:pt x="31" y="100"/>
                    <a:pt x="32" y="100"/>
                  </a:cubicBezTo>
                  <a:cubicBezTo>
                    <a:pt x="32" y="101"/>
                    <a:pt x="33" y="101"/>
                    <a:pt x="34" y="101"/>
                  </a:cubicBezTo>
                  <a:cubicBezTo>
                    <a:pt x="34" y="101"/>
                    <a:pt x="35" y="102"/>
                    <a:pt x="35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7" y="102"/>
                    <a:pt x="37" y="101"/>
                  </a:cubicBezTo>
                  <a:cubicBezTo>
                    <a:pt x="38" y="100"/>
                    <a:pt x="38" y="100"/>
                    <a:pt x="39" y="99"/>
                  </a:cubicBezTo>
                  <a:cubicBezTo>
                    <a:pt x="40" y="97"/>
                    <a:pt x="41" y="95"/>
                    <a:pt x="41" y="95"/>
                  </a:cubicBezTo>
                  <a:cubicBezTo>
                    <a:pt x="41" y="95"/>
                    <a:pt x="42" y="96"/>
                    <a:pt x="42" y="96"/>
                  </a:cubicBezTo>
                  <a:cubicBezTo>
                    <a:pt x="43" y="96"/>
                    <a:pt x="44" y="96"/>
                    <a:pt x="45" y="96"/>
                  </a:cubicBezTo>
                  <a:cubicBezTo>
                    <a:pt x="46" y="96"/>
                    <a:pt x="47" y="96"/>
                    <a:pt x="48" y="97"/>
                  </a:cubicBezTo>
                  <a:cubicBezTo>
                    <a:pt x="48" y="97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50" y="97"/>
                    <a:pt x="50" y="97"/>
                  </a:cubicBezTo>
                  <a:cubicBezTo>
                    <a:pt x="51" y="97"/>
                    <a:pt x="52" y="97"/>
                    <a:pt x="53" y="97"/>
                  </a:cubicBezTo>
                  <a:cubicBezTo>
                    <a:pt x="53" y="97"/>
                    <a:pt x="54" y="97"/>
                    <a:pt x="5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57" y="97"/>
                    <a:pt x="57" y="97"/>
                  </a:cubicBezTo>
                  <a:cubicBezTo>
                    <a:pt x="57" y="97"/>
                    <a:pt x="57" y="98"/>
                    <a:pt x="58" y="100"/>
                  </a:cubicBezTo>
                  <a:cubicBezTo>
                    <a:pt x="59" y="101"/>
                    <a:pt x="59" y="102"/>
                    <a:pt x="60" y="103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4"/>
                    <a:pt x="61" y="104"/>
                    <a:pt x="61" y="104"/>
                  </a:cubicBezTo>
                  <a:cubicBezTo>
                    <a:pt x="62" y="104"/>
                    <a:pt x="62" y="104"/>
                    <a:pt x="63" y="103"/>
                  </a:cubicBezTo>
                  <a:cubicBezTo>
                    <a:pt x="64" y="103"/>
                    <a:pt x="64" y="103"/>
                    <a:pt x="65" y="103"/>
                  </a:cubicBezTo>
                  <a:cubicBezTo>
                    <a:pt x="65" y="103"/>
                    <a:pt x="66" y="103"/>
                    <a:pt x="66" y="103"/>
                  </a:cubicBezTo>
                  <a:cubicBezTo>
                    <a:pt x="66" y="103"/>
                    <a:pt x="66" y="102"/>
                    <a:pt x="66" y="102"/>
                  </a:cubicBezTo>
                  <a:cubicBezTo>
                    <a:pt x="66" y="101"/>
                    <a:pt x="66" y="100"/>
                    <a:pt x="66" y="99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8" y="94"/>
                    <a:pt x="68" y="94"/>
                    <a:pt x="69" y="94"/>
                  </a:cubicBezTo>
                  <a:cubicBezTo>
                    <a:pt x="69" y="94"/>
                    <a:pt x="69" y="93"/>
                    <a:pt x="70" y="93"/>
                  </a:cubicBezTo>
                  <a:cubicBezTo>
                    <a:pt x="71" y="93"/>
                    <a:pt x="72" y="92"/>
                    <a:pt x="7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4" y="91"/>
                    <a:pt x="74" y="91"/>
                  </a:cubicBezTo>
                  <a:cubicBezTo>
                    <a:pt x="75" y="91"/>
                    <a:pt x="76" y="90"/>
                    <a:pt x="77" y="90"/>
                  </a:cubicBezTo>
                  <a:cubicBezTo>
                    <a:pt x="77" y="89"/>
                    <a:pt x="78" y="89"/>
                    <a:pt x="78" y="89"/>
                  </a:cubicBezTo>
                  <a:cubicBezTo>
                    <a:pt x="78" y="88"/>
                    <a:pt x="79" y="88"/>
                    <a:pt x="79" y="88"/>
                  </a:cubicBezTo>
                  <a:cubicBezTo>
                    <a:pt x="79" y="88"/>
                    <a:pt x="79" y="88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8"/>
                    <a:pt x="83" y="89"/>
                  </a:cubicBezTo>
                  <a:cubicBezTo>
                    <a:pt x="85" y="90"/>
                    <a:pt x="87" y="91"/>
                    <a:pt x="87" y="91"/>
                  </a:cubicBezTo>
                  <a:cubicBezTo>
                    <a:pt x="87" y="91"/>
                    <a:pt x="87" y="91"/>
                    <a:pt x="88" y="91"/>
                  </a:cubicBezTo>
                  <a:cubicBezTo>
                    <a:pt x="88" y="91"/>
                    <a:pt x="89" y="90"/>
                    <a:pt x="89" y="90"/>
                  </a:cubicBezTo>
                  <a:cubicBezTo>
                    <a:pt x="90" y="89"/>
                    <a:pt x="90" y="89"/>
                    <a:pt x="90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0" y="86"/>
                    <a:pt x="89" y="84"/>
                  </a:cubicBezTo>
                  <a:cubicBezTo>
                    <a:pt x="88" y="82"/>
                    <a:pt x="87" y="80"/>
                    <a:pt x="87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0"/>
                    <a:pt x="87" y="80"/>
                    <a:pt x="88" y="79"/>
                  </a:cubicBezTo>
                  <a:cubicBezTo>
                    <a:pt x="88" y="79"/>
                    <a:pt x="88" y="79"/>
                    <a:pt x="88" y="78"/>
                  </a:cubicBezTo>
                  <a:cubicBezTo>
                    <a:pt x="89" y="78"/>
                    <a:pt x="89" y="78"/>
                    <a:pt x="89" y="77"/>
                  </a:cubicBezTo>
                  <a:cubicBezTo>
                    <a:pt x="89" y="77"/>
                    <a:pt x="90" y="76"/>
                    <a:pt x="90" y="76"/>
                  </a:cubicBezTo>
                  <a:cubicBezTo>
                    <a:pt x="90" y="76"/>
                    <a:pt x="90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71"/>
                    <a:pt x="93" y="71"/>
                    <a:pt x="93" y="70"/>
                  </a:cubicBezTo>
                  <a:cubicBezTo>
                    <a:pt x="93" y="70"/>
                    <a:pt x="93" y="69"/>
                    <a:pt x="94" y="69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4" y="68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6" y="67"/>
                    <a:pt x="99" y="67"/>
                  </a:cubicBezTo>
                  <a:cubicBezTo>
                    <a:pt x="101" y="67"/>
                    <a:pt x="103" y="66"/>
                    <a:pt x="103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3" y="65"/>
                    <a:pt x="103" y="64"/>
                    <a:pt x="103" y="64"/>
                  </a:cubicBezTo>
                  <a:cubicBezTo>
                    <a:pt x="104" y="63"/>
                    <a:pt x="104" y="62"/>
                    <a:pt x="104" y="62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2" y="60"/>
                    <a:pt x="100" y="59"/>
                  </a:cubicBezTo>
                  <a:close/>
                  <a:moveTo>
                    <a:pt x="52" y="82"/>
                  </a:moveTo>
                  <a:cubicBezTo>
                    <a:pt x="35" y="82"/>
                    <a:pt x="22" y="68"/>
                    <a:pt x="22" y="52"/>
                  </a:cubicBezTo>
                  <a:cubicBezTo>
                    <a:pt x="22" y="35"/>
                    <a:pt x="35" y="22"/>
                    <a:pt x="52" y="22"/>
                  </a:cubicBezTo>
                  <a:cubicBezTo>
                    <a:pt x="68" y="22"/>
                    <a:pt x="82" y="35"/>
                    <a:pt x="82" y="52"/>
                  </a:cubicBezTo>
                  <a:cubicBezTo>
                    <a:pt x="82" y="68"/>
                    <a:pt x="68" y="82"/>
                    <a:pt x="52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1" name="Oval 75"/>
            <p:cNvSpPr>
              <a:spLocks noChangeArrowheads="1"/>
            </p:cNvSpPr>
            <p:nvPr/>
          </p:nvSpPr>
          <p:spPr bwMode="auto">
            <a:xfrm>
              <a:off x="6283382" y="4430889"/>
              <a:ext cx="931946" cy="930154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2" name="Freeform 76"/>
            <p:cNvSpPr>
              <a:spLocks noEditPoints="1"/>
            </p:cNvSpPr>
            <p:nvPr/>
          </p:nvSpPr>
          <p:spPr bwMode="auto">
            <a:xfrm>
              <a:off x="6503824" y="4690759"/>
              <a:ext cx="491064" cy="347688"/>
            </a:xfrm>
            <a:custGeom>
              <a:avLst/>
              <a:gdLst>
                <a:gd name="T0" fmla="*/ 220 w 232"/>
                <a:gd name="T1" fmla="*/ 164 h 164"/>
                <a:gd name="T2" fmla="*/ 13 w 232"/>
                <a:gd name="T3" fmla="*/ 164 h 164"/>
                <a:gd name="T4" fmla="*/ 0 w 232"/>
                <a:gd name="T5" fmla="*/ 152 h 164"/>
                <a:gd name="T6" fmla="*/ 0 w 232"/>
                <a:gd name="T7" fmla="*/ 12 h 164"/>
                <a:gd name="T8" fmla="*/ 13 w 232"/>
                <a:gd name="T9" fmla="*/ 0 h 164"/>
                <a:gd name="T10" fmla="*/ 220 w 232"/>
                <a:gd name="T11" fmla="*/ 0 h 164"/>
                <a:gd name="T12" fmla="*/ 232 w 232"/>
                <a:gd name="T13" fmla="*/ 12 h 164"/>
                <a:gd name="T14" fmla="*/ 232 w 232"/>
                <a:gd name="T15" fmla="*/ 152 h 164"/>
                <a:gd name="T16" fmla="*/ 220 w 232"/>
                <a:gd name="T17" fmla="*/ 164 h 164"/>
                <a:gd name="T18" fmla="*/ 14 w 232"/>
                <a:gd name="T19" fmla="*/ 151 h 164"/>
                <a:gd name="T20" fmla="*/ 219 w 232"/>
                <a:gd name="T21" fmla="*/ 151 h 164"/>
                <a:gd name="T22" fmla="*/ 219 w 232"/>
                <a:gd name="T23" fmla="*/ 13 h 164"/>
                <a:gd name="T24" fmla="*/ 14 w 232"/>
                <a:gd name="T25" fmla="*/ 13 h 164"/>
                <a:gd name="T26" fmla="*/ 14 w 232"/>
                <a:gd name="T27" fmla="*/ 15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164">
                  <a:moveTo>
                    <a:pt x="220" y="164"/>
                  </a:moveTo>
                  <a:cubicBezTo>
                    <a:pt x="13" y="164"/>
                    <a:pt x="13" y="164"/>
                    <a:pt x="13" y="164"/>
                  </a:cubicBezTo>
                  <a:cubicBezTo>
                    <a:pt x="6" y="164"/>
                    <a:pt x="0" y="159"/>
                    <a:pt x="0" y="1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6" y="0"/>
                    <a:pt x="232" y="6"/>
                    <a:pt x="232" y="1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32" y="159"/>
                    <a:pt x="226" y="164"/>
                    <a:pt x="220" y="164"/>
                  </a:cubicBezTo>
                  <a:close/>
                  <a:moveTo>
                    <a:pt x="14" y="151"/>
                  </a:moveTo>
                  <a:cubicBezTo>
                    <a:pt x="219" y="151"/>
                    <a:pt x="219" y="151"/>
                    <a:pt x="219" y="151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4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3" name="Freeform 77"/>
            <p:cNvSpPr/>
            <p:nvPr/>
          </p:nvSpPr>
          <p:spPr bwMode="auto">
            <a:xfrm>
              <a:off x="6810290" y="4828759"/>
              <a:ext cx="89610" cy="110221"/>
            </a:xfrm>
            <a:custGeom>
              <a:avLst/>
              <a:gdLst>
                <a:gd name="T0" fmla="*/ 42 w 42"/>
                <a:gd name="T1" fmla="*/ 28 h 52"/>
                <a:gd name="T2" fmla="*/ 1 w 42"/>
                <a:gd name="T3" fmla="*/ 0 h 52"/>
                <a:gd name="T4" fmla="*/ 1 w 42"/>
                <a:gd name="T5" fmla="*/ 1 h 52"/>
                <a:gd name="T6" fmla="*/ 9 w 42"/>
                <a:gd name="T7" fmla="*/ 49 h 52"/>
                <a:gd name="T8" fmla="*/ 10 w 42"/>
                <a:gd name="T9" fmla="*/ 49 h 52"/>
                <a:gd name="T10" fmla="*/ 20 w 42"/>
                <a:gd name="T11" fmla="*/ 36 h 52"/>
                <a:gd name="T12" fmla="*/ 30 w 42"/>
                <a:gd name="T13" fmla="*/ 51 h 52"/>
                <a:gd name="T14" fmla="*/ 33 w 42"/>
                <a:gd name="T15" fmla="*/ 52 h 52"/>
                <a:gd name="T16" fmla="*/ 35 w 42"/>
                <a:gd name="T17" fmla="*/ 51 h 52"/>
                <a:gd name="T18" fmla="*/ 35 w 42"/>
                <a:gd name="T19" fmla="*/ 47 h 52"/>
                <a:gd name="T20" fmla="*/ 26 w 42"/>
                <a:gd name="T21" fmla="*/ 33 h 52"/>
                <a:gd name="T22" fmla="*/ 42 w 42"/>
                <a:gd name="T23" fmla="*/ 29 h 52"/>
                <a:gd name="T24" fmla="*/ 42 w 42"/>
                <a:gd name="T25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2">
                  <a:moveTo>
                    <a:pt x="42" y="2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10" y="50"/>
                    <a:pt x="10" y="4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2" y="52"/>
                    <a:pt x="33" y="52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0"/>
                    <a:pt x="36" y="48"/>
                    <a:pt x="35" y="4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4" name="Freeform 78"/>
            <p:cNvSpPr>
              <a:spLocks noEditPoints="1"/>
            </p:cNvSpPr>
            <p:nvPr/>
          </p:nvSpPr>
          <p:spPr bwMode="auto">
            <a:xfrm>
              <a:off x="6474252" y="5053681"/>
              <a:ext cx="550207" cy="46597"/>
            </a:xfrm>
            <a:custGeom>
              <a:avLst/>
              <a:gdLst>
                <a:gd name="T0" fmla="*/ 254 w 260"/>
                <a:gd name="T1" fmla="*/ 0 h 22"/>
                <a:gd name="T2" fmla="*/ 6 w 260"/>
                <a:gd name="T3" fmla="*/ 0 h 22"/>
                <a:gd name="T4" fmla="*/ 0 w 260"/>
                <a:gd name="T5" fmla="*/ 6 h 22"/>
                <a:gd name="T6" fmla="*/ 0 w 260"/>
                <a:gd name="T7" fmla="*/ 16 h 22"/>
                <a:gd name="T8" fmla="*/ 6 w 260"/>
                <a:gd name="T9" fmla="*/ 22 h 22"/>
                <a:gd name="T10" fmla="*/ 254 w 260"/>
                <a:gd name="T11" fmla="*/ 22 h 22"/>
                <a:gd name="T12" fmla="*/ 260 w 260"/>
                <a:gd name="T13" fmla="*/ 16 h 22"/>
                <a:gd name="T14" fmla="*/ 260 w 260"/>
                <a:gd name="T15" fmla="*/ 6 h 22"/>
                <a:gd name="T16" fmla="*/ 254 w 260"/>
                <a:gd name="T17" fmla="*/ 0 h 22"/>
                <a:gd name="T18" fmla="*/ 217 w 260"/>
                <a:gd name="T19" fmla="*/ 17 h 22"/>
                <a:gd name="T20" fmla="*/ 211 w 260"/>
                <a:gd name="T21" fmla="*/ 11 h 22"/>
                <a:gd name="T22" fmla="*/ 217 w 260"/>
                <a:gd name="T23" fmla="*/ 5 h 22"/>
                <a:gd name="T24" fmla="*/ 223 w 260"/>
                <a:gd name="T25" fmla="*/ 11 h 22"/>
                <a:gd name="T26" fmla="*/ 217 w 260"/>
                <a:gd name="T27" fmla="*/ 17 h 22"/>
                <a:gd name="T28" fmla="*/ 238 w 260"/>
                <a:gd name="T29" fmla="*/ 17 h 22"/>
                <a:gd name="T30" fmla="*/ 232 w 260"/>
                <a:gd name="T31" fmla="*/ 11 h 22"/>
                <a:gd name="T32" fmla="*/ 238 w 260"/>
                <a:gd name="T33" fmla="*/ 5 h 22"/>
                <a:gd name="T34" fmla="*/ 244 w 260"/>
                <a:gd name="T35" fmla="*/ 11 h 22"/>
                <a:gd name="T36" fmla="*/ 238 w 260"/>
                <a:gd name="T3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0" h="22">
                  <a:moveTo>
                    <a:pt x="25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254" y="22"/>
                    <a:pt x="254" y="22"/>
                    <a:pt x="254" y="22"/>
                  </a:cubicBezTo>
                  <a:cubicBezTo>
                    <a:pt x="257" y="22"/>
                    <a:pt x="260" y="19"/>
                    <a:pt x="260" y="1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0" y="3"/>
                    <a:pt x="257" y="0"/>
                    <a:pt x="254" y="0"/>
                  </a:cubicBezTo>
                  <a:close/>
                  <a:moveTo>
                    <a:pt x="217" y="17"/>
                  </a:moveTo>
                  <a:cubicBezTo>
                    <a:pt x="214" y="17"/>
                    <a:pt x="211" y="14"/>
                    <a:pt x="211" y="11"/>
                  </a:cubicBezTo>
                  <a:cubicBezTo>
                    <a:pt x="211" y="8"/>
                    <a:pt x="214" y="5"/>
                    <a:pt x="217" y="5"/>
                  </a:cubicBezTo>
                  <a:cubicBezTo>
                    <a:pt x="220" y="5"/>
                    <a:pt x="223" y="8"/>
                    <a:pt x="223" y="11"/>
                  </a:cubicBezTo>
                  <a:cubicBezTo>
                    <a:pt x="223" y="14"/>
                    <a:pt x="220" y="17"/>
                    <a:pt x="217" y="17"/>
                  </a:cubicBezTo>
                  <a:close/>
                  <a:moveTo>
                    <a:pt x="238" y="17"/>
                  </a:moveTo>
                  <a:cubicBezTo>
                    <a:pt x="234" y="17"/>
                    <a:pt x="232" y="14"/>
                    <a:pt x="232" y="11"/>
                  </a:cubicBezTo>
                  <a:cubicBezTo>
                    <a:pt x="232" y="8"/>
                    <a:pt x="234" y="5"/>
                    <a:pt x="238" y="5"/>
                  </a:cubicBezTo>
                  <a:cubicBezTo>
                    <a:pt x="241" y="5"/>
                    <a:pt x="244" y="8"/>
                    <a:pt x="244" y="11"/>
                  </a:cubicBezTo>
                  <a:cubicBezTo>
                    <a:pt x="244" y="14"/>
                    <a:pt x="241" y="17"/>
                    <a:pt x="23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5" name="Line 79"/>
            <p:cNvSpPr>
              <a:spLocks noChangeShapeType="1"/>
            </p:cNvSpPr>
            <p:nvPr/>
          </p:nvSpPr>
          <p:spPr bwMode="auto">
            <a:xfrm>
              <a:off x="6749356" y="4895070"/>
              <a:ext cx="0" cy="0"/>
            </a:xfrm>
            <a:prstGeom prst="line">
              <a:avLst/>
            </a:prstGeom>
            <a:noFill/>
            <a:ln w="25400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6" name="Oval 80"/>
            <p:cNvSpPr>
              <a:spLocks noChangeArrowheads="1"/>
            </p:cNvSpPr>
            <p:nvPr/>
          </p:nvSpPr>
          <p:spPr bwMode="auto">
            <a:xfrm>
              <a:off x="8109639" y="4746317"/>
              <a:ext cx="734804" cy="735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7" name="Freeform 81"/>
            <p:cNvSpPr/>
            <p:nvPr/>
          </p:nvSpPr>
          <p:spPr bwMode="auto">
            <a:xfrm>
              <a:off x="8314846" y="5134330"/>
              <a:ext cx="17026" cy="103948"/>
            </a:xfrm>
            <a:custGeom>
              <a:avLst/>
              <a:gdLst>
                <a:gd name="T0" fmla="*/ 3 w 8"/>
                <a:gd name="T1" fmla="*/ 0 h 49"/>
                <a:gd name="T2" fmla="*/ 0 w 8"/>
                <a:gd name="T3" fmla="*/ 0 h 49"/>
                <a:gd name="T4" fmla="*/ 0 w 8"/>
                <a:gd name="T5" fmla="*/ 49 h 49"/>
                <a:gd name="T6" fmla="*/ 3 w 8"/>
                <a:gd name="T7" fmla="*/ 49 h 49"/>
                <a:gd name="T8" fmla="*/ 8 w 8"/>
                <a:gd name="T9" fmla="*/ 44 h 49"/>
                <a:gd name="T10" fmla="*/ 8 w 8"/>
                <a:gd name="T11" fmla="*/ 5 h 49"/>
                <a:gd name="T12" fmla="*/ 3 w 8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9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5" y="49"/>
                    <a:pt x="8" y="47"/>
                    <a:pt x="8" y="4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8" name="Freeform 82"/>
            <p:cNvSpPr/>
            <p:nvPr/>
          </p:nvSpPr>
          <p:spPr bwMode="auto">
            <a:xfrm>
              <a:off x="8209106" y="4861019"/>
              <a:ext cx="535869" cy="411311"/>
            </a:xfrm>
            <a:custGeom>
              <a:avLst/>
              <a:gdLst>
                <a:gd name="T0" fmla="*/ 239 w 253"/>
                <a:gd name="T1" fmla="*/ 127 h 194"/>
                <a:gd name="T2" fmla="*/ 239 w 253"/>
                <a:gd name="T3" fmla="*/ 122 h 194"/>
                <a:gd name="T4" fmla="*/ 229 w 253"/>
                <a:gd name="T5" fmla="*/ 109 h 194"/>
                <a:gd name="T6" fmla="*/ 200 w 253"/>
                <a:gd name="T7" fmla="*/ 42 h 194"/>
                <a:gd name="T8" fmla="*/ 205 w 253"/>
                <a:gd name="T9" fmla="*/ 38 h 194"/>
                <a:gd name="T10" fmla="*/ 127 w 253"/>
                <a:gd name="T11" fmla="*/ 0 h 194"/>
                <a:gd name="T12" fmla="*/ 48 w 253"/>
                <a:gd name="T13" fmla="*/ 38 h 194"/>
                <a:gd name="T14" fmla="*/ 53 w 253"/>
                <a:gd name="T15" fmla="*/ 42 h 194"/>
                <a:gd name="T16" fmla="*/ 24 w 253"/>
                <a:gd name="T17" fmla="*/ 109 h 194"/>
                <a:gd name="T18" fmla="*/ 14 w 253"/>
                <a:gd name="T19" fmla="*/ 122 h 194"/>
                <a:gd name="T20" fmla="*/ 14 w 253"/>
                <a:gd name="T21" fmla="*/ 127 h 194"/>
                <a:gd name="T22" fmla="*/ 0 w 253"/>
                <a:gd name="T23" fmla="*/ 146 h 194"/>
                <a:gd name="T24" fmla="*/ 0 w 253"/>
                <a:gd name="T25" fmla="*/ 157 h 194"/>
                <a:gd name="T26" fmla="*/ 14 w 253"/>
                <a:gd name="T27" fmla="*/ 176 h 194"/>
                <a:gd name="T28" fmla="*/ 14 w 253"/>
                <a:gd name="T29" fmla="*/ 181 h 194"/>
                <a:gd name="T30" fmla="*/ 28 w 253"/>
                <a:gd name="T31" fmla="*/ 194 h 194"/>
                <a:gd name="T32" fmla="*/ 33 w 253"/>
                <a:gd name="T33" fmla="*/ 194 h 194"/>
                <a:gd name="T34" fmla="*/ 46 w 253"/>
                <a:gd name="T35" fmla="*/ 181 h 194"/>
                <a:gd name="T36" fmla="*/ 46 w 253"/>
                <a:gd name="T37" fmla="*/ 164 h 194"/>
                <a:gd name="T38" fmla="*/ 46 w 253"/>
                <a:gd name="T39" fmla="*/ 139 h 194"/>
                <a:gd name="T40" fmla="*/ 46 w 253"/>
                <a:gd name="T41" fmla="*/ 122 h 194"/>
                <a:gd name="T42" fmla="*/ 37 w 253"/>
                <a:gd name="T43" fmla="*/ 110 h 194"/>
                <a:gd name="T44" fmla="*/ 63 w 253"/>
                <a:gd name="T45" fmla="*/ 50 h 194"/>
                <a:gd name="T46" fmla="*/ 68 w 253"/>
                <a:gd name="T47" fmla="*/ 54 h 194"/>
                <a:gd name="T48" fmla="*/ 127 w 253"/>
                <a:gd name="T49" fmla="*/ 26 h 194"/>
                <a:gd name="T50" fmla="*/ 185 w 253"/>
                <a:gd name="T51" fmla="*/ 54 h 194"/>
                <a:gd name="T52" fmla="*/ 190 w 253"/>
                <a:gd name="T53" fmla="*/ 50 h 194"/>
                <a:gd name="T54" fmla="*/ 216 w 253"/>
                <a:gd name="T55" fmla="*/ 110 h 194"/>
                <a:gd name="T56" fmla="*/ 208 w 253"/>
                <a:gd name="T57" fmla="*/ 122 h 194"/>
                <a:gd name="T58" fmla="*/ 208 w 253"/>
                <a:gd name="T59" fmla="*/ 139 h 194"/>
                <a:gd name="T60" fmla="*/ 208 w 253"/>
                <a:gd name="T61" fmla="*/ 164 h 194"/>
                <a:gd name="T62" fmla="*/ 208 w 253"/>
                <a:gd name="T63" fmla="*/ 181 h 194"/>
                <a:gd name="T64" fmla="*/ 221 w 253"/>
                <a:gd name="T65" fmla="*/ 194 h 194"/>
                <a:gd name="T66" fmla="*/ 226 w 253"/>
                <a:gd name="T67" fmla="*/ 194 h 194"/>
                <a:gd name="T68" fmla="*/ 239 w 253"/>
                <a:gd name="T69" fmla="*/ 181 h 194"/>
                <a:gd name="T70" fmla="*/ 239 w 253"/>
                <a:gd name="T71" fmla="*/ 176 h 194"/>
                <a:gd name="T72" fmla="*/ 253 w 253"/>
                <a:gd name="T73" fmla="*/ 157 h 194"/>
                <a:gd name="T74" fmla="*/ 253 w 253"/>
                <a:gd name="T75" fmla="*/ 146 h 194"/>
                <a:gd name="T76" fmla="*/ 239 w 253"/>
                <a:gd name="T77" fmla="*/ 12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3" h="194">
                  <a:moveTo>
                    <a:pt x="239" y="127"/>
                  </a:moveTo>
                  <a:cubicBezTo>
                    <a:pt x="239" y="122"/>
                    <a:pt x="239" y="122"/>
                    <a:pt x="239" y="122"/>
                  </a:cubicBezTo>
                  <a:cubicBezTo>
                    <a:pt x="239" y="116"/>
                    <a:pt x="235" y="111"/>
                    <a:pt x="229" y="109"/>
                  </a:cubicBezTo>
                  <a:cubicBezTo>
                    <a:pt x="226" y="83"/>
                    <a:pt x="215" y="60"/>
                    <a:pt x="200" y="42"/>
                  </a:cubicBezTo>
                  <a:cubicBezTo>
                    <a:pt x="205" y="38"/>
                    <a:pt x="205" y="38"/>
                    <a:pt x="205" y="38"/>
                  </a:cubicBezTo>
                  <a:cubicBezTo>
                    <a:pt x="184" y="13"/>
                    <a:pt x="156" y="0"/>
                    <a:pt x="127" y="0"/>
                  </a:cubicBezTo>
                  <a:cubicBezTo>
                    <a:pt x="97" y="0"/>
                    <a:pt x="69" y="13"/>
                    <a:pt x="48" y="38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38" y="60"/>
                    <a:pt x="28" y="83"/>
                    <a:pt x="24" y="109"/>
                  </a:cubicBezTo>
                  <a:cubicBezTo>
                    <a:pt x="19" y="111"/>
                    <a:pt x="14" y="116"/>
                    <a:pt x="14" y="122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6" y="129"/>
                    <a:pt x="0" y="137"/>
                    <a:pt x="0" y="14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6"/>
                    <a:pt x="6" y="174"/>
                    <a:pt x="14" y="176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4" y="188"/>
                    <a:pt x="20" y="194"/>
                    <a:pt x="28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40" y="194"/>
                    <a:pt x="46" y="188"/>
                    <a:pt x="46" y="181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6" y="116"/>
                    <a:pt x="42" y="112"/>
                    <a:pt x="37" y="110"/>
                  </a:cubicBezTo>
                  <a:cubicBezTo>
                    <a:pt x="40" y="87"/>
                    <a:pt x="50" y="66"/>
                    <a:pt x="63" y="50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84" y="36"/>
                    <a:pt x="105" y="26"/>
                    <a:pt x="127" y="26"/>
                  </a:cubicBezTo>
                  <a:cubicBezTo>
                    <a:pt x="149" y="26"/>
                    <a:pt x="170" y="36"/>
                    <a:pt x="185" y="54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204" y="66"/>
                    <a:pt x="213" y="87"/>
                    <a:pt x="216" y="110"/>
                  </a:cubicBezTo>
                  <a:cubicBezTo>
                    <a:pt x="211" y="112"/>
                    <a:pt x="208" y="116"/>
                    <a:pt x="208" y="122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64"/>
                    <a:pt x="208" y="164"/>
                    <a:pt x="208" y="164"/>
                  </a:cubicBezTo>
                  <a:cubicBezTo>
                    <a:pt x="208" y="181"/>
                    <a:pt x="208" y="181"/>
                    <a:pt x="208" y="181"/>
                  </a:cubicBezTo>
                  <a:cubicBezTo>
                    <a:pt x="208" y="188"/>
                    <a:pt x="214" y="194"/>
                    <a:pt x="221" y="194"/>
                  </a:cubicBezTo>
                  <a:cubicBezTo>
                    <a:pt x="226" y="194"/>
                    <a:pt x="226" y="194"/>
                    <a:pt x="226" y="194"/>
                  </a:cubicBezTo>
                  <a:cubicBezTo>
                    <a:pt x="233" y="194"/>
                    <a:pt x="239" y="188"/>
                    <a:pt x="239" y="181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47" y="174"/>
                    <a:pt x="253" y="166"/>
                    <a:pt x="253" y="157"/>
                  </a:cubicBezTo>
                  <a:cubicBezTo>
                    <a:pt x="253" y="146"/>
                    <a:pt x="253" y="146"/>
                    <a:pt x="253" y="146"/>
                  </a:cubicBezTo>
                  <a:cubicBezTo>
                    <a:pt x="253" y="137"/>
                    <a:pt x="247" y="129"/>
                    <a:pt x="23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9" name="Freeform 83"/>
            <p:cNvSpPr/>
            <p:nvPr/>
          </p:nvSpPr>
          <p:spPr bwMode="auto">
            <a:xfrm>
              <a:off x="8624898" y="5134330"/>
              <a:ext cx="14338" cy="103948"/>
            </a:xfrm>
            <a:custGeom>
              <a:avLst/>
              <a:gdLst>
                <a:gd name="T0" fmla="*/ 0 w 7"/>
                <a:gd name="T1" fmla="*/ 5 h 49"/>
                <a:gd name="T2" fmla="*/ 0 w 7"/>
                <a:gd name="T3" fmla="*/ 44 h 49"/>
                <a:gd name="T4" fmla="*/ 5 w 7"/>
                <a:gd name="T5" fmla="*/ 49 h 49"/>
                <a:gd name="T6" fmla="*/ 7 w 7"/>
                <a:gd name="T7" fmla="*/ 49 h 49"/>
                <a:gd name="T8" fmla="*/ 7 w 7"/>
                <a:gd name="T9" fmla="*/ 0 h 49"/>
                <a:gd name="T10" fmla="*/ 5 w 7"/>
                <a:gd name="T11" fmla="*/ 0 h 49"/>
                <a:gd name="T12" fmla="*/ 0 w 7"/>
                <a:gd name="T13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9">
                  <a:moveTo>
                    <a:pt x="0" y="5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2" y="49"/>
                    <a:pt x="5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0" name="Oval 84"/>
            <p:cNvSpPr>
              <a:spLocks noChangeArrowheads="1"/>
            </p:cNvSpPr>
            <p:nvPr/>
          </p:nvSpPr>
          <p:spPr bwMode="auto">
            <a:xfrm>
              <a:off x="8243158" y="2681697"/>
              <a:ext cx="608453" cy="60845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1" name="Freeform 85"/>
            <p:cNvSpPr>
              <a:spLocks noEditPoints="1"/>
            </p:cNvSpPr>
            <p:nvPr/>
          </p:nvSpPr>
          <p:spPr bwMode="auto">
            <a:xfrm>
              <a:off x="8374885" y="2805359"/>
              <a:ext cx="312740" cy="346792"/>
            </a:xfrm>
            <a:custGeom>
              <a:avLst/>
              <a:gdLst>
                <a:gd name="T0" fmla="*/ 143 w 148"/>
                <a:gd name="T1" fmla="*/ 124 h 164"/>
                <a:gd name="T2" fmla="*/ 140 w 148"/>
                <a:gd name="T3" fmla="*/ 121 h 164"/>
                <a:gd name="T4" fmla="*/ 140 w 148"/>
                <a:gd name="T5" fmla="*/ 8 h 164"/>
                <a:gd name="T6" fmla="*/ 131 w 148"/>
                <a:gd name="T7" fmla="*/ 2 h 164"/>
                <a:gd name="T8" fmla="*/ 39 w 148"/>
                <a:gd name="T9" fmla="*/ 38 h 164"/>
                <a:gd name="T10" fmla="*/ 35 w 148"/>
                <a:gd name="T11" fmla="*/ 44 h 164"/>
                <a:gd name="T12" fmla="*/ 35 w 148"/>
                <a:gd name="T13" fmla="*/ 121 h 164"/>
                <a:gd name="T14" fmla="*/ 22 w 148"/>
                <a:gd name="T15" fmla="*/ 127 h 164"/>
                <a:gd name="T16" fmla="*/ 4 w 148"/>
                <a:gd name="T17" fmla="*/ 157 h 164"/>
                <a:gd name="T18" fmla="*/ 39 w 148"/>
                <a:gd name="T19" fmla="*/ 154 h 164"/>
                <a:gd name="T20" fmla="*/ 56 w 148"/>
                <a:gd name="T21" fmla="*/ 124 h 164"/>
                <a:gd name="T22" fmla="*/ 53 w 148"/>
                <a:gd name="T23" fmla="*/ 121 h 164"/>
                <a:gd name="T24" fmla="*/ 53 w 148"/>
                <a:gd name="T25" fmla="*/ 81 h 164"/>
                <a:gd name="T26" fmla="*/ 122 w 148"/>
                <a:gd name="T27" fmla="*/ 54 h 164"/>
                <a:gd name="T28" fmla="*/ 122 w 148"/>
                <a:gd name="T29" fmla="*/ 121 h 164"/>
                <a:gd name="T30" fmla="*/ 109 w 148"/>
                <a:gd name="T31" fmla="*/ 127 h 164"/>
                <a:gd name="T32" fmla="*/ 91 w 148"/>
                <a:gd name="T33" fmla="*/ 157 h 164"/>
                <a:gd name="T34" fmla="*/ 125 w 148"/>
                <a:gd name="T35" fmla="*/ 154 h 164"/>
                <a:gd name="T36" fmla="*/ 143 w 148"/>
                <a:gd name="T37" fmla="*/ 124 h 164"/>
                <a:gd name="T38" fmla="*/ 53 w 148"/>
                <a:gd name="T39" fmla="*/ 72 h 164"/>
                <a:gd name="T40" fmla="*/ 53 w 148"/>
                <a:gd name="T41" fmla="*/ 60 h 164"/>
                <a:gd name="T42" fmla="*/ 122 w 148"/>
                <a:gd name="T43" fmla="*/ 33 h 164"/>
                <a:gd name="T44" fmla="*/ 122 w 148"/>
                <a:gd name="T45" fmla="*/ 34 h 164"/>
                <a:gd name="T46" fmla="*/ 122 w 148"/>
                <a:gd name="T47" fmla="*/ 45 h 164"/>
                <a:gd name="T48" fmla="*/ 53 w 148"/>
                <a:gd name="T49" fmla="*/ 7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64">
                  <a:moveTo>
                    <a:pt x="143" y="124"/>
                  </a:moveTo>
                  <a:cubicBezTo>
                    <a:pt x="142" y="123"/>
                    <a:pt x="141" y="122"/>
                    <a:pt x="140" y="12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5" y="0"/>
                    <a:pt x="131" y="2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7" y="39"/>
                    <a:pt x="35" y="41"/>
                    <a:pt x="35" y="44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1" y="123"/>
                    <a:pt x="26" y="125"/>
                    <a:pt x="22" y="127"/>
                  </a:cubicBezTo>
                  <a:cubicBezTo>
                    <a:pt x="8" y="136"/>
                    <a:pt x="0" y="150"/>
                    <a:pt x="4" y="157"/>
                  </a:cubicBezTo>
                  <a:cubicBezTo>
                    <a:pt x="9" y="164"/>
                    <a:pt x="24" y="163"/>
                    <a:pt x="39" y="154"/>
                  </a:cubicBezTo>
                  <a:cubicBezTo>
                    <a:pt x="53" y="145"/>
                    <a:pt x="61" y="132"/>
                    <a:pt x="56" y="124"/>
                  </a:cubicBezTo>
                  <a:cubicBezTo>
                    <a:pt x="56" y="123"/>
                    <a:pt x="54" y="122"/>
                    <a:pt x="53" y="12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17" y="123"/>
                    <a:pt x="113" y="125"/>
                    <a:pt x="109" y="127"/>
                  </a:cubicBezTo>
                  <a:cubicBezTo>
                    <a:pt x="94" y="136"/>
                    <a:pt x="86" y="150"/>
                    <a:pt x="91" y="157"/>
                  </a:cubicBezTo>
                  <a:cubicBezTo>
                    <a:pt x="95" y="164"/>
                    <a:pt x="111" y="163"/>
                    <a:pt x="125" y="154"/>
                  </a:cubicBezTo>
                  <a:cubicBezTo>
                    <a:pt x="140" y="145"/>
                    <a:pt x="148" y="132"/>
                    <a:pt x="143" y="124"/>
                  </a:cubicBezTo>
                  <a:close/>
                  <a:moveTo>
                    <a:pt x="53" y="72"/>
                  </a:moveTo>
                  <a:cubicBezTo>
                    <a:pt x="53" y="60"/>
                    <a:pt x="53" y="60"/>
                    <a:pt x="53" y="60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45"/>
                    <a:pt x="122" y="45"/>
                    <a:pt x="122" y="45"/>
                  </a:cubicBezTo>
                  <a:lnTo>
                    <a:pt x="53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2" name="Oval 86"/>
            <p:cNvSpPr>
              <a:spLocks noChangeArrowheads="1"/>
            </p:cNvSpPr>
            <p:nvPr/>
          </p:nvSpPr>
          <p:spPr bwMode="auto">
            <a:xfrm>
              <a:off x="7692055" y="3754332"/>
              <a:ext cx="678349" cy="680142"/>
            </a:xfrm>
            <a:prstGeom prst="ellipse">
              <a:avLst/>
            </a:prstGeom>
            <a:solidFill>
              <a:srgbClr val="269E6B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3" name="Freeform 87"/>
            <p:cNvSpPr/>
            <p:nvPr/>
          </p:nvSpPr>
          <p:spPr bwMode="auto">
            <a:xfrm>
              <a:off x="7817509" y="4076929"/>
              <a:ext cx="425649" cy="181909"/>
            </a:xfrm>
            <a:custGeom>
              <a:avLst/>
              <a:gdLst>
                <a:gd name="T0" fmla="*/ 109 w 201"/>
                <a:gd name="T1" fmla="*/ 0 h 86"/>
                <a:gd name="T2" fmla="*/ 111 w 201"/>
                <a:gd name="T3" fmla="*/ 14 h 86"/>
                <a:gd name="T4" fmla="*/ 63 w 201"/>
                <a:gd name="T5" fmla="*/ 62 h 86"/>
                <a:gd name="T6" fmla="*/ 16 w 201"/>
                <a:gd name="T7" fmla="*/ 14 h 86"/>
                <a:gd name="T8" fmla="*/ 18 w 201"/>
                <a:gd name="T9" fmla="*/ 0 h 86"/>
                <a:gd name="T10" fmla="*/ 0 w 201"/>
                <a:gd name="T11" fmla="*/ 0 h 86"/>
                <a:gd name="T12" fmla="*/ 0 w 201"/>
                <a:gd name="T13" fmla="*/ 72 h 86"/>
                <a:gd name="T14" fmla="*/ 14 w 201"/>
                <a:gd name="T15" fmla="*/ 86 h 86"/>
                <a:gd name="T16" fmla="*/ 187 w 201"/>
                <a:gd name="T17" fmla="*/ 86 h 86"/>
                <a:gd name="T18" fmla="*/ 201 w 201"/>
                <a:gd name="T19" fmla="*/ 72 h 86"/>
                <a:gd name="T20" fmla="*/ 201 w 201"/>
                <a:gd name="T21" fmla="*/ 0 h 86"/>
                <a:gd name="T22" fmla="*/ 109 w 201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1" h="86">
                  <a:moveTo>
                    <a:pt x="109" y="0"/>
                  </a:moveTo>
                  <a:cubicBezTo>
                    <a:pt x="110" y="4"/>
                    <a:pt x="111" y="9"/>
                    <a:pt x="111" y="14"/>
                  </a:cubicBezTo>
                  <a:cubicBezTo>
                    <a:pt x="111" y="41"/>
                    <a:pt x="90" y="62"/>
                    <a:pt x="63" y="62"/>
                  </a:cubicBezTo>
                  <a:cubicBezTo>
                    <a:pt x="37" y="62"/>
                    <a:pt x="16" y="41"/>
                    <a:pt x="16" y="14"/>
                  </a:cubicBezTo>
                  <a:cubicBezTo>
                    <a:pt x="16" y="9"/>
                    <a:pt x="16" y="4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6" y="86"/>
                    <a:pt x="14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95" y="86"/>
                    <a:pt x="201" y="79"/>
                    <a:pt x="201" y="72"/>
                  </a:cubicBezTo>
                  <a:cubicBezTo>
                    <a:pt x="201" y="0"/>
                    <a:pt x="201" y="0"/>
                    <a:pt x="201" y="0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4" name="Freeform 88"/>
            <p:cNvSpPr/>
            <p:nvPr/>
          </p:nvSpPr>
          <p:spPr bwMode="auto">
            <a:xfrm>
              <a:off x="7899951" y="3929968"/>
              <a:ext cx="99467" cy="36740"/>
            </a:xfrm>
            <a:custGeom>
              <a:avLst/>
              <a:gdLst>
                <a:gd name="T0" fmla="*/ 44 w 47"/>
                <a:gd name="T1" fmla="*/ 17 h 17"/>
                <a:gd name="T2" fmla="*/ 3 w 47"/>
                <a:gd name="T3" fmla="*/ 17 h 17"/>
                <a:gd name="T4" fmla="*/ 0 w 47"/>
                <a:gd name="T5" fmla="*/ 14 h 17"/>
                <a:gd name="T6" fmla="*/ 0 w 47"/>
                <a:gd name="T7" fmla="*/ 3 h 17"/>
                <a:gd name="T8" fmla="*/ 3 w 47"/>
                <a:gd name="T9" fmla="*/ 0 h 17"/>
                <a:gd name="T10" fmla="*/ 44 w 47"/>
                <a:gd name="T11" fmla="*/ 0 h 17"/>
                <a:gd name="T12" fmla="*/ 47 w 47"/>
                <a:gd name="T13" fmla="*/ 3 h 17"/>
                <a:gd name="T14" fmla="*/ 47 w 47"/>
                <a:gd name="T15" fmla="*/ 14 h 17"/>
                <a:gd name="T16" fmla="*/ 44 w 47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7">
                  <a:moveTo>
                    <a:pt x="44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7" y="1"/>
                    <a:pt x="47" y="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6"/>
                    <a:pt x="46" y="17"/>
                    <a:pt x="4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5" name="Freeform 89"/>
            <p:cNvSpPr>
              <a:spLocks noEditPoints="1"/>
            </p:cNvSpPr>
            <p:nvPr/>
          </p:nvSpPr>
          <p:spPr bwMode="auto">
            <a:xfrm>
              <a:off x="7817509" y="3979254"/>
              <a:ext cx="425649" cy="80649"/>
            </a:xfrm>
            <a:custGeom>
              <a:avLst/>
              <a:gdLst>
                <a:gd name="T0" fmla="*/ 187 w 201"/>
                <a:gd name="T1" fmla="*/ 0 h 38"/>
                <a:gd name="T2" fmla="*/ 14 w 201"/>
                <a:gd name="T3" fmla="*/ 0 h 38"/>
                <a:gd name="T4" fmla="*/ 0 w 201"/>
                <a:gd name="T5" fmla="*/ 14 h 38"/>
                <a:gd name="T6" fmla="*/ 0 w 201"/>
                <a:gd name="T7" fmla="*/ 38 h 38"/>
                <a:gd name="T8" fmla="*/ 21 w 201"/>
                <a:gd name="T9" fmla="*/ 38 h 38"/>
                <a:gd name="T10" fmla="*/ 63 w 201"/>
                <a:gd name="T11" fmla="*/ 13 h 38"/>
                <a:gd name="T12" fmla="*/ 105 w 201"/>
                <a:gd name="T13" fmla="*/ 38 h 38"/>
                <a:gd name="T14" fmla="*/ 201 w 201"/>
                <a:gd name="T15" fmla="*/ 38 h 38"/>
                <a:gd name="T16" fmla="*/ 201 w 201"/>
                <a:gd name="T17" fmla="*/ 14 h 38"/>
                <a:gd name="T18" fmla="*/ 187 w 201"/>
                <a:gd name="T19" fmla="*/ 0 h 38"/>
                <a:gd name="T20" fmla="*/ 168 w 201"/>
                <a:gd name="T21" fmla="*/ 27 h 38"/>
                <a:gd name="T22" fmla="*/ 160 w 201"/>
                <a:gd name="T23" fmla="*/ 19 h 38"/>
                <a:gd name="T24" fmla="*/ 168 w 201"/>
                <a:gd name="T25" fmla="*/ 10 h 38"/>
                <a:gd name="T26" fmla="*/ 176 w 201"/>
                <a:gd name="T27" fmla="*/ 19 h 38"/>
                <a:gd name="T28" fmla="*/ 168 w 201"/>
                <a:gd name="T2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38">
                  <a:moveTo>
                    <a:pt x="187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9" y="23"/>
                    <a:pt x="45" y="13"/>
                    <a:pt x="63" y="13"/>
                  </a:cubicBezTo>
                  <a:cubicBezTo>
                    <a:pt x="81" y="13"/>
                    <a:pt x="97" y="23"/>
                    <a:pt x="105" y="38"/>
                  </a:cubicBezTo>
                  <a:cubicBezTo>
                    <a:pt x="201" y="38"/>
                    <a:pt x="201" y="38"/>
                    <a:pt x="201" y="38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01" y="6"/>
                    <a:pt x="195" y="0"/>
                    <a:pt x="187" y="0"/>
                  </a:cubicBezTo>
                  <a:close/>
                  <a:moveTo>
                    <a:pt x="168" y="27"/>
                  </a:moveTo>
                  <a:cubicBezTo>
                    <a:pt x="163" y="27"/>
                    <a:pt x="160" y="23"/>
                    <a:pt x="160" y="19"/>
                  </a:cubicBezTo>
                  <a:cubicBezTo>
                    <a:pt x="160" y="14"/>
                    <a:pt x="163" y="10"/>
                    <a:pt x="168" y="10"/>
                  </a:cubicBezTo>
                  <a:cubicBezTo>
                    <a:pt x="172" y="10"/>
                    <a:pt x="176" y="14"/>
                    <a:pt x="176" y="19"/>
                  </a:cubicBezTo>
                  <a:cubicBezTo>
                    <a:pt x="176" y="23"/>
                    <a:pt x="172" y="27"/>
                    <a:pt x="16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6" name="Oval 90"/>
            <p:cNvSpPr>
              <a:spLocks noChangeArrowheads="1"/>
            </p:cNvSpPr>
            <p:nvPr/>
          </p:nvSpPr>
          <p:spPr bwMode="auto">
            <a:xfrm>
              <a:off x="9471714" y="5165693"/>
              <a:ext cx="631752" cy="631752"/>
            </a:xfrm>
            <a:prstGeom prst="ellipse">
              <a:avLst/>
            </a:prstGeom>
            <a:solidFill>
              <a:srgbClr val="269E6B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7" name="Freeform 91"/>
            <p:cNvSpPr>
              <a:spLocks noEditPoints="1"/>
            </p:cNvSpPr>
            <p:nvPr/>
          </p:nvSpPr>
          <p:spPr bwMode="auto">
            <a:xfrm>
              <a:off x="9597169" y="5348498"/>
              <a:ext cx="383532" cy="267039"/>
            </a:xfrm>
            <a:custGeom>
              <a:avLst/>
              <a:gdLst>
                <a:gd name="T0" fmla="*/ 90 w 181"/>
                <a:gd name="T1" fmla="*/ 0 h 126"/>
                <a:gd name="T2" fmla="*/ 0 w 181"/>
                <a:gd name="T3" fmla="*/ 55 h 126"/>
                <a:gd name="T4" fmla="*/ 90 w 181"/>
                <a:gd name="T5" fmla="*/ 110 h 126"/>
                <a:gd name="T6" fmla="*/ 135 w 181"/>
                <a:gd name="T7" fmla="*/ 103 h 126"/>
                <a:gd name="T8" fmla="*/ 162 w 181"/>
                <a:gd name="T9" fmla="*/ 126 h 126"/>
                <a:gd name="T10" fmla="*/ 162 w 181"/>
                <a:gd name="T11" fmla="*/ 88 h 126"/>
                <a:gd name="T12" fmla="*/ 181 w 181"/>
                <a:gd name="T13" fmla="*/ 55 h 126"/>
                <a:gd name="T14" fmla="*/ 90 w 181"/>
                <a:gd name="T15" fmla="*/ 0 h 126"/>
                <a:gd name="T16" fmla="*/ 131 w 181"/>
                <a:gd name="T17" fmla="*/ 81 h 126"/>
                <a:gd name="T18" fmla="*/ 49 w 181"/>
                <a:gd name="T19" fmla="*/ 81 h 126"/>
                <a:gd name="T20" fmla="*/ 45 w 181"/>
                <a:gd name="T21" fmla="*/ 76 h 126"/>
                <a:gd name="T22" fmla="*/ 49 w 181"/>
                <a:gd name="T23" fmla="*/ 72 h 126"/>
                <a:gd name="T24" fmla="*/ 131 w 181"/>
                <a:gd name="T25" fmla="*/ 72 h 126"/>
                <a:gd name="T26" fmla="*/ 135 w 181"/>
                <a:gd name="T27" fmla="*/ 76 h 126"/>
                <a:gd name="T28" fmla="*/ 131 w 181"/>
                <a:gd name="T29" fmla="*/ 81 h 126"/>
                <a:gd name="T30" fmla="*/ 131 w 181"/>
                <a:gd name="T31" fmla="*/ 60 h 126"/>
                <a:gd name="T32" fmla="*/ 49 w 181"/>
                <a:gd name="T33" fmla="*/ 60 h 126"/>
                <a:gd name="T34" fmla="*/ 45 w 181"/>
                <a:gd name="T35" fmla="*/ 55 h 126"/>
                <a:gd name="T36" fmla="*/ 49 w 181"/>
                <a:gd name="T37" fmla="*/ 51 h 126"/>
                <a:gd name="T38" fmla="*/ 131 w 181"/>
                <a:gd name="T39" fmla="*/ 51 h 126"/>
                <a:gd name="T40" fmla="*/ 135 w 181"/>
                <a:gd name="T41" fmla="*/ 55 h 126"/>
                <a:gd name="T42" fmla="*/ 131 w 181"/>
                <a:gd name="T43" fmla="*/ 60 h 126"/>
                <a:gd name="T44" fmla="*/ 131 w 181"/>
                <a:gd name="T45" fmla="*/ 39 h 126"/>
                <a:gd name="T46" fmla="*/ 49 w 181"/>
                <a:gd name="T47" fmla="*/ 39 h 126"/>
                <a:gd name="T48" fmla="*/ 45 w 181"/>
                <a:gd name="T49" fmla="*/ 34 h 126"/>
                <a:gd name="T50" fmla="*/ 49 w 181"/>
                <a:gd name="T51" fmla="*/ 29 h 126"/>
                <a:gd name="T52" fmla="*/ 131 w 181"/>
                <a:gd name="T53" fmla="*/ 29 h 126"/>
                <a:gd name="T54" fmla="*/ 135 w 181"/>
                <a:gd name="T55" fmla="*/ 34 h 126"/>
                <a:gd name="T56" fmla="*/ 131 w 181"/>
                <a:gd name="T57" fmla="*/ 3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126">
                  <a:moveTo>
                    <a:pt x="90" y="0"/>
                  </a:moveTo>
                  <a:cubicBezTo>
                    <a:pt x="40" y="0"/>
                    <a:pt x="0" y="24"/>
                    <a:pt x="0" y="55"/>
                  </a:cubicBezTo>
                  <a:cubicBezTo>
                    <a:pt x="0" y="85"/>
                    <a:pt x="40" y="110"/>
                    <a:pt x="90" y="110"/>
                  </a:cubicBezTo>
                  <a:cubicBezTo>
                    <a:pt x="106" y="110"/>
                    <a:pt x="122" y="107"/>
                    <a:pt x="135" y="103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74" y="79"/>
                    <a:pt x="181" y="67"/>
                    <a:pt x="181" y="55"/>
                  </a:cubicBezTo>
                  <a:cubicBezTo>
                    <a:pt x="181" y="24"/>
                    <a:pt x="140" y="0"/>
                    <a:pt x="90" y="0"/>
                  </a:cubicBezTo>
                  <a:close/>
                  <a:moveTo>
                    <a:pt x="131" y="81"/>
                  </a:moveTo>
                  <a:cubicBezTo>
                    <a:pt x="49" y="81"/>
                    <a:pt x="49" y="81"/>
                    <a:pt x="49" y="81"/>
                  </a:cubicBezTo>
                  <a:cubicBezTo>
                    <a:pt x="47" y="81"/>
                    <a:pt x="45" y="79"/>
                    <a:pt x="45" y="76"/>
                  </a:cubicBezTo>
                  <a:cubicBezTo>
                    <a:pt x="45" y="74"/>
                    <a:pt x="47" y="72"/>
                    <a:pt x="49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2"/>
                    <a:pt x="135" y="74"/>
                    <a:pt x="135" y="76"/>
                  </a:cubicBezTo>
                  <a:cubicBezTo>
                    <a:pt x="135" y="79"/>
                    <a:pt x="133" y="81"/>
                    <a:pt x="131" y="81"/>
                  </a:cubicBezTo>
                  <a:close/>
                  <a:moveTo>
                    <a:pt x="131" y="60"/>
                  </a:moveTo>
                  <a:cubicBezTo>
                    <a:pt x="49" y="60"/>
                    <a:pt x="49" y="60"/>
                    <a:pt x="49" y="60"/>
                  </a:cubicBezTo>
                  <a:cubicBezTo>
                    <a:pt x="47" y="60"/>
                    <a:pt x="45" y="58"/>
                    <a:pt x="45" y="55"/>
                  </a:cubicBezTo>
                  <a:cubicBezTo>
                    <a:pt x="45" y="53"/>
                    <a:pt x="47" y="51"/>
                    <a:pt x="49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3" y="51"/>
                    <a:pt x="135" y="53"/>
                    <a:pt x="135" y="55"/>
                  </a:cubicBezTo>
                  <a:cubicBezTo>
                    <a:pt x="135" y="58"/>
                    <a:pt x="133" y="60"/>
                    <a:pt x="131" y="60"/>
                  </a:cubicBezTo>
                  <a:close/>
                  <a:moveTo>
                    <a:pt x="131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47" y="39"/>
                    <a:pt x="45" y="37"/>
                    <a:pt x="45" y="34"/>
                  </a:cubicBezTo>
                  <a:cubicBezTo>
                    <a:pt x="45" y="32"/>
                    <a:pt x="47" y="29"/>
                    <a:pt x="49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3" y="29"/>
                    <a:pt x="135" y="32"/>
                    <a:pt x="135" y="34"/>
                  </a:cubicBezTo>
                  <a:cubicBezTo>
                    <a:pt x="135" y="37"/>
                    <a:pt x="133" y="39"/>
                    <a:pt x="13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8" name="Freeform 92"/>
            <p:cNvSpPr/>
            <p:nvPr/>
          </p:nvSpPr>
          <p:spPr bwMode="auto">
            <a:xfrm>
              <a:off x="9788038" y="2349243"/>
              <a:ext cx="455220" cy="453428"/>
            </a:xfrm>
            <a:custGeom>
              <a:avLst/>
              <a:gdLst>
                <a:gd name="T0" fmla="*/ 212 w 215"/>
                <a:gd name="T1" fmla="*/ 83 h 214"/>
                <a:gd name="T2" fmla="*/ 215 w 215"/>
                <a:gd name="T3" fmla="*/ 107 h 214"/>
                <a:gd name="T4" fmla="*/ 107 w 215"/>
                <a:gd name="T5" fmla="*/ 214 h 214"/>
                <a:gd name="T6" fmla="*/ 0 w 215"/>
                <a:gd name="T7" fmla="*/ 107 h 214"/>
                <a:gd name="T8" fmla="*/ 107 w 215"/>
                <a:gd name="T9" fmla="*/ 0 h 214"/>
                <a:gd name="T10" fmla="*/ 212 w 215"/>
                <a:gd name="T11" fmla="*/ 8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14">
                  <a:moveTo>
                    <a:pt x="212" y="83"/>
                  </a:moveTo>
                  <a:cubicBezTo>
                    <a:pt x="214" y="90"/>
                    <a:pt x="215" y="98"/>
                    <a:pt x="215" y="107"/>
                  </a:cubicBezTo>
                  <a:cubicBezTo>
                    <a:pt x="215" y="166"/>
                    <a:pt x="167" y="214"/>
                    <a:pt x="107" y="214"/>
                  </a:cubicBezTo>
                  <a:cubicBezTo>
                    <a:pt x="48" y="214"/>
                    <a:pt x="0" y="166"/>
                    <a:pt x="0" y="107"/>
                  </a:cubicBezTo>
                  <a:cubicBezTo>
                    <a:pt x="0" y="48"/>
                    <a:pt x="48" y="0"/>
                    <a:pt x="107" y="0"/>
                  </a:cubicBezTo>
                  <a:cubicBezTo>
                    <a:pt x="158" y="0"/>
                    <a:pt x="201" y="35"/>
                    <a:pt x="212" y="83"/>
                  </a:cubicBezTo>
                </a:path>
              </a:pathLst>
            </a:custGeom>
            <a:solidFill>
              <a:srgbClr val="9BE7C6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9" name="Freeform 93"/>
            <p:cNvSpPr/>
            <p:nvPr/>
          </p:nvSpPr>
          <p:spPr bwMode="auto">
            <a:xfrm>
              <a:off x="9883025" y="2597463"/>
              <a:ext cx="99467" cy="88714"/>
            </a:xfrm>
            <a:custGeom>
              <a:avLst/>
              <a:gdLst>
                <a:gd name="T0" fmla="*/ 44 w 47"/>
                <a:gd name="T1" fmla="*/ 0 h 42"/>
                <a:gd name="T2" fmla="*/ 1 w 47"/>
                <a:gd name="T3" fmla="*/ 38 h 42"/>
                <a:gd name="T4" fmla="*/ 1 w 47"/>
                <a:gd name="T5" fmla="*/ 41 h 42"/>
                <a:gd name="T6" fmla="*/ 3 w 47"/>
                <a:gd name="T7" fmla="*/ 42 h 42"/>
                <a:gd name="T8" fmla="*/ 4 w 47"/>
                <a:gd name="T9" fmla="*/ 41 h 42"/>
                <a:gd name="T10" fmla="*/ 47 w 47"/>
                <a:gd name="T11" fmla="*/ 3 h 42"/>
                <a:gd name="T12" fmla="*/ 44 w 47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2">
                  <a:moveTo>
                    <a:pt x="44" y="0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39"/>
                    <a:pt x="0" y="40"/>
                    <a:pt x="1" y="41"/>
                  </a:cubicBezTo>
                  <a:cubicBezTo>
                    <a:pt x="2" y="42"/>
                    <a:pt x="2" y="42"/>
                    <a:pt x="3" y="42"/>
                  </a:cubicBezTo>
                  <a:cubicBezTo>
                    <a:pt x="3" y="42"/>
                    <a:pt x="4" y="42"/>
                    <a:pt x="4" y="41"/>
                  </a:cubicBezTo>
                  <a:cubicBezTo>
                    <a:pt x="47" y="3"/>
                    <a:pt x="47" y="3"/>
                    <a:pt x="47" y="3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0" name="Freeform 94"/>
            <p:cNvSpPr/>
            <p:nvPr/>
          </p:nvSpPr>
          <p:spPr bwMode="auto">
            <a:xfrm>
              <a:off x="10047908" y="2597463"/>
              <a:ext cx="100363" cy="88714"/>
            </a:xfrm>
            <a:custGeom>
              <a:avLst/>
              <a:gdLst>
                <a:gd name="T0" fmla="*/ 45 w 47"/>
                <a:gd name="T1" fmla="*/ 38 h 42"/>
                <a:gd name="T2" fmla="*/ 3 w 47"/>
                <a:gd name="T3" fmla="*/ 0 h 42"/>
                <a:gd name="T4" fmla="*/ 0 w 47"/>
                <a:gd name="T5" fmla="*/ 3 h 42"/>
                <a:gd name="T6" fmla="*/ 42 w 47"/>
                <a:gd name="T7" fmla="*/ 41 h 42"/>
                <a:gd name="T8" fmla="*/ 46 w 47"/>
                <a:gd name="T9" fmla="*/ 41 h 42"/>
                <a:gd name="T10" fmla="*/ 45 w 47"/>
                <a:gd name="T11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2">
                  <a:moveTo>
                    <a:pt x="45" y="3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5" y="42"/>
                    <a:pt x="46" y="41"/>
                  </a:cubicBezTo>
                  <a:cubicBezTo>
                    <a:pt x="47" y="40"/>
                    <a:pt x="46" y="39"/>
                    <a:pt x="45" y="38"/>
                  </a:cubicBez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1" name="Freeform 95"/>
            <p:cNvSpPr/>
            <p:nvPr/>
          </p:nvSpPr>
          <p:spPr bwMode="auto">
            <a:xfrm>
              <a:off x="9884817" y="2515022"/>
              <a:ext cx="260766" cy="171156"/>
            </a:xfrm>
            <a:custGeom>
              <a:avLst/>
              <a:gdLst>
                <a:gd name="T0" fmla="*/ 121 w 123"/>
                <a:gd name="T1" fmla="*/ 0 h 81"/>
                <a:gd name="T2" fmla="*/ 117 w 123"/>
                <a:gd name="T3" fmla="*/ 0 h 81"/>
                <a:gd name="T4" fmla="*/ 117 w 123"/>
                <a:gd name="T5" fmla="*/ 4 h 81"/>
                <a:gd name="T6" fmla="*/ 119 w 123"/>
                <a:gd name="T7" fmla="*/ 4 h 81"/>
                <a:gd name="T8" fmla="*/ 119 w 123"/>
                <a:gd name="T9" fmla="*/ 76 h 81"/>
                <a:gd name="T10" fmla="*/ 4 w 123"/>
                <a:gd name="T11" fmla="*/ 76 h 81"/>
                <a:gd name="T12" fmla="*/ 4 w 123"/>
                <a:gd name="T13" fmla="*/ 6 h 81"/>
                <a:gd name="T14" fmla="*/ 4 w 123"/>
                <a:gd name="T15" fmla="*/ 6 h 81"/>
                <a:gd name="T16" fmla="*/ 4 w 123"/>
                <a:gd name="T17" fmla="*/ 0 h 81"/>
                <a:gd name="T18" fmla="*/ 2 w 123"/>
                <a:gd name="T19" fmla="*/ 0 h 81"/>
                <a:gd name="T20" fmla="*/ 0 w 123"/>
                <a:gd name="T21" fmla="*/ 2 h 81"/>
                <a:gd name="T22" fmla="*/ 0 w 123"/>
                <a:gd name="T23" fmla="*/ 79 h 81"/>
                <a:gd name="T24" fmla="*/ 2 w 123"/>
                <a:gd name="T25" fmla="*/ 81 h 81"/>
                <a:gd name="T26" fmla="*/ 121 w 123"/>
                <a:gd name="T27" fmla="*/ 81 h 81"/>
                <a:gd name="T28" fmla="*/ 123 w 123"/>
                <a:gd name="T29" fmla="*/ 79 h 81"/>
                <a:gd name="T30" fmla="*/ 123 w 123"/>
                <a:gd name="T31" fmla="*/ 2 h 81"/>
                <a:gd name="T32" fmla="*/ 121 w 123"/>
                <a:gd name="T3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81">
                  <a:moveTo>
                    <a:pt x="121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0"/>
                    <a:pt x="1" y="81"/>
                    <a:pt x="2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2" y="81"/>
                    <a:pt x="123" y="80"/>
                    <a:pt x="123" y="79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2" name="Freeform 96"/>
            <p:cNvSpPr>
              <a:spLocks noEditPoints="1"/>
            </p:cNvSpPr>
            <p:nvPr/>
          </p:nvSpPr>
          <p:spPr bwMode="auto">
            <a:xfrm>
              <a:off x="9884817" y="2412866"/>
              <a:ext cx="260766" cy="226714"/>
            </a:xfrm>
            <a:custGeom>
              <a:avLst/>
              <a:gdLst>
                <a:gd name="T0" fmla="*/ 122 w 123"/>
                <a:gd name="T1" fmla="*/ 48 h 107"/>
                <a:gd name="T2" fmla="*/ 63 w 123"/>
                <a:gd name="T3" fmla="*/ 1 h 107"/>
                <a:gd name="T4" fmla="*/ 60 w 123"/>
                <a:gd name="T5" fmla="*/ 1 h 107"/>
                <a:gd name="T6" fmla="*/ 0 w 123"/>
                <a:gd name="T7" fmla="*/ 48 h 107"/>
                <a:gd name="T8" fmla="*/ 0 w 123"/>
                <a:gd name="T9" fmla="*/ 50 h 107"/>
                <a:gd name="T10" fmla="*/ 0 w 123"/>
                <a:gd name="T11" fmla="*/ 52 h 107"/>
                <a:gd name="T12" fmla="*/ 60 w 123"/>
                <a:gd name="T13" fmla="*/ 106 h 107"/>
                <a:gd name="T14" fmla="*/ 61 w 123"/>
                <a:gd name="T15" fmla="*/ 107 h 107"/>
                <a:gd name="T16" fmla="*/ 63 w 123"/>
                <a:gd name="T17" fmla="*/ 106 h 107"/>
                <a:gd name="T18" fmla="*/ 123 w 123"/>
                <a:gd name="T19" fmla="*/ 52 h 107"/>
                <a:gd name="T20" fmla="*/ 123 w 123"/>
                <a:gd name="T21" fmla="*/ 50 h 107"/>
                <a:gd name="T22" fmla="*/ 122 w 123"/>
                <a:gd name="T23" fmla="*/ 48 h 107"/>
                <a:gd name="T24" fmla="*/ 61 w 123"/>
                <a:gd name="T25" fmla="*/ 102 h 107"/>
                <a:gd name="T26" fmla="*/ 6 w 123"/>
                <a:gd name="T27" fmla="*/ 50 h 107"/>
                <a:gd name="T28" fmla="*/ 61 w 123"/>
                <a:gd name="T29" fmla="*/ 6 h 107"/>
                <a:gd name="T30" fmla="*/ 117 w 123"/>
                <a:gd name="T31" fmla="*/ 50 h 107"/>
                <a:gd name="T32" fmla="*/ 61 w 123"/>
                <a:gd name="T3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07">
                  <a:moveTo>
                    <a:pt x="122" y="48"/>
                  </a:move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1" y="0"/>
                    <a:pt x="60" y="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50"/>
                  </a:cubicBezTo>
                  <a:cubicBezTo>
                    <a:pt x="0" y="51"/>
                    <a:pt x="0" y="51"/>
                    <a:pt x="0" y="52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1" y="107"/>
                    <a:pt x="61" y="107"/>
                  </a:cubicBezTo>
                  <a:cubicBezTo>
                    <a:pt x="62" y="107"/>
                    <a:pt x="63" y="107"/>
                    <a:pt x="63" y="106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3" y="51"/>
                    <a:pt x="123" y="51"/>
                    <a:pt x="123" y="50"/>
                  </a:cubicBezTo>
                  <a:cubicBezTo>
                    <a:pt x="123" y="49"/>
                    <a:pt x="123" y="49"/>
                    <a:pt x="122" y="48"/>
                  </a:cubicBezTo>
                  <a:close/>
                  <a:moveTo>
                    <a:pt x="61" y="102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117" y="50"/>
                    <a:pt x="117" y="50"/>
                    <a:pt x="117" y="50"/>
                  </a:cubicBezTo>
                  <a:lnTo>
                    <a:pt x="61" y="102"/>
                  </a:ln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3" name="Freeform 97"/>
            <p:cNvSpPr/>
            <p:nvPr/>
          </p:nvSpPr>
          <p:spPr bwMode="auto">
            <a:xfrm>
              <a:off x="9883025" y="2515022"/>
              <a:ext cx="262558" cy="124558"/>
            </a:xfrm>
            <a:custGeom>
              <a:avLst/>
              <a:gdLst>
                <a:gd name="T0" fmla="*/ 124 w 124"/>
                <a:gd name="T1" fmla="*/ 1 h 59"/>
                <a:gd name="T2" fmla="*/ 122 w 124"/>
                <a:gd name="T3" fmla="*/ 0 h 59"/>
                <a:gd name="T4" fmla="*/ 119 w 124"/>
                <a:gd name="T5" fmla="*/ 0 h 59"/>
                <a:gd name="T6" fmla="*/ 119 w 124"/>
                <a:gd name="T7" fmla="*/ 6 h 59"/>
                <a:gd name="T8" fmla="*/ 114 w 124"/>
                <a:gd name="T9" fmla="*/ 6 h 59"/>
                <a:gd name="T10" fmla="*/ 62 w 124"/>
                <a:gd name="T11" fmla="*/ 54 h 59"/>
                <a:gd name="T12" fmla="*/ 11 w 124"/>
                <a:gd name="T13" fmla="*/ 6 h 59"/>
                <a:gd name="T14" fmla="*/ 6 w 124"/>
                <a:gd name="T15" fmla="*/ 6 h 59"/>
                <a:gd name="T16" fmla="*/ 6 w 124"/>
                <a:gd name="T17" fmla="*/ 0 h 59"/>
                <a:gd name="T18" fmla="*/ 3 w 124"/>
                <a:gd name="T19" fmla="*/ 0 h 59"/>
                <a:gd name="T20" fmla="*/ 1 w 124"/>
                <a:gd name="T21" fmla="*/ 1 h 59"/>
                <a:gd name="T22" fmla="*/ 1 w 124"/>
                <a:gd name="T23" fmla="*/ 4 h 59"/>
                <a:gd name="T24" fmla="*/ 61 w 124"/>
                <a:gd name="T25" fmla="*/ 58 h 59"/>
                <a:gd name="T26" fmla="*/ 62 w 124"/>
                <a:gd name="T27" fmla="*/ 59 h 59"/>
                <a:gd name="T28" fmla="*/ 64 w 124"/>
                <a:gd name="T29" fmla="*/ 58 h 59"/>
                <a:gd name="T30" fmla="*/ 124 w 124"/>
                <a:gd name="T31" fmla="*/ 4 h 59"/>
                <a:gd name="T32" fmla="*/ 124 w 124"/>
                <a:gd name="T3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59">
                  <a:moveTo>
                    <a:pt x="124" y="1"/>
                  </a:moveTo>
                  <a:cubicBezTo>
                    <a:pt x="124" y="0"/>
                    <a:pt x="123" y="0"/>
                    <a:pt x="12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9"/>
                    <a:pt x="62" y="59"/>
                    <a:pt x="62" y="59"/>
                  </a:cubicBezTo>
                  <a:cubicBezTo>
                    <a:pt x="63" y="59"/>
                    <a:pt x="64" y="59"/>
                    <a:pt x="64" y="58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4" y="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4" name="Oval 98"/>
            <p:cNvSpPr>
              <a:spLocks noChangeArrowheads="1"/>
            </p:cNvSpPr>
            <p:nvPr/>
          </p:nvSpPr>
          <p:spPr bwMode="auto">
            <a:xfrm>
              <a:off x="6583577" y="3576007"/>
              <a:ext cx="473142" cy="473142"/>
            </a:xfrm>
            <a:prstGeom prst="ellipse">
              <a:avLst/>
            </a:prstGeom>
            <a:solidFill>
              <a:srgbClr val="9BE7C6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5" name="Freeform 99"/>
            <p:cNvSpPr/>
            <p:nvPr/>
          </p:nvSpPr>
          <p:spPr bwMode="auto">
            <a:xfrm>
              <a:off x="6704550" y="3828708"/>
              <a:ext cx="232987" cy="63623"/>
            </a:xfrm>
            <a:custGeom>
              <a:avLst/>
              <a:gdLst>
                <a:gd name="T0" fmla="*/ 0 w 260"/>
                <a:gd name="T1" fmla="*/ 0 h 71"/>
                <a:gd name="T2" fmla="*/ 0 w 260"/>
                <a:gd name="T3" fmla="*/ 71 h 71"/>
                <a:gd name="T4" fmla="*/ 260 w 260"/>
                <a:gd name="T5" fmla="*/ 71 h 71"/>
                <a:gd name="T6" fmla="*/ 260 w 260"/>
                <a:gd name="T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71">
                  <a:moveTo>
                    <a:pt x="0" y="0"/>
                  </a:moveTo>
                  <a:lnTo>
                    <a:pt x="0" y="71"/>
                  </a:lnTo>
                  <a:lnTo>
                    <a:pt x="260" y="71"/>
                  </a:lnTo>
                  <a:lnTo>
                    <a:pt x="260" y="0"/>
                  </a:lnTo>
                </a:path>
              </a:pathLst>
            </a:custGeom>
            <a:noFill/>
            <a:ln w="444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6" name="Freeform 100"/>
            <p:cNvSpPr/>
            <p:nvPr/>
          </p:nvSpPr>
          <p:spPr bwMode="auto">
            <a:xfrm>
              <a:off x="6753836" y="3699670"/>
              <a:ext cx="135311" cy="158610"/>
            </a:xfrm>
            <a:custGeom>
              <a:avLst/>
              <a:gdLst>
                <a:gd name="T0" fmla="*/ 49 w 64"/>
                <a:gd name="T1" fmla="*/ 39 h 75"/>
                <a:gd name="T2" fmla="*/ 49 w 64"/>
                <a:gd name="T3" fmla="*/ 1 h 75"/>
                <a:gd name="T4" fmla="*/ 48 w 64"/>
                <a:gd name="T5" fmla="*/ 0 h 75"/>
                <a:gd name="T6" fmla="*/ 16 w 64"/>
                <a:gd name="T7" fmla="*/ 0 h 75"/>
                <a:gd name="T8" fmla="*/ 14 w 64"/>
                <a:gd name="T9" fmla="*/ 1 h 75"/>
                <a:gd name="T10" fmla="*/ 14 w 64"/>
                <a:gd name="T11" fmla="*/ 39 h 75"/>
                <a:gd name="T12" fmla="*/ 12 w 64"/>
                <a:gd name="T13" fmla="*/ 41 h 75"/>
                <a:gd name="T14" fmla="*/ 2 w 64"/>
                <a:gd name="T15" fmla="*/ 39 h 75"/>
                <a:gd name="T16" fmla="*/ 1 w 64"/>
                <a:gd name="T17" fmla="*/ 42 h 75"/>
                <a:gd name="T18" fmla="*/ 31 w 64"/>
                <a:gd name="T19" fmla="*/ 75 h 75"/>
                <a:gd name="T20" fmla="*/ 33 w 64"/>
                <a:gd name="T21" fmla="*/ 75 h 75"/>
                <a:gd name="T22" fmla="*/ 63 w 64"/>
                <a:gd name="T23" fmla="*/ 42 h 75"/>
                <a:gd name="T24" fmla="*/ 61 w 64"/>
                <a:gd name="T25" fmla="*/ 39 h 75"/>
                <a:gd name="T26" fmla="*/ 51 w 64"/>
                <a:gd name="T27" fmla="*/ 41 h 75"/>
                <a:gd name="T28" fmla="*/ 49 w 64"/>
                <a:gd name="T29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75">
                  <a:moveTo>
                    <a:pt x="49" y="39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3" y="41"/>
                    <a:pt x="12" y="41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41"/>
                    <a:pt x="1" y="4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5"/>
                    <a:pt x="33" y="75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4" y="41"/>
                    <a:pt x="63" y="39"/>
                    <a:pt x="61" y="39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7" name="Oval 101"/>
            <p:cNvSpPr>
              <a:spLocks noChangeArrowheads="1"/>
            </p:cNvSpPr>
            <p:nvPr/>
          </p:nvSpPr>
          <p:spPr bwMode="auto">
            <a:xfrm>
              <a:off x="5814721" y="2364477"/>
              <a:ext cx="703440" cy="70344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8" name="Freeform 102"/>
            <p:cNvSpPr/>
            <p:nvPr/>
          </p:nvSpPr>
          <p:spPr bwMode="auto">
            <a:xfrm>
              <a:off x="6056669" y="2489035"/>
              <a:ext cx="222233" cy="120974"/>
            </a:xfrm>
            <a:custGeom>
              <a:avLst/>
              <a:gdLst>
                <a:gd name="T0" fmla="*/ 18 w 105"/>
                <a:gd name="T1" fmla="*/ 57 h 57"/>
                <a:gd name="T2" fmla="*/ 18 w 105"/>
                <a:gd name="T3" fmla="*/ 53 h 57"/>
                <a:gd name="T4" fmla="*/ 52 w 105"/>
                <a:gd name="T5" fmla="*/ 19 h 57"/>
                <a:gd name="T6" fmla="*/ 86 w 105"/>
                <a:gd name="T7" fmla="*/ 53 h 57"/>
                <a:gd name="T8" fmla="*/ 86 w 105"/>
                <a:gd name="T9" fmla="*/ 57 h 57"/>
                <a:gd name="T10" fmla="*/ 105 w 105"/>
                <a:gd name="T11" fmla="*/ 57 h 57"/>
                <a:gd name="T12" fmla="*/ 105 w 105"/>
                <a:gd name="T13" fmla="*/ 53 h 57"/>
                <a:gd name="T14" fmla="*/ 52 w 105"/>
                <a:gd name="T15" fmla="*/ 0 h 57"/>
                <a:gd name="T16" fmla="*/ 0 w 105"/>
                <a:gd name="T17" fmla="*/ 53 h 57"/>
                <a:gd name="T18" fmla="*/ 0 w 105"/>
                <a:gd name="T19" fmla="*/ 57 h 57"/>
                <a:gd name="T20" fmla="*/ 18 w 105"/>
                <a:gd name="T2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57">
                  <a:moveTo>
                    <a:pt x="18" y="57"/>
                  </a:moveTo>
                  <a:cubicBezTo>
                    <a:pt x="18" y="53"/>
                    <a:pt x="18" y="53"/>
                    <a:pt x="18" y="53"/>
                  </a:cubicBezTo>
                  <a:cubicBezTo>
                    <a:pt x="18" y="34"/>
                    <a:pt x="33" y="19"/>
                    <a:pt x="52" y="19"/>
                  </a:cubicBezTo>
                  <a:cubicBezTo>
                    <a:pt x="71" y="19"/>
                    <a:pt x="86" y="34"/>
                    <a:pt x="86" y="53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24"/>
                    <a:pt x="81" y="0"/>
                    <a:pt x="52" y="0"/>
                  </a:cubicBezTo>
                  <a:cubicBezTo>
                    <a:pt x="23" y="0"/>
                    <a:pt x="0" y="24"/>
                    <a:pt x="0" y="53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18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9" name="Freeform 103"/>
            <p:cNvSpPr>
              <a:spLocks noEditPoints="1"/>
            </p:cNvSpPr>
            <p:nvPr/>
          </p:nvSpPr>
          <p:spPr bwMode="auto">
            <a:xfrm>
              <a:off x="5986773" y="2637788"/>
              <a:ext cx="362025" cy="251805"/>
            </a:xfrm>
            <a:custGeom>
              <a:avLst/>
              <a:gdLst>
                <a:gd name="T0" fmla="*/ 161 w 171"/>
                <a:gd name="T1" fmla="*/ 0 h 119"/>
                <a:gd name="T2" fmla="*/ 10 w 171"/>
                <a:gd name="T3" fmla="*/ 0 h 119"/>
                <a:gd name="T4" fmla="*/ 0 w 171"/>
                <a:gd name="T5" fmla="*/ 10 h 119"/>
                <a:gd name="T6" fmla="*/ 0 w 171"/>
                <a:gd name="T7" fmla="*/ 109 h 119"/>
                <a:gd name="T8" fmla="*/ 10 w 171"/>
                <a:gd name="T9" fmla="*/ 119 h 119"/>
                <a:gd name="T10" fmla="*/ 161 w 171"/>
                <a:gd name="T11" fmla="*/ 119 h 119"/>
                <a:gd name="T12" fmla="*/ 171 w 171"/>
                <a:gd name="T13" fmla="*/ 109 h 119"/>
                <a:gd name="T14" fmla="*/ 171 w 171"/>
                <a:gd name="T15" fmla="*/ 10 h 119"/>
                <a:gd name="T16" fmla="*/ 161 w 171"/>
                <a:gd name="T17" fmla="*/ 0 h 119"/>
                <a:gd name="T18" fmla="*/ 96 w 171"/>
                <a:gd name="T19" fmla="*/ 54 h 119"/>
                <a:gd name="T20" fmla="*/ 96 w 171"/>
                <a:gd name="T21" fmla="*/ 89 h 119"/>
                <a:gd name="T22" fmla="*/ 85 w 171"/>
                <a:gd name="T23" fmla="*/ 101 h 119"/>
                <a:gd name="T24" fmla="*/ 74 w 171"/>
                <a:gd name="T25" fmla="*/ 89 h 119"/>
                <a:gd name="T26" fmla="*/ 74 w 171"/>
                <a:gd name="T27" fmla="*/ 54 h 119"/>
                <a:gd name="T28" fmla="*/ 66 w 171"/>
                <a:gd name="T29" fmla="*/ 38 h 119"/>
                <a:gd name="T30" fmla="*/ 85 w 171"/>
                <a:gd name="T31" fmla="*/ 18 h 119"/>
                <a:gd name="T32" fmla="*/ 105 w 171"/>
                <a:gd name="T33" fmla="*/ 38 h 119"/>
                <a:gd name="T34" fmla="*/ 96 w 171"/>
                <a:gd name="T35" fmla="*/ 5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1" h="119">
                  <a:moveTo>
                    <a:pt x="16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4"/>
                    <a:pt x="4" y="119"/>
                    <a:pt x="10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6" y="119"/>
                    <a:pt x="171" y="114"/>
                    <a:pt x="171" y="109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1" y="5"/>
                    <a:pt x="166" y="0"/>
                    <a:pt x="161" y="0"/>
                  </a:cubicBezTo>
                  <a:close/>
                  <a:moveTo>
                    <a:pt x="96" y="54"/>
                  </a:moveTo>
                  <a:cubicBezTo>
                    <a:pt x="96" y="89"/>
                    <a:pt x="96" y="89"/>
                    <a:pt x="96" y="89"/>
                  </a:cubicBezTo>
                  <a:cubicBezTo>
                    <a:pt x="96" y="96"/>
                    <a:pt x="91" y="101"/>
                    <a:pt x="85" y="101"/>
                  </a:cubicBezTo>
                  <a:cubicBezTo>
                    <a:pt x="79" y="101"/>
                    <a:pt x="74" y="96"/>
                    <a:pt x="74" y="89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69" y="51"/>
                    <a:pt x="66" y="45"/>
                    <a:pt x="66" y="38"/>
                  </a:cubicBezTo>
                  <a:cubicBezTo>
                    <a:pt x="66" y="27"/>
                    <a:pt x="74" y="18"/>
                    <a:pt x="85" y="18"/>
                  </a:cubicBezTo>
                  <a:cubicBezTo>
                    <a:pt x="96" y="18"/>
                    <a:pt x="105" y="27"/>
                    <a:pt x="105" y="38"/>
                  </a:cubicBezTo>
                  <a:cubicBezTo>
                    <a:pt x="105" y="45"/>
                    <a:pt x="102" y="51"/>
                    <a:pt x="96" y="54"/>
                  </a:cubicBezTo>
                  <a:close/>
                </a:path>
              </a:pathLst>
            </a:custGeom>
            <a:solidFill>
              <a:srgbClr val="FFFFFF"/>
            </a:solidFill>
            <a:ln w="11113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0" name="Freeform 104"/>
            <p:cNvSpPr/>
            <p:nvPr/>
          </p:nvSpPr>
          <p:spPr bwMode="auto">
            <a:xfrm>
              <a:off x="7518211" y="1961231"/>
              <a:ext cx="534077" cy="534077"/>
            </a:xfrm>
            <a:custGeom>
              <a:avLst/>
              <a:gdLst>
                <a:gd name="T0" fmla="*/ 236 w 252"/>
                <a:gd name="T1" fmla="*/ 97 h 252"/>
                <a:gd name="T2" fmla="*/ 156 w 252"/>
                <a:gd name="T3" fmla="*/ 236 h 252"/>
                <a:gd name="T4" fmla="*/ 16 w 252"/>
                <a:gd name="T5" fmla="*/ 156 h 252"/>
                <a:gd name="T6" fmla="*/ 97 w 252"/>
                <a:gd name="T7" fmla="*/ 16 h 252"/>
                <a:gd name="T8" fmla="*/ 236 w 252"/>
                <a:gd name="T9" fmla="*/ 9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52">
                  <a:moveTo>
                    <a:pt x="236" y="97"/>
                  </a:moveTo>
                  <a:cubicBezTo>
                    <a:pt x="252" y="157"/>
                    <a:pt x="216" y="220"/>
                    <a:pt x="156" y="236"/>
                  </a:cubicBezTo>
                  <a:cubicBezTo>
                    <a:pt x="95" y="252"/>
                    <a:pt x="33" y="216"/>
                    <a:pt x="16" y="156"/>
                  </a:cubicBezTo>
                  <a:cubicBezTo>
                    <a:pt x="0" y="95"/>
                    <a:pt x="36" y="33"/>
                    <a:pt x="97" y="16"/>
                  </a:cubicBezTo>
                  <a:cubicBezTo>
                    <a:pt x="157" y="0"/>
                    <a:pt x="220" y="36"/>
                    <a:pt x="236" y="97"/>
                  </a:cubicBez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1" name="Freeform 105"/>
            <p:cNvSpPr>
              <a:spLocks noEditPoints="1"/>
            </p:cNvSpPr>
            <p:nvPr/>
          </p:nvSpPr>
          <p:spPr bwMode="auto">
            <a:xfrm>
              <a:off x="7647250" y="2071451"/>
              <a:ext cx="277792" cy="265246"/>
            </a:xfrm>
            <a:custGeom>
              <a:avLst/>
              <a:gdLst>
                <a:gd name="T0" fmla="*/ 121 w 131"/>
                <a:gd name="T1" fmla="*/ 46 h 125"/>
                <a:gd name="T2" fmla="*/ 99 w 131"/>
                <a:gd name="T3" fmla="*/ 46 h 125"/>
                <a:gd name="T4" fmla="*/ 97 w 131"/>
                <a:gd name="T5" fmla="*/ 10 h 125"/>
                <a:gd name="T6" fmla="*/ 86 w 131"/>
                <a:gd name="T7" fmla="*/ 0 h 125"/>
                <a:gd name="T8" fmla="*/ 74 w 131"/>
                <a:gd name="T9" fmla="*/ 17 h 125"/>
                <a:gd name="T10" fmla="*/ 63 w 131"/>
                <a:gd name="T11" fmla="*/ 49 h 125"/>
                <a:gd name="T12" fmla="*/ 42 w 131"/>
                <a:gd name="T13" fmla="*/ 56 h 125"/>
                <a:gd name="T14" fmla="*/ 41 w 131"/>
                <a:gd name="T15" fmla="*/ 49 h 125"/>
                <a:gd name="T16" fmla="*/ 0 w 131"/>
                <a:gd name="T17" fmla="*/ 51 h 125"/>
                <a:gd name="T18" fmla="*/ 2 w 131"/>
                <a:gd name="T19" fmla="*/ 122 h 125"/>
                <a:gd name="T20" fmla="*/ 42 w 131"/>
                <a:gd name="T21" fmla="*/ 121 h 125"/>
                <a:gd name="T22" fmla="*/ 58 w 131"/>
                <a:gd name="T23" fmla="*/ 116 h 125"/>
                <a:gd name="T24" fmla="*/ 59 w 131"/>
                <a:gd name="T25" fmla="*/ 116 h 125"/>
                <a:gd name="T26" fmla="*/ 65 w 131"/>
                <a:gd name="T27" fmla="*/ 117 h 125"/>
                <a:gd name="T28" fmla="*/ 118 w 131"/>
                <a:gd name="T29" fmla="*/ 125 h 125"/>
                <a:gd name="T30" fmla="*/ 130 w 131"/>
                <a:gd name="T31" fmla="*/ 110 h 125"/>
                <a:gd name="T32" fmla="*/ 130 w 131"/>
                <a:gd name="T33" fmla="*/ 53 h 125"/>
                <a:gd name="T34" fmla="*/ 81 w 131"/>
                <a:gd name="T35" fmla="*/ 116 h 125"/>
                <a:gd name="T36" fmla="*/ 42 w 131"/>
                <a:gd name="T37" fmla="*/ 109 h 125"/>
                <a:gd name="T38" fmla="*/ 56 w 131"/>
                <a:gd name="T39" fmla="*/ 65 h 125"/>
                <a:gd name="T40" fmla="*/ 75 w 131"/>
                <a:gd name="T41" fmla="*/ 36 h 125"/>
                <a:gd name="T42" fmla="*/ 82 w 131"/>
                <a:gd name="T43" fmla="*/ 14 h 125"/>
                <a:gd name="T44" fmla="*/ 88 w 131"/>
                <a:gd name="T45" fmla="*/ 7 h 125"/>
                <a:gd name="T46" fmla="*/ 89 w 131"/>
                <a:gd name="T47" fmla="*/ 9 h 125"/>
                <a:gd name="T48" fmla="*/ 90 w 131"/>
                <a:gd name="T49" fmla="*/ 52 h 125"/>
                <a:gd name="T50" fmla="*/ 121 w 131"/>
                <a:gd name="T51" fmla="*/ 53 h 125"/>
                <a:gd name="T52" fmla="*/ 121 w 131"/>
                <a:gd name="T53" fmla="*/ 53 h 125"/>
                <a:gd name="T54" fmla="*/ 123 w 131"/>
                <a:gd name="T55" fmla="*/ 54 h 125"/>
                <a:gd name="T56" fmla="*/ 116 w 131"/>
                <a:gd name="T57" fmla="*/ 69 h 125"/>
                <a:gd name="T58" fmla="*/ 123 w 131"/>
                <a:gd name="T59" fmla="*/ 83 h 125"/>
                <a:gd name="T60" fmla="*/ 123 w 131"/>
                <a:gd name="T61" fmla="*/ 92 h 125"/>
                <a:gd name="T62" fmla="*/ 116 w 131"/>
                <a:gd name="T63" fmla="*/ 105 h 125"/>
                <a:gd name="T64" fmla="*/ 121 w 131"/>
                <a:gd name="T65" fmla="*/ 11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25">
                  <a:moveTo>
                    <a:pt x="130" y="53"/>
                  </a:moveTo>
                  <a:cubicBezTo>
                    <a:pt x="130" y="49"/>
                    <a:pt x="126" y="46"/>
                    <a:pt x="121" y="46"/>
                  </a:cubicBezTo>
                  <a:cubicBezTo>
                    <a:pt x="121" y="46"/>
                    <a:pt x="121" y="46"/>
                    <a:pt x="120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8" y="46"/>
                    <a:pt x="97" y="46"/>
                    <a:pt x="97" y="45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9"/>
                    <a:pt x="97" y="5"/>
                    <a:pt x="95" y="3"/>
                  </a:cubicBezTo>
                  <a:cubicBezTo>
                    <a:pt x="93" y="1"/>
                    <a:pt x="91" y="0"/>
                    <a:pt x="86" y="0"/>
                  </a:cubicBezTo>
                  <a:cubicBezTo>
                    <a:pt x="79" y="1"/>
                    <a:pt x="77" y="7"/>
                    <a:pt x="76" y="12"/>
                  </a:cubicBezTo>
                  <a:cubicBezTo>
                    <a:pt x="75" y="13"/>
                    <a:pt x="75" y="15"/>
                    <a:pt x="74" y="17"/>
                  </a:cubicBezTo>
                  <a:cubicBezTo>
                    <a:pt x="72" y="21"/>
                    <a:pt x="70" y="28"/>
                    <a:pt x="68" y="34"/>
                  </a:cubicBezTo>
                  <a:cubicBezTo>
                    <a:pt x="66" y="40"/>
                    <a:pt x="65" y="46"/>
                    <a:pt x="63" y="49"/>
                  </a:cubicBezTo>
                  <a:cubicBezTo>
                    <a:pt x="61" y="53"/>
                    <a:pt x="56" y="56"/>
                    <a:pt x="55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0"/>
                    <a:pt x="42" y="49"/>
                    <a:pt x="4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50"/>
                    <a:pt x="0" y="5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1" y="122"/>
                    <a:pt x="2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2" y="122"/>
                    <a:pt x="42" y="121"/>
                    <a:pt x="42" y="121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6"/>
                    <a:pt x="62" y="116"/>
                    <a:pt x="65" y="117"/>
                  </a:cubicBezTo>
                  <a:cubicBezTo>
                    <a:pt x="68" y="118"/>
                    <a:pt x="75" y="123"/>
                    <a:pt x="77" y="124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4"/>
                    <a:pt x="122" y="123"/>
                    <a:pt x="126" y="120"/>
                  </a:cubicBezTo>
                  <a:cubicBezTo>
                    <a:pt x="130" y="116"/>
                    <a:pt x="130" y="111"/>
                    <a:pt x="130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08"/>
                    <a:pt x="131" y="58"/>
                    <a:pt x="130" y="53"/>
                  </a:cubicBezTo>
                  <a:close/>
                  <a:moveTo>
                    <a:pt x="116" y="116"/>
                  </a:moveTo>
                  <a:cubicBezTo>
                    <a:pt x="81" y="116"/>
                    <a:pt x="81" y="116"/>
                    <a:pt x="81" y="116"/>
                  </a:cubicBezTo>
                  <a:cubicBezTo>
                    <a:pt x="78" y="116"/>
                    <a:pt x="71" y="111"/>
                    <a:pt x="67" y="110"/>
                  </a:cubicBezTo>
                  <a:cubicBezTo>
                    <a:pt x="62" y="109"/>
                    <a:pt x="42" y="109"/>
                    <a:pt x="42" y="10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5"/>
                    <a:pt x="66" y="60"/>
                    <a:pt x="70" y="52"/>
                  </a:cubicBezTo>
                  <a:cubicBezTo>
                    <a:pt x="71" y="49"/>
                    <a:pt x="73" y="43"/>
                    <a:pt x="75" y="36"/>
                  </a:cubicBezTo>
                  <a:cubicBezTo>
                    <a:pt x="77" y="30"/>
                    <a:pt x="79" y="23"/>
                    <a:pt x="80" y="20"/>
                  </a:cubicBezTo>
                  <a:cubicBezTo>
                    <a:pt x="81" y="18"/>
                    <a:pt x="82" y="16"/>
                    <a:pt x="82" y="14"/>
                  </a:cubicBezTo>
                  <a:cubicBezTo>
                    <a:pt x="84" y="9"/>
                    <a:pt x="85" y="7"/>
                    <a:pt x="87" y="7"/>
                  </a:cubicBezTo>
                  <a:cubicBezTo>
                    <a:pt x="87" y="7"/>
                    <a:pt x="87" y="7"/>
                    <a:pt x="88" y="7"/>
                  </a:cubicBezTo>
                  <a:cubicBezTo>
                    <a:pt x="88" y="7"/>
                    <a:pt x="89" y="7"/>
                    <a:pt x="89" y="7"/>
                  </a:cubicBezTo>
                  <a:cubicBezTo>
                    <a:pt x="89" y="8"/>
                    <a:pt x="89" y="9"/>
                    <a:pt x="89" y="9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90" y="52"/>
                    <a:pt x="90" y="52"/>
                  </a:cubicBezTo>
                  <a:cubicBezTo>
                    <a:pt x="90" y="52"/>
                    <a:pt x="91" y="53"/>
                    <a:pt x="9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2" y="53"/>
                    <a:pt x="123" y="53"/>
                    <a:pt x="123" y="53"/>
                  </a:cubicBezTo>
                  <a:cubicBezTo>
                    <a:pt x="123" y="53"/>
                    <a:pt x="123" y="53"/>
                    <a:pt x="123" y="54"/>
                  </a:cubicBezTo>
                  <a:cubicBezTo>
                    <a:pt x="123" y="55"/>
                    <a:pt x="123" y="59"/>
                    <a:pt x="123" y="65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7"/>
                    <a:pt x="123" y="80"/>
                    <a:pt x="123" y="83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8"/>
                    <a:pt x="123" y="101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23" y="110"/>
                    <a:pt x="123" y="110"/>
                    <a:pt x="123" y="110"/>
                  </a:cubicBezTo>
                  <a:cubicBezTo>
                    <a:pt x="123" y="110"/>
                    <a:pt x="122" y="112"/>
                    <a:pt x="121" y="114"/>
                  </a:cubicBezTo>
                  <a:cubicBezTo>
                    <a:pt x="119" y="115"/>
                    <a:pt x="117" y="116"/>
                    <a:pt x="116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2" name="Oval 106"/>
            <p:cNvSpPr>
              <a:spLocks noChangeArrowheads="1"/>
            </p:cNvSpPr>
            <p:nvPr/>
          </p:nvSpPr>
          <p:spPr bwMode="auto">
            <a:xfrm>
              <a:off x="7247588" y="2800879"/>
              <a:ext cx="639817" cy="639817"/>
            </a:xfrm>
            <a:prstGeom prst="ellipse">
              <a:avLst/>
            </a:pr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3" name="Line 107"/>
            <p:cNvSpPr>
              <a:spLocks noChangeShapeType="1"/>
            </p:cNvSpPr>
            <p:nvPr/>
          </p:nvSpPr>
          <p:spPr bwMode="auto">
            <a:xfrm>
              <a:off x="7567497" y="3101969"/>
              <a:ext cx="0" cy="0"/>
            </a:xfrm>
            <a:prstGeom prst="line">
              <a:avLst/>
            </a:prstGeom>
            <a:noFill/>
            <a:ln w="19050" cap="flat">
              <a:solidFill>
                <a:srgbClr val="90A4AE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endParaRPr lang="en-GB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4" name="Freeform 108"/>
            <p:cNvSpPr/>
            <p:nvPr/>
          </p:nvSpPr>
          <p:spPr bwMode="auto">
            <a:xfrm>
              <a:off x="7364082" y="2936190"/>
              <a:ext cx="406830" cy="369194"/>
            </a:xfrm>
            <a:custGeom>
              <a:avLst/>
              <a:gdLst>
                <a:gd name="T0" fmla="*/ 187 w 192"/>
                <a:gd name="T1" fmla="*/ 79 h 174"/>
                <a:gd name="T2" fmla="*/ 189 w 192"/>
                <a:gd name="T3" fmla="*/ 74 h 174"/>
                <a:gd name="T4" fmla="*/ 163 w 192"/>
                <a:gd name="T5" fmla="*/ 52 h 174"/>
                <a:gd name="T6" fmla="*/ 158 w 192"/>
                <a:gd name="T7" fmla="*/ 39 h 174"/>
                <a:gd name="T8" fmla="*/ 158 w 192"/>
                <a:gd name="T9" fmla="*/ 20 h 174"/>
                <a:gd name="T10" fmla="*/ 148 w 192"/>
                <a:gd name="T11" fmla="*/ 13 h 174"/>
                <a:gd name="T12" fmla="*/ 140 w 192"/>
                <a:gd name="T13" fmla="*/ 13 h 174"/>
                <a:gd name="T14" fmla="*/ 132 w 192"/>
                <a:gd name="T15" fmla="*/ 20 h 174"/>
                <a:gd name="T16" fmla="*/ 126 w 192"/>
                <a:gd name="T17" fmla="*/ 22 h 174"/>
                <a:gd name="T18" fmla="*/ 102 w 192"/>
                <a:gd name="T19" fmla="*/ 2 h 174"/>
                <a:gd name="T20" fmla="*/ 90 w 192"/>
                <a:gd name="T21" fmla="*/ 2 h 174"/>
                <a:gd name="T22" fmla="*/ 4 w 192"/>
                <a:gd name="T23" fmla="*/ 74 h 174"/>
                <a:gd name="T24" fmla="*/ 6 w 192"/>
                <a:gd name="T25" fmla="*/ 79 h 174"/>
                <a:gd name="T26" fmla="*/ 21 w 192"/>
                <a:gd name="T27" fmla="*/ 79 h 174"/>
                <a:gd name="T28" fmla="*/ 33 w 192"/>
                <a:gd name="T29" fmla="*/ 87 h 174"/>
                <a:gd name="T30" fmla="*/ 33 w 192"/>
                <a:gd name="T31" fmla="*/ 162 h 174"/>
                <a:gd name="T32" fmla="*/ 45 w 192"/>
                <a:gd name="T33" fmla="*/ 174 h 174"/>
                <a:gd name="T34" fmla="*/ 148 w 192"/>
                <a:gd name="T35" fmla="*/ 174 h 174"/>
                <a:gd name="T36" fmla="*/ 158 w 192"/>
                <a:gd name="T37" fmla="*/ 162 h 174"/>
                <a:gd name="T38" fmla="*/ 158 w 192"/>
                <a:gd name="T39" fmla="*/ 87 h 174"/>
                <a:gd name="T40" fmla="*/ 163 w 192"/>
                <a:gd name="T41" fmla="*/ 79 h 174"/>
                <a:gd name="T42" fmla="*/ 187 w 192"/>
                <a:gd name="T43" fmla="*/ 7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174">
                  <a:moveTo>
                    <a:pt x="187" y="79"/>
                  </a:moveTo>
                  <a:cubicBezTo>
                    <a:pt x="191" y="79"/>
                    <a:pt x="192" y="77"/>
                    <a:pt x="189" y="74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59" y="49"/>
                    <a:pt x="158" y="43"/>
                    <a:pt x="158" y="39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16"/>
                    <a:pt x="152" y="13"/>
                    <a:pt x="148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5" y="13"/>
                    <a:pt x="132" y="16"/>
                    <a:pt x="132" y="20"/>
                  </a:cubicBezTo>
                  <a:cubicBezTo>
                    <a:pt x="132" y="24"/>
                    <a:pt x="129" y="25"/>
                    <a:pt x="126" y="2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9" y="0"/>
                    <a:pt x="94" y="0"/>
                    <a:pt x="90" y="2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77"/>
                    <a:pt x="1" y="79"/>
                    <a:pt x="6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6" y="79"/>
                    <a:pt x="33" y="83"/>
                    <a:pt x="33" y="87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3" y="167"/>
                    <a:pt x="41" y="174"/>
                    <a:pt x="45" y="174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52" y="174"/>
                    <a:pt x="158" y="167"/>
                    <a:pt x="158" y="16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8" y="83"/>
                    <a:pt x="159" y="79"/>
                    <a:pt x="163" y="79"/>
                  </a:cubicBezTo>
                  <a:lnTo>
                    <a:pt x="187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5" name="Oval 109"/>
            <p:cNvSpPr>
              <a:spLocks noChangeArrowheads="1"/>
            </p:cNvSpPr>
            <p:nvPr/>
          </p:nvSpPr>
          <p:spPr bwMode="auto">
            <a:xfrm>
              <a:off x="5219709" y="3705942"/>
              <a:ext cx="440882" cy="440882"/>
            </a:xfrm>
            <a:prstGeom prst="ellipse">
              <a:avLst/>
            </a:pr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6" name="Freeform 110"/>
            <p:cNvSpPr/>
            <p:nvPr/>
          </p:nvSpPr>
          <p:spPr bwMode="auto">
            <a:xfrm>
              <a:off x="5317384" y="3809890"/>
              <a:ext cx="245532" cy="232987"/>
            </a:xfrm>
            <a:custGeom>
              <a:avLst/>
              <a:gdLst>
                <a:gd name="T0" fmla="*/ 56 w 116"/>
                <a:gd name="T1" fmla="*/ 2 h 110"/>
                <a:gd name="T2" fmla="*/ 61 w 116"/>
                <a:gd name="T3" fmla="*/ 2 h 110"/>
                <a:gd name="T4" fmla="*/ 74 w 116"/>
                <a:gd name="T5" fmla="*/ 30 h 110"/>
                <a:gd name="T6" fmla="*/ 82 w 116"/>
                <a:gd name="T7" fmla="*/ 36 h 110"/>
                <a:gd name="T8" fmla="*/ 113 w 116"/>
                <a:gd name="T9" fmla="*/ 40 h 110"/>
                <a:gd name="T10" fmla="*/ 114 w 116"/>
                <a:gd name="T11" fmla="*/ 45 h 110"/>
                <a:gd name="T12" fmla="*/ 92 w 116"/>
                <a:gd name="T13" fmla="*/ 67 h 110"/>
                <a:gd name="T14" fmla="*/ 89 w 116"/>
                <a:gd name="T15" fmla="*/ 75 h 110"/>
                <a:gd name="T16" fmla="*/ 94 w 116"/>
                <a:gd name="T17" fmla="*/ 106 h 110"/>
                <a:gd name="T18" fmla="*/ 91 w 116"/>
                <a:gd name="T19" fmla="*/ 109 h 110"/>
                <a:gd name="T20" fmla="*/ 63 w 116"/>
                <a:gd name="T21" fmla="*/ 94 h 110"/>
                <a:gd name="T22" fmla="*/ 54 w 116"/>
                <a:gd name="T23" fmla="*/ 94 h 110"/>
                <a:gd name="T24" fmla="*/ 26 w 116"/>
                <a:gd name="T25" fmla="*/ 109 h 110"/>
                <a:gd name="T26" fmla="*/ 22 w 116"/>
                <a:gd name="T27" fmla="*/ 106 h 110"/>
                <a:gd name="T28" fmla="*/ 27 w 116"/>
                <a:gd name="T29" fmla="*/ 75 h 110"/>
                <a:gd name="T30" fmla="*/ 24 w 116"/>
                <a:gd name="T31" fmla="*/ 67 h 110"/>
                <a:gd name="T32" fmla="*/ 2 w 116"/>
                <a:gd name="T33" fmla="*/ 45 h 110"/>
                <a:gd name="T34" fmla="*/ 4 w 116"/>
                <a:gd name="T35" fmla="*/ 40 h 110"/>
                <a:gd name="T36" fmla="*/ 34 w 116"/>
                <a:gd name="T37" fmla="*/ 36 h 110"/>
                <a:gd name="T38" fmla="*/ 42 w 116"/>
                <a:gd name="T39" fmla="*/ 30 h 110"/>
                <a:gd name="T40" fmla="*/ 56 w 116"/>
                <a:gd name="T41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10">
                  <a:moveTo>
                    <a:pt x="56" y="2"/>
                  </a:moveTo>
                  <a:cubicBezTo>
                    <a:pt x="57" y="0"/>
                    <a:pt x="59" y="0"/>
                    <a:pt x="61" y="2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6" y="33"/>
                    <a:pt x="79" y="35"/>
                    <a:pt x="82" y="36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6" y="41"/>
                    <a:pt x="116" y="43"/>
                    <a:pt x="114" y="4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0" y="69"/>
                    <a:pt x="89" y="73"/>
                    <a:pt x="89" y="7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5" y="109"/>
                    <a:pt x="93" y="110"/>
                    <a:pt x="91" y="109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0" y="93"/>
                    <a:pt x="56" y="93"/>
                    <a:pt x="54" y="94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3" y="110"/>
                    <a:pt x="22" y="109"/>
                    <a:pt x="22" y="10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3"/>
                    <a:pt x="27" y="69"/>
                    <a:pt x="24" y="67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3"/>
                    <a:pt x="1" y="41"/>
                    <a:pt x="4" y="4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5"/>
                    <a:pt x="41" y="33"/>
                    <a:pt x="42" y="30"/>
                  </a:cubicBez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7" name="Freeform 111"/>
            <p:cNvSpPr/>
            <p:nvPr/>
          </p:nvSpPr>
          <p:spPr bwMode="auto">
            <a:xfrm>
              <a:off x="7224290" y="5534888"/>
              <a:ext cx="525116" cy="525116"/>
            </a:xfrm>
            <a:custGeom>
              <a:avLst/>
              <a:gdLst>
                <a:gd name="T0" fmla="*/ 232 w 248"/>
                <a:gd name="T1" fmla="*/ 95 h 248"/>
                <a:gd name="T2" fmla="*/ 153 w 248"/>
                <a:gd name="T3" fmla="*/ 232 h 248"/>
                <a:gd name="T4" fmla="*/ 16 w 248"/>
                <a:gd name="T5" fmla="*/ 153 h 248"/>
                <a:gd name="T6" fmla="*/ 95 w 248"/>
                <a:gd name="T7" fmla="*/ 16 h 248"/>
                <a:gd name="T8" fmla="*/ 232 w 248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248">
                  <a:moveTo>
                    <a:pt x="232" y="95"/>
                  </a:moveTo>
                  <a:cubicBezTo>
                    <a:pt x="248" y="155"/>
                    <a:pt x="213" y="216"/>
                    <a:pt x="153" y="232"/>
                  </a:cubicBezTo>
                  <a:cubicBezTo>
                    <a:pt x="93" y="248"/>
                    <a:pt x="32" y="213"/>
                    <a:pt x="16" y="153"/>
                  </a:cubicBezTo>
                  <a:cubicBezTo>
                    <a:pt x="0" y="93"/>
                    <a:pt x="36" y="32"/>
                    <a:pt x="95" y="16"/>
                  </a:cubicBezTo>
                  <a:cubicBezTo>
                    <a:pt x="155" y="0"/>
                    <a:pt x="216" y="36"/>
                    <a:pt x="232" y="95"/>
                  </a:cubicBezTo>
                  <a:close/>
                </a:path>
              </a:pathLst>
            </a:custGeom>
            <a:solidFill>
              <a:srgbClr val="C2F0DC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8" name="Freeform 112"/>
            <p:cNvSpPr>
              <a:spLocks noEditPoints="1"/>
            </p:cNvSpPr>
            <p:nvPr/>
          </p:nvSpPr>
          <p:spPr bwMode="auto">
            <a:xfrm>
              <a:off x="7340783" y="5708732"/>
              <a:ext cx="292129" cy="177428"/>
            </a:xfrm>
            <a:custGeom>
              <a:avLst/>
              <a:gdLst>
                <a:gd name="T0" fmla="*/ 131 w 138"/>
                <a:gd name="T1" fmla="*/ 0 h 84"/>
                <a:gd name="T2" fmla="*/ 7 w 138"/>
                <a:gd name="T3" fmla="*/ 0 h 84"/>
                <a:gd name="T4" fmla="*/ 0 w 138"/>
                <a:gd name="T5" fmla="*/ 7 h 84"/>
                <a:gd name="T6" fmla="*/ 0 w 138"/>
                <a:gd name="T7" fmla="*/ 78 h 84"/>
                <a:gd name="T8" fmla="*/ 7 w 138"/>
                <a:gd name="T9" fmla="*/ 84 h 84"/>
                <a:gd name="T10" fmla="*/ 131 w 138"/>
                <a:gd name="T11" fmla="*/ 84 h 84"/>
                <a:gd name="T12" fmla="*/ 138 w 138"/>
                <a:gd name="T13" fmla="*/ 78 h 84"/>
                <a:gd name="T14" fmla="*/ 138 w 138"/>
                <a:gd name="T15" fmla="*/ 7 h 84"/>
                <a:gd name="T16" fmla="*/ 131 w 138"/>
                <a:gd name="T17" fmla="*/ 0 h 84"/>
                <a:gd name="T18" fmla="*/ 55 w 138"/>
                <a:gd name="T19" fmla="*/ 67 h 84"/>
                <a:gd name="T20" fmla="*/ 54 w 138"/>
                <a:gd name="T21" fmla="*/ 17 h 84"/>
                <a:gd name="T22" fmla="*/ 98 w 138"/>
                <a:gd name="T23" fmla="*/ 42 h 84"/>
                <a:gd name="T24" fmla="*/ 55 w 138"/>
                <a:gd name="T25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8" h="84">
                  <a:moveTo>
                    <a:pt x="13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3" y="84"/>
                    <a:pt x="7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5" y="84"/>
                    <a:pt x="138" y="81"/>
                    <a:pt x="138" y="78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3"/>
                    <a:pt x="135" y="0"/>
                    <a:pt x="131" y="0"/>
                  </a:cubicBezTo>
                  <a:close/>
                  <a:moveTo>
                    <a:pt x="55" y="67"/>
                  </a:moveTo>
                  <a:cubicBezTo>
                    <a:pt x="54" y="17"/>
                    <a:pt x="54" y="17"/>
                    <a:pt x="54" y="17"/>
                  </a:cubicBezTo>
                  <a:cubicBezTo>
                    <a:pt x="98" y="42"/>
                    <a:pt x="98" y="42"/>
                    <a:pt x="98" y="42"/>
                  </a:cubicBezTo>
                  <a:lnTo>
                    <a:pt x="55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9" name="Oval 113"/>
            <p:cNvSpPr>
              <a:spLocks noChangeArrowheads="1"/>
            </p:cNvSpPr>
            <p:nvPr/>
          </p:nvSpPr>
          <p:spPr bwMode="auto">
            <a:xfrm>
              <a:off x="8546041" y="4199695"/>
              <a:ext cx="118285" cy="1182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0" name="Oval 114"/>
            <p:cNvSpPr>
              <a:spLocks noChangeArrowheads="1"/>
            </p:cNvSpPr>
            <p:nvPr/>
          </p:nvSpPr>
          <p:spPr bwMode="auto">
            <a:xfrm>
              <a:off x="6927680" y="2878840"/>
              <a:ext cx="118285" cy="1191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1" name="Oval 115"/>
            <p:cNvSpPr>
              <a:spLocks noChangeArrowheads="1"/>
            </p:cNvSpPr>
            <p:nvPr/>
          </p:nvSpPr>
          <p:spPr bwMode="auto">
            <a:xfrm>
              <a:off x="5827266" y="1709426"/>
              <a:ext cx="93195" cy="931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2" name="Oval 116"/>
            <p:cNvSpPr>
              <a:spLocks noChangeArrowheads="1"/>
            </p:cNvSpPr>
            <p:nvPr/>
          </p:nvSpPr>
          <p:spPr bwMode="auto">
            <a:xfrm>
              <a:off x="7224290" y="4102020"/>
              <a:ext cx="93195" cy="931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3" name="Oval 117"/>
            <p:cNvSpPr>
              <a:spLocks noChangeArrowheads="1"/>
            </p:cNvSpPr>
            <p:nvPr/>
          </p:nvSpPr>
          <p:spPr bwMode="auto">
            <a:xfrm>
              <a:off x="7704601" y="4974824"/>
              <a:ext cx="93195" cy="931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4" name="Oval 118"/>
            <p:cNvSpPr>
              <a:spLocks noChangeArrowheads="1"/>
            </p:cNvSpPr>
            <p:nvPr/>
          </p:nvSpPr>
          <p:spPr bwMode="auto">
            <a:xfrm>
              <a:off x="5982292" y="6028640"/>
              <a:ext cx="68104" cy="681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5" name="Oval 119"/>
            <p:cNvSpPr>
              <a:spLocks noChangeArrowheads="1"/>
            </p:cNvSpPr>
            <p:nvPr/>
          </p:nvSpPr>
          <p:spPr bwMode="auto">
            <a:xfrm>
              <a:off x="9247689" y="2667359"/>
              <a:ext cx="93195" cy="931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6" name="Oval 120"/>
            <p:cNvSpPr>
              <a:spLocks noChangeArrowheads="1"/>
            </p:cNvSpPr>
            <p:nvPr/>
          </p:nvSpPr>
          <p:spPr bwMode="auto">
            <a:xfrm>
              <a:off x="10196661" y="3122580"/>
              <a:ext cx="93195" cy="931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7" name="Oval 121"/>
            <p:cNvSpPr>
              <a:spLocks noChangeArrowheads="1"/>
            </p:cNvSpPr>
            <p:nvPr/>
          </p:nvSpPr>
          <p:spPr bwMode="auto">
            <a:xfrm>
              <a:off x="10120492" y="3809890"/>
              <a:ext cx="118285" cy="1182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6430" tIns="48216" rIns="96430" bIns="48216" numCol="1" anchor="t" anchorCtr="0" compatLnSpc="1"/>
            <a:lstStyle/>
            <a:p>
              <a:pPr algn="just">
                <a:lnSpc>
                  <a:spcPct val="120000"/>
                </a:lnSpc>
              </a:pPr>
              <a:endParaRPr lang="en-GB" sz="9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852510" y="1684438"/>
            <a:ext cx="3868031" cy="3926988"/>
            <a:chOff x="1796223" y="1465115"/>
            <a:chExt cx="3868031" cy="3926988"/>
          </a:xfrm>
        </p:grpSpPr>
        <p:sp>
          <p:nvSpPr>
            <p:cNvPr id="308" name="Freeform 124"/>
            <p:cNvSpPr>
              <a:spLocks noEditPoints="1"/>
            </p:cNvSpPr>
            <p:nvPr/>
          </p:nvSpPr>
          <p:spPr bwMode="auto">
            <a:xfrm>
              <a:off x="1896947" y="3662970"/>
              <a:ext cx="400675" cy="458232"/>
            </a:xfrm>
            <a:custGeom>
              <a:avLst/>
              <a:gdLst>
                <a:gd name="T0" fmla="*/ 50 w 84"/>
                <a:gd name="T1" fmla="*/ 92 h 96"/>
                <a:gd name="T2" fmla="*/ 57 w 84"/>
                <a:gd name="T3" fmla="*/ 81 h 96"/>
                <a:gd name="T4" fmla="*/ 56 w 84"/>
                <a:gd name="T5" fmla="*/ 75 h 96"/>
                <a:gd name="T6" fmla="*/ 43 w 84"/>
                <a:gd name="T7" fmla="*/ 63 h 96"/>
                <a:gd name="T8" fmla="*/ 38 w 84"/>
                <a:gd name="T9" fmla="*/ 62 h 96"/>
                <a:gd name="T10" fmla="*/ 30 w 84"/>
                <a:gd name="T11" fmla="*/ 67 h 96"/>
                <a:gd name="T12" fmla="*/ 17 w 84"/>
                <a:gd name="T13" fmla="*/ 35 h 96"/>
                <a:gd name="T14" fmla="*/ 26 w 84"/>
                <a:gd name="T15" fmla="*/ 31 h 96"/>
                <a:gd name="T16" fmla="*/ 27 w 84"/>
                <a:gd name="T17" fmla="*/ 25 h 96"/>
                <a:gd name="T18" fmla="*/ 22 w 84"/>
                <a:gd name="T19" fmla="*/ 8 h 96"/>
                <a:gd name="T20" fmla="*/ 18 w 84"/>
                <a:gd name="T21" fmla="*/ 4 h 96"/>
                <a:gd name="T22" fmla="*/ 4 w 84"/>
                <a:gd name="T23" fmla="*/ 6 h 96"/>
                <a:gd name="T24" fmla="*/ 0 w 84"/>
                <a:gd name="T25" fmla="*/ 10 h 96"/>
                <a:gd name="T26" fmla="*/ 43 w 84"/>
                <a:gd name="T27" fmla="*/ 94 h 96"/>
                <a:gd name="T28" fmla="*/ 50 w 84"/>
                <a:gd name="T29" fmla="*/ 92 h 96"/>
                <a:gd name="T30" fmla="*/ 45 w 84"/>
                <a:gd name="T31" fmla="*/ 53 h 96"/>
                <a:gd name="T32" fmla="*/ 32 w 84"/>
                <a:gd name="T33" fmla="*/ 53 h 96"/>
                <a:gd name="T34" fmla="*/ 32 w 84"/>
                <a:gd name="T35" fmla="*/ 50 h 96"/>
                <a:gd name="T36" fmla="*/ 40 w 84"/>
                <a:gd name="T37" fmla="*/ 38 h 96"/>
                <a:gd name="T38" fmla="*/ 42 w 84"/>
                <a:gd name="T39" fmla="*/ 32 h 96"/>
                <a:gd name="T40" fmla="*/ 41 w 84"/>
                <a:gd name="T41" fmla="*/ 30 h 96"/>
                <a:gd name="T42" fmla="*/ 40 w 84"/>
                <a:gd name="T43" fmla="*/ 31 h 96"/>
                <a:gd name="T44" fmla="*/ 39 w 84"/>
                <a:gd name="T45" fmla="*/ 36 h 96"/>
                <a:gd name="T46" fmla="*/ 34 w 84"/>
                <a:gd name="T47" fmla="*/ 36 h 96"/>
                <a:gd name="T48" fmla="*/ 34 w 84"/>
                <a:gd name="T49" fmla="*/ 31 h 96"/>
                <a:gd name="T50" fmla="*/ 42 w 84"/>
                <a:gd name="T51" fmla="*/ 26 h 96"/>
                <a:gd name="T52" fmla="*/ 47 w 84"/>
                <a:gd name="T53" fmla="*/ 28 h 96"/>
                <a:gd name="T54" fmla="*/ 47 w 84"/>
                <a:gd name="T55" fmla="*/ 34 h 96"/>
                <a:gd name="T56" fmla="*/ 47 w 84"/>
                <a:gd name="T57" fmla="*/ 37 h 96"/>
                <a:gd name="T58" fmla="*/ 38 w 84"/>
                <a:gd name="T59" fmla="*/ 50 h 96"/>
                <a:gd name="T60" fmla="*/ 46 w 84"/>
                <a:gd name="T61" fmla="*/ 50 h 96"/>
                <a:gd name="T62" fmla="*/ 45 w 84"/>
                <a:gd name="T63" fmla="*/ 53 h 96"/>
                <a:gd name="T64" fmla="*/ 63 w 84"/>
                <a:gd name="T65" fmla="*/ 50 h 96"/>
                <a:gd name="T66" fmla="*/ 60 w 84"/>
                <a:gd name="T67" fmla="*/ 50 h 96"/>
                <a:gd name="T68" fmla="*/ 60 w 84"/>
                <a:gd name="T69" fmla="*/ 53 h 96"/>
                <a:gd name="T70" fmla="*/ 54 w 84"/>
                <a:gd name="T71" fmla="*/ 53 h 96"/>
                <a:gd name="T72" fmla="*/ 54 w 84"/>
                <a:gd name="T73" fmla="*/ 50 h 96"/>
                <a:gd name="T74" fmla="*/ 46 w 84"/>
                <a:gd name="T75" fmla="*/ 50 h 96"/>
                <a:gd name="T76" fmla="*/ 47 w 84"/>
                <a:gd name="T77" fmla="*/ 46 h 96"/>
                <a:gd name="T78" fmla="*/ 55 w 84"/>
                <a:gd name="T79" fmla="*/ 26 h 96"/>
                <a:gd name="T80" fmla="*/ 63 w 84"/>
                <a:gd name="T81" fmla="*/ 26 h 96"/>
                <a:gd name="T82" fmla="*/ 61 w 84"/>
                <a:gd name="T83" fmla="*/ 46 h 96"/>
                <a:gd name="T84" fmla="*/ 63 w 84"/>
                <a:gd name="T85" fmla="*/ 46 h 96"/>
                <a:gd name="T86" fmla="*/ 63 w 84"/>
                <a:gd name="T87" fmla="*/ 50 h 96"/>
                <a:gd name="T88" fmla="*/ 55 w 84"/>
                <a:gd name="T89" fmla="*/ 46 h 96"/>
                <a:gd name="T90" fmla="*/ 52 w 84"/>
                <a:gd name="T91" fmla="*/ 46 h 96"/>
                <a:gd name="T92" fmla="*/ 56 w 84"/>
                <a:gd name="T93" fmla="*/ 35 h 96"/>
                <a:gd name="T94" fmla="*/ 55 w 84"/>
                <a:gd name="T95" fmla="*/ 46 h 96"/>
                <a:gd name="T96" fmla="*/ 43 w 84"/>
                <a:gd name="T97" fmla="*/ 0 h 96"/>
                <a:gd name="T98" fmla="*/ 72 w 84"/>
                <a:gd name="T99" fmla="*/ 12 h 96"/>
                <a:gd name="T100" fmla="*/ 84 w 84"/>
                <a:gd name="T101" fmla="*/ 41 h 96"/>
                <a:gd name="T102" fmla="*/ 72 w 84"/>
                <a:gd name="T103" fmla="*/ 71 h 96"/>
                <a:gd name="T104" fmla="*/ 65 w 84"/>
                <a:gd name="T105" fmla="*/ 76 h 96"/>
                <a:gd name="T106" fmla="*/ 63 w 84"/>
                <a:gd name="T107" fmla="*/ 73 h 96"/>
                <a:gd name="T108" fmla="*/ 59 w 84"/>
                <a:gd name="T109" fmla="*/ 69 h 96"/>
                <a:gd name="T110" fmla="*/ 66 w 84"/>
                <a:gd name="T111" fmla="*/ 64 h 96"/>
                <a:gd name="T112" fmla="*/ 75 w 84"/>
                <a:gd name="T113" fmla="*/ 41 h 96"/>
                <a:gd name="T114" fmla="*/ 66 w 84"/>
                <a:gd name="T115" fmla="*/ 19 h 96"/>
                <a:gd name="T116" fmla="*/ 43 w 84"/>
                <a:gd name="T117" fmla="*/ 10 h 96"/>
                <a:gd name="T118" fmla="*/ 31 w 84"/>
                <a:gd name="T119" fmla="*/ 12 h 96"/>
                <a:gd name="T120" fmla="*/ 29 w 84"/>
                <a:gd name="T121" fmla="*/ 6 h 96"/>
                <a:gd name="T122" fmla="*/ 28 w 84"/>
                <a:gd name="T123" fmla="*/ 3 h 96"/>
                <a:gd name="T124" fmla="*/ 43 w 84"/>
                <a:gd name="T1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96">
                  <a:moveTo>
                    <a:pt x="50" y="92"/>
                  </a:moveTo>
                  <a:cubicBezTo>
                    <a:pt x="52" y="88"/>
                    <a:pt x="55" y="84"/>
                    <a:pt x="57" y="81"/>
                  </a:cubicBezTo>
                  <a:cubicBezTo>
                    <a:pt x="58" y="79"/>
                    <a:pt x="58" y="77"/>
                    <a:pt x="56" y="75"/>
                  </a:cubicBezTo>
                  <a:cubicBezTo>
                    <a:pt x="52" y="71"/>
                    <a:pt x="48" y="67"/>
                    <a:pt x="43" y="63"/>
                  </a:cubicBezTo>
                  <a:cubicBezTo>
                    <a:pt x="41" y="61"/>
                    <a:pt x="40" y="61"/>
                    <a:pt x="38" y="62"/>
                  </a:cubicBezTo>
                  <a:cubicBezTo>
                    <a:pt x="35" y="63"/>
                    <a:pt x="33" y="65"/>
                    <a:pt x="30" y="67"/>
                  </a:cubicBezTo>
                  <a:cubicBezTo>
                    <a:pt x="21" y="53"/>
                    <a:pt x="19" y="45"/>
                    <a:pt x="17" y="35"/>
                  </a:cubicBezTo>
                  <a:cubicBezTo>
                    <a:pt x="20" y="34"/>
                    <a:pt x="23" y="32"/>
                    <a:pt x="26" y="31"/>
                  </a:cubicBezTo>
                  <a:cubicBezTo>
                    <a:pt x="27" y="30"/>
                    <a:pt x="28" y="28"/>
                    <a:pt x="27" y="25"/>
                  </a:cubicBezTo>
                  <a:cubicBezTo>
                    <a:pt x="26" y="20"/>
                    <a:pt x="24" y="14"/>
                    <a:pt x="22" y="8"/>
                  </a:cubicBezTo>
                  <a:cubicBezTo>
                    <a:pt x="22" y="6"/>
                    <a:pt x="20" y="4"/>
                    <a:pt x="18" y="4"/>
                  </a:cubicBezTo>
                  <a:cubicBezTo>
                    <a:pt x="14" y="5"/>
                    <a:pt x="9" y="5"/>
                    <a:pt x="4" y="6"/>
                  </a:cubicBezTo>
                  <a:cubicBezTo>
                    <a:pt x="0" y="6"/>
                    <a:pt x="0" y="7"/>
                    <a:pt x="0" y="10"/>
                  </a:cubicBezTo>
                  <a:cubicBezTo>
                    <a:pt x="1" y="46"/>
                    <a:pt x="15" y="78"/>
                    <a:pt x="43" y="94"/>
                  </a:cubicBezTo>
                  <a:cubicBezTo>
                    <a:pt x="46" y="96"/>
                    <a:pt x="47" y="96"/>
                    <a:pt x="50" y="92"/>
                  </a:cubicBezTo>
                  <a:close/>
                  <a:moveTo>
                    <a:pt x="45" y="53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6"/>
                    <a:pt x="42" y="34"/>
                    <a:pt x="42" y="32"/>
                  </a:cubicBezTo>
                  <a:cubicBezTo>
                    <a:pt x="42" y="31"/>
                    <a:pt x="42" y="30"/>
                    <a:pt x="41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28"/>
                    <a:pt x="37" y="26"/>
                    <a:pt x="42" y="26"/>
                  </a:cubicBezTo>
                  <a:cubicBezTo>
                    <a:pt x="44" y="26"/>
                    <a:pt x="46" y="27"/>
                    <a:pt x="47" y="28"/>
                  </a:cubicBezTo>
                  <a:cubicBezTo>
                    <a:pt x="48" y="29"/>
                    <a:pt x="48" y="31"/>
                    <a:pt x="47" y="34"/>
                  </a:cubicBezTo>
                  <a:cubicBezTo>
                    <a:pt x="47" y="35"/>
                    <a:pt x="47" y="36"/>
                    <a:pt x="47" y="37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3"/>
                    <a:pt x="45" y="53"/>
                    <a:pt x="45" y="53"/>
                  </a:cubicBezTo>
                  <a:close/>
                  <a:moveTo>
                    <a:pt x="63" y="50"/>
                  </a:moveTo>
                  <a:cubicBezTo>
                    <a:pt x="60" y="50"/>
                    <a:pt x="60" y="50"/>
                    <a:pt x="60" y="50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50"/>
                    <a:pt x="63" y="50"/>
                    <a:pt x="63" y="50"/>
                  </a:cubicBezTo>
                  <a:close/>
                  <a:moveTo>
                    <a:pt x="55" y="46"/>
                  </a:moveTo>
                  <a:cubicBezTo>
                    <a:pt x="52" y="46"/>
                    <a:pt x="52" y="46"/>
                    <a:pt x="52" y="4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46"/>
                    <a:pt x="55" y="46"/>
                    <a:pt x="55" y="46"/>
                  </a:cubicBezTo>
                  <a:close/>
                  <a:moveTo>
                    <a:pt x="43" y="0"/>
                  </a:moveTo>
                  <a:cubicBezTo>
                    <a:pt x="54" y="0"/>
                    <a:pt x="65" y="5"/>
                    <a:pt x="72" y="12"/>
                  </a:cubicBezTo>
                  <a:cubicBezTo>
                    <a:pt x="80" y="20"/>
                    <a:pt x="84" y="30"/>
                    <a:pt x="84" y="41"/>
                  </a:cubicBezTo>
                  <a:cubicBezTo>
                    <a:pt x="84" y="53"/>
                    <a:pt x="80" y="63"/>
                    <a:pt x="72" y="71"/>
                  </a:cubicBezTo>
                  <a:cubicBezTo>
                    <a:pt x="70" y="73"/>
                    <a:pt x="68" y="75"/>
                    <a:pt x="65" y="76"/>
                  </a:cubicBezTo>
                  <a:cubicBezTo>
                    <a:pt x="65" y="75"/>
                    <a:pt x="64" y="74"/>
                    <a:pt x="63" y="73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1" y="68"/>
                    <a:pt x="64" y="66"/>
                    <a:pt x="66" y="64"/>
                  </a:cubicBezTo>
                  <a:cubicBezTo>
                    <a:pt x="71" y="58"/>
                    <a:pt x="75" y="50"/>
                    <a:pt x="75" y="41"/>
                  </a:cubicBezTo>
                  <a:cubicBezTo>
                    <a:pt x="75" y="33"/>
                    <a:pt x="71" y="25"/>
                    <a:pt x="66" y="19"/>
                  </a:cubicBezTo>
                  <a:cubicBezTo>
                    <a:pt x="60" y="13"/>
                    <a:pt x="52" y="10"/>
                    <a:pt x="43" y="10"/>
                  </a:cubicBezTo>
                  <a:cubicBezTo>
                    <a:pt x="39" y="10"/>
                    <a:pt x="35" y="11"/>
                    <a:pt x="31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8" y="4"/>
                    <a:pt x="28" y="3"/>
                  </a:cubicBezTo>
                  <a:cubicBezTo>
                    <a:pt x="33" y="1"/>
                    <a:pt x="38" y="0"/>
                    <a:pt x="43" y="0"/>
                  </a:cubicBezTo>
                  <a:close/>
                </a:path>
              </a:pathLst>
            </a:custGeom>
            <a:solidFill>
              <a:srgbClr val="9BE7C6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09" name="Freeform 125"/>
            <p:cNvSpPr>
              <a:spLocks noEditPoints="1"/>
            </p:cNvSpPr>
            <p:nvPr/>
          </p:nvSpPr>
          <p:spPr bwMode="auto">
            <a:xfrm>
              <a:off x="1919083" y="2556272"/>
              <a:ext cx="320983" cy="506932"/>
            </a:xfrm>
            <a:custGeom>
              <a:avLst/>
              <a:gdLst>
                <a:gd name="T0" fmla="*/ 57 w 67"/>
                <a:gd name="T1" fmla="*/ 10 h 106"/>
                <a:gd name="T2" fmla="*/ 62 w 67"/>
                <a:gd name="T3" fmla="*/ 51 h 106"/>
                <a:gd name="T4" fmla="*/ 51 w 67"/>
                <a:gd name="T5" fmla="*/ 66 h 106"/>
                <a:gd name="T6" fmla="*/ 55 w 67"/>
                <a:gd name="T7" fmla="*/ 65 h 106"/>
                <a:gd name="T8" fmla="*/ 57 w 67"/>
                <a:gd name="T9" fmla="*/ 73 h 106"/>
                <a:gd name="T10" fmla="*/ 56 w 67"/>
                <a:gd name="T11" fmla="*/ 80 h 106"/>
                <a:gd name="T12" fmla="*/ 57 w 67"/>
                <a:gd name="T13" fmla="*/ 86 h 106"/>
                <a:gd name="T14" fmla="*/ 55 w 67"/>
                <a:gd name="T15" fmla="*/ 93 h 106"/>
                <a:gd name="T16" fmla="*/ 15 w 67"/>
                <a:gd name="T17" fmla="*/ 97 h 106"/>
                <a:gd name="T18" fmla="*/ 12 w 67"/>
                <a:gd name="T19" fmla="*/ 95 h 106"/>
                <a:gd name="T20" fmla="*/ 12 w 67"/>
                <a:gd name="T21" fmla="*/ 83 h 106"/>
                <a:gd name="T22" fmla="*/ 12 w 67"/>
                <a:gd name="T23" fmla="*/ 82 h 106"/>
                <a:gd name="T24" fmla="*/ 12 w 67"/>
                <a:gd name="T25" fmla="*/ 71 h 106"/>
                <a:gd name="T26" fmla="*/ 15 w 67"/>
                <a:gd name="T27" fmla="*/ 69 h 106"/>
                <a:gd name="T28" fmla="*/ 16 w 67"/>
                <a:gd name="T29" fmla="*/ 63 h 106"/>
                <a:gd name="T30" fmla="*/ 0 w 67"/>
                <a:gd name="T31" fmla="*/ 34 h 106"/>
                <a:gd name="T32" fmla="*/ 33 w 67"/>
                <a:gd name="T33" fmla="*/ 0 h 106"/>
                <a:gd name="T34" fmla="*/ 28 w 67"/>
                <a:gd name="T35" fmla="*/ 41 h 106"/>
                <a:gd name="T36" fmla="*/ 30 w 67"/>
                <a:gd name="T37" fmla="*/ 39 h 106"/>
                <a:gd name="T38" fmla="*/ 33 w 67"/>
                <a:gd name="T39" fmla="*/ 41 h 106"/>
                <a:gd name="T40" fmla="*/ 36 w 67"/>
                <a:gd name="T41" fmla="*/ 39 h 106"/>
                <a:gd name="T42" fmla="*/ 39 w 67"/>
                <a:gd name="T43" fmla="*/ 41 h 106"/>
                <a:gd name="T44" fmla="*/ 43 w 67"/>
                <a:gd name="T45" fmla="*/ 38 h 106"/>
                <a:gd name="T46" fmla="*/ 39 w 67"/>
                <a:gd name="T47" fmla="*/ 52 h 106"/>
                <a:gd name="T48" fmla="*/ 44 w 67"/>
                <a:gd name="T49" fmla="*/ 66 h 106"/>
                <a:gd name="T50" fmla="*/ 44 w 67"/>
                <a:gd name="T51" fmla="*/ 58 h 106"/>
                <a:gd name="T52" fmla="*/ 56 w 67"/>
                <a:gd name="T53" fmla="*/ 47 h 106"/>
                <a:gd name="T54" fmla="*/ 52 w 67"/>
                <a:gd name="T55" fmla="*/ 15 h 106"/>
                <a:gd name="T56" fmla="*/ 15 w 67"/>
                <a:gd name="T57" fmla="*/ 15 h 106"/>
                <a:gd name="T58" fmla="*/ 11 w 67"/>
                <a:gd name="T59" fmla="*/ 48 h 106"/>
                <a:gd name="T60" fmla="*/ 23 w 67"/>
                <a:gd name="T61" fmla="*/ 59 h 106"/>
                <a:gd name="T62" fmla="*/ 23 w 67"/>
                <a:gd name="T63" fmla="*/ 67 h 106"/>
                <a:gd name="T64" fmla="*/ 29 w 67"/>
                <a:gd name="T65" fmla="*/ 52 h 106"/>
                <a:gd name="T66" fmla="*/ 25 w 67"/>
                <a:gd name="T67" fmla="*/ 38 h 106"/>
                <a:gd name="T68" fmla="*/ 40 w 67"/>
                <a:gd name="T69" fmla="*/ 43 h 106"/>
                <a:gd name="T70" fmla="*/ 36 w 67"/>
                <a:gd name="T71" fmla="*/ 42 h 106"/>
                <a:gd name="T72" fmla="*/ 30 w 67"/>
                <a:gd name="T73" fmla="*/ 42 h 106"/>
                <a:gd name="T74" fmla="*/ 27 w 67"/>
                <a:gd name="T75" fmla="*/ 42 h 106"/>
                <a:gd name="T76" fmla="*/ 32 w 67"/>
                <a:gd name="T77" fmla="*/ 51 h 106"/>
                <a:gd name="T78" fmla="*/ 32 w 67"/>
                <a:gd name="T79" fmla="*/ 67 h 106"/>
                <a:gd name="T80" fmla="*/ 35 w 67"/>
                <a:gd name="T81" fmla="*/ 51 h 106"/>
                <a:gd name="T82" fmla="*/ 35 w 67"/>
                <a:gd name="T83" fmla="*/ 50 h 106"/>
                <a:gd name="T84" fmla="*/ 43 w 67"/>
                <a:gd name="T85" fmla="*/ 96 h 106"/>
                <a:gd name="T86" fmla="*/ 34 w 67"/>
                <a:gd name="T87" fmla="*/ 106 h 106"/>
                <a:gd name="T88" fmla="*/ 43 w 67"/>
                <a:gd name="T89" fmla="*/ 96 h 106"/>
                <a:gd name="T90" fmla="*/ 17 w 67"/>
                <a:gd name="T91" fmla="*/ 88 h 106"/>
                <a:gd name="T92" fmla="*/ 17 w 67"/>
                <a:gd name="T93" fmla="*/ 90 h 106"/>
                <a:gd name="T94" fmla="*/ 50 w 67"/>
                <a:gd name="T95" fmla="*/ 86 h 106"/>
                <a:gd name="T96" fmla="*/ 50 w 67"/>
                <a:gd name="T97" fmla="*/ 73 h 106"/>
                <a:gd name="T98" fmla="*/ 17 w 67"/>
                <a:gd name="T99" fmla="*/ 77 h 106"/>
                <a:gd name="T100" fmla="*/ 50 w 67"/>
                <a:gd name="T101" fmla="*/ 74 h 106"/>
                <a:gd name="T102" fmla="*/ 50 w 67"/>
                <a:gd name="T103" fmla="*/ 7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7" h="106">
                  <a:moveTo>
                    <a:pt x="33" y="0"/>
                  </a:moveTo>
                  <a:cubicBezTo>
                    <a:pt x="43" y="0"/>
                    <a:pt x="51" y="4"/>
                    <a:pt x="57" y="10"/>
                  </a:cubicBezTo>
                  <a:cubicBezTo>
                    <a:pt x="63" y="16"/>
                    <a:pt x="67" y="25"/>
                    <a:pt x="67" y="34"/>
                  </a:cubicBezTo>
                  <a:cubicBezTo>
                    <a:pt x="67" y="40"/>
                    <a:pt x="65" y="46"/>
                    <a:pt x="62" y="51"/>
                  </a:cubicBezTo>
                  <a:cubicBezTo>
                    <a:pt x="59" y="56"/>
                    <a:pt x="56" y="59"/>
                    <a:pt x="51" y="62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7" y="70"/>
                    <a:pt x="57" y="72"/>
                    <a:pt x="57" y="73"/>
                  </a:cubicBezTo>
                  <a:cubicBezTo>
                    <a:pt x="57" y="75"/>
                    <a:pt x="57" y="77"/>
                    <a:pt x="56" y="79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7" y="82"/>
                    <a:pt x="57" y="84"/>
                    <a:pt x="57" y="86"/>
                  </a:cubicBezTo>
                  <a:cubicBezTo>
                    <a:pt x="57" y="88"/>
                    <a:pt x="57" y="90"/>
                    <a:pt x="56" y="92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1" y="93"/>
                    <a:pt x="11" y="91"/>
                    <a:pt x="10" y="90"/>
                  </a:cubicBezTo>
                  <a:cubicBezTo>
                    <a:pt x="10" y="88"/>
                    <a:pt x="11" y="86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1" y="81"/>
                    <a:pt x="11" y="79"/>
                    <a:pt x="10" y="77"/>
                  </a:cubicBezTo>
                  <a:cubicBezTo>
                    <a:pt x="10" y="75"/>
                    <a:pt x="11" y="73"/>
                    <a:pt x="12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1" y="60"/>
                    <a:pt x="7" y="56"/>
                    <a:pt x="5" y="51"/>
                  </a:cubicBezTo>
                  <a:cubicBezTo>
                    <a:pt x="2" y="46"/>
                    <a:pt x="0" y="40"/>
                    <a:pt x="0" y="34"/>
                  </a:cubicBezTo>
                  <a:cubicBezTo>
                    <a:pt x="0" y="25"/>
                    <a:pt x="4" y="16"/>
                    <a:pt x="10" y="10"/>
                  </a:cubicBezTo>
                  <a:cubicBezTo>
                    <a:pt x="16" y="4"/>
                    <a:pt x="24" y="0"/>
                    <a:pt x="33" y="0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8" y="41"/>
                  </a:cubicBezTo>
                  <a:cubicBezTo>
                    <a:pt x="28" y="41"/>
                    <a:pt x="29" y="41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34" y="41"/>
                    <a:pt x="35" y="41"/>
                    <a:pt x="35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8" y="41"/>
                    <a:pt x="39" y="41"/>
                  </a:cubicBezTo>
                  <a:cubicBezTo>
                    <a:pt x="40" y="41"/>
                    <a:pt x="41" y="41"/>
                    <a:pt x="42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50" y="55"/>
                    <a:pt x="54" y="52"/>
                    <a:pt x="56" y="47"/>
                  </a:cubicBezTo>
                  <a:cubicBezTo>
                    <a:pt x="59" y="44"/>
                    <a:pt x="60" y="39"/>
                    <a:pt x="60" y="34"/>
                  </a:cubicBezTo>
                  <a:cubicBezTo>
                    <a:pt x="60" y="27"/>
                    <a:pt x="57" y="20"/>
                    <a:pt x="52" y="15"/>
                  </a:cubicBezTo>
                  <a:cubicBezTo>
                    <a:pt x="47" y="10"/>
                    <a:pt x="41" y="7"/>
                    <a:pt x="33" y="7"/>
                  </a:cubicBezTo>
                  <a:cubicBezTo>
                    <a:pt x="26" y="7"/>
                    <a:pt x="19" y="10"/>
                    <a:pt x="15" y="15"/>
                  </a:cubicBezTo>
                  <a:cubicBezTo>
                    <a:pt x="10" y="20"/>
                    <a:pt x="7" y="27"/>
                    <a:pt x="7" y="34"/>
                  </a:cubicBezTo>
                  <a:cubicBezTo>
                    <a:pt x="7" y="39"/>
                    <a:pt x="8" y="44"/>
                    <a:pt x="11" y="48"/>
                  </a:cubicBezTo>
                  <a:cubicBezTo>
                    <a:pt x="13" y="52"/>
                    <a:pt x="17" y="55"/>
                    <a:pt x="21" y="58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39" y="43"/>
                  </a:cubicBezTo>
                  <a:cubicBezTo>
                    <a:pt x="38" y="43"/>
                    <a:pt x="37" y="43"/>
                    <a:pt x="36" y="42"/>
                  </a:cubicBezTo>
                  <a:cubicBezTo>
                    <a:pt x="35" y="42"/>
                    <a:pt x="34" y="43"/>
                    <a:pt x="33" y="43"/>
                  </a:cubicBezTo>
                  <a:cubicBezTo>
                    <a:pt x="32" y="43"/>
                    <a:pt x="31" y="42"/>
                    <a:pt x="30" y="42"/>
                  </a:cubicBezTo>
                  <a:cubicBezTo>
                    <a:pt x="29" y="42"/>
                    <a:pt x="28" y="43"/>
                    <a:pt x="28" y="43"/>
                  </a:cubicBezTo>
                  <a:cubicBezTo>
                    <a:pt x="27" y="43"/>
                    <a:pt x="27" y="43"/>
                    <a:pt x="27" y="42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3" y="96"/>
                  </a:moveTo>
                  <a:cubicBezTo>
                    <a:pt x="24" y="98"/>
                    <a:pt x="24" y="98"/>
                    <a:pt x="24" y="98"/>
                  </a:cubicBezTo>
                  <a:cubicBezTo>
                    <a:pt x="25" y="103"/>
                    <a:pt x="29" y="106"/>
                    <a:pt x="34" y="106"/>
                  </a:cubicBezTo>
                  <a:cubicBezTo>
                    <a:pt x="39" y="106"/>
                    <a:pt x="43" y="102"/>
                    <a:pt x="43" y="97"/>
                  </a:cubicBezTo>
                  <a:cubicBezTo>
                    <a:pt x="43" y="97"/>
                    <a:pt x="43" y="97"/>
                    <a:pt x="43" y="96"/>
                  </a:cubicBezTo>
                  <a:close/>
                  <a:moveTo>
                    <a:pt x="50" y="85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17" y="90"/>
                    <a:pt x="17" y="90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50" y="86"/>
                    <a:pt x="50" y="86"/>
                  </a:cubicBezTo>
                  <a:cubicBezTo>
                    <a:pt x="50" y="86"/>
                    <a:pt x="50" y="86"/>
                    <a:pt x="50" y="85"/>
                  </a:cubicBezTo>
                  <a:close/>
                  <a:moveTo>
                    <a:pt x="50" y="73"/>
                  </a:move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lose/>
                </a:path>
              </a:pathLst>
            </a:custGeom>
            <a:solidFill>
              <a:srgbClr val="269E6B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15" name="Freeform 126"/>
            <p:cNvSpPr>
              <a:spLocks noEditPoints="1"/>
            </p:cNvSpPr>
            <p:nvPr/>
          </p:nvSpPr>
          <p:spPr bwMode="auto">
            <a:xfrm>
              <a:off x="1861527" y="1511556"/>
              <a:ext cx="436094" cy="444950"/>
            </a:xfrm>
            <a:custGeom>
              <a:avLst/>
              <a:gdLst>
                <a:gd name="T0" fmla="*/ 87 w 91"/>
                <a:gd name="T1" fmla="*/ 39 h 93"/>
                <a:gd name="T2" fmla="*/ 91 w 91"/>
                <a:gd name="T3" fmla="*/ 46 h 93"/>
                <a:gd name="T4" fmla="*/ 91 w 91"/>
                <a:gd name="T5" fmla="*/ 83 h 93"/>
                <a:gd name="T6" fmla="*/ 81 w 91"/>
                <a:gd name="T7" fmla="*/ 93 h 93"/>
                <a:gd name="T8" fmla="*/ 10 w 91"/>
                <a:gd name="T9" fmla="*/ 93 h 93"/>
                <a:gd name="T10" fmla="*/ 0 w 91"/>
                <a:gd name="T11" fmla="*/ 83 h 93"/>
                <a:gd name="T12" fmla="*/ 0 w 91"/>
                <a:gd name="T13" fmla="*/ 46 h 93"/>
                <a:gd name="T14" fmla="*/ 3 w 91"/>
                <a:gd name="T15" fmla="*/ 40 h 93"/>
                <a:gd name="T16" fmla="*/ 3 w 91"/>
                <a:gd name="T17" fmla="*/ 40 h 93"/>
                <a:gd name="T18" fmla="*/ 3 w 91"/>
                <a:gd name="T19" fmla="*/ 40 h 93"/>
                <a:gd name="T20" fmla="*/ 3 w 91"/>
                <a:gd name="T21" fmla="*/ 39 h 93"/>
                <a:gd name="T22" fmla="*/ 40 w 91"/>
                <a:gd name="T23" fmla="*/ 3 h 93"/>
                <a:gd name="T24" fmla="*/ 51 w 91"/>
                <a:gd name="T25" fmla="*/ 3 h 93"/>
                <a:gd name="T26" fmla="*/ 87 w 91"/>
                <a:gd name="T27" fmla="*/ 39 h 93"/>
                <a:gd name="T28" fmla="*/ 16 w 91"/>
                <a:gd name="T29" fmla="*/ 30 h 93"/>
                <a:gd name="T30" fmla="*/ 16 w 91"/>
                <a:gd name="T31" fmla="*/ 52 h 93"/>
                <a:gd name="T32" fmla="*/ 46 w 91"/>
                <a:gd name="T33" fmla="*/ 75 h 93"/>
                <a:gd name="T34" fmla="*/ 73 w 91"/>
                <a:gd name="T35" fmla="*/ 54 h 93"/>
                <a:gd name="T36" fmla="*/ 73 w 91"/>
                <a:gd name="T37" fmla="*/ 30 h 93"/>
                <a:gd name="T38" fmla="*/ 16 w 91"/>
                <a:gd name="T39" fmla="*/ 30 h 93"/>
                <a:gd name="T40" fmla="*/ 26 w 91"/>
                <a:gd name="T41" fmla="*/ 35 h 93"/>
                <a:gd name="T42" fmla="*/ 26 w 91"/>
                <a:gd name="T43" fmla="*/ 39 h 93"/>
                <a:gd name="T44" fmla="*/ 64 w 91"/>
                <a:gd name="T45" fmla="*/ 39 h 93"/>
                <a:gd name="T46" fmla="*/ 64 w 91"/>
                <a:gd name="T47" fmla="*/ 35 h 93"/>
                <a:gd name="T48" fmla="*/ 26 w 91"/>
                <a:gd name="T49" fmla="*/ 35 h 93"/>
                <a:gd name="T50" fmla="*/ 26 w 91"/>
                <a:gd name="T51" fmla="*/ 51 h 93"/>
                <a:gd name="T52" fmla="*/ 26 w 91"/>
                <a:gd name="T53" fmla="*/ 55 h 93"/>
                <a:gd name="T54" fmla="*/ 64 w 91"/>
                <a:gd name="T55" fmla="*/ 55 h 93"/>
                <a:gd name="T56" fmla="*/ 64 w 91"/>
                <a:gd name="T57" fmla="*/ 51 h 93"/>
                <a:gd name="T58" fmla="*/ 26 w 91"/>
                <a:gd name="T59" fmla="*/ 51 h 93"/>
                <a:gd name="T60" fmla="*/ 26 w 91"/>
                <a:gd name="T61" fmla="*/ 43 h 93"/>
                <a:gd name="T62" fmla="*/ 26 w 91"/>
                <a:gd name="T63" fmla="*/ 47 h 93"/>
                <a:gd name="T64" fmla="*/ 64 w 91"/>
                <a:gd name="T65" fmla="*/ 47 h 93"/>
                <a:gd name="T66" fmla="*/ 64 w 91"/>
                <a:gd name="T67" fmla="*/ 43 h 93"/>
                <a:gd name="T68" fmla="*/ 26 w 91"/>
                <a:gd name="T69" fmla="*/ 43 h 93"/>
                <a:gd name="T70" fmla="*/ 10 w 91"/>
                <a:gd name="T71" fmla="*/ 87 h 93"/>
                <a:gd name="T72" fmla="*/ 28 w 91"/>
                <a:gd name="T73" fmla="*/ 70 h 93"/>
                <a:gd name="T74" fmla="*/ 28 w 91"/>
                <a:gd name="T75" fmla="*/ 67 h 93"/>
                <a:gd name="T76" fmla="*/ 26 w 91"/>
                <a:gd name="T77" fmla="*/ 67 h 93"/>
                <a:gd name="T78" fmla="*/ 8 w 91"/>
                <a:gd name="T79" fmla="*/ 84 h 93"/>
                <a:gd name="T80" fmla="*/ 8 w 91"/>
                <a:gd name="T81" fmla="*/ 87 h 93"/>
                <a:gd name="T82" fmla="*/ 10 w 91"/>
                <a:gd name="T83" fmla="*/ 87 h 93"/>
                <a:gd name="T84" fmla="*/ 85 w 91"/>
                <a:gd name="T85" fmla="*/ 84 h 93"/>
                <a:gd name="T86" fmla="*/ 67 w 91"/>
                <a:gd name="T87" fmla="*/ 67 h 93"/>
                <a:gd name="T88" fmla="*/ 64 w 91"/>
                <a:gd name="T89" fmla="*/ 67 h 93"/>
                <a:gd name="T90" fmla="*/ 64 w 91"/>
                <a:gd name="T91" fmla="*/ 70 h 93"/>
                <a:gd name="T92" fmla="*/ 82 w 91"/>
                <a:gd name="T93" fmla="*/ 87 h 93"/>
                <a:gd name="T94" fmla="*/ 85 w 91"/>
                <a:gd name="T95" fmla="*/ 87 h 93"/>
                <a:gd name="T96" fmla="*/ 85 w 91"/>
                <a:gd name="T97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93">
                  <a:moveTo>
                    <a:pt x="87" y="39"/>
                  </a:moveTo>
                  <a:cubicBezTo>
                    <a:pt x="89" y="40"/>
                    <a:pt x="91" y="43"/>
                    <a:pt x="91" y="46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1" y="89"/>
                    <a:pt x="86" y="93"/>
                    <a:pt x="81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5" y="93"/>
                    <a:pt x="0" y="89"/>
                    <a:pt x="0" y="8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1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39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3" y="0"/>
                    <a:pt x="47" y="0"/>
                    <a:pt x="51" y="3"/>
                  </a:cubicBezTo>
                  <a:cubicBezTo>
                    <a:pt x="87" y="39"/>
                    <a:pt x="87" y="39"/>
                    <a:pt x="87" y="39"/>
                  </a:cubicBezTo>
                  <a:close/>
                  <a:moveTo>
                    <a:pt x="16" y="30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26" y="35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51"/>
                  </a:moveTo>
                  <a:cubicBezTo>
                    <a:pt x="26" y="55"/>
                    <a:pt x="26" y="55"/>
                    <a:pt x="26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26" y="51"/>
                    <a:pt x="26" y="51"/>
                    <a:pt x="26" y="51"/>
                  </a:cubicBezTo>
                  <a:close/>
                  <a:moveTo>
                    <a:pt x="26" y="43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10" y="87"/>
                  </a:moveTo>
                  <a:cubicBezTo>
                    <a:pt x="28" y="70"/>
                    <a:pt x="28" y="70"/>
                    <a:pt x="28" y="70"/>
                  </a:cubicBezTo>
                  <a:cubicBezTo>
                    <a:pt x="29" y="69"/>
                    <a:pt x="29" y="68"/>
                    <a:pt x="28" y="67"/>
                  </a:cubicBezTo>
                  <a:cubicBezTo>
                    <a:pt x="28" y="66"/>
                    <a:pt x="27" y="66"/>
                    <a:pt x="26" y="67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7" y="85"/>
                    <a:pt x="7" y="86"/>
                    <a:pt x="8" y="87"/>
                  </a:cubicBezTo>
                  <a:cubicBezTo>
                    <a:pt x="8" y="88"/>
                    <a:pt x="10" y="88"/>
                    <a:pt x="10" y="87"/>
                  </a:cubicBezTo>
                  <a:close/>
                  <a:moveTo>
                    <a:pt x="85" y="84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6" y="66"/>
                    <a:pt x="65" y="66"/>
                    <a:pt x="64" y="67"/>
                  </a:cubicBezTo>
                  <a:cubicBezTo>
                    <a:pt x="63" y="68"/>
                    <a:pt x="63" y="69"/>
                    <a:pt x="64" y="70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8"/>
                    <a:pt x="84" y="88"/>
                    <a:pt x="85" y="87"/>
                  </a:cubicBezTo>
                  <a:cubicBezTo>
                    <a:pt x="85" y="86"/>
                    <a:pt x="85" y="85"/>
                    <a:pt x="85" y="84"/>
                  </a:cubicBezTo>
                  <a:close/>
                </a:path>
              </a:pathLst>
            </a:custGeom>
            <a:solidFill>
              <a:srgbClr val="5BD7A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21" name="Freeform 127"/>
            <p:cNvSpPr>
              <a:spLocks noEditPoints="1"/>
            </p:cNvSpPr>
            <p:nvPr/>
          </p:nvSpPr>
          <p:spPr bwMode="auto">
            <a:xfrm>
              <a:off x="1796223" y="4720968"/>
              <a:ext cx="566702" cy="263429"/>
            </a:xfrm>
            <a:custGeom>
              <a:avLst/>
              <a:gdLst>
                <a:gd name="T0" fmla="*/ 49 w 256"/>
                <a:gd name="T1" fmla="*/ 0 h 119"/>
                <a:gd name="T2" fmla="*/ 49 w 256"/>
                <a:gd name="T3" fmla="*/ 0 h 119"/>
                <a:gd name="T4" fmla="*/ 51 w 256"/>
                <a:gd name="T5" fmla="*/ 0 h 119"/>
                <a:gd name="T6" fmla="*/ 51 w 256"/>
                <a:gd name="T7" fmla="*/ 0 h 119"/>
                <a:gd name="T8" fmla="*/ 151 w 256"/>
                <a:gd name="T9" fmla="*/ 0 h 119"/>
                <a:gd name="T10" fmla="*/ 170 w 256"/>
                <a:gd name="T11" fmla="*/ 22 h 119"/>
                <a:gd name="T12" fmla="*/ 215 w 256"/>
                <a:gd name="T13" fmla="*/ 22 h 119"/>
                <a:gd name="T14" fmla="*/ 256 w 256"/>
                <a:gd name="T15" fmla="*/ 67 h 119"/>
                <a:gd name="T16" fmla="*/ 243 w 256"/>
                <a:gd name="T17" fmla="*/ 67 h 119"/>
                <a:gd name="T18" fmla="*/ 243 w 256"/>
                <a:gd name="T19" fmla="*/ 110 h 119"/>
                <a:gd name="T20" fmla="*/ 243 w 256"/>
                <a:gd name="T21" fmla="*/ 119 h 119"/>
                <a:gd name="T22" fmla="*/ 235 w 256"/>
                <a:gd name="T23" fmla="*/ 119 h 119"/>
                <a:gd name="T24" fmla="*/ 17 w 256"/>
                <a:gd name="T25" fmla="*/ 119 h 119"/>
                <a:gd name="T26" fmla="*/ 10 w 256"/>
                <a:gd name="T27" fmla="*/ 119 h 119"/>
                <a:gd name="T28" fmla="*/ 10 w 256"/>
                <a:gd name="T29" fmla="*/ 110 h 119"/>
                <a:gd name="T30" fmla="*/ 10 w 256"/>
                <a:gd name="T31" fmla="*/ 67 h 119"/>
                <a:gd name="T32" fmla="*/ 6 w 256"/>
                <a:gd name="T33" fmla="*/ 67 h 119"/>
                <a:gd name="T34" fmla="*/ 0 w 256"/>
                <a:gd name="T35" fmla="*/ 54 h 119"/>
                <a:gd name="T36" fmla="*/ 49 w 256"/>
                <a:gd name="T37" fmla="*/ 2 h 119"/>
                <a:gd name="T38" fmla="*/ 49 w 256"/>
                <a:gd name="T39" fmla="*/ 0 h 119"/>
                <a:gd name="T40" fmla="*/ 49 w 256"/>
                <a:gd name="T41" fmla="*/ 0 h 119"/>
                <a:gd name="T42" fmla="*/ 204 w 256"/>
                <a:gd name="T43" fmla="*/ 67 h 119"/>
                <a:gd name="T44" fmla="*/ 204 w 256"/>
                <a:gd name="T45" fmla="*/ 89 h 119"/>
                <a:gd name="T46" fmla="*/ 187 w 256"/>
                <a:gd name="T47" fmla="*/ 89 h 119"/>
                <a:gd name="T48" fmla="*/ 187 w 256"/>
                <a:gd name="T49" fmla="*/ 67 h 119"/>
                <a:gd name="T50" fmla="*/ 170 w 256"/>
                <a:gd name="T51" fmla="*/ 67 h 119"/>
                <a:gd name="T52" fmla="*/ 159 w 256"/>
                <a:gd name="T53" fmla="*/ 54 h 119"/>
                <a:gd name="T54" fmla="*/ 97 w 256"/>
                <a:gd name="T55" fmla="*/ 54 h 119"/>
                <a:gd name="T56" fmla="*/ 60 w 256"/>
                <a:gd name="T57" fmla="*/ 13 h 119"/>
                <a:gd name="T58" fmla="*/ 23 w 256"/>
                <a:gd name="T59" fmla="*/ 52 h 119"/>
                <a:gd name="T60" fmla="*/ 26 w 256"/>
                <a:gd name="T61" fmla="*/ 52 h 119"/>
                <a:gd name="T62" fmla="*/ 26 w 256"/>
                <a:gd name="T63" fmla="*/ 60 h 119"/>
                <a:gd name="T64" fmla="*/ 26 w 256"/>
                <a:gd name="T65" fmla="*/ 101 h 119"/>
                <a:gd name="T66" fmla="*/ 101 w 256"/>
                <a:gd name="T67" fmla="*/ 101 h 119"/>
                <a:gd name="T68" fmla="*/ 101 w 256"/>
                <a:gd name="T69" fmla="*/ 63 h 119"/>
                <a:gd name="T70" fmla="*/ 123 w 256"/>
                <a:gd name="T71" fmla="*/ 63 h 119"/>
                <a:gd name="T72" fmla="*/ 123 w 256"/>
                <a:gd name="T73" fmla="*/ 101 h 119"/>
                <a:gd name="T74" fmla="*/ 228 w 256"/>
                <a:gd name="T75" fmla="*/ 101 h 119"/>
                <a:gd name="T76" fmla="*/ 226 w 256"/>
                <a:gd name="T77" fmla="*/ 67 h 119"/>
                <a:gd name="T78" fmla="*/ 204 w 256"/>
                <a:gd name="T79" fmla="*/ 67 h 119"/>
                <a:gd name="T80" fmla="*/ 204 w 256"/>
                <a:gd name="T81" fmla="*/ 67 h 119"/>
                <a:gd name="T82" fmla="*/ 140 w 256"/>
                <a:gd name="T83" fmla="*/ 65 h 119"/>
                <a:gd name="T84" fmla="*/ 140 w 256"/>
                <a:gd name="T85" fmla="*/ 89 h 119"/>
                <a:gd name="T86" fmla="*/ 157 w 256"/>
                <a:gd name="T87" fmla="*/ 89 h 119"/>
                <a:gd name="T88" fmla="*/ 157 w 256"/>
                <a:gd name="T89" fmla="*/ 65 h 119"/>
                <a:gd name="T90" fmla="*/ 140 w 256"/>
                <a:gd name="T91" fmla="*/ 65 h 119"/>
                <a:gd name="T92" fmla="*/ 140 w 256"/>
                <a:gd name="T93" fmla="*/ 65 h 119"/>
                <a:gd name="T94" fmla="*/ 49 w 256"/>
                <a:gd name="T95" fmla="*/ 65 h 119"/>
                <a:gd name="T96" fmla="*/ 49 w 256"/>
                <a:gd name="T97" fmla="*/ 89 h 119"/>
                <a:gd name="T98" fmla="*/ 66 w 256"/>
                <a:gd name="T99" fmla="*/ 89 h 119"/>
                <a:gd name="T100" fmla="*/ 66 w 256"/>
                <a:gd name="T101" fmla="*/ 65 h 119"/>
                <a:gd name="T102" fmla="*/ 49 w 256"/>
                <a:gd name="T103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6" h="119">
                  <a:moveTo>
                    <a:pt x="49" y="0"/>
                  </a:moveTo>
                  <a:lnTo>
                    <a:pt x="4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51" y="0"/>
                  </a:lnTo>
                  <a:lnTo>
                    <a:pt x="170" y="22"/>
                  </a:lnTo>
                  <a:lnTo>
                    <a:pt x="215" y="22"/>
                  </a:lnTo>
                  <a:lnTo>
                    <a:pt x="256" y="67"/>
                  </a:lnTo>
                  <a:lnTo>
                    <a:pt x="243" y="67"/>
                  </a:lnTo>
                  <a:lnTo>
                    <a:pt x="243" y="110"/>
                  </a:lnTo>
                  <a:lnTo>
                    <a:pt x="243" y="119"/>
                  </a:lnTo>
                  <a:lnTo>
                    <a:pt x="235" y="119"/>
                  </a:lnTo>
                  <a:lnTo>
                    <a:pt x="17" y="119"/>
                  </a:lnTo>
                  <a:lnTo>
                    <a:pt x="10" y="119"/>
                  </a:lnTo>
                  <a:lnTo>
                    <a:pt x="10" y="110"/>
                  </a:lnTo>
                  <a:lnTo>
                    <a:pt x="10" y="67"/>
                  </a:lnTo>
                  <a:lnTo>
                    <a:pt x="6" y="67"/>
                  </a:lnTo>
                  <a:lnTo>
                    <a:pt x="0" y="54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204" y="67"/>
                  </a:moveTo>
                  <a:lnTo>
                    <a:pt x="204" y="89"/>
                  </a:lnTo>
                  <a:lnTo>
                    <a:pt x="187" y="89"/>
                  </a:lnTo>
                  <a:lnTo>
                    <a:pt x="187" y="67"/>
                  </a:lnTo>
                  <a:lnTo>
                    <a:pt x="170" y="67"/>
                  </a:lnTo>
                  <a:lnTo>
                    <a:pt x="159" y="54"/>
                  </a:lnTo>
                  <a:lnTo>
                    <a:pt x="97" y="54"/>
                  </a:lnTo>
                  <a:lnTo>
                    <a:pt x="60" y="13"/>
                  </a:lnTo>
                  <a:lnTo>
                    <a:pt x="23" y="52"/>
                  </a:lnTo>
                  <a:lnTo>
                    <a:pt x="26" y="52"/>
                  </a:lnTo>
                  <a:lnTo>
                    <a:pt x="26" y="60"/>
                  </a:lnTo>
                  <a:lnTo>
                    <a:pt x="26" y="101"/>
                  </a:lnTo>
                  <a:lnTo>
                    <a:pt x="101" y="101"/>
                  </a:lnTo>
                  <a:lnTo>
                    <a:pt x="101" y="63"/>
                  </a:lnTo>
                  <a:lnTo>
                    <a:pt x="123" y="63"/>
                  </a:lnTo>
                  <a:lnTo>
                    <a:pt x="123" y="101"/>
                  </a:lnTo>
                  <a:lnTo>
                    <a:pt x="228" y="101"/>
                  </a:lnTo>
                  <a:lnTo>
                    <a:pt x="226" y="67"/>
                  </a:lnTo>
                  <a:lnTo>
                    <a:pt x="204" y="67"/>
                  </a:lnTo>
                  <a:lnTo>
                    <a:pt x="204" y="67"/>
                  </a:lnTo>
                  <a:close/>
                  <a:moveTo>
                    <a:pt x="140" y="65"/>
                  </a:moveTo>
                  <a:lnTo>
                    <a:pt x="140" y="89"/>
                  </a:lnTo>
                  <a:lnTo>
                    <a:pt x="157" y="89"/>
                  </a:lnTo>
                  <a:lnTo>
                    <a:pt x="157" y="65"/>
                  </a:lnTo>
                  <a:lnTo>
                    <a:pt x="140" y="65"/>
                  </a:lnTo>
                  <a:lnTo>
                    <a:pt x="140" y="65"/>
                  </a:lnTo>
                  <a:close/>
                  <a:moveTo>
                    <a:pt x="49" y="65"/>
                  </a:moveTo>
                  <a:lnTo>
                    <a:pt x="49" y="89"/>
                  </a:lnTo>
                  <a:lnTo>
                    <a:pt x="66" y="89"/>
                  </a:lnTo>
                  <a:lnTo>
                    <a:pt x="66" y="65"/>
                  </a:lnTo>
                  <a:lnTo>
                    <a:pt x="49" y="6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333" name="Group 163"/>
            <p:cNvGrpSpPr/>
            <p:nvPr/>
          </p:nvGrpSpPr>
          <p:grpSpPr>
            <a:xfrm>
              <a:off x="2411920" y="1465115"/>
              <a:ext cx="3252334" cy="802472"/>
              <a:chOff x="2668905" y="5037880"/>
              <a:chExt cx="2389621" cy="760945"/>
            </a:xfrm>
          </p:grpSpPr>
          <p:sp>
            <p:nvSpPr>
              <p:cNvPr id="344" name="TextBox 148"/>
              <p:cNvSpPr txBox="1"/>
              <p:nvPr/>
            </p:nvSpPr>
            <p:spPr>
              <a:xfrm>
                <a:off x="2673801" y="5037880"/>
                <a:ext cx="1026091" cy="3515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gradFill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</a:gradFill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  <a:endParaRPr lang="en-GB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5" name="Rectangle 162"/>
              <p:cNvSpPr/>
              <p:nvPr/>
            </p:nvSpPr>
            <p:spPr>
              <a:xfrm>
                <a:off x="2668905" y="5337155"/>
                <a:ext cx="2389621" cy="46167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... ...</a:t>
                </a:r>
                <a:endPara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78" name="Group 163"/>
            <p:cNvGrpSpPr/>
            <p:nvPr/>
          </p:nvGrpSpPr>
          <p:grpSpPr>
            <a:xfrm>
              <a:off x="2411920" y="2495008"/>
              <a:ext cx="3252334" cy="802472"/>
              <a:chOff x="2668905" y="5037880"/>
              <a:chExt cx="2389621" cy="760945"/>
            </a:xfrm>
          </p:grpSpPr>
          <p:sp>
            <p:nvSpPr>
              <p:cNvPr id="479" name="TextBox 148"/>
              <p:cNvSpPr txBox="1"/>
              <p:nvPr/>
            </p:nvSpPr>
            <p:spPr>
              <a:xfrm>
                <a:off x="2673801" y="5037880"/>
                <a:ext cx="1026091" cy="3515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gradFill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</a:gradFill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  <a:endParaRPr lang="en-GB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0" name="Rectangle 162"/>
              <p:cNvSpPr/>
              <p:nvPr/>
            </p:nvSpPr>
            <p:spPr>
              <a:xfrm>
                <a:off x="2668905" y="5337155"/>
                <a:ext cx="2389621" cy="46167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... ...</a:t>
                </a:r>
                <a:endPara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1" name="Group 163"/>
            <p:cNvGrpSpPr/>
            <p:nvPr/>
          </p:nvGrpSpPr>
          <p:grpSpPr>
            <a:xfrm>
              <a:off x="2411920" y="3578138"/>
              <a:ext cx="3252334" cy="802472"/>
              <a:chOff x="2668905" y="5037880"/>
              <a:chExt cx="2389621" cy="760945"/>
            </a:xfrm>
          </p:grpSpPr>
          <p:sp>
            <p:nvSpPr>
              <p:cNvPr id="482" name="TextBox 148"/>
              <p:cNvSpPr txBox="1"/>
              <p:nvPr/>
            </p:nvSpPr>
            <p:spPr>
              <a:xfrm>
                <a:off x="2673801" y="5037880"/>
                <a:ext cx="1026091" cy="3515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gradFill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</a:gradFill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  <a:endParaRPr lang="en-GB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3" name="Rectangle 162"/>
              <p:cNvSpPr/>
              <p:nvPr/>
            </p:nvSpPr>
            <p:spPr>
              <a:xfrm>
                <a:off x="2668905" y="5337155"/>
                <a:ext cx="2389621" cy="46167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... ...</a:t>
                </a:r>
                <a:endPara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4" name="Group 163"/>
            <p:cNvGrpSpPr/>
            <p:nvPr/>
          </p:nvGrpSpPr>
          <p:grpSpPr>
            <a:xfrm>
              <a:off x="2411920" y="4589631"/>
              <a:ext cx="3252334" cy="802472"/>
              <a:chOff x="2668905" y="5037880"/>
              <a:chExt cx="2389621" cy="760945"/>
            </a:xfrm>
          </p:grpSpPr>
          <p:sp>
            <p:nvSpPr>
              <p:cNvPr id="485" name="TextBox 148"/>
              <p:cNvSpPr txBox="1"/>
              <p:nvPr/>
            </p:nvSpPr>
            <p:spPr>
              <a:xfrm>
                <a:off x="2673801" y="5037880"/>
                <a:ext cx="1026091" cy="3515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gradFill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</a:gradFill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  <a:endParaRPr lang="en-GB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6" name="Rectangle 162"/>
              <p:cNvSpPr/>
              <p:nvPr/>
            </p:nvSpPr>
            <p:spPr>
              <a:xfrm>
                <a:off x="2668905" y="5337155"/>
                <a:ext cx="2389621" cy="46167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</a:pPr>
                <a:r>
                  <a:rPr lang="zh-CN" altLang="en-US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1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... ...</a:t>
                </a:r>
                <a:endPara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884759" y="0"/>
            <a:ext cx="85151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家长配合工作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49" name="Group 22"/>
          <p:cNvGrpSpPr/>
          <p:nvPr/>
        </p:nvGrpSpPr>
        <p:grpSpPr>
          <a:xfrm>
            <a:off x="10055110" y="1659754"/>
            <a:ext cx="964301" cy="964301"/>
            <a:chOff x="9521484" y="1810084"/>
            <a:chExt cx="914400" cy="914400"/>
          </a:xfrm>
        </p:grpSpPr>
        <p:sp>
          <p:nvSpPr>
            <p:cNvPr id="150" name="Oval 21"/>
            <p:cNvSpPr/>
            <p:nvPr/>
          </p:nvSpPr>
          <p:spPr>
            <a:xfrm>
              <a:off x="9521484" y="1810084"/>
              <a:ext cx="914400" cy="914400"/>
            </a:xfrm>
            <a:prstGeom prst="ellipse">
              <a:avLst/>
            </a:prstGeom>
            <a:gradFill>
              <a:gsLst>
                <a:gs pos="0">
                  <a:srgbClr val="9BE7C6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51" name="Freeform 23"/>
            <p:cNvSpPr>
              <a:spLocks noEditPoints="1"/>
            </p:cNvSpPr>
            <p:nvPr/>
          </p:nvSpPr>
          <p:spPr bwMode="auto">
            <a:xfrm>
              <a:off x="9818387" y="2085996"/>
              <a:ext cx="320594" cy="362576"/>
            </a:xfrm>
            <a:custGeom>
              <a:avLst/>
              <a:gdLst>
                <a:gd name="T0" fmla="*/ 20 w 78"/>
                <a:gd name="T1" fmla="*/ 7 h 88"/>
                <a:gd name="T2" fmla="*/ 20 w 78"/>
                <a:gd name="T3" fmla="*/ 11 h 88"/>
                <a:gd name="T4" fmla="*/ 5 w 78"/>
                <a:gd name="T5" fmla="*/ 6 h 88"/>
                <a:gd name="T6" fmla="*/ 1 w 78"/>
                <a:gd name="T7" fmla="*/ 8 h 88"/>
                <a:gd name="T8" fmla="*/ 0 w 78"/>
                <a:gd name="T9" fmla="*/ 20 h 88"/>
                <a:gd name="T10" fmla="*/ 3 w 78"/>
                <a:gd name="T11" fmla="*/ 38 h 88"/>
                <a:gd name="T12" fmla="*/ 17 w 78"/>
                <a:gd name="T13" fmla="*/ 49 h 88"/>
                <a:gd name="T14" fmla="*/ 20 w 78"/>
                <a:gd name="T15" fmla="*/ 50 h 88"/>
                <a:gd name="T16" fmla="*/ 20 w 78"/>
                <a:gd name="T17" fmla="*/ 49 h 88"/>
                <a:gd name="T18" fmla="*/ 31 w 78"/>
                <a:gd name="T19" fmla="*/ 52 h 88"/>
                <a:gd name="T20" fmla="*/ 31 w 78"/>
                <a:gd name="T21" fmla="*/ 64 h 88"/>
                <a:gd name="T22" fmla="*/ 27 w 78"/>
                <a:gd name="T23" fmla="*/ 64 h 88"/>
                <a:gd name="T24" fmla="*/ 27 w 78"/>
                <a:gd name="T25" fmla="*/ 68 h 88"/>
                <a:gd name="T26" fmla="*/ 15 w 78"/>
                <a:gd name="T27" fmla="*/ 68 h 88"/>
                <a:gd name="T28" fmla="*/ 15 w 78"/>
                <a:gd name="T29" fmla="*/ 88 h 88"/>
                <a:gd name="T30" fmla="*/ 64 w 78"/>
                <a:gd name="T31" fmla="*/ 88 h 88"/>
                <a:gd name="T32" fmla="*/ 64 w 78"/>
                <a:gd name="T33" fmla="*/ 68 h 88"/>
                <a:gd name="T34" fmla="*/ 52 w 78"/>
                <a:gd name="T35" fmla="*/ 68 h 88"/>
                <a:gd name="T36" fmla="*/ 52 w 78"/>
                <a:gd name="T37" fmla="*/ 64 h 88"/>
                <a:gd name="T38" fmla="*/ 47 w 78"/>
                <a:gd name="T39" fmla="*/ 64 h 88"/>
                <a:gd name="T40" fmla="*/ 47 w 78"/>
                <a:gd name="T41" fmla="*/ 52 h 88"/>
                <a:gd name="T42" fmla="*/ 58 w 78"/>
                <a:gd name="T43" fmla="*/ 49 h 88"/>
                <a:gd name="T44" fmla="*/ 58 w 78"/>
                <a:gd name="T45" fmla="*/ 50 h 88"/>
                <a:gd name="T46" fmla="*/ 61 w 78"/>
                <a:gd name="T47" fmla="*/ 49 h 88"/>
                <a:gd name="T48" fmla="*/ 75 w 78"/>
                <a:gd name="T49" fmla="*/ 38 h 88"/>
                <a:gd name="T50" fmla="*/ 78 w 78"/>
                <a:gd name="T51" fmla="*/ 20 h 88"/>
                <a:gd name="T52" fmla="*/ 77 w 78"/>
                <a:gd name="T53" fmla="*/ 8 h 88"/>
                <a:gd name="T54" fmla="*/ 73 w 78"/>
                <a:gd name="T55" fmla="*/ 6 h 88"/>
                <a:gd name="T56" fmla="*/ 58 w 78"/>
                <a:gd name="T57" fmla="*/ 11 h 88"/>
                <a:gd name="T58" fmla="*/ 58 w 78"/>
                <a:gd name="T59" fmla="*/ 7 h 88"/>
                <a:gd name="T60" fmla="*/ 60 w 78"/>
                <a:gd name="T61" fmla="*/ 7 h 88"/>
                <a:gd name="T62" fmla="*/ 60 w 78"/>
                <a:gd name="T63" fmla="*/ 0 h 88"/>
                <a:gd name="T64" fmla="*/ 17 w 78"/>
                <a:gd name="T65" fmla="*/ 0 h 88"/>
                <a:gd name="T66" fmla="*/ 17 w 78"/>
                <a:gd name="T67" fmla="*/ 7 h 88"/>
                <a:gd name="T68" fmla="*/ 20 w 78"/>
                <a:gd name="T69" fmla="*/ 7 h 88"/>
                <a:gd name="T70" fmla="*/ 63 w 78"/>
                <a:gd name="T71" fmla="*/ 42 h 88"/>
                <a:gd name="T72" fmla="*/ 59 w 78"/>
                <a:gd name="T73" fmla="*/ 20 h 88"/>
                <a:gd name="T74" fmla="*/ 61 w 78"/>
                <a:gd name="T75" fmla="*/ 22 h 88"/>
                <a:gd name="T76" fmla="*/ 66 w 78"/>
                <a:gd name="T77" fmla="*/ 18 h 88"/>
                <a:gd name="T78" fmla="*/ 64 w 78"/>
                <a:gd name="T79" fmla="*/ 16 h 88"/>
                <a:gd name="T80" fmla="*/ 71 w 78"/>
                <a:gd name="T81" fmla="*/ 13 h 88"/>
                <a:gd name="T82" fmla="*/ 72 w 78"/>
                <a:gd name="T83" fmla="*/ 20 h 88"/>
                <a:gd name="T84" fmla="*/ 69 w 78"/>
                <a:gd name="T85" fmla="*/ 36 h 88"/>
                <a:gd name="T86" fmla="*/ 63 w 78"/>
                <a:gd name="T87" fmla="*/ 42 h 88"/>
                <a:gd name="T88" fmla="*/ 19 w 78"/>
                <a:gd name="T89" fmla="*/ 20 h 88"/>
                <a:gd name="T90" fmla="*/ 15 w 78"/>
                <a:gd name="T91" fmla="*/ 42 h 88"/>
                <a:gd name="T92" fmla="*/ 9 w 78"/>
                <a:gd name="T93" fmla="*/ 36 h 88"/>
                <a:gd name="T94" fmla="*/ 6 w 78"/>
                <a:gd name="T95" fmla="*/ 20 h 88"/>
                <a:gd name="T96" fmla="*/ 7 w 78"/>
                <a:gd name="T97" fmla="*/ 13 h 88"/>
                <a:gd name="T98" fmla="*/ 14 w 78"/>
                <a:gd name="T99" fmla="*/ 16 h 88"/>
                <a:gd name="T100" fmla="*/ 12 w 78"/>
                <a:gd name="T101" fmla="*/ 18 h 88"/>
                <a:gd name="T102" fmla="*/ 17 w 78"/>
                <a:gd name="T103" fmla="*/ 22 h 88"/>
                <a:gd name="T104" fmla="*/ 19 w 78"/>
                <a:gd name="T105" fmla="*/ 20 h 88"/>
                <a:gd name="T106" fmla="*/ 32 w 78"/>
                <a:gd name="T107" fmla="*/ 10 h 88"/>
                <a:gd name="T108" fmla="*/ 32 w 78"/>
                <a:gd name="T109" fmla="*/ 45 h 88"/>
                <a:gd name="T110" fmla="*/ 25 w 78"/>
                <a:gd name="T111" fmla="*/ 41 h 88"/>
                <a:gd name="T112" fmla="*/ 28 w 78"/>
                <a:gd name="T113" fmla="*/ 14 h 88"/>
                <a:gd name="T114" fmla="*/ 28 w 78"/>
                <a:gd name="T115" fmla="*/ 10 h 88"/>
                <a:gd name="T116" fmla="*/ 32 w 78"/>
                <a:gd name="T117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8">
                  <a:moveTo>
                    <a:pt x="20" y="7"/>
                  </a:moveTo>
                  <a:cubicBezTo>
                    <a:pt x="20" y="8"/>
                    <a:pt x="21" y="10"/>
                    <a:pt x="20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1"/>
                    <a:pt x="0" y="16"/>
                    <a:pt x="0" y="20"/>
                  </a:cubicBezTo>
                  <a:cubicBezTo>
                    <a:pt x="0" y="26"/>
                    <a:pt x="1" y="33"/>
                    <a:pt x="3" y="38"/>
                  </a:cubicBezTo>
                  <a:cubicBezTo>
                    <a:pt x="6" y="44"/>
                    <a:pt x="10" y="48"/>
                    <a:pt x="17" y="49"/>
                  </a:cubicBezTo>
                  <a:cubicBezTo>
                    <a:pt x="18" y="50"/>
                    <a:pt x="19" y="50"/>
                    <a:pt x="20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51"/>
                    <a:pt x="26" y="52"/>
                    <a:pt x="31" y="52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2" y="52"/>
                    <a:pt x="56" y="51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60" y="50"/>
                    <a:pt x="61" y="49"/>
                  </a:cubicBezTo>
                  <a:cubicBezTo>
                    <a:pt x="68" y="48"/>
                    <a:pt x="72" y="44"/>
                    <a:pt x="75" y="38"/>
                  </a:cubicBezTo>
                  <a:cubicBezTo>
                    <a:pt x="77" y="33"/>
                    <a:pt x="78" y="26"/>
                    <a:pt x="78" y="20"/>
                  </a:cubicBezTo>
                  <a:cubicBezTo>
                    <a:pt x="78" y="16"/>
                    <a:pt x="78" y="11"/>
                    <a:pt x="77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8" y="8"/>
                    <a:pt x="58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63" y="42"/>
                  </a:moveTo>
                  <a:cubicBezTo>
                    <a:pt x="64" y="36"/>
                    <a:pt x="60" y="28"/>
                    <a:pt x="59" y="20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5"/>
                    <a:pt x="72" y="18"/>
                    <a:pt x="72" y="20"/>
                  </a:cubicBezTo>
                  <a:cubicBezTo>
                    <a:pt x="71" y="26"/>
                    <a:pt x="71" y="31"/>
                    <a:pt x="69" y="36"/>
                  </a:cubicBezTo>
                  <a:cubicBezTo>
                    <a:pt x="67" y="39"/>
                    <a:pt x="65" y="41"/>
                    <a:pt x="63" y="42"/>
                  </a:cubicBezTo>
                  <a:close/>
                  <a:moveTo>
                    <a:pt x="19" y="20"/>
                  </a:moveTo>
                  <a:cubicBezTo>
                    <a:pt x="17" y="28"/>
                    <a:pt x="14" y="36"/>
                    <a:pt x="15" y="42"/>
                  </a:cubicBezTo>
                  <a:cubicBezTo>
                    <a:pt x="13" y="41"/>
                    <a:pt x="11" y="39"/>
                    <a:pt x="9" y="36"/>
                  </a:cubicBezTo>
                  <a:cubicBezTo>
                    <a:pt x="7" y="31"/>
                    <a:pt x="6" y="26"/>
                    <a:pt x="6" y="20"/>
                  </a:cubicBezTo>
                  <a:cubicBezTo>
                    <a:pt x="6" y="18"/>
                    <a:pt x="6" y="15"/>
                    <a:pt x="7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32" y="10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27" y="45"/>
                    <a:pt x="25" y="41"/>
                  </a:cubicBezTo>
                  <a:cubicBezTo>
                    <a:pt x="24" y="37"/>
                    <a:pt x="28" y="16"/>
                    <a:pt x="28" y="14"/>
                  </a:cubicBezTo>
                  <a:cubicBezTo>
                    <a:pt x="28" y="13"/>
                    <a:pt x="28" y="10"/>
                    <a:pt x="28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2" name="Group 17"/>
          <p:cNvGrpSpPr/>
          <p:nvPr/>
        </p:nvGrpSpPr>
        <p:grpSpPr>
          <a:xfrm>
            <a:off x="7325399" y="1659754"/>
            <a:ext cx="964301" cy="964301"/>
            <a:chOff x="6933028" y="1810084"/>
            <a:chExt cx="914400" cy="914400"/>
          </a:xfrm>
        </p:grpSpPr>
        <p:sp>
          <p:nvSpPr>
            <p:cNvPr id="153" name="Oval 20"/>
            <p:cNvSpPr/>
            <p:nvPr/>
          </p:nvSpPr>
          <p:spPr>
            <a:xfrm>
              <a:off x="6933028" y="1810084"/>
              <a:ext cx="914400" cy="914400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54" name="Freeform 24"/>
            <p:cNvSpPr>
              <a:spLocks noEditPoints="1"/>
            </p:cNvSpPr>
            <p:nvPr/>
          </p:nvSpPr>
          <p:spPr bwMode="auto">
            <a:xfrm>
              <a:off x="7217527" y="2069775"/>
              <a:ext cx="345401" cy="395018"/>
            </a:xfrm>
            <a:custGeom>
              <a:avLst/>
              <a:gdLst>
                <a:gd name="T0" fmla="*/ 50 w 84"/>
                <a:gd name="T1" fmla="*/ 92 h 96"/>
                <a:gd name="T2" fmla="*/ 57 w 84"/>
                <a:gd name="T3" fmla="*/ 81 h 96"/>
                <a:gd name="T4" fmla="*/ 56 w 84"/>
                <a:gd name="T5" fmla="*/ 75 h 96"/>
                <a:gd name="T6" fmla="*/ 43 w 84"/>
                <a:gd name="T7" fmla="*/ 63 h 96"/>
                <a:gd name="T8" fmla="*/ 38 w 84"/>
                <a:gd name="T9" fmla="*/ 62 h 96"/>
                <a:gd name="T10" fmla="*/ 30 w 84"/>
                <a:gd name="T11" fmla="*/ 67 h 96"/>
                <a:gd name="T12" fmla="*/ 17 w 84"/>
                <a:gd name="T13" fmla="*/ 35 h 96"/>
                <a:gd name="T14" fmla="*/ 26 w 84"/>
                <a:gd name="T15" fmla="*/ 31 h 96"/>
                <a:gd name="T16" fmla="*/ 27 w 84"/>
                <a:gd name="T17" fmla="*/ 25 h 96"/>
                <a:gd name="T18" fmla="*/ 22 w 84"/>
                <a:gd name="T19" fmla="*/ 8 h 96"/>
                <a:gd name="T20" fmla="*/ 18 w 84"/>
                <a:gd name="T21" fmla="*/ 4 h 96"/>
                <a:gd name="T22" fmla="*/ 4 w 84"/>
                <a:gd name="T23" fmla="*/ 6 h 96"/>
                <a:gd name="T24" fmla="*/ 0 w 84"/>
                <a:gd name="T25" fmla="*/ 10 h 96"/>
                <a:gd name="T26" fmla="*/ 43 w 84"/>
                <a:gd name="T27" fmla="*/ 94 h 96"/>
                <a:gd name="T28" fmla="*/ 50 w 84"/>
                <a:gd name="T29" fmla="*/ 92 h 96"/>
                <a:gd name="T30" fmla="*/ 45 w 84"/>
                <a:gd name="T31" fmla="*/ 53 h 96"/>
                <a:gd name="T32" fmla="*/ 32 w 84"/>
                <a:gd name="T33" fmla="*/ 53 h 96"/>
                <a:gd name="T34" fmla="*/ 32 w 84"/>
                <a:gd name="T35" fmla="*/ 50 h 96"/>
                <a:gd name="T36" fmla="*/ 40 w 84"/>
                <a:gd name="T37" fmla="*/ 38 h 96"/>
                <a:gd name="T38" fmla="*/ 42 w 84"/>
                <a:gd name="T39" fmla="*/ 32 h 96"/>
                <a:gd name="T40" fmla="*/ 41 w 84"/>
                <a:gd name="T41" fmla="*/ 30 h 96"/>
                <a:gd name="T42" fmla="*/ 40 w 84"/>
                <a:gd name="T43" fmla="*/ 31 h 96"/>
                <a:gd name="T44" fmla="*/ 39 w 84"/>
                <a:gd name="T45" fmla="*/ 36 h 96"/>
                <a:gd name="T46" fmla="*/ 34 w 84"/>
                <a:gd name="T47" fmla="*/ 36 h 96"/>
                <a:gd name="T48" fmla="*/ 34 w 84"/>
                <a:gd name="T49" fmla="*/ 31 h 96"/>
                <a:gd name="T50" fmla="*/ 42 w 84"/>
                <a:gd name="T51" fmla="*/ 26 h 96"/>
                <a:gd name="T52" fmla="*/ 47 w 84"/>
                <a:gd name="T53" fmla="*/ 28 h 96"/>
                <a:gd name="T54" fmla="*/ 47 w 84"/>
                <a:gd name="T55" fmla="*/ 34 h 96"/>
                <a:gd name="T56" fmla="*/ 47 w 84"/>
                <a:gd name="T57" fmla="*/ 37 h 96"/>
                <a:gd name="T58" fmla="*/ 38 w 84"/>
                <a:gd name="T59" fmla="*/ 50 h 96"/>
                <a:gd name="T60" fmla="*/ 46 w 84"/>
                <a:gd name="T61" fmla="*/ 50 h 96"/>
                <a:gd name="T62" fmla="*/ 45 w 84"/>
                <a:gd name="T63" fmla="*/ 53 h 96"/>
                <a:gd name="T64" fmla="*/ 63 w 84"/>
                <a:gd name="T65" fmla="*/ 50 h 96"/>
                <a:gd name="T66" fmla="*/ 60 w 84"/>
                <a:gd name="T67" fmla="*/ 50 h 96"/>
                <a:gd name="T68" fmla="*/ 60 w 84"/>
                <a:gd name="T69" fmla="*/ 53 h 96"/>
                <a:gd name="T70" fmla="*/ 54 w 84"/>
                <a:gd name="T71" fmla="*/ 53 h 96"/>
                <a:gd name="T72" fmla="*/ 54 w 84"/>
                <a:gd name="T73" fmla="*/ 50 h 96"/>
                <a:gd name="T74" fmla="*/ 46 w 84"/>
                <a:gd name="T75" fmla="*/ 50 h 96"/>
                <a:gd name="T76" fmla="*/ 47 w 84"/>
                <a:gd name="T77" fmla="*/ 46 h 96"/>
                <a:gd name="T78" fmla="*/ 55 w 84"/>
                <a:gd name="T79" fmla="*/ 26 h 96"/>
                <a:gd name="T80" fmla="*/ 63 w 84"/>
                <a:gd name="T81" fmla="*/ 26 h 96"/>
                <a:gd name="T82" fmla="*/ 61 w 84"/>
                <a:gd name="T83" fmla="*/ 46 h 96"/>
                <a:gd name="T84" fmla="*/ 63 w 84"/>
                <a:gd name="T85" fmla="*/ 46 h 96"/>
                <a:gd name="T86" fmla="*/ 63 w 84"/>
                <a:gd name="T87" fmla="*/ 50 h 96"/>
                <a:gd name="T88" fmla="*/ 55 w 84"/>
                <a:gd name="T89" fmla="*/ 46 h 96"/>
                <a:gd name="T90" fmla="*/ 52 w 84"/>
                <a:gd name="T91" fmla="*/ 46 h 96"/>
                <a:gd name="T92" fmla="*/ 56 w 84"/>
                <a:gd name="T93" fmla="*/ 35 h 96"/>
                <a:gd name="T94" fmla="*/ 55 w 84"/>
                <a:gd name="T95" fmla="*/ 46 h 96"/>
                <a:gd name="T96" fmla="*/ 43 w 84"/>
                <a:gd name="T97" fmla="*/ 0 h 96"/>
                <a:gd name="T98" fmla="*/ 72 w 84"/>
                <a:gd name="T99" fmla="*/ 12 h 96"/>
                <a:gd name="T100" fmla="*/ 84 w 84"/>
                <a:gd name="T101" fmla="*/ 41 h 96"/>
                <a:gd name="T102" fmla="*/ 72 w 84"/>
                <a:gd name="T103" fmla="*/ 71 h 96"/>
                <a:gd name="T104" fmla="*/ 65 w 84"/>
                <a:gd name="T105" fmla="*/ 76 h 96"/>
                <a:gd name="T106" fmla="*/ 63 w 84"/>
                <a:gd name="T107" fmla="*/ 73 h 96"/>
                <a:gd name="T108" fmla="*/ 59 w 84"/>
                <a:gd name="T109" fmla="*/ 69 h 96"/>
                <a:gd name="T110" fmla="*/ 66 w 84"/>
                <a:gd name="T111" fmla="*/ 64 h 96"/>
                <a:gd name="T112" fmla="*/ 75 w 84"/>
                <a:gd name="T113" fmla="*/ 41 h 96"/>
                <a:gd name="T114" fmla="*/ 66 w 84"/>
                <a:gd name="T115" fmla="*/ 19 h 96"/>
                <a:gd name="T116" fmla="*/ 43 w 84"/>
                <a:gd name="T117" fmla="*/ 10 h 96"/>
                <a:gd name="T118" fmla="*/ 31 w 84"/>
                <a:gd name="T119" fmla="*/ 12 h 96"/>
                <a:gd name="T120" fmla="*/ 29 w 84"/>
                <a:gd name="T121" fmla="*/ 6 h 96"/>
                <a:gd name="T122" fmla="*/ 28 w 84"/>
                <a:gd name="T123" fmla="*/ 3 h 96"/>
                <a:gd name="T124" fmla="*/ 43 w 84"/>
                <a:gd name="T12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96">
                  <a:moveTo>
                    <a:pt x="50" y="92"/>
                  </a:moveTo>
                  <a:cubicBezTo>
                    <a:pt x="52" y="88"/>
                    <a:pt x="55" y="84"/>
                    <a:pt x="57" y="81"/>
                  </a:cubicBezTo>
                  <a:cubicBezTo>
                    <a:pt x="58" y="79"/>
                    <a:pt x="58" y="77"/>
                    <a:pt x="56" y="75"/>
                  </a:cubicBezTo>
                  <a:cubicBezTo>
                    <a:pt x="52" y="71"/>
                    <a:pt x="48" y="67"/>
                    <a:pt x="43" y="63"/>
                  </a:cubicBezTo>
                  <a:cubicBezTo>
                    <a:pt x="41" y="61"/>
                    <a:pt x="40" y="61"/>
                    <a:pt x="38" y="62"/>
                  </a:cubicBezTo>
                  <a:cubicBezTo>
                    <a:pt x="35" y="63"/>
                    <a:pt x="33" y="65"/>
                    <a:pt x="30" y="67"/>
                  </a:cubicBezTo>
                  <a:cubicBezTo>
                    <a:pt x="21" y="53"/>
                    <a:pt x="19" y="45"/>
                    <a:pt x="17" y="35"/>
                  </a:cubicBezTo>
                  <a:cubicBezTo>
                    <a:pt x="20" y="34"/>
                    <a:pt x="23" y="32"/>
                    <a:pt x="26" y="31"/>
                  </a:cubicBezTo>
                  <a:cubicBezTo>
                    <a:pt x="27" y="30"/>
                    <a:pt x="28" y="28"/>
                    <a:pt x="27" y="25"/>
                  </a:cubicBezTo>
                  <a:cubicBezTo>
                    <a:pt x="26" y="20"/>
                    <a:pt x="24" y="14"/>
                    <a:pt x="22" y="8"/>
                  </a:cubicBezTo>
                  <a:cubicBezTo>
                    <a:pt x="22" y="6"/>
                    <a:pt x="20" y="4"/>
                    <a:pt x="18" y="4"/>
                  </a:cubicBezTo>
                  <a:cubicBezTo>
                    <a:pt x="14" y="5"/>
                    <a:pt x="9" y="5"/>
                    <a:pt x="4" y="6"/>
                  </a:cubicBezTo>
                  <a:cubicBezTo>
                    <a:pt x="0" y="6"/>
                    <a:pt x="0" y="7"/>
                    <a:pt x="0" y="10"/>
                  </a:cubicBezTo>
                  <a:cubicBezTo>
                    <a:pt x="1" y="46"/>
                    <a:pt x="15" y="78"/>
                    <a:pt x="43" y="94"/>
                  </a:cubicBezTo>
                  <a:cubicBezTo>
                    <a:pt x="46" y="96"/>
                    <a:pt x="47" y="96"/>
                    <a:pt x="50" y="92"/>
                  </a:cubicBezTo>
                  <a:close/>
                  <a:moveTo>
                    <a:pt x="45" y="53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6"/>
                    <a:pt x="42" y="34"/>
                    <a:pt x="42" y="32"/>
                  </a:cubicBezTo>
                  <a:cubicBezTo>
                    <a:pt x="42" y="31"/>
                    <a:pt x="42" y="30"/>
                    <a:pt x="41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28"/>
                    <a:pt x="37" y="26"/>
                    <a:pt x="42" y="26"/>
                  </a:cubicBezTo>
                  <a:cubicBezTo>
                    <a:pt x="44" y="26"/>
                    <a:pt x="46" y="27"/>
                    <a:pt x="47" y="28"/>
                  </a:cubicBezTo>
                  <a:cubicBezTo>
                    <a:pt x="48" y="29"/>
                    <a:pt x="48" y="31"/>
                    <a:pt x="47" y="34"/>
                  </a:cubicBezTo>
                  <a:cubicBezTo>
                    <a:pt x="47" y="35"/>
                    <a:pt x="47" y="36"/>
                    <a:pt x="47" y="37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3"/>
                    <a:pt x="45" y="53"/>
                    <a:pt x="45" y="53"/>
                  </a:cubicBezTo>
                  <a:close/>
                  <a:moveTo>
                    <a:pt x="63" y="50"/>
                  </a:moveTo>
                  <a:cubicBezTo>
                    <a:pt x="60" y="50"/>
                    <a:pt x="60" y="50"/>
                    <a:pt x="60" y="50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50"/>
                    <a:pt x="63" y="50"/>
                    <a:pt x="63" y="50"/>
                  </a:cubicBezTo>
                  <a:close/>
                  <a:moveTo>
                    <a:pt x="55" y="46"/>
                  </a:moveTo>
                  <a:cubicBezTo>
                    <a:pt x="52" y="46"/>
                    <a:pt x="52" y="46"/>
                    <a:pt x="52" y="4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46"/>
                    <a:pt x="55" y="46"/>
                    <a:pt x="55" y="46"/>
                  </a:cubicBezTo>
                  <a:close/>
                  <a:moveTo>
                    <a:pt x="43" y="0"/>
                  </a:moveTo>
                  <a:cubicBezTo>
                    <a:pt x="54" y="0"/>
                    <a:pt x="65" y="5"/>
                    <a:pt x="72" y="12"/>
                  </a:cubicBezTo>
                  <a:cubicBezTo>
                    <a:pt x="80" y="20"/>
                    <a:pt x="84" y="30"/>
                    <a:pt x="84" y="41"/>
                  </a:cubicBezTo>
                  <a:cubicBezTo>
                    <a:pt x="84" y="53"/>
                    <a:pt x="80" y="63"/>
                    <a:pt x="72" y="71"/>
                  </a:cubicBezTo>
                  <a:cubicBezTo>
                    <a:pt x="70" y="73"/>
                    <a:pt x="68" y="75"/>
                    <a:pt x="65" y="76"/>
                  </a:cubicBezTo>
                  <a:cubicBezTo>
                    <a:pt x="65" y="75"/>
                    <a:pt x="64" y="74"/>
                    <a:pt x="63" y="73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1" y="68"/>
                    <a:pt x="64" y="66"/>
                    <a:pt x="66" y="64"/>
                  </a:cubicBezTo>
                  <a:cubicBezTo>
                    <a:pt x="71" y="58"/>
                    <a:pt x="75" y="50"/>
                    <a:pt x="75" y="41"/>
                  </a:cubicBezTo>
                  <a:cubicBezTo>
                    <a:pt x="75" y="33"/>
                    <a:pt x="71" y="25"/>
                    <a:pt x="66" y="19"/>
                  </a:cubicBezTo>
                  <a:cubicBezTo>
                    <a:pt x="60" y="13"/>
                    <a:pt x="52" y="10"/>
                    <a:pt x="43" y="10"/>
                  </a:cubicBezTo>
                  <a:cubicBezTo>
                    <a:pt x="39" y="10"/>
                    <a:pt x="35" y="11"/>
                    <a:pt x="31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8" y="4"/>
                    <a:pt x="28" y="3"/>
                  </a:cubicBezTo>
                  <a:cubicBezTo>
                    <a:pt x="33" y="1"/>
                    <a:pt x="38" y="0"/>
                    <a:pt x="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5" name="Group 15"/>
          <p:cNvGrpSpPr/>
          <p:nvPr/>
        </p:nvGrpSpPr>
        <p:grpSpPr>
          <a:xfrm>
            <a:off x="1865974" y="1659754"/>
            <a:ext cx="964301" cy="964301"/>
            <a:chOff x="1756116" y="1810084"/>
            <a:chExt cx="914400" cy="914400"/>
          </a:xfrm>
        </p:grpSpPr>
        <p:sp>
          <p:nvSpPr>
            <p:cNvPr id="156" name="Oval 18"/>
            <p:cNvSpPr/>
            <p:nvPr/>
          </p:nvSpPr>
          <p:spPr>
            <a:xfrm>
              <a:off x="1756116" y="1810084"/>
              <a:ext cx="914400" cy="914400"/>
            </a:xfrm>
            <a:prstGeom prst="ellipse">
              <a:avLst/>
            </a:pr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57" name="Freeform 25"/>
            <p:cNvSpPr>
              <a:spLocks noEditPoints="1"/>
            </p:cNvSpPr>
            <p:nvPr/>
          </p:nvSpPr>
          <p:spPr bwMode="auto">
            <a:xfrm>
              <a:off x="2074965" y="2048784"/>
              <a:ext cx="276702" cy="437000"/>
            </a:xfrm>
            <a:custGeom>
              <a:avLst/>
              <a:gdLst>
                <a:gd name="T0" fmla="*/ 57 w 67"/>
                <a:gd name="T1" fmla="*/ 10 h 106"/>
                <a:gd name="T2" fmla="*/ 62 w 67"/>
                <a:gd name="T3" fmla="*/ 51 h 106"/>
                <a:gd name="T4" fmla="*/ 51 w 67"/>
                <a:gd name="T5" fmla="*/ 66 h 106"/>
                <a:gd name="T6" fmla="*/ 55 w 67"/>
                <a:gd name="T7" fmla="*/ 65 h 106"/>
                <a:gd name="T8" fmla="*/ 57 w 67"/>
                <a:gd name="T9" fmla="*/ 73 h 106"/>
                <a:gd name="T10" fmla="*/ 56 w 67"/>
                <a:gd name="T11" fmla="*/ 80 h 106"/>
                <a:gd name="T12" fmla="*/ 57 w 67"/>
                <a:gd name="T13" fmla="*/ 86 h 106"/>
                <a:gd name="T14" fmla="*/ 55 w 67"/>
                <a:gd name="T15" fmla="*/ 93 h 106"/>
                <a:gd name="T16" fmla="*/ 15 w 67"/>
                <a:gd name="T17" fmla="*/ 97 h 106"/>
                <a:gd name="T18" fmla="*/ 12 w 67"/>
                <a:gd name="T19" fmla="*/ 95 h 106"/>
                <a:gd name="T20" fmla="*/ 12 w 67"/>
                <a:gd name="T21" fmla="*/ 83 h 106"/>
                <a:gd name="T22" fmla="*/ 12 w 67"/>
                <a:gd name="T23" fmla="*/ 82 h 106"/>
                <a:gd name="T24" fmla="*/ 12 w 67"/>
                <a:gd name="T25" fmla="*/ 71 h 106"/>
                <a:gd name="T26" fmla="*/ 15 w 67"/>
                <a:gd name="T27" fmla="*/ 69 h 106"/>
                <a:gd name="T28" fmla="*/ 16 w 67"/>
                <a:gd name="T29" fmla="*/ 63 h 106"/>
                <a:gd name="T30" fmla="*/ 0 w 67"/>
                <a:gd name="T31" fmla="*/ 34 h 106"/>
                <a:gd name="T32" fmla="*/ 33 w 67"/>
                <a:gd name="T33" fmla="*/ 0 h 106"/>
                <a:gd name="T34" fmla="*/ 28 w 67"/>
                <a:gd name="T35" fmla="*/ 41 h 106"/>
                <a:gd name="T36" fmla="*/ 30 w 67"/>
                <a:gd name="T37" fmla="*/ 39 h 106"/>
                <a:gd name="T38" fmla="*/ 33 w 67"/>
                <a:gd name="T39" fmla="*/ 41 h 106"/>
                <a:gd name="T40" fmla="*/ 36 w 67"/>
                <a:gd name="T41" fmla="*/ 39 h 106"/>
                <a:gd name="T42" fmla="*/ 39 w 67"/>
                <a:gd name="T43" fmla="*/ 41 h 106"/>
                <a:gd name="T44" fmla="*/ 43 w 67"/>
                <a:gd name="T45" fmla="*/ 38 h 106"/>
                <a:gd name="T46" fmla="*/ 39 w 67"/>
                <a:gd name="T47" fmla="*/ 52 h 106"/>
                <a:gd name="T48" fmla="*/ 44 w 67"/>
                <a:gd name="T49" fmla="*/ 66 h 106"/>
                <a:gd name="T50" fmla="*/ 44 w 67"/>
                <a:gd name="T51" fmla="*/ 58 h 106"/>
                <a:gd name="T52" fmla="*/ 56 w 67"/>
                <a:gd name="T53" fmla="*/ 47 h 106"/>
                <a:gd name="T54" fmla="*/ 52 w 67"/>
                <a:gd name="T55" fmla="*/ 15 h 106"/>
                <a:gd name="T56" fmla="*/ 15 w 67"/>
                <a:gd name="T57" fmla="*/ 15 h 106"/>
                <a:gd name="T58" fmla="*/ 11 w 67"/>
                <a:gd name="T59" fmla="*/ 48 h 106"/>
                <a:gd name="T60" fmla="*/ 23 w 67"/>
                <a:gd name="T61" fmla="*/ 59 h 106"/>
                <a:gd name="T62" fmla="*/ 23 w 67"/>
                <a:gd name="T63" fmla="*/ 67 h 106"/>
                <a:gd name="T64" fmla="*/ 29 w 67"/>
                <a:gd name="T65" fmla="*/ 52 h 106"/>
                <a:gd name="T66" fmla="*/ 25 w 67"/>
                <a:gd name="T67" fmla="*/ 38 h 106"/>
                <a:gd name="T68" fmla="*/ 40 w 67"/>
                <a:gd name="T69" fmla="*/ 43 h 106"/>
                <a:gd name="T70" fmla="*/ 36 w 67"/>
                <a:gd name="T71" fmla="*/ 42 h 106"/>
                <a:gd name="T72" fmla="*/ 30 w 67"/>
                <a:gd name="T73" fmla="*/ 42 h 106"/>
                <a:gd name="T74" fmla="*/ 27 w 67"/>
                <a:gd name="T75" fmla="*/ 42 h 106"/>
                <a:gd name="T76" fmla="*/ 32 w 67"/>
                <a:gd name="T77" fmla="*/ 51 h 106"/>
                <a:gd name="T78" fmla="*/ 32 w 67"/>
                <a:gd name="T79" fmla="*/ 67 h 106"/>
                <a:gd name="T80" fmla="*/ 35 w 67"/>
                <a:gd name="T81" fmla="*/ 51 h 106"/>
                <a:gd name="T82" fmla="*/ 35 w 67"/>
                <a:gd name="T83" fmla="*/ 50 h 106"/>
                <a:gd name="T84" fmla="*/ 43 w 67"/>
                <a:gd name="T85" fmla="*/ 96 h 106"/>
                <a:gd name="T86" fmla="*/ 34 w 67"/>
                <a:gd name="T87" fmla="*/ 106 h 106"/>
                <a:gd name="T88" fmla="*/ 43 w 67"/>
                <a:gd name="T89" fmla="*/ 96 h 106"/>
                <a:gd name="T90" fmla="*/ 17 w 67"/>
                <a:gd name="T91" fmla="*/ 88 h 106"/>
                <a:gd name="T92" fmla="*/ 17 w 67"/>
                <a:gd name="T93" fmla="*/ 90 h 106"/>
                <a:gd name="T94" fmla="*/ 50 w 67"/>
                <a:gd name="T95" fmla="*/ 86 h 106"/>
                <a:gd name="T96" fmla="*/ 50 w 67"/>
                <a:gd name="T97" fmla="*/ 73 h 106"/>
                <a:gd name="T98" fmla="*/ 17 w 67"/>
                <a:gd name="T99" fmla="*/ 77 h 106"/>
                <a:gd name="T100" fmla="*/ 50 w 67"/>
                <a:gd name="T101" fmla="*/ 74 h 106"/>
                <a:gd name="T102" fmla="*/ 50 w 67"/>
                <a:gd name="T103" fmla="*/ 7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7" h="106">
                  <a:moveTo>
                    <a:pt x="33" y="0"/>
                  </a:moveTo>
                  <a:cubicBezTo>
                    <a:pt x="43" y="0"/>
                    <a:pt x="51" y="4"/>
                    <a:pt x="57" y="10"/>
                  </a:cubicBezTo>
                  <a:cubicBezTo>
                    <a:pt x="63" y="16"/>
                    <a:pt x="67" y="25"/>
                    <a:pt x="67" y="34"/>
                  </a:cubicBezTo>
                  <a:cubicBezTo>
                    <a:pt x="67" y="40"/>
                    <a:pt x="65" y="46"/>
                    <a:pt x="62" y="51"/>
                  </a:cubicBezTo>
                  <a:cubicBezTo>
                    <a:pt x="59" y="56"/>
                    <a:pt x="56" y="59"/>
                    <a:pt x="51" y="62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7" y="70"/>
                    <a:pt x="57" y="72"/>
                    <a:pt x="57" y="73"/>
                  </a:cubicBezTo>
                  <a:cubicBezTo>
                    <a:pt x="57" y="75"/>
                    <a:pt x="57" y="77"/>
                    <a:pt x="56" y="79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7" y="82"/>
                    <a:pt x="57" y="84"/>
                    <a:pt x="57" y="86"/>
                  </a:cubicBezTo>
                  <a:cubicBezTo>
                    <a:pt x="57" y="88"/>
                    <a:pt x="57" y="90"/>
                    <a:pt x="56" y="92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1" y="93"/>
                    <a:pt x="11" y="91"/>
                    <a:pt x="10" y="90"/>
                  </a:cubicBezTo>
                  <a:cubicBezTo>
                    <a:pt x="10" y="88"/>
                    <a:pt x="11" y="86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1" y="81"/>
                    <a:pt x="11" y="79"/>
                    <a:pt x="10" y="77"/>
                  </a:cubicBezTo>
                  <a:cubicBezTo>
                    <a:pt x="10" y="75"/>
                    <a:pt x="11" y="73"/>
                    <a:pt x="12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1" y="60"/>
                    <a:pt x="7" y="56"/>
                    <a:pt x="5" y="51"/>
                  </a:cubicBezTo>
                  <a:cubicBezTo>
                    <a:pt x="2" y="46"/>
                    <a:pt x="0" y="40"/>
                    <a:pt x="0" y="34"/>
                  </a:cubicBezTo>
                  <a:cubicBezTo>
                    <a:pt x="0" y="25"/>
                    <a:pt x="4" y="16"/>
                    <a:pt x="10" y="10"/>
                  </a:cubicBezTo>
                  <a:cubicBezTo>
                    <a:pt x="16" y="4"/>
                    <a:pt x="24" y="0"/>
                    <a:pt x="33" y="0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8" y="41"/>
                  </a:cubicBezTo>
                  <a:cubicBezTo>
                    <a:pt x="28" y="41"/>
                    <a:pt x="29" y="41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34" y="41"/>
                    <a:pt x="35" y="41"/>
                    <a:pt x="35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8" y="41"/>
                    <a:pt x="39" y="41"/>
                  </a:cubicBezTo>
                  <a:cubicBezTo>
                    <a:pt x="40" y="41"/>
                    <a:pt x="41" y="41"/>
                    <a:pt x="42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50" y="55"/>
                    <a:pt x="54" y="52"/>
                    <a:pt x="56" y="47"/>
                  </a:cubicBezTo>
                  <a:cubicBezTo>
                    <a:pt x="59" y="44"/>
                    <a:pt x="60" y="39"/>
                    <a:pt x="60" y="34"/>
                  </a:cubicBezTo>
                  <a:cubicBezTo>
                    <a:pt x="60" y="27"/>
                    <a:pt x="57" y="20"/>
                    <a:pt x="52" y="15"/>
                  </a:cubicBezTo>
                  <a:cubicBezTo>
                    <a:pt x="47" y="10"/>
                    <a:pt x="41" y="7"/>
                    <a:pt x="33" y="7"/>
                  </a:cubicBezTo>
                  <a:cubicBezTo>
                    <a:pt x="26" y="7"/>
                    <a:pt x="19" y="10"/>
                    <a:pt x="15" y="15"/>
                  </a:cubicBezTo>
                  <a:cubicBezTo>
                    <a:pt x="10" y="20"/>
                    <a:pt x="7" y="27"/>
                    <a:pt x="7" y="34"/>
                  </a:cubicBezTo>
                  <a:cubicBezTo>
                    <a:pt x="7" y="39"/>
                    <a:pt x="8" y="44"/>
                    <a:pt x="11" y="48"/>
                  </a:cubicBezTo>
                  <a:cubicBezTo>
                    <a:pt x="13" y="52"/>
                    <a:pt x="17" y="55"/>
                    <a:pt x="21" y="58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39" y="43"/>
                  </a:cubicBezTo>
                  <a:cubicBezTo>
                    <a:pt x="38" y="43"/>
                    <a:pt x="37" y="43"/>
                    <a:pt x="36" y="42"/>
                  </a:cubicBezTo>
                  <a:cubicBezTo>
                    <a:pt x="35" y="42"/>
                    <a:pt x="34" y="43"/>
                    <a:pt x="33" y="43"/>
                  </a:cubicBezTo>
                  <a:cubicBezTo>
                    <a:pt x="32" y="43"/>
                    <a:pt x="31" y="42"/>
                    <a:pt x="30" y="42"/>
                  </a:cubicBezTo>
                  <a:cubicBezTo>
                    <a:pt x="29" y="42"/>
                    <a:pt x="28" y="43"/>
                    <a:pt x="28" y="43"/>
                  </a:cubicBezTo>
                  <a:cubicBezTo>
                    <a:pt x="27" y="43"/>
                    <a:pt x="27" y="43"/>
                    <a:pt x="27" y="42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3" y="96"/>
                  </a:moveTo>
                  <a:cubicBezTo>
                    <a:pt x="24" y="98"/>
                    <a:pt x="24" y="98"/>
                    <a:pt x="24" y="98"/>
                  </a:cubicBezTo>
                  <a:cubicBezTo>
                    <a:pt x="25" y="103"/>
                    <a:pt x="29" y="106"/>
                    <a:pt x="34" y="106"/>
                  </a:cubicBezTo>
                  <a:cubicBezTo>
                    <a:pt x="39" y="106"/>
                    <a:pt x="43" y="102"/>
                    <a:pt x="43" y="97"/>
                  </a:cubicBezTo>
                  <a:cubicBezTo>
                    <a:pt x="43" y="97"/>
                    <a:pt x="43" y="97"/>
                    <a:pt x="43" y="96"/>
                  </a:cubicBezTo>
                  <a:close/>
                  <a:moveTo>
                    <a:pt x="50" y="85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17" y="90"/>
                    <a:pt x="17" y="90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50" y="86"/>
                    <a:pt x="50" y="86"/>
                  </a:cubicBezTo>
                  <a:cubicBezTo>
                    <a:pt x="50" y="86"/>
                    <a:pt x="50" y="86"/>
                    <a:pt x="50" y="85"/>
                  </a:cubicBezTo>
                  <a:close/>
                  <a:moveTo>
                    <a:pt x="50" y="73"/>
                  </a:move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8" name="Group 16"/>
          <p:cNvGrpSpPr/>
          <p:nvPr/>
        </p:nvGrpSpPr>
        <p:grpSpPr>
          <a:xfrm>
            <a:off x="4595685" y="1659754"/>
            <a:ext cx="964301" cy="964301"/>
            <a:chOff x="4344572" y="1810084"/>
            <a:chExt cx="914400" cy="914400"/>
          </a:xfrm>
        </p:grpSpPr>
        <p:sp>
          <p:nvSpPr>
            <p:cNvPr id="159" name="Oval 19"/>
            <p:cNvSpPr/>
            <p:nvPr/>
          </p:nvSpPr>
          <p:spPr>
            <a:xfrm>
              <a:off x="4344572" y="1810084"/>
              <a:ext cx="914400" cy="914400"/>
            </a:xfrm>
            <a:prstGeom prst="ellipse">
              <a:avLst/>
            </a:prstGeom>
            <a:gradFill>
              <a:gsLst>
                <a:gs pos="0">
                  <a:srgbClr val="9BE7C6"/>
                </a:gs>
                <a:gs pos="100000">
                  <a:srgbClr val="5BD7A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60" name="Freeform 26"/>
            <p:cNvSpPr>
              <a:spLocks noEditPoints="1"/>
            </p:cNvSpPr>
            <p:nvPr/>
          </p:nvSpPr>
          <p:spPr bwMode="auto">
            <a:xfrm>
              <a:off x="4618575" y="2072638"/>
              <a:ext cx="366393" cy="389292"/>
            </a:xfrm>
            <a:custGeom>
              <a:avLst/>
              <a:gdLst>
                <a:gd name="T0" fmla="*/ 75 w 89"/>
                <a:gd name="T1" fmla="*/ 22 h 95"/>
                <a:gd name="T2" fmla="*/ 89 w 89"/>
                <a:gd name="T3" fmla="*/ 53 h 95"/>
                <a:gd name="T4" fmla="*/ 78 w 89"/>
                <a:gd name="T5" fmla="*/ 80 h 95"/>
                <a:gd name="T6" fmla="*/ 47 w 89"/>
                <a:gd name="T7" fmla="*/ 53 h 95"/>
                <a:gd name="T8" fmla="*/ 75 w 89"/>
                <a:gd name="T9" fmla="*/ 22 h 95"/>
                <a:gd name="T10" fmla="*/ 76 w 89"/>
                <a:gd name="T11" fmla="*/ 83 h 95"/>
                <a:gd name="T12" fmla="*/ 69 w 89"/>
                <a:gd name="T13" fmla="*/ 88 h 95"/>
                <a:gd name="T14" fmla="*/ 74 w 89"/>
                <a:gd name="T15" fmla="*/ 81 h 95"/>
                <a:gd name="T16" fmla="*/ 76 w 89"/>
                <a:gd name="T17" fmla="*/ 83 h 95"/>
                <a:gd name="T18" fmla="*/ 64 w 89"/>
                <a:gd name="T19" fmla="*/ 92 h 95"/>
                <a:gd name="T20" fmla="*/ 72 w 89"/>
                <a:gd name="T21" fmla="*/ 79 h 95"/>
                <a:gd name="T22" fmla="*/ 70 w 89"/>
                <a:gd name="T23" fmla="*/ 77 h 95"/>
                <a:gd name="T24" fmla="*/ 60 w 89"/>
                <a:gd name="T25" fmla="*/ 94 h 95"/>
                <a:gd name="T26" fmla="*/ 64 w 89"/>
                <a:gd name="T27" fmla="*/ 92 h 95"/>
                <a:gd name="T28" fmla="*/ 58 w 89"/>
                <a:gd name="T29" fmla="*/ 91 h 95"/>
                <a:gd name="T30" fmla="*/ 67 w 89"/>
                <a:gd name="T31" fmla="*/ 75 h 95"/>
                <a:gd name="T32" fmla="*/ 65 w 89"/>
                <a:gd name="T33" fmla="*/ 74 h 95"/>
                <a:gd name="T34" fmla="*/ 57 w 89"/>
                <a:gd name="T35" fmla="*/ 88 h 95"/>
                <a:gd name="T36" fmla="*/ 58 w 89"/>
                <a:gd name="T37" fmla="*/ 91 h 95"/>
                <a:gd name="T38" fmla="*/ 56 w 89"/>
                <a:gd name="T39" fmla="*/ 84 h 95"/>
                <a:gd name="T40" fmla="*/ 63 w 89"/>
                <a:gd name="T41" fmla="*/ 72 h 95"/>
                <a:gd name="T42" fmla="*/ 61 w 89"/>
                <a:gd name="T43" fmla="*/ 70 h 95"/>
                <a:gd name="T44" fmla="*/ 55 w 89"/>
                <a:gd name="T45" fmla="*/ 81 h 95"/>
                <a:gd name="T46" fmla="*/ 56 w 89"/>
                <a:gd name="T47" fmla="*/ 84 h 95"/>
                <a:gd name="T48" fmla="*/ 53 w 89"/>
                <a:gd name="T49" fmla="*/ 78 h 95"/>
                <a:gd name="T50" fmla="*/ 59 w 89"/>
                <a:gd name="T51" fmla="*/ 68 h 95"/>
                <a:gd name="T52" fmla="*/ 57 w 89"/>
                <a:gd name="T53" fmla="*/ 66 h 95"/>
                <a:gd name="T54" fmla="*/ 52 w 89"/>
                <a:gd name="T55" fmla="*/ 75 h 95"/>
                <a:gd name="T56" fmla="*/ 53 w 89"/>
                <a:gd name="T57" fmla="*/ 78 h 95"/>
                <a:gd name="T58" fmla="*/ 51 w 89"/>
                <a:gd name="T59" fmla="*/ 71 h 95"/>
                <a:gd name="T60" fmla="*/ 55 w 89"/>
                <a:gd name="T61" fmla="*/ 64 h 95"/>
                <a:gd name="T62" fmla="*/ 53 w 89"/>
                <a:gd name="T63" fmla="*/ 62 h 95"/>
                <a:gd name="T64" fmla="*/ 50 w 89"/>
                <a:gd name="T65" fmla="*/ 68 h 95"/>
                <a:gd name="T66" fmla="*/ 51 w 89"/>
                <a:gd name="T67" fmla="*/ 71 h 95"/>
                <a:gd name="T68" fmla="*/ 48 w 89"/>
                <a:gd name="T69" fmla="*/ 65 h 95"/>
                <a:gd name="T70" fmla="*/ 51 w 89"/>
                <a:gd name="T71" fmla="*/ 61 h 95"/>
                <a:gd name="T72" fmla="*/ 49 w 89"/>
                <a:gd name="T73" fmla="*/ 59 h 95"/>
                <a:gd name="T74" fmla="*/ 47 w 89"/>
                <a:gd name="T75" fmla="*/ 61 h 95"/>
                <a:gd name="T76" fmla="*/ 48 w 89"/>
                <a:gd name="T77" fmla="*/ 65 h 95"/>
                <a:gd name="T78" fmla="*/ 46 w 89"/>
                <a:gd name="T79" fmla="*/ 58 h 95"/>
                <a:gd name="T80" fmla="*/ 45 w 89"/>
                <a:gd name="T81" fmla="*/ 55 h 95"/>
                <a:gd name="T82" fmla="*/ 47 w 89"/>
                <a:gd name="T83" fmla="*/ 57 h 95"/>
                <a:gd name="T84" fmla="*/ 46 w 89"/>
                <a:gd name="T85" fmla="*/ 58 h 95"/>
                <a:gd name="T86" fmla="*/ 59 w 89"/>
                <a:gd name="T87" fmla="*/ 17 h 95"/>
                <a:gd name="T88" fmla="*/ 41 w 89"/>
                <a:gd name="T89" fmla="*/ 54 h 95"/>
                <a:gd name="T90" fmla="*/ 36 w 89"/>
                <a:gd name="T91" fmla="*/ 13 h 95"/>
                <a:gd name="T92" fmla="*/ 0 w 89"/>
                <a:gd name="T93" fmla="*/ 54 h 95"/>
                <a:gd name="T94" fmla="*/ 41 w 89"/>
                <a:gd name="T95" fmla="*/ 95 h 95"/>
                <a:gd name="T96" fmla="*/ 55 w 89"/>
                <a:gd name="T97" fmla="*/ 93 h 95"/>
                <a:gd name="T98" fmla="*/ 41 w 89"/>
                <a:gd name="T99" fmla="*/ 54 h 95"/>
                <a:gd name="T100" fmla="*/ 68 w 89"/>
                <a:gd name="T101" fmla="*/ 23 h 95"/>
                <a:gd name="T102" fmla="*/ 59 w 89"/>
                <a:gd name="T103" fmla="*/ 17 h 95"/>
                <a:gd name="T104" fmla="*/ 43 w 89"/>
                <a:gd name="T105" fmla="*/ 0 h 95"/>
                <a:gd name="T106" fmla="*/ 38 w 89"/>
                <a:gd name="T107" fmla="*/ 0 h 95"/>
                <a:gd name="T108" fmla="*/ 43 w 89"/>
                <a:gd name="T109" fmla="*/ 41 h 95"/>
                <a:gd name="T110" fmla="*/ 61 w 89"/>
                <a:gd name="T111" fmla="*/ 4 h 95"/>
                <a:gd name="T112" fmla="*/ 43 w 89"/>
                <a:gd name="T1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95">
                  <a:moveTo>
                    <a:pt x="75" y="22"/>
                  </a:moveTo>
                  <a:cubicBezTo>
                    <a:pt x="83" y="29"/>
                    <a:pt x="89" y="40"/>
                    <a:pt x="89" y="53"/>
                  </a:cubicBezTo>
                  <a:cubicBezTo>
                    <a:pt x="89" y="63"/>
                    <a:pt x="85" y="73"/>
                    <a:pt x="78" y="80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75" y="22"/>
                    <a:pt x="75" y="22"/>
                    <a:pt x="75" y="22"/>
                  </a:cubicBezTo>
                  <a:close/>
                  <a:moveTo>
                    <a:pt x="76" y="83"/>
                  </a:moveTo>
                  <a:cubicBezTo>
                    <a:pt x="74" y="85"/>
                    <a:pt x="72" y="87"/>
                    <a:pt x="69" y="88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6" y="83"/>
                    <a:pt x="76" y="83"/>
                    <a:pt x="76" y="83"/>
                  </a:cubicBezTo>
                  <a:close/>
                  <a:moveTo>
                    <a:pt x="64" y="92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93"/>
                    <a:pt x="63" y="92"/>
                    <a:pt x="64" y="92"/>
                  </a:cubicBezTo>
                  <a:close/>
                  <a:moveTo>
                    <a:pt x="58" y="91"/>
                  </a:moveTo>
                  <a:cubicBezTo>
                    <a:pt x="67" y="75"/>
                    <a:pt x="67" y="75"/>
                    <a:pt x="67" y="75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56" y="84"/>
                  </a:moveTo>
                  <a:cubicBezTo>
                    <a:pt x="63" y="72"/>
                    <a:pt x="63" y="72"/>
                    <a:pt x="63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4"/>
                    <a:pt x="56" y="84"/>
                    <a:pt x="56" y="84"/>
                  </a:cubicBezTo>
                  <a:close/>
                  <a:moveTo>
                    <a:pt x="53" y="7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8"/>
                    <a:pt x="53" y="78"/>
                    <a:pt x="53" y="78"/>
                  </a:cubicBezTo>
                  <a:close/>
                  <a:moveTo>
                    <a:pt x="51" y="71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71"/>
                    <a:pt x="51" y="71"/>
                    <a:pt x="51" y="71"/>
                  </a:cubicBezTo>
                  <a:close/>
                  <a:moveTo>
                    <a:pt x="48" y="65"/>
                  </a:moveTo>
                  <a:cubicBezTo>
                    <a:pt x="51" y="61"/>
                    <a:pt x="51" y="61"/>
                    <a:pt x="51" y="61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5"/>
                    <a:pt x="48" y="65"/>
                    <a:pt x="48" y="65"/>
                  </a:cubicBezTo>
                  <a:close/>
                  <a:moveTo>
                    <a:pt x="46" y="58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6" y="58"/>
                    <a:pt x="46" y="58"/>
                    <a:pt x="46" y="58"/>
                  </a:cubicBezTo>
                  <a:close/>
                  <a:moveTo>
                    <a:pt x="59" y="1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38" y="28"/>
                    <a:pt x="36" y="13"/>
                  </a:cubicBezTo>
                  <a:cubicBezTo>
                    <a:pt x="16" y="15"/>
                    <a:pt x="0" y="33"/>
                    <a:pt x="0" y="54"/>
                  </a:cubicBezTo>
                  <a:cubicBezTo>
                    <a:pt x="0" y="77"/>
                    <a:pt x="18" y="95"/>
                    <a:pt x="41" y="95"/>
                  </a:cubicBezTo>
                  <a:cubicBezTo>
                    <a:pt x="46" y="95"/>
                    <a:pt x="51" y="94"/>
                    <a:pt x="55" y="93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0"/>
                    <a:pt x="63" y="18"/>
                    <a:pt x="59" y="17"/>
                  </a:cubicBezTo>
                  <a:close/>
                  <a:moveTo>
                    <a:pt x="43" y="0"/>
                  </a:moveTo>
                  <a:cubicBezTo>
                    <a:pt x="41" y="0"/>
                    <a:pt x="40" y="0"/>
                    <a:pt x="38" y="0"/>
                  </a:cubicBezTo>
                  <a:cubicBezTo>
                    <a:pt x="40" y="15"/>
                    <a:pt x="43" y="41"/>
                    <a:pt x="43" y="4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6" y="1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73" name="Straight Connector 36"/>
          <p:cNvCxnSpPr/>
          <p:nvPr/>
        </p:nvCxnSpPr>
        <p:spPr>
          <a:xfrm>
            <a:off x="3723771" y="2053995"/>
            <a:ext cx="0" cy="2146937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37"/>
          <p:cNvCxnSpPr/>
          <p:nvPr/>
        </p:nvCxnSpPr>
        <p:spPr>
          <a:xfrm>
            <a:off x="6442692" y="2053995"/>
            <a:ext cx="0" cy="2146937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38"/>
          <p:cNvCxnSpPr/>
          <p:nvPr/>
        </p:nvCxnSpPr>
        <p:spPr>
          <a:xfrm>
            <a:off x="9187240" y="2053995"/>
            <a:ext cx="0" cy="2146937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组合 4"/>
          <p:cNvGrpSpPr/>
          <p:nvPr/>
        </p:nvGrpSpPr>
        <p:grpSpPr>
          <a:xfrm>
            <a:off x="1510591" y="2690410"/>
            <a:ext cx="1681813" cy="1330183"/>
            <a:chOff x="1497274" y="2939718"/>
            <a:chExt cx="1681813" cy="1330183"/>
          </a:xfrm>
        </p:grpSpPr>
        <p:sp>
          <p:nvSpPr>
            <p:cNvPr id="176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7" name="Rectangle 162"/>
            <p:cNvSpPr/>
            <p:nvPr/>
          </p:nvSpPr>
          <p:spPr>
            <a:xfrm>
              <a:off x="1497274" y="3376771"/>
              <a:ext cx="1681813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9" name="组合 178"/>
          <p:cNvGrpSpPr/>
          <p:nvPr/>
        </p:nvGrpSpPr>
        <p:grpSpPr>
          <a:xfrm>
            <a:off x="4312109" y="2690410"/>
            <a:ext cx="1681813" cy="1330183"/>
            <a:chOff x="1497274" y="2939718"/>
            <a:chExt cx="1681813" cy="1330183"/>
          </a:xfrm>
        </p:grpSpPr>
        <p:sp>
          <p:nvSpPr>
            <p:cNvPr id="180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1" name="Rectangle 162"/>
            <p:cNvSpPr/>
            <p:nvPr/>
          </p:nvSpPr>
          <p:spPr>
            <a:xfrm>
              <a:off x="1497274" y="3376771"/>
              <a:ext cx="1681813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6974060" y="2690410"/>
            <a:ext cx="1681813" cy="1330183"/>
            <a:chOff x="1497274" y="2939718"/>
            <a:chExt cx="1681813" cy="1330183"/>
          </a:xfrm>
        </p:grpSpPr>
        <p:sp>
          <p:nvSpPr>
            <p:cNvPr id="183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Rectangle 162"/>
            <p:cNvSpPr/>
            <p:nvPr/>
          </p:nvSpPr>
          <p:spPr>
            <a:xfrm>
              <a:off x="1497274" y="3376771"/>
              <a:ext cx="1681813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9696353" y="2690410"/>
            <a:ext cx="1681813" cy="1330183"/>
            <a:chOff x="1497274" y="2939718"/>
            <a:chExt cx="1681813" cy="1330183"/>
          </a:xfrm>
        </p:grpSpPr>
        <p:sp>
          <p:nvSpPr>
            <p:cNvPr id="186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7" name="Rectangle 162"/>
            <p:cNvSpPr/>
            <p:nvPr/>
          </p:nvSpPr>
          <p:spPr>
            <a:xfrm>
              <a:off x="1497274" y="3376771"/>
              <a:ext cx="1681813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" name="任意多边形: 形状 5"/>
          <p:cNvSpPr/>
          <p:nvPr/>
        </p:nvSpPr>
        <p:spPr>
          <a:xfrm>
            <a:off x="1436914" y="4528457"/>
            <a:ext cx="9753600" cy="523373"/>
          </a:xfrm>
          <a:custGeom>
            <a:avLst/>
            <a:gdLst>
              <a:gd name="connsiteX0" fmla="*/ 0 w 9753600"/>
              <a:gd name="connsiteY0" fmla="*/ 0 h 523373"/>
              <a:gd name="connsiteX1" fmla="*/ 1175657 w 9753600"/>
              <a:gd name="connsiteY1" fmla="*/ 522514 h 523373"/>
              <a:gd name="connsiteX2" fmla="*/ 2264229 w 9753600"/>
              <a:gd name="connsiteY2" fmla="*/ 130629 h 523373"/>
              <a:gd name="connsiteX3" fmla="*/ 3846286 w 9753600"/>
              <a:gd name="connsiteY3" fmla="*/ 435429 h 523373"/>
              <a:gd name="connsiteX4" fmla="*/ 4978400 w 9753600"/>
              <a:gd name="connsiteY4" fmla="*/ 159657 h 523373"/>
              <a:gd name="connsiteX5" fmla="*/ 6516915 w 9753600"/>
              <a:gd name="connsiteY5" fmla="*/ 449943 h 523373"/>
              <a:gd name="connsiteX6" fmla="*/ 7765143 w 9753600"/>
              <a:gd name="connsiteY6" fmla="*/ 101600 h 523373"/>
              <a:gd name="connsiteX7" fmla="*/ 9753600 w 9753600"/>
              <a:gd name="connsiteY7" fmla="*/ 420914 h 523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53600" h="523373" extrusionOk="0">
                <a:moveTo>
                  <a:pt x="0" y="0"/>
                </a:moveTo>
                <a:cubicBezTo>
                  <a:pt x="376948" y="236680"/>
                  <a:pt x="781169" y="507167"/>
                  <a:pt x="1175657" y="522514"/>
                </a:cubicBezTo>
                <a:cubicBezTo>
                  <a:pt x="1616818" y="557715"/>
                  <a:pt x="1762973" y="146928"/>
                  <a:pt x="2264229" y="130629"/>
                </a:cubicBezTo>
                <a:cubicBezTo>
                  <a:pt x="2646825" y="177158"/>
                  <a:pt x="3388476" y="460705"/>
                  <a:pt x="3846286" y="435429"/>
                </a:cubicBezTo>
                <a:cubicBezTo>
                  <a:pt x="4277761" y="428839"/>
                  <a:pt x="4568557" y="174087"/>
                  <a:pt x="4978400" y="159657"/>
                </a:cubicBezTo>
                <a:cubicBezTo>
                  <a:pt x="5467488" y="167294"/>
                  <a:pt x="6071797" y="419820"/>
                  <a:pt x="6516915" y="449943"/>
                </a:cubicBezTo>
                <a:cubicBezTo>
                  <a:pt x="6966905" y="438052"/>
                  <a:pt x="7186416" y="143420"/>
                  <a:pt x="7765143" y="101600"/>
                </a:cubicBezTo>
                <a:cubicBezTo>
                  <a:pt x="8299812" y="51200"/>
                  <a:pt x="8980133" y="326882"/>
                  <a:pt x="9753600" y="420914"/>
                </a:cubicBezTo>
              </a:path>
            </a:pathLst>
          </a:custGeom>
          <a:noFill/>
          <a:ln>
            <a:gradFill>
              <a:gsLst>
                <a:gs pos="0">
                  <a:srgbClr val="5BD7A1"/>
                </a:gs>
                <a:gs pos="100000">
                  <a:srgbClr val="269E6B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9" name="文本框 188"/>
          <p:cNvSpPr txBox="1"/>
          <p:nvPr/>
        </p:nvSpPr>
        <p:spPr>
          <a:xfrm>
            <a:off x="1620980" y="4551191"/>
            <a:ext cx="2798049" cy="369332"/>
          </a:xfrm>
          <a:prstGeom prst="rect">
            <a:avLst/>
          </a:prstGeom>
          <a:gradFill>
            <a:gsLst>
              <a:gs pos="0">
                <a:srgbClr val="9BE7C6"/>
              </a:gs>
              <a:gs pos="100000">
                <a:srgbClr val="5BD7A1"/>
              </a:gs>
            </a:gsLst>
            <a:lin ang="5400000" scaled="1"/>
          </a:gradFill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n-ea"/>
                <a:ea typeface="+mn-ea"/>
              </a:rPr>
              <a:t>  单击此处添加标题文本</a:t>
            </a:r>
            <a:endParaRPr lang="zh-CN" altLang="en-US" b="1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90" name="文本框 189"/>
          <p:cNvSpPr txBox="1"/>
          <p:nvPr/>
        </p:nvSpPr>
        <p:spPr>
          <a:xfrm>
            <a:off x="1606622" y="5040133"/>
            <a:ext cx="9099683" cy="10333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KSO_Shape"/>
          <p:cNvSpPr/>
          <p:nvPr/>
        </p:nvSpPr>
        <p:spPr>
          <a:xfrm rot="10800000">
            <a:off x="10484584" y="3295622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4" name="KSO_Shape"/>
          <p:cNvSpPr/>
          <p:nvPr/>
        </p:nvSpPr>
        <p:spPr>
          <a:xfrm>
            <a:off x="2262706" y="1627756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884759" y="0"/>
            <a:ext cx="85151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家长配合工作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Oval 6"/>
          <p:cNvSpPr>
            <a:spLocks noChangeAspect="1"/>
          </p:cNvSpPr>
          <p:nvPr/>
        </p:nvSpPr>
        <p:spPr>
          <a:xfrm>
            <a:off x="1369869" y="2104157"/>
            <a:ext cx="1898571" cy="1898571"/>
          </a:xfrm>
          <a:prstGeom prst="ellipse">
            <a:avLst/>
          </a:prstGeom>
          <a:blipFill dpi="0" rotWithShape="1">
            <a:blip r:embed="rId1" cstate="screen"/>
            <a:srcRect/>
            <a:stretch>
              <a:fillRect/>
            </a:stretch>
          </a:blip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zh-CN" sz="2000" dirty="0">
              <a:solidFill>
                <a:srgbClr val="3C3C3C"/>
              </a:solidFill>
              <a:cs typeface="+mn-ea"/>
              <a:sym typeface="+mn-lt"/>
            </a:endParaRPr>
          </a:p>
        </p:txBody>
      </p:sp>
      <p:sp>
        <p:nvSpPr>
          <p:cNvPr id="5" name="Oval 8"/>
          <p:cNvSpPr>
            <a:spLocks noChangeAspect="1"/>
          </p:cNvSpPr>
          <p:nvPr/>
        </p:nvSpPr>
        <p:spPr>
          <a:xfrm>
            <a:off x="5518597" y="2104157"/>
            <a:ext cx="1898571" cy="1898571"/>
          </a:xfrm>
          <a:prstGeom prst="ellipse">
            <a:avLst/>
          </a:prstGeom>
          <a:blipFill dpi="0" rotWithShape="1">
            <a:blip r:embed="rId2" cstate="screen"/>
            <a:srcRect/>
            <a:stretch>
              <a:fillRect/>
            </a:stretch>
          </a:blip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zh-CN" sz="2000" dirty="0">
              <a:solidFill>
                <a:srgbClr val="3C3C3C"/>
              </a:solidFill>
              <a:cs typeface="+mn-ea"/>
              <a:sym typeface="+mn-lt"/>
            </a:endParaRPr>
          </a:p>
        </p:txBody>
      </p:sp>
      <p:sp>
        <p:nvSpPr>
          <p:cNvPr id="6" name="Oval 10"/>
          <p:cNvSpPr>
            <a:spLocks noChangeAspect="1"/>
          </p:cNvSpPr>
          <p:nvPr/>
        </p:nvSpPr>
        <p:spPr>
          <a:xfrm>
            <a:off x="9667326" y="2104157"/>
            <a:ext cx="1898571" cy="1898571"/>
          </a:xfrm>
          <a:prstGeom prst="ellipse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zh-CN" sz="2000" dirty="0">
              <a:solidFill>
                <a:srgbClr val="3C3C3C"/>
              </a:solidFill>
              <a:cs typeface="+mn-ea"/>
              <a:sym typeface="+mn-lt"/>
            </a:endParaRPr>
          </a:p>
        </p:txBody>
      </p:sp>
      <p:cxnSp>
        <p:nvCxnSpPr>
          <p:cNvPr id="7" name="Straight Connector 11"/>
          <p:cNvCxnSpPr/>
          <p:nvPr/>
        </p:nvCxnSpPr>
        <p:spPr>
          <a:xfrm>
            <a:off x="2319154" y="4116575"/>
            <a:ext cx="0" cy="430275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13"/>
          <p:cNvCxnSpPr/>
          <p:nvPr/>
        </p:nvCxnSpPr>
        <p:spPr>
          <a:xfrm>
            <a:off x="4393518" y="4382776"/>
            <a:ext cx="0" cy="190862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5"/>
          <p:cNvCxnSpPr/>
          <p:nvPr/>
        </p:nvCxnSpPr>
        <p:spPr>
          <a:xfrm>
            <a:off x="6466208" y="4156757"/>
            <a:ext cx="0" cy="430275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7"/>
          <p:cNvCxnSpPr/>
          <p:nvPr/>
        </p:nvCxnSpPr>
        <p:spPr>
          <a:xfrm>
            <a:off x="8537224" y="4424632"/>
            <a:ext cx="0" cy="190862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22"/>
          <p:cNvCxnSpPr/>
          <p:nvPr/>
        </p:nvCxnSpPr>
        <p:spPr>
          <a:xfrm>
            <a:off x="10608239" y="4198611"/>
            <a:ext cx="0" cy="430276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7"/>
          <p:cNvSpPr>
            <a:spLocks noChangeAspect="1"/>
          </p:cNvSpPr>
          <p:nvPr/>
        </p:nvSpPr>
        <p:spPr>
          <a:xfrm>
            <a:off x="3060836" y="1638722"/>
            <a:ext cx="2656995" cy="2658669"/>
          </a:xfrm>
          <a:prstGeom prst="ellipse">
            <a:avLst/>
          </a:prstGeom>
          <a:blipFill dpi="0" rotWithShape="1">
            <a:blip r:embed="rId4" cstate="screen"/>
            <a:srcRect/>
            <a:stretch>
              <a:fillRect/>
            </a:stretch>
          </a:blip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zh-CN" sz="2000" dirty="0">
              <a:solidFill>
                <a:srgbClr val="3C3C3C"/>
              </a:solidFill>
              <a:cs typeface="+mn-ea"/>
              <a:sym typeface="+mn-lt"/>
            </a:endParaRPr>
          </a:p>
        </p:txBody>
      </p:sp>
      <p:sp>
        <p:nvSpPr>
          <p:cNvPr id="18" name="Oval 9"/>
          <p:cNvSpPr>
            <a:spLocks noChangeAspect="1"/>
          </p:cNvSpPr>
          <p:nvPr/>
        </p:nvSpPr>
        <p:spPr>
          <a:xfrm>
            <a:off x="7209564" y="1668858"/>
            <a:ext cx="2656995" cy="2658669"/>
          </a:xfrm>
          <a:prstGeom prst="ellipse">
            <a:avLst/>
          </a:prstGeom>
          <a:blipFill dpi="0" rotWithShape="1">
            <a:blip r:embed="rId5" cstate="screen"/>
            <a:srcRect/>
            <a:stretch>
              <a:fillRect/>
            </a:stretch>
          </a:blip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zh-CN" sz="2000" dirty="0">
              <a:solidFill>
                <a:srgbClr val="3C3C3C"/>
              </a:solidFill>
              <a:cs typeface="+mn-ea"/>
              <a:sym typeface="+mn-lt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221045" y="4615494"/>
            <a:ext cx="2196218" cy="1127050"/>
            <a:chOff x="1240072" y="2939718"/>
            <a:chExt cx="2196218" cy="1127050"/>
          </a:xfrm>
        </p:grpSpPr>
        <p:sp>
          <p:nvSpPr>
            <p:cNvPr id="20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Rectangle 162"/>
            <p:cNvSpPr/>
            <p:nvPr/>
          </p:nvSpPr>
          <p:spPr>
            <a:xfrm>
              <a:off x="1240072" y="3376771"/>
              <a:ext cx="2196218" cy="689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599180" y="4615494"/>
            <a:ext cx="1829760" cy="1330183"/>
            <a:chOff x="1423301" y="2939718"/>
            <a:chExt cx="1829760" cy="1330183"/>
          </a:xfrm>
        </p:grpSpPr>
        <p:sp>
          <p:nvSpPr>
            <p:cNvPr id="23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Rectangle 162"/>
            <p:cNvSpPr/>
            <p:nvPr/>
          </p:nvSpPr>
          <p:spPr>
            <a:xfrm>
              <a:off x="1423301" y="3376771"/>
              <a:ext cx="1829760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755604" y="4615494"/>
            <a:ext cx="1661564" cy="1330183"/>
            <a:chOff x="1507399" y="2939718"/>
            <a:chExt cx="1661564" cy="1330183"/>
          </a:xfrm>
        </p:grpSpPr>
        <p:sp>
          <p:nvSpPr>
            <p:cNvPr id="26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Rectangle 162"/>
            <p:cNvSpPr/>
            <p:nvPr/>
          </p:nvSpPr>
          <p:spPr>
            <a:xfrm>
              <a:off x="1507399" y="3376771"/>
              <a:ext cx="166156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7685996" y="4615494"/>
            <a:ext cx="1824134" cy="1330183"/>
            <a:chOff x="1426114" y="2939718"/>
            <a:chExt cx="1824134" cy="1330183"/>
          </a:xfrm>
        </p:grpSpPr>
        <p:sp>
          <p:nvSpPr>
            <p:cNvPr id="29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Rectangle 162"/>
            <p:cNvSpPr/>
            <p:nvPr/>
          </p:nvSpPr>
          <p:spPr>
            <a:xfrm>
              <a:off x="1426114" y="3376771"/>
              <a:ext cx="182413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9874253" y="4615494"/>
            <a:ext cx="1396536" cy="1533315"/>
            <a:chOff x="1604195" y="2939718"/>
            <a:chExt cx="1396536" cy="1533315"/>
          </a:xfrm>
        </p:grpSpPr>
        <p:sp>
          <p:nvSpPr>
            <p:cNvPr id="32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Rectangle 162"/>
            <p:cNvSpPr/>
            <p:nvPr/>
          </p:nvSpPr>
          <p:spPr>
            <a:xfrm>
              <a:off x="1675631" y="3376771"/>
              <a:ext cx="1325100" cy="10962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78"/>
          <p:cNvSpPr/>
          <p:nvPr/>
        </p:nvSpPr>
        <p:spPr bwMode="auto">
          <a:xfrm>
            <a:off x="2782003" y="1600101"/>
            <a:ext cx="1361345" cy="2999495"/>
          </a:xfrm>
          <a:custGeom>
            <a:avLst/>
            <a:gdLst>
              <a:gd name="connsiteX0" fmla="*/ 234950 w 1428751"/>
              <a:gd name="connsiteY0" fmla="*/ 0 h 3148013"/>
              <a:gd name="connsiteX1" fmla="*/ 239712 w 1428751"/>
              <a:gd name="connsiteY1" fmla="*/ 0 h 3148013"/>
              <a:gd name="connsiteX2" fmla="*/ 276225 w 1428751"/>
              <a:gd name="connsiteY2" fmla="*/ 0 h 3148013"/>
              <a:gd name="connsiteX3" fmla="*/ 319088 w 1428751"/>
              <a:gd name="connsiteY3" fmla="*/ 0 h 3148013"/>
              <a:gd name="connsiteX4" fmla="*/ 361950 w 1428751"/>
              <a:gd name="connsiteY4" fmla="*/ 0 h 3148013"/>
              <a:gd name="connsiteX5" fmla="*/ 361951 w 1428751"/>
              <a:gd name="connsiteY5" fmla="*/ 0 h 3148013"/>
              <a:gd name="connsiteX6" fmla="*/ 404813 w 1428751"/>
              <a:gd name="connsiteY6" fmla="*/ 0 h 3148013"/>
              <a:gd name="connsiteX7" fmla="*/ 446088 w 1428751"/>
              <a:gd name="connsiteY7" fmla="*/ 0 h 3148013"/>
              <a:gd name="connsiteX8" fmla="*/ 488950 w 1428751"/>
              <a:gd name="connsiteY8" fmla="*/ 0 h 3148013"/>
              <a:gd name="connsiteX9" fmla="*/ 488951 w 1428751"/>
              <a:gd name="connsiteY9" fmla="*/ 0 h 3148013"/>
              <a:gd name="connsiteX10" fmla="*/ 531813 w 1428751"/>
              <a:gd name="connsiteY10" fmla="*/ 0 h 3148013"/>
              <a:gd name="connsiteX11" fmla="*/ 576263 w 1428751"/>
              <a:gd name="connsiteY11" fmla="*/ 0 h 3148013"/>
              <a:gd name="connsiteX12" fmla="*/ 617538 w 1428751"/>
              <a:gd name="connsiteY12" fmla="*/ 0 h 3148013"/>
              <a:gd name="connsiteX13" fmla="*/ 660400 w 1428751"/>
              <a:gd name="connsiteY13" fmla="*/ 0 h 3148013"/>
              <a:gd name="connsiteX14" fmla="*/ 660401 w 1428751"/>
              <a:gd name="connsiteY14" fmla="*/ 0 h 3148013"/>
              <a:gd name="connsiteX15" fmla="*/ 703263 w 1428751"/>
              <a:gd name="connsiteY15" fmla="*/ 0 h 3148013"/>
              <a:gd name="connsiteX16" fmla="*/ 744538 w 1428751"/>
              <a:gd name="connsiteY16" fmla="*/ 0 h 3148013"/>
              <a:gd name="connsiteX17" fmla="*/ 787400 w 1428751"/>
              <a:gd name="connsiteY17" fmla="*/ 0 h 3148013"/>
              <a:gd name="connsiteX18" fmla="*/ 787401 w 1428751"/>
              <a:gd name="connsiteY18" fmla="*/ 0 h 3148013"/>
              <a:gd name="connsiteX19" fmla="*/ 830263 w 1428751"/>
              <a:gd name="connsiteY19" fmla="*/ 0 h 3148013"/>
              <a:gd name="connsiteX20" fmla="*/ 873125 w 1428751"/>
              <a:gd name="connsiteY20" fmla="*/ 0 h 3148013"/>
              <a:gd name="connsiteX21" fmla="*/ 873126 w 1428751"/>
              <a:gd name="connsiteY21" fmla="*/ 0 h 3148013"/>
              <a:gd name="connsiteX22" fmla="*/ 914400 w 1428751"/>
              <a:gd name="connsiteY22" fmla="*/ 0 h 3148013"/>
              <a:gd name="connsiteX23" fmla="*/ 958850 w 1428751"/>
              <a:gd name="connsiteY23" fmla="*/ 0 h 3148013"/>
              <a:gd name="connsiteX24" fmla="*/ 990600 w 1428751"/>
              <a:gd name="connsiteY24" fmla="*/ 0 h 3148013"/>
              <a:gd name="connsiteX25" fmla="*/ 1001713 w 1428751"/>
              <a:gd name="connsiteY25" fmla="*/ 0 h 3148013"/>
              <a:gd name="connsiteX26" fmla="*/ 1039813 w 1428751"/>
              <a:gd name="connsiteY26" fmla="*/ 4762 h 3148013"/>
              <a:gd name="connsiteX27" fmla="*/ 1044576 w 1428751"/>
              <a:gd name="connsiteY27" fmla="*/ 6350 h 3148013"/>
              <a:gd name="connsiteX28" fmla="*/ 1044576 w 1428751"/>
              <a:gd name="connsiteY28" fmla="*/ 6350 h 3148013"/>
              <a:gd name="connsiteX29" fmla="*/ 1084262 w 1428751"/>
              <a:gd name="connsiteY29" fmla="*/ 15875 h 3148013"/>
              <a:gd name="connsiteX30" fmla="*/ 1085850 w 1428751"/>
              <a:gd name="connsiteY30" fmla="*/ 17462 h 3148013"/>
              <a:gd name="connsiteX31" fmla="*/ 1085850 w 1428751"/>
              <a:gd name="connsiteY31" fmla="*/ 17462 h 3148013"/>
              <a:gd name="connsiteX32" fmla="*/ 1123950 w 1428751"/>
              <a:gd name="connsiteY32" fmla="*/ 34924 h 3148013"/>
              <a:gd name="connsiteX33" fmla="*/ 1128713 w 1428751"/>
              <a:gd name="connsiteY33" fmla="*/ 38099 h 3148013"/>
              <a:gd name="connsiteX34" fmla="*/ 1128713 w 1428751"/>
              <a:gd name="connsiteY34" fmla="*/ 38100 h 3148013"/>
              <a:gd name="connsiteX35" fmla="*/ 1160463 w 1428751"/>
              <a:gd name="connsiteY35" fmla="*/ 60325 h 3148013"/>
              <a:gd name="connsiteX36" fmla="*/ 1171576 w 1428751"/>
              <a:gd name="connsiteY36" fmla="*/ 73025 h 3148013"/>
              <a:gd name="connsiteX37" fmla="*/ 1171576 w 1428751"/>
              <a:gd name="connsiteY37" fmla="*/ 73026 h 3148013"/>
              <a:gd name="connsiteX38" fmla="*/ 1189037 w 1428751"/>
              <a:gd name="connsiteY38" fmla="*/ 92075 h 3148013"/>
              <a:gd name="connsiteX39" fmla="*/ 1211263 w 1428751"/>
              <a:gd name="connsiteY39" fmla="*/ 128587 h 3148013"/>
              <a:gd name="connsiteX40" fmla="*/ 1214438 w 1428751"/>
              <a:gd name="connsiteY40" fmla="*/ 136525 h 3148013"/>
              <a:gd name="connsiteX41" fmla="*/ 1225550 w 1428751"/>
              <a:gd name="connsiteY41" fmla="*/ 166687 h 3148013"/>
              <a:gd name="connsiteX42" fmla="*/ 1230313 w 1428751"/>
              <a:gd name="connsiteY42" fmla="*/ 209550 h 3148013"/>
              <a:gd name="connsiteX43" fmla="*/ 1230313 w 1428751"/>
              <a:gd name="connsiteY43" fmla="*/ 617537 h 3148013"/>
              <a:gd name="connsiteX44" fmla="*/ 1255713 w 1428751"/>
              <a:gd name="connsiteY44" fmla="*/ 638175 h 3148013"/>
              <a:gd name="connsiteX45" fmla="*/ 1411289 w 1428751"/>
              <a:gd name="connsiteY45" fmla="*/ 755650 h 3148013"/>
              <a:gd name="connsiteX46" fmla="*/ 1425576 w 1428751"/>
              <a:gd name="connsiteY46" fmla="*/ 769938 h 3148013"/>
              <a:gd name="connsiteX47" fmla="*/ 1428751 w 1428751"/>
              <a:gd name="connsiteY47" fmla="*/ 787400 h 3148013"/>
              <a:gd name="connsiteX48" fmla="*/ 1425576 w 1428751"/>
              <a:gd name="connsiteY48" fmla="*/ 803275 h 3148013"/>
              <a:gd name="connsiteX49" fmla="*/ 1411289 w 1428751"/>
              <a:gd name="connsiteY49" fmla="*/ 817563 h 3148013"/>
              <a:gd name="connsiteX50" fmla="*/ 1255713 w 1428751"/>
              <a:gd name="connsiteY50" fmla="*/ 935038 h 3148013"/>
              <a:gd name="connsiteX51" fmla="*/ 1255713 w 1428751"/>
              <a:gd name="connsiteY51" fmla="*/ 935038 h 3148013"/>
              <a:gd name="connsiteX52" fmla="*/ 1230313 w 1428751"/>
              <a:gd name="connsiteY52" fmla="*/ 955675 h 3148013"/>
              <a:gd name="connsiteX53" fmla="*/ 1230313 w 1428751"/>
              <a:gd name="connsiteY53" fmla="*/ 2940051 h 3148013"/>
              <a:gd name="connsiteX54" fmla="*/ 1225550 w 1428751"/>
              <a:gd name="connsiteY54" fmla="*/ 2982913 h 3148013"/>
              <a:gd name="connsiteX55" fmla="*/ 1214438 w 1428751"/>
              <a:gd name="connsiteY55" fmla="*/ 3011488 h 3148013"/>
              <a:gd name="connsiteX56" fmla="*/ 1211263 w 1428751"/>
              <a:gd name="connsiteY56" fmla="*/ 3021013 h 3148013"/>
              <a:gd name="connsiteX57" fmla="*/ 1189037 w 1428751"/>
              <a:gd name="connsiteY57" fmla="*/ 3055938 h 3148013"/>
              <a:gd name="connsiteX58" fmla="*/ 1171576 w 1428751"/>
              <a:gd name="connsiteY58" fmla="*/ 3074987 h 3148013"/>
              <a:gd name="connsiteX59" fmla="*/ 1171576 w 1428751"/>
              <a:gd name="connsiteY59" fmla="*/ 3074988 h 3148013"/>
              <a:gd name="connsiteX60" fmla="*/ 1160463 w 1428751"/>
              <a:gd name="connsiteY60" fmla="*/ 3087688 h 3148013"/>
              <a:gd name="connsiteX61" fmla="*/ 1128713 w 1428751"/>
              <a:gd name="connsiteY61" fmla="*/ 3109913 h 3148013"/>
              <a:gd name="connsiteX62" fmla="*/ 1128713 w 1428751"/>
              <a:gd name="connsiteY62" fmla="*/ 3109913 h 3148013"/>
              <a:gd name="connsiteX63" fmla="*/ 1123950 w 1428751"/>
              <a:gd name="connsiteY63" fmla="*/ 3113088 h 3148013"/>
              <a:gd name="connsiteX64" fmla="*/ 1085850 w 1428751"/>
              <a:gd name="connsiteY64" fmla="*/ 3130550 h 3148013"/>
              <a:gd name="connsiteX65" fmla="*/ 1084262 w 1428751"/>
              <a:gd name="connsiteY65" fmla="*/ 3132138 h 3148013"/>
              <a:gd name="connsiteX66" fmla="*/ 1044576 w 1428751"/>
              <a:gd name="connsiteY66" fmla="*/ 3143250 h 3148013"/>
              <a:gd name="connsiteX67" fmla="*/ 1044576 w 1428751"/>
              <a:gd name="connsiteY67" fmla="*/ 3143251 h 3148013"/>
              <a:gd name="connsiteX68" fmla="*/ 1039813 w 1428751"/>
              <a:gd name="connsiteY68" fmla="*/ 3144838 h 3148013"/>
              <a:gd name="connsiteX69" fmla="*/ 1001713 w 1428751"/>
              <a:gd name="connsiteY69" fmla="*/ 3148013 h 3148013"/>
              <a:gd name="connsiteX70" fmla="*/ 990600 w 1428751"/>
              <a:gd name="connsiteY70" fmla="*/ 3148013 h 3148013"/>
              <a:gd name="connsiteX71" fmla="*/ 958850 w 1428751"/>
              <a:gd name="connsiteY71" fmla="*/ 3148013 h 3148013"/>
              <a:gd name="connsiteX72" fmla="*/ 914400 w 1428751"/>
              <a:gd name="connsiteY72" fmla="*/ 3148013 h 3148013"/>
              <a:gd name="connsiteX73" fmla="*/ 873126 w 1428751"/>
              <a:gd name="connsiteY73" fmla="*/ 3148013 h 3148013"/>
              <a:gd name="connsiteX74" fmla="*/ 873125 w 1428751"/>
              <a:gd name="connsiteY74" fmla="*/ 3148013 h 3148013"/>
              <a:gd name="connsiteX75" fmla="*/ 830263 w 1428751"/>
              <a:gd name="connsiteY75" fmla="*/ 3148013 h 3148013"/>
              <a:gd name="connsiteX76" fmla="*/ 787401 w 1428751"/>
              <a:gd name="connsiteY76" fmla="*/ 3148013 h 3148013"/>
              <a:gd name="connsiteX77" fmla="*/ 787400 w 1428751"/>
              <a:gd name="connsiteY77" fmla="*/ 3148013 h 3148013"/>
              <a:gd name="connsiteX78" fmla="*/ 744538 w 1428751"/>
              <a:gd name="connsiteY78" fmla="*/ 3148013 h 3148013"/>
              <a:gd name="connsiteX79" fmla="*/ 703263 w 1428751"/>
              <a:gd name="connsiteY79" fmla="*/ 3148013 h 3148013"/>
              <a:gd name="connsiteX80" fmla="*/ 660401 w 1428751"/>
              <a:gd name="connsiteY80" fmla="*/ 3148013 h 3148013"/>
              <a:gd name="connsiteX81" fmla="*/ 660400 w 1428751"/>
              <a:gd name="connsiteY81" fmla="*/ 3148013 h 3148013"/>
              <a:gd name="connsiteX82" fmla="*/ 617538 w 1428751"/>
              <a:gd name="connsiteY82" fmla="*/ 3148013 h 3148013"/>
              <a:gd name="connsiteX83" fmla="*/ 576263 w 1428751"/>
              <a:gd name="connsiteY83" fmla="*/ 3148013 h 3148013"/>
              <a:gd name="connsiteX84" fmla="*/ 531813 w 1428751"/>
              <a:gd name="connsiteY84" fmla="*/ 3148013 h 3148013"/>
              <a:gd name="connsiteX85" fmla="*/ 488951 w 1428751"/>
              <a:gd name="connsiteY85" fmla="*/ 3148013 h 3148013"/>
              <a:gd name="connsiteX86" fmla="*/ 488950 w 1428751"/>
              <a:gd name="connsiteY86" fmla="*/ 3148013 h 3148013"/>
              <a:gd name="connsiteX87" fmla="*/ 446088 w 1428751"/>
              <a:gd name="connsiteY87" fmla="*/ 3148013 h 3148013"/>
              <a:gd name="connsiteX88" fmla="*/ 404813 w 1428751"/>
              <a:gd name="connsiteY88" fmla="*/ 3148013 h 3148013"/>
              <a:gd name="connsiteX89" fmla="*/ 361951 w 1428751"/>
              <a:gd name="connsiteY89" fmla="*/ 3148013 h 3148013"/>
              <a:gd name="connsiteX90" fmla="*/ 361950 w 1428751"/>
              <a:gd name="connsiteY90" fmla="*/ 3148013 h 3148013"/>
              <a:gd name="connsiteX91" fmla="*/ 319088 w 1428751"/>
              <a:gd name="connsiteY91" fmla="*/ 3148013 h 3148013"/>
              <a:gd name="connsiteX92" fmla="*/ 276225 w 1428751"/>
              <a:gd name="connsiteY92" fmla="*/ 3148013 h 3148013"/>
              <a:gd name="connsiteX93" fmla="*/ 239712 w 1428751"/>
              <a:gd name="connsiteY93" fmla="*/ 3148013 h 3148013"/>
              <a:gd name="connsiteX94" fmla="*/ 234950 w 1428751"/>
              <a:gd name="connsiteY94" fmla="*/ 3148013 h 3148013"/>
              <a:gd name="connsiteX95" fmla="*/ 190500 w 1428751"/>
              <a:gd name="connsiteY95" fmla="*/ 3144838 h 3148013"/>
              <a:gd name="connsiteX96" fmla="*/ 190500 w 1428751"/>
              <a:gd name="connsiteY96" fmla="*/ 3144837 h 3148013"/>
              <a:gd name="connsiteX97" fmla="*/ 147638 w 1428751"/>
              <a:gd name="connsiteY97" fmla="*/ 3132137 h 3148013"/>
              <a:gd name="connsiteX98" fmla="*/ 147638 w 1428751"/>
              <a:gd name="connsiteY98" fmla="*/ 3132138 h 3148013"/>
              <a:gd name="connsiteX99" fmla="*/ 146050 w 1428751"/>
              <a:gd name="connsiteY99" fmla="*/ 3132138 h 3148013"/>
              <a:gd name="connsiteX100" fmla="*/ 104775 w 1428751"/>
              <a:gd name="connsiteY100" fmla="*/ 3113088 h 3148013"/>
              <a:gd name="connsiteX101" fmla="*/ 71437 w 1428751"/>
              <a:gd name="connsiteY101" fmla="*/ 3087688 h 3148013"/>
              <a:gd name="connsiteX102" fmla="*/ 63500 w 1428751"/>
              <a:gd name="connsiteY102" fmla="*/ 3081338 h 3148013"/>
              <a:gd name="connsiteX103" fmla="*/ 63500 w 1428751"/>
              <a:gd name="connsiteY103" fmla="*/ 3081336 h 3148013"/>
              <a:gd name="connsiteX104" fmla="*/ 41276 w 1428751"/>
              <a:gd name="connsiteY104" fmla="*/ 3055937 h 3148013"/>
              <a:gd name="connsiteX105" fmla="*/ 20638 w 1428751"/>
              <a:gd name="connsiteY105" fmla="*/ 3024187 h 3148013"/>
              <a:gd name="connsiteX106" fmla="*/ 19050 w 1428751"/>
              <a:gd name="connsiteY106" fmla="*/ 3021012 h 3148013"/>
              <a:gd name="connsiteX107" fmla="*/ 4762 w 1428751"/>
              <a:gd name="connsiteY107" fmla="*/ 2982912 h 3148013"/>
              <a:gd name="connsiteX108" fmla="*/ 0 w 1428751"/>
              <a:gd name="connsiteY108" fmla="*/ 2940050 h 3148013"/>
              <a:gd name="connsiteX109" fmla="*/ 0 w 1428751"/>
              <a:gd name="connsiteY109" fmla="*/ 209549 h 3148013"/>
              <a:gd name="connsiteX110" fmla="*/ 4762 w 1428751"/>
              <a:gd name="connsiteY110" fmla="*/ 166687 h 3148013"/>
              <a:gd name="connsiteX111" fmla="*/ 19050 w 1428751"/>
              <a:gd name="connsiteY111" fmla="*/ 128587 h 3148013"/>
              <a:gd name="connsiteX112" fmla="*/ 20638 w 1428751"/>
              <a:gd name="connsiteY112" fmla="*/ 125412 h 3148013"/>
              <a:gd name="connsiteX113" fmla="*/ 41276 w 1428751"/>
              <a:gd name="connsiteY113" fmla="*/ 92074 h 3148013"/>
              <a:gd name="connsiteX114" fmla="*/ 63500 w 1428751"/>
              <a:gd name="connsiteY114" fmla="*/ 68263 h 3148013"/>
              <a:gd name="connsiteX115" fmla="*/ 63500 w 1428751"/>
              <a:gd name="connsiteY115" fmla="*/ 68262 h 3148013"/>
              <a:gd name="connsiteX116" fmla="*/ 71437 w 1428751"/>
              <a:gd name="connsiteY116" fmla="*/ 60325 h 3148013"/>
              <a:gd name="connsiteX117" fmla="*/ 104775 w 1428751"/>
              <a:gd name="connsiteY117" fmla="*/ 34925 h 3148013"/>
              <a:gd name="connsiteX118" fmla="*/ 146050 w 1428751"/>
              <a:gd name="connsiteY118" fmla="*/ 15875 h 3148013"/>
              <a:gd name="connsiteX119" fmla="*/ 147638 w 1428751"/>
              <a:gd name="connsiteY119" fmla="*/ 15875 h 3148013"/>
              <a:gd name="connsiteX120" fmla="*/ 147638 w 1428751"/>
              <a:gd name="connsiteY120" fmla="*/ 15874 h 3148013"/>
              <a:gd name="connsiteX121" fmla="*/ 190501 w 1428751"/>
              <a:gd name="connsiteY121" fmla="*/ 4762 h 3148013"/>
              <a:gd name="connsiteX122" fmla="*/ 190501 w 1428751"/>
              <a:gd name="connsiteY122" fmla="*/ 4762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1428751" h="3148013">
                <a:moveTo>
                  <a:pt x="234950" y="0"/>
                </a:moveTo>
                <a:lnTo>
                  <a:pt x="239712" y="0"/>
                </a:lnTo>
                <a:lnTo>
                  <a:pt x="276225" y="0"/>
                </a:lnTo>
                <a:lnTo>
                  <a:pt x="319088" y="0"/>
                </a:lnTo>
                <a:lnTo>
                  <a:pt x="361950" y="0"/>
                </a:lnTo>
                <a:lnTo>
                  <a:pt x="361951" y="0"/>
                </a:lnTo>
                <a:lnTo>
                  <a:pt x="404813" y="0"/>
                </a:lnTo>
                <a:lnTo>
                  <a:pt x="446088" y="0"/>
                </a:lnTo>
                <a:lnTo>
                  <a:pt x="488950" y="0"/>
                </a:lnTo>
                <a:lnTo>
                  <a:pt x="488951" y="0"/>
                </a:lnTo>
                <a:lnTo>
                  <a:pt x="531813" y="0"/>
                </a:lnTo>
                <a:lnTo>
                  <a:pt x="576263" y="0"/>
                </a:lnTo>
                <a:lnTo>
                  <a:pt x="617538" y="0"/>
                </a:lnTo>
                <a:lnTo>
                  <a:pt x="660400" y="0"/>
                </a:lnTo>
                <a:lnTo>
                  <a:pt x="660401" y="0"/>
                </a:lnTo>
                <a:lnTo>
                  <a:pt x="703263" y="0"/>
                </a:lnTo>
                <a:lnTo>
                  <a:pt x="744538" y="0"/>
                </a:lnTo>
                <a:lnTo>
                  <a:pt x="787400" y="0"/>
                </a:lnTo>
                <a:lnTo>
                  <a:pt x="787401" y="0"/>
                </a:lnTo>
                <a:lnTo>
                  <a:pt x="830263" y="0"/>
                </a:lnTo>
                <a:lnTo>
                  <a:pt x="873125" y="0"/>
                </a:lnTo>
                <a:lnTo>
                  <a:pt x="873126" y="0"/>
                </a:lnTo>
                <a:lnTo>
                  <a:pt x="914400" y="0"/>
                </a:lnTo>
                <a:lnTo>
                  <a:pt x="958850" y="0"/>
                </a:lnTo>
                <a:lnTo>
                  <a:pt x="990600" y="0"/>
                </a:lnTo>
                <a:lnTo>
                  <a:pt x="1001713" y="0"/>
                </a:lnTo>
                <a:lnTo>
                  <a:pt x="1039813" y="4762"/>
                </a:lnTo>
                <a:lnTo>
                  <a:pt x="1044576" y="6350"/>
                </a:lnTo>
                <a:lnTo>
                  <a:pt x="1044576" y="6350"/>
                </a:lnTo>
                <a:lnTo>
                  <a:pt x="1084262" y="15875"/>
                </a:lnTo>
                <a:lnTo>
                  <a:pt x="1085850" y="17462"/>
                </a:lnTo>
                <a:lnTo>
                  <a:pt x="1085850" y="17462"/>
                </a:lnTo>
                <a:lnTo>
                  <a:pt x="1123950" y="34924"/>
                </a:lnTo>
                <a:lnTo>
                  <a:pt x="1128713" y="38099"/>
                </a:lnTo>
                <a:lnTo>
                  <a:pt x="1128713" y="38100"/>
                </a:lnTo>
                <a:lnTo>
                  <a:pt x="1160463" y="60325"/>
                </a:lnTo>
                <a:lnTo>
                  <a:pt x="1171576" y="73025"/>
                </a:lnTo>
                <a:lnTo>
                  <a:pt x="1171576" y="73026"/>
                </a:lnTo>
                <a:lnTo>
                  <a:pt x="1189037" y="92075"/>
                </a:lnTo>
                <a:lnTo>
                  <a:pt x="1211263" y="128587"/>
                </a:lnTo>
                <a:lnTo>
                  <a:pt x="1214438" y="136525"/>
                </a:lnTo>
                <a:lnTo>
                  <a:pt x="1225550" y="166687"/>
                </a:lnTo>
                <a:lnTo>
                  <a:pt x="1230313" y="209550"/>
                </a:lnTo>
                <a:lnTo>
                  <a:pt x="1230313" y="617537"/>
                </a:lnTo>
                <a:lnTo>
                  <a:pt x="1255713" y="638175"/>
                </a:lnTo>
                <a:lnTo>
                  <a:pt x="1411289" y="755650"/>
                </a:lnTo>
                <a:lnTo>
                  <a:pt x="1425576" y="769938"/>
                </a:lnTo>
                <a:lnTo>
                  <a:pt x="1428751" y="787400"/>
                </a:lnTo>
                <a:lnTo>
                  <a:pt x="1425576" y="803275"/>
                </a:lnTo>
                <a:lnTo>
                  <a:pt x="1411289" y="817563"/>
                </a:lnTo>
                <a:lnTo>
                  <a:pt x="1255713" y="935038"/>
                </a:lnTo>
                <a:lnTo>
                  <a:pt x="1255713" y="935038"/>
                </a:lnTo>
                <a:lnTo>
                  <a:pt x="1230313" y="955675"/>
                </a:lnTo>
                <a:lnTo>
                  <a:pt x="1230313" y="2940051"/>
                </a:lnTo>
                <a:lnTo>
                  <a:pt x="1225550" y="2982913"/>
                </a:lnTo>
                <a:lnTo>
                  <a:pt x="1214438" y="3011488"/>
                </a:lnTo>
                <a:lnTo>
                  <a:pt x="1211263" y="3021013"/>
                </a:lnTo>
                <a:lnTo>
                  <a:pt x="1189037" y="3055938"/>
                </a:lnTo>
                <a:lnTo>
                  <a:pt x="1171576" y="3074987"/>
                </a:lnTo>
                <a:lnTo>
                  <a:pt x="1171576" y="3074988"/>
                </a:lnTo>
                <a:lnTo>
                  <a:pt x="1160463" y="3087688"/>
                </a:lnTo>
                <a:lnTo>
                  <a:pt x="1128713" y="3109913"/>
                </a:lnTo>
                <a:lnTo>
                  <a:pt x="1128713" y="3109913"/>
                </a:lnTo>
                <a:lnTo>
                  <a:pt x="1123950" y="3113088"/>
                </a:lnTo>
                <a:lnTo>
                  <a:pt x="1085850" y="3130550"/>
                </a:lnTo>
                <a:lnTo>
                  <a:pt x="1084262" y="3132138"/>
                </a:lnTo>
                <a:lnTo>
                  <a:pt x="1044576" y="3143250"/>
                </a:lnTo>
                <a:lnTo>
                  <a:pt x="1044576" y="3143251"/>
                </a:lnTo>
                <a:lnTo>
                  <a:pt x="1039813" y="3144838"/>
                </a:lnTo>
                <a:lnTo>
                  <a:pt x="1001713" y="3148013"/>
                </a:lnTo>
                <a:lnTo>
                  <a:pt x="990600" y="3148013"/>
                </a:lnTo>
                <a:lnTo>
                  <a:pt x="958850" y="3148013"/>
                </a:lnTo>
                <a:lnTo>
                  <a:pt x="914400" y="3148013"/>
                </a:lnTo>
                <a:lnTo>
                  <a:pt x="873126" y="3148013"/>
                </a:lnTo>
                <a:lnTo>
                  <a:pt x="873125" y="3148013"/>
                </a:lnTo>
                <a:lnTo>
                  <a:pt x="830263" y="3148013"/>
                </a:lnTo>
                <a:lnTo>
                  <a:pt x="787401" y="3148013"/>
                </a:lnTo>
                <a:lnTo>
                  <a:pt x="787400" y="3148013"/>
                </a:lnTo>
                <a:lnTo>
                  <a:pt x="744538" y="3148013"/>
                </a:lnTo>
                <a:lnTo>
                  <a:pt x="703263" y="3148013"/>
                </a:lnTo>
                <a:lnTo>
                  <a:pt x="660401" y="3148013"/>
                </a:lnTo>
                <a:lnTo>
                  <a:pt x="660400" y="3148013"/>
                </a:lnTo>
                <a:lnTo>
                  <a:pt x="617538" y="3148013"/>
                </a:lnTo>
                <a:lnTo>
                  <a:pt x="576263" y="3148013"/>
                </a:lnTo>
                <a:lnTo>
                  <a:pt x="531813" y="3148013"/>
                </a:lnTo>
                <a:lnTo>
                  <a:pt x="488951" y="3148013"/>
                </a:lnTo>
                <a:lnTo>
                  <a:pt x="488950" y="3148013"/>
                </a:lnTo>
                <a:lnTo>
                  <a:pt x="446088" y="3148013"/>
                </a:lnTo>
                <a:lnTo>
                  <a:pt x="404813" y="3148013"/>
                </a:lnTo>
                <a:lnTo>
                  <a:pt x="361951" y="3148013"/>
                </a:lnTo>
                <a:lnTo>
                  <a:pt x="361950" y="3148013"/>
                </a:lnTo>
                <a:lnTo>
                  <a:pt x="319088" y="3148013"/>
                </a:lnTo>
                <a:lnTo>
                  <a:pt x="276225" y="3148013"/>
                </a:lnTo>
                <a:lnTo>
                  <a:pt x="239712" y="3148013"/>
                </a:lnTo>
                <a:lnTo>
                  <a:pt x="234950" y="3148013"/>
                </a:lnTo>
                <a:lnTo>
                  <a:pt x="190500" y="3144838"/>
                </a:lnTo>
                <a:lnTo>
                  <a:pt x="190500" y="3144837"/>
                </a:lnTo>
                <a:lnTo>
                  <a:pt x="147638" y="3132137"/>
                </a:lnTo>
                <a:lnTo>
                  <a:pt x="147638" y="3132138"/>
                </a:lnTo>
                <a:lnTo>
                  <a:pt x="146050" y="3132138"/>
                </a:lnTo>
                <a:lnTo>
                  <a:pt x="104775" y="3113088"/>
                </a:lnTo>
                <a:lnTo>
                  <a:pt x="71437" y="3087688"/>
                </a:lnTo>
                <a:lnTo>
                  <a:pt x="63500" y="3081338"/>
                </a:lnTo>
                <a:lnTo>
                  <a:pt x="63500" y="3081336"/>
                </a:lnTo>
                <a:lnTo>
                  <a:pt x="41276" y="3055937"/>
                </a:lnTo>
                <a:lnTo>
                  <a:pt x="20638" y="302418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20638" y="125412"/>
                </a:lnTo>
                <a:lnTo>
                  <a:pt x="41276" y="92074"/>
                </a:lnTo>
                <a:lnTo>
                  <a:pt x="63500" y="68263"/>
                </a:lnTo>
                <a:lnTo>
                  <a:pt x="63500" y="68262"/>
                </a:lnTo>
                <a:lnTo>
                  <a:pt x="71437" y="60325"/>
                </a:lnTo>
                <a:lnTo>
                  <a:pt x="104775" y="34925"/>
                </a:lnTo>
                <a:lnTo>
                  <a:pt x="146050" y="15875"/>
                </a:lnTo>
                <a:lnTo>
                  <a:pt x="147638" y="15875"/>
                </a:lnTo>
                <a:lnTo>
                  <a:pt x="147638" y="15874"/>
                </a:lnTo>
                <a:lnTo>
                  <a:pt x="190501" y="4762"/>
                </a:lnTo>
                <a:lnTo>
                  <a:pt x="190501" y="4762"/>
                </a:lnTo>
                <a:close/>
              </a:path>
            </a:pathLst>
          </a:custGeom>
          <a:gradFill>
            <a:gsLst>
              <a:gs pos="0">
                <a:srgbClr val="5BD7A1"/>
              </a:gs>
              <a:gs pos="100000">
                <a:srgbClr val="269E6B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83727" tIns="41863" rIns="83727" bIns="41863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 kern="0">
              <a:solidFill>
                <a:sysClr val="window" lastClr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" name="任意多边形 187"/>
          <p:cNvSpPr>
            <a:spLocks noChangeArrowheads="1"/>
          </p:cNvSpPr>
          <p:nvPr/>
        </p:nvSpPr>
        <p:spPr bwMode="auto">
          <a:xfrm>
            <a:off x="4795310" y="1600101"/>
            <a:ext cx="1361344" cy="2999495"/>
          </a:xfrm>
          <a:custGeom>
            <a:avLst/>
            <a:gdLst>
              <a:gd name="connsiteX0" fmla="*/ 238125 w 1428750"/>
              <a:gd name="connsiteY0" fmla="*/ 0 h 3148013"/>
              <a:gd name="connsiteX1" fmla="*/ 258762 w 1428750"/>
              <a:gd name="connsiteY1" fmla="*/ 0 h 3148013"/>
              <a:gd name="connsiteX2" fmla="*/ 258763 w 1428750"/>
              <a:gd name="connsiteY2" fmla="*/ 0 h 3148013"/>
              <a:gd name="connsiteX3" fmla="*/ 303212 w 1428750"/>
              <a:gd name="connsiteY3" fmla="*/ 0 h 3148013"/>
              <a:gd name="connsiteX4" fmla="*/ 346075 w 1428750"/>
              <a:gd name="connsiteY4" fmla="*/ 0 h 3148013"/>
              <a:gd name="connsiteX5" fmla="*/ 388937 w 1428750"/>
              <a:gd name="connsiteY5" fmla="*/ 0 h 3148013"/>
              <a:gd name="connsiteX6" fmla="*/ 388938 w 1428750"/>
              <a:gd name="connsiteY6" fmla="*/ 0 h 3148013"/>
              <a:gd name="connsiteX7" fmla="*/ 431800 w 1428750"/>
              <a:gd name="connsiteY7" fmla="*/ 0 h 3148013"/>
              <a:gd name="connsiteX8" fmla="*/ 476250 w 1428750"/>
              <a:gd name="connsiteY8" fmla="*/ 0 h 3148013"/>
              <a:gd name="connsiteX9" fmla="*/ 519112 w 1428750"/>
              <a:gd name="connsiteY9" fmla="*/ 0 h 3148013"/>
              <a:gd name="connsiteX10" fmla="*/ 519113 w 1428750"/>
              <a:gd name="connsiteY10" fmla="*/ 0 h 3148013"/>
              <a:gd name="connsiteX11" fmla="*/ 563562 w 1428750"/>
              <a:gd name="connsiteY11" fmla="*/ 0 h 3148013"/>
              <a:gd name="connsiteX12" fmla="*/ 606425 w 1428750"/>
              <a:gd name="connsiteY12" fmla="*/ 0 h 3148013"/>
              <a:gd name="connsiteX13" fmla="*/ 649287 w 1428750"/>
              <a:gd name="connsiteY13" fmla="*/ 0 h 3148013"/>
              <a:gd name="connsiteX14" fmla="*/ 649288 w 1428750"/>
              <a:gd name="connsiteY14" fmla="*/ 0 h 3148013"/>
              <a:gd name="connsiteX15" fmla="*/ 692150 w 1428750"/>
              <a:gd name="connsiteY15" fmla="*/ 0 h 3148013"/>
              <a:gd name="connsiteX16" fmla="*/ 735012 w 1428750"/>
              <a:gd name="connsiteY16" fmla="*/ 0 h 3148013"/>
              <a:gd name="connsiteX17" fmla="*/ 735013 w 1428750"/>
              <a:gd name="connsiteY17" fmla="*/ 0 h 3148013"/>
              <a:gd name="connsiteX18" fmla="*/ 777875 w 1428750"/>
              <a:gd name="connsiteY18" fmla="*/ 0 h 3148013"/>
              <a:gd name="connsiteX19" fmla="*/ 822325 w 1428750"/>
              <a:gd name="connsiteY19" fmla="*/ 0 h 3148013"/>
              <a:gd name="connsiteX20" fmla="*/ 866775 w 1428750"/>
              <a:gd name="connsiteY20" fmla="*/ 0 h 3148013"/>
              <a:gd name="connsiteX21" fmla="*/ 909637 w 1428750"/>
              <a:gd name="connsiteY21" fmla="*/ 0 h 3148013"/>
              <a:gd name="connsiteX22" fmla="*/ 909638 w 1428750"/>
              <a:gd name="connsiteY22" fmla="*/ 0 h 3148013"/>
              <a:gd name="connsiteX23" fmla="*/ 952500 w 1428750"/>
              <a:gd name="connsiteY23" fmla="*/ 0 h 3148013"/>
              <a:gd name="connsiteX24" fmla="*/ 990600 w 1428750"/>
              <a:gd name="connsiteY24" fmla="*/ 0 h 3148013"/>
              <a:gd name="connsiteX25" fmla="*/ 995362 w 1428750"/>
              <a:gd name="connsiteY25" fmla="*/ 0 h 3148013"/>
              <a:gd name="connsiteX26" fmla="*/ 995363 w 1428750"/>
              <a:gd name="connsiteY26" fmla="*/ 0 h 3148013"/>
              <a:gd name="connsiteX27" fmla="*/ 995363 w 1428750"/>
              <a:gd name="connsiteY27" fmla="*/ 0 h 3148013"/>
              <a:gd name="connsiteX28" fmla="*/ 1038225 w 1428750"/>
              <a:gd name="connsiteY28" fmla="*/ 4762 h 3148013"/>
              <a:gd name="connsiteX29" fmla="*/ 1038225 w 1428750"/>
              <a:gd name="connsiteY29" fmla="*/ 4762 h 3148013"/>
              <a:gd name="connsiteX30" fmla="*/ 1081088 w 1428750"/>
              <a:gd name="connsiteY30" fmla="*/ 15874 h 3148013"/>
              <a:gd name="connsiteX31" fmla="*/ 1081088 w 1428750"/>
              <a:gd name="connsiteY31" fmla="*/ 15875 h 3148013"/>
              <a:gd name="connsiteX32" fmla="*/ 1082674 w 1428750"/>
              <a:gd name="connsiteY32" fmla="*/ 15875 h 3148013"/>
              <a:gd name="connsiteX33" fmla="*/ 1123950 w 1428750"/>
              <a:gd name="connsiteY33" fmla="*/ 34925 h 3148013"/>
              <a:gd name="connsiteX34" fmla="*/ 1123950 w 1428750"/>
              <a:gd name="connsiteY34" fmla="*/ 36512 h 3148013"/>
              <a:gd name="connsiteX35" fmla="*/ 1158875 w 1428750"/>
              <a:gd name="connsiteY35" fmla="*/ 60324 h 3148013"/>
              <a:gd name="connsiteX36" fmla="*/ 1169988 w 1428750"/>
              <a:gd name="connsiteY36" fmla="*/ 71437 h 3148013"/>
              <a:gd name="connsiteX37" fmla="*/ 1169988 w 1428750"/>
              <a:gd name="connsiteY37" fmla="*/ 71438 h 3148013"/>
              <a:gd name="connsiteX38" fmla="*/ 1189037 w 1428750"/>
              <a:gd name="connsiteY38" fmla="*/ 92074 h 3148013"/>
              <a:gd name="connsiteX39" fmla="*/ 1211262 w 1428750"/>
              <a:gd name="connsiteY39" fmla="*/ 128587 h 3148013"/>
              <a:gd name="connsiteX40" fmla="*/ 1212850 w 1428750"/>
              <a:gd name="connsiteY40" fmla="*/ 131762 h 3148013"/>
              <a:gd name="connsiteX41" fmla="*/ 1223962 w 1428750"/>
              <a:gd name="connsiteY41" fmla="*/ 166687 h 3148013"/>
              <a:gd name="connsiteX42" fmla="*/ 1230312 w 1428750"/>
              <a:gd name="connsiteY42" fmla="*/ 209549 h 3148013"/>
              <a:gd name="connsiteX43" fmla="*/ 1230312 w 1428750"/>
              <a:gd name="connsiteY43" fmla="*/ 617537 h 3148013"/>
              <a:gd name="connsiteX44" fmla="*/ 1255713 w 1428750"/>
              <a:gd name="connsiteY44" fmla="*/ 636587 h 3148013"/>
              <a:gd name="connsiteX45" fmla="*/ 1255713 w 1428750"/>
              <a:gd name="connsiteY45" fmla="*/ 636588 h 3148013"/>
              <a:gd name="connsiteX46" fmla="*/ 1298575 w 1428750"/>
              <a:gd name="connsiteY46" fmla="*/ 669924 h 3148013"/>
              <a:gd name="connsiteX47" fmla="*/ 1298575 w 1428750"/>
              <a:gd name="connsiteY47" fmla="*/ 669925 h 3148013"/>
              <a:gd name="connsiteX48" fmla="*/ 1341438 w 1428750"/>
              <a:gd name="connsiteY48" fmla="*/ 703262 h 3148013"/>
              <a:gd name="connsiteX49" fmla="*/ 1341438 w 1428750"/>
              <a:gd name="connsiteY49" fmla="*/ 703263 h 3148013"/>
              <a:gd name="connsiteX50" fmla="*/ 1384300 w 1428750"/>
              <a:gd name="connsiteY50" fmla="*/ 735012 h 3148013"/>
              <a:gd name="connsiteX51" fmla="*/ 1411288 w 1428750"/>
              <a:gd name="connsiteY51" fmla="*/ 755649 h 3148013"/>
              <a:gd name="connsiteX52" fmla="*/ 1423988 w 1428750"/>
              <a:gd name="connsiteY52" fmla="*/ 769937 h 3148013"/>
              <a:gd name="connsiteX53" fmla="*/ 1427163 w 1428750"/>
              <a:gd name="connsiteY53" fmla="*/ 787400 h 3148013"/>
              <a:gd name="connsiteX54" fmla="*/ 1427163 w 1428750"/>
              <a:gd name="connsiteY54" fmla="*/ 787400 h 3148013"/>
              <a:gd name="connsiteX55" fmla="*/ 1428750 w 1428750"/>
              <a:gd name="connsiteY55" fmla="*/ 787400 h 3148013"/>
              <a:gd name="connsiteX56" fmla="*/ 1428750 w 1428750"/>
              <a:gd name="connsiteY56" fmla="*/ 788988 h 3148013"/>
              <a:gd name="connsiteX57" fmla="*/ 1427162 w 1428750"/>
              <a:gd name="connsiteY57" fmla="*/ 788988 h 3148013"/>
              <a:gd name="connsiteX58" fmla="*/ 1427162 w 1428750"/>
              <a:gd name="connsiteY58" fmla="*/ 787405 h 3148013"/>
              <a:gd name="connsiteX59" fmla="*/ 1423988 w 1428750"/>
              <a:gd name="connsiteY59" fmla="*/ 803275 h 3148013"/>
              <a:gd name="connsiteX60" fmla="*/ 1411288 w 1428750"/>
              <a:gd name="connsiteY60" fmla="*/ 817563 h 3148013"/>
              <a:gd name="connsiteX61" fmla="*/ 1384300 w 1428750"/>
              <a:gd name="connsiteY61" fmla="*/ 838200 h 3148013"/>
              <a:gd name="connsiteX62" fmla="*/ 1384300 w 1428750"/>
              <a:gd name="connsiteY62" fmla="*/ 838200 h 3148013"/>
              <a:gd name="connsiteX63" fmla="*/ 1341438 w 1428750"/>
              <a:gd name="connsiteY63" fmla="*/ 871536 h 3148013"/>
              <a:gd name="connsiteX64" fmla="*/ 1341438 w 1428750"/>
              <a:gd name="connsiteY64" fmla="*/ 871538 h 3148013"/>
              <a:gd name="connsiteX65" fmla="*/ 1298575 w 1428750"/>
              <a:gd name="connsiteY65" fmla="*/ 904875 h 3148013"/>
              <a:gd name="connsiteX66" fmla="*/ 1255713 w 1428750"/>
              <a:gd name="connsiteY66" fmla="*/ 936624 h 3148013"/>
              <a:gd name="connsiteX67" fmla="*/ 1255713 w 1428750"/>
              <a:gd name="connsiteY67" fmla="*/ 936625 h 3148013"/>
              <a:gd name="connsiteX68" fmla="*/ 1230312 w 1428750"/>
              <a:gd name="connsiteY68" fmla="*/ 955675 h 3148013"/>
              <a:gd name="connsiteX69" fmla="*/ 1230312 w 1428750"/>
              <a:gd name="connsiteY69" fmla="*/ 2940050 h 3148013"/>
              <a:gd name="connsiteX70" fmla="*/ 1223962 w 1428750"/>
              <a:gd name="connsiteY70" fmla="*/ 2982913 h 3148013"/>
              <a:gd name="connsiteX71" fmla="*/ 1212850 w 1428750"/>
              <a:gd name="connsiteY71" fmla="*/ 3016250 h 3148013"/>
              <a:gd name="connsiteX72" fmla="*/ 1211262 w 1428750"/>
              <a:gd name="connsiteY72" fmla="*/ 3021013 h 3148013"/>
              <a:gd name="connsiteX73" fmla="*/ 1189037 w 1428750"/>
              <a:gd name="connsiteY73" fmla="*/ 3055938 h 3148013"/>
              <a:gd name="connsiteX74" fmla="*/ 1169988 w 1428750"/>
              <a:gd name="connsiteY74" fmla="*/ 3076574 h 3148013"/>
              <a:gd name="connsiteX75" fmla="*/ 1169988 w 1428750"/>
              <a:gd name="connsiteY75" fmla="*/ 3076575 h 3148013"/>
              <a:gd name="connsiteX76" fmla="*/ 1158875 w 1428750"/>
              <a:gd name="connsiteY76" fmla="*/ 3087688 h 3148013"/>
              <a:gd name="connsiteX77" fmla="*/ 1123950 w 1428750"/>
              <a:gd name="connsiteY77" fmla="*/ 3111500 h 3148013"/>
              <a:gd name="connsiteX78" fmla="*/ 1123950 w 1428750"/>
              <a:gd name="connsiteY78" fmla="*/ 3111501 h 3148013"/>
              <a:gd name="connsiteX79" fmla="*/ 1123950 w 1428750"/>
              <a:gd name="connsiteY79" fmla="*/ 3113088 h 3148013"/>
              <a:gd name="connsiteX80" fmla="*/ 1082674 w 1428750"/>
              <a:gd name="connsiteY80" fmla="*/ 3132138 h 3148013"/>
              <a:gd name="connsiteX81" fmla="*/ 1081087 w 1428750"/>
              <a:gd name="connsiteY81" fmla="*/ 3132138 h 3148013"/>
              <a:gd name="connsiteX82" fmla="*/ 1081087 w 1428750"/>
              <a:gd name="connsiteY82" fmla="*/ 3132138 h 3148013"/>
              <a:gd name="connsiteX83" fmla="*/ 1038225 w 1428750"/>
              <a:gd name="connsiteY83" fmla="*/ 3144837 h 3148013"/>
              <a:gd name="connsiteX84" fmla="*/ 1038225 w 1428750"/>
              <a:gd name="connsiteY84" fmla="*/ 3144838 h 3148013"/>
              <a:gd name="connsiteX85" fmla="*/ 995363 w 1428750"/>
              <a:gd name="connsiteY85" fmla="*/ 3148013 h 3148013"/>
              <a:gd name="connsiteX86" fmla="*/ 995362 w 1428750"/>
              <a:gd name="connsiteY86" fmla="*/ 3148013 h 3148013"/>
              <a:gd name="connsiteX87" fmla="*/ 990600 w 1428750"/>
              <a:gd name="connsiteY87" fmla="*/ 3148013 h 3148013"/>
              <a:gd name="connsiteX88" fmla="*/ 952500 w 1428750"/>
              <a:gd name="connsiteY88" fmla="*/ 3148013 h 3148013"/>
              <a:gd name="connsiteX89" fmla="*/ 909638 w 1428750"/>
              <a:gd name="connsiteY89" fmla="*/ 3148013 h 3148013"/>
              <a:gd name="connsiteX90" fmla="*/ 909637 w 1428750"/>
              <a:gd name="connsiteY90" fmla="*/ 3148013 h 3148013"/>
              <a:gd name="connsiteX91" fmla="*/ 866775 w 1428750"/>
              <a:gd name="connsiteY91" fmla="*/ 3148013 h 3148013"/>
              <a:gd name="connsiteX92" fmla="*/ 822325 w 1428750"/>
              <a:gd name="connsiteY92" fmla="*/ 3148013 h 3148013"/>
              <a:gd name="connsiteX93" fmla="*/ 777875 w 1428750"/>
              <a:gd name="connsiteY93" fmla="*/ 3148013 h 3148013"/>
              <a:gd name="connsiteX94" fmla="*/ 735013 w 1428750"/>
              <a:gd name="connsiteY94" fmla="*/ 3148013 h 3148013"/>
              <a:gd name="connsiteX95" fmla="*/ 735012 w 1428750"/>
              <a:gd name="connsiteY95" fmla="*/ 3148013 h 3148013"/>
              <a:gd name="connsiteX96" fmla="*/ 692150 w 1428750"/>
              <a:gd name="connsiteY96" fmla="*/ 3148013 h 3148013"/>
              <a:gd name="connsiteX97" fmla="*/ 649288 w 1428750"/>
              <a:gd name="connsiteY97" fmla="*/ 3148013 h 3148013"/>
              <a:gd name="connsiteX98" fmla="*/ 649287 w 1428750"/>
              <a:gd name="connsiteY98" fmla="*/ 3148013 h 3148013"/>
              <a:gd name="connsiteX99" fmla="*/ 606425 w 1428750"/>
              <a:gd name="connsiteY99" fmla="*/ 3148013 h 3148013"/>
              <a:gd name="connsiteX100" fmla="*/ 563562 w 1428750"/>
              <a:gd name="connsiteY100" fmla="*/ 3148013 h 3148013"/>
              <a:gd name="connsiteX101" fmla="*/ 519113 w 1428750"/>
              <a:gd name="connsiteY101" fmla="*/ 3148013 h 3148013"/>
              <a:gd name="connsiteX102" fmla="*/ 519112 w 1428750"/>
              <a:gd name="connsiteY102" fmla="*/ 3148013 h 3148013"/>
              <a:gd name="connsiteX103" fmla="*/ 476250 w 1428750"/>
              <a:gd name="connsiteY103" fmla="*/ 3148013 h 3148013"/>
              <a:gd name="connsiteX104" fmla="*/ 431800 w 1428750"/>
              <a:gd name="connsiteY104" fmla="*/ 3148013 h 3148013"/>
              <a:gd name="connsiteX105" fmla="*/ 388938 w 1428750"/>
              <a:gd name="connsiteY105" fmla="*/ 3148013 h 3148013"/>
              <a:gd name="connsiteX106" fmla="*/ 388937 w 1428750"/>
              <a:gd name="connsiteY106" fmla="*/ 3148013 h 3148013"/>
              <a:gd name="connsiteX107" fmla="*/ 346075 w 1428750"/>
              <a:gd name="connsiteY107" fmla="*/ 3148013 h 3148013"/>
              <a:gd name="connsiteX108" fmla="*/ 303212 w 1428750"/>
              <a:gd name="connsiteY108" fmla="*/ 3148013 h 3148013"/>
              <a:gd name="connsiteX109" fmla="*/ 258763 w 1428750"/>
              <a:gd name="connsiteY109" fmla="*/ 3148013 h 3148013"/>
              <a:gd name="connsiteX110" fmla="*/ 258762 w 1428750"/>
              <a:gd name="connsiteY110" fmla="*/ 3148013 h 3148013"/>
              <a:gd name="connsiteX111" fmla="*/ 238125 w 1428750"/>
              <a:gd name="connsiteY111" fmla="*/ 3148013 h 3148013"/>
              <a:gd name="connsiteX112" fmla="*/ 215900 w 1428750"/>
              <a:gd name="connsiteY112" fmla="*/ 3146426 h 3148013"/>
              <a:gd name="connsiteX113" fmla="*/ 215900 w 1428750"/>
              <a:gd name="connsiteY113" fmla="*/ 3146425 h 3148013"/>
              <a:gd name="connsiteX114" fmla="*/ 190499 w 1428750"/>
              <a:gd name="connsiteY114" fmla="*/ 3144838 h 3148013"/>
              <a:gd name="connsiteX115" fmla="*/ 173037 w 1428750"/>
              <a:gd name="connsiteY115" fmla="*/ 3140075 h 3148013"/>
              <a:gd name="connsiteX116" fmla="*/ 173037 w 1428750"/>
              <a:gd name="connsiteY116" fmla="*/ 3140075 h 3148013"/>
              <a:gd name="connsiteX117" fmla="*/ 146050 w 1428750"/>
              <a:gd name="connsiteY117" fmla="*/ 3132138 h 3148013"/>
              <a:gd name="connsiteX118" fmla="*/ 130175 w 1428750"/>
              <a:gd name="connsiteY118" fmla="*/ 3124200 h 3148013"/>
              <a:gd name="connsiteX119" fmla="*/ 106362 w 1428750"/>
              <a:gd name="connsiteY119" fmla="*/ 3113088 h 3148013"/>
              <a:gd name="connsiteX120" fmla="*/ 85725 w 1428750"/>
              <a:gd name="connsiteY120" fmla="*/ 3100388 h 3148013"/>
              <a:gd name="connsiteX121" fmla="*/ 85725 w 1428750"/>
              <a:gd name="connsiteY121" fmla="*/ 3100387 h 3148013"/>
              <a:gd name="connsiteX122" fmla="*/ 69850 w 1428750"/>
              <a:gd name="connsiteY122" fmla="*/ 3087687 h 3148013"/>
              <a:gd name="connsiteX123" fmla="*/ 42862 w 1428750"/>
              <a:gd name="connsiteY123" fmla="*/ 3059112 h 3148013"/>
              <a:gd name="connsiteX124" fmla="*/ 42862 w 1428750"/>
              <a:gd name="connsiteY124" fmla="*/ 3059110 h 3148013"/>
              <a:gd name="connsiteX125" fmla="*/ 41275 w 1428750"/>
              <a:gd name="connsiteY125" fmla="*/ 3055937 h 3148013"/>
              <a:gd name="connsiteX126" fmla="*/ 19050 w 1428750"/>
              <a:gd name="connsiteY126" fmla="*/ 3021012 h 3148013"/>
              <a:gd name="connsiteX127" fmla="*/ 4762 w 1428750"/>
              <a:gd name="connsiteY127" fmla="*/ 2982912 h 3148013"/>
              <a:gd name="connsiteX128" fmla="*/ 0 w 1428750"/>
              <a:gd name="connsiteY128" fmla="*/ 2940050 h 3148013"/>
              <a:gd name="connsiteX129" fmla="*/ 0 w 1428750"/>
              <a:gd name="connsiteY129" fmla="*/ 1049337 h 3148013"/>
              <a:gd name="connsiteX130" fmla="*/ 0 w 1428750"/>
              <a:gd name="connsiteY130" fmla="*/ 209549 h 3148013"/>
              <a:gd name="connsiteX131" fmla="*/ 4762 w 1428750"/>
              <a:gd name="connsiteY131" fmla="*/ 166687 h 3148013"/>
              <a:gd name="connsiteX132" fmla="*/ 19050 w 1428750"/>
              <a:gd name="connsiteY132" fmla="*/ 128587 h 3148013"/>
              <a:gd name="connsiteX133" fmla="*/ 41275 w 1428750"/>
              <a:gd name="connsiteY133" fmla="*/ 92074 h 3148013"/>
              <a:gd name="connsiteX134" fmla="*/ 42862 w 1428750"/>
              <a:gd name="connsiteY134" fmla="*/ 90488 h 3148013"/>
              <a:gd name="connsiteX135" fmla="*/ 42862 w 1428750"/>
              <a:gd name="connsiteY135" fmla="*/ 90487 h 3148013"/>
              <a:gd name="connsiteX136" fmla="*/ 69850 w 1428750"/>
              <a:gd name="connsiteY136" fmla="*/ 60324 h 3148013"/>
              <a:gd name="connsiteX137" fmla="*/ 85725 w 1428750"/>
              <a:gd name="connsiteY137" fmla="*/ 49212 h 3148013"/>
              <a:gd name="connsiteX138" fmla="*/ 85725 w 1428750"/>
              <a:gd name="connsiteY138" fmla="*/ 49212 h 3148013"/>
              <a:gd name="connsiteX139" fmla="*/ 106362 w 1428750"/>
              <a:gd name="connsiteY139" fmla="*/ 34925 h 3148013"/>
              <a:gd name="connsiteX140" fmla="*/ 130175 w 1428750"/>
              <a:gd name="connsiteY140" fmla="*/ 25400 h 3148013"/>
              <a:gd name="connsiteX141" fmla="*/ 146050 w 1428750"/>
              <a:gd name="connsiteY141" fmla="*/ 15875 h 3148013"/>
              <a:gd name="connsiteX142" fmla="*/ 173037 w 1428750"/>
              <a:gd name="connsiteY142" fmla="*/ 9525 h 3148013"/>
              <a:gd name="connsiteX143" fmla="*/ 173037 w 1428750"/>
              <a:gd name="connsiteY143" fmla="*/ 9525 h 3148013"/>
              <a:gd name="connsiteX144" fmla="*/ 190499 w 1428750"/>
              <a:gd name="connsiteY144" fmla="*/ 4762 h 3148013"/>
              <a:gd name="connsiteX145" fmla="*/ 215900 w 1428750"/>
              <a:gd name="connsiteY145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428750" h="3148013">
                <a:moveTo>
                  <a:pt x="238125" y="0"/>
                </a:moveTo>
                <a:lnTo>
                  <a:pt x="258762" y="0"/>
                </a:lnTo>
                <a:lnTo>
                  <a:pt x="258763" y="0"/>
                </a:lnTo>
                <a:lnTo>
                  <a:pt x="303212" y="0"/>
                </a:lnTo>
                <a:lnTo>
                  <a:pt x="346075" y="0"/>
                </a:lnTo>
                <a:lnTo>
                  <a:pt x="388937" y="0"/>
                </a:lnTo>
                <a:lnTo>
                  <a:pt x="388938" y="0"/>
                </a:lnTo>
                <a:lnTo>
                  <a:pt x="431800" y="0"/>
                </a:lnTo>
                <a:lnTo>
                  <a:pt x="476250" y="0"/>
                </a:lnTo>
                <a:lnTo>
                  <a:pt x="519112" y="0"/>
                </a:lnTo>
                <a:lnTo>
                  <a:pt x="519113" y="0"/>
                </a:lnTo>
                <a:lnTo>
                  <a:pt x="563562" y="0"/>
                </a:lnTo>
                <a:lnTo>
                  <a:pt x="606425" y="0"/>
                </a:lnTo>
                <a:lnTo>
                  <a:pt x="649287" y="0"/>
                </a:lnTo>
                <a:lnTo>
                  <a:pt x="649288" y="0"/>
                </a:lnTo>
                <a:lnTo>
                  <a:pt x="692150" y="0"/>
                </a:lnTo>
                <a:lnTo>
                  <a:pt x="735012" y="0"/>
                </a:lnTo>
                <a:lnTo>
                  <a:pt x="735013" y="0"/>
                </a:lnTo>
                <a:lnTo>
                  <a:pt x="777875" y="0"/>
                </a:lnTo>
                <a:lnTo>
                  <a:pt x="822325" y="0"/>
                </a:lnTo>
                <a:lnTo>
                  <a:pt x="866775" y="0"/>
                </a:lnTo>
                <a:lnTo>
                  <a:pt x="909637" y="0"/>
                </a:lnTo>
                <a:lnTo>
                  <a:pt x="909638" y="0"/>
                </a:lnTo>
                <a:lnTo>
                  <a:pt x="952500" y="0"/>
                </a:lnTo>
                <a:lnTo>
                  <a:pt x="990600" y="0"/>
                </a:lnTo>
                <a:lnTo>
                  <a:pt x="995362" y="0"/>
                </a:lnTo>
                <a:lnTo>
                  <a:pt x="995363" y="0"/>
                </a:lnTo>
                <a:lnTo>
                  <a:pt x="995363" y="0"/>
                </a:lnTo>
                <a:lnTo>
                  <a:pt x="1038225" y="4762"/>
                </a:lnTo>
                <a:lnTo>
                  <a:pt x="1038225" y="4762"/>
                </a:lnTo>
                <a:lnTo>
                  <a:pt x="1081088" y="15874"/>
                </a:lnTo>
                <a:lnTo>
                  <a:pt x="1081088" y="15875"/>
                </a:lnTo>
                <a:lnTo>
                  <a:pt x="1082674" y="15875"/>
                </a:lnTo>
                <a:lnTo>
                  <a:pt x="1123950" y="34925"/>
                </a:lnTo>
                <a:lnTo>
                  <a:pt x="1123950" y="36512"/>
                </a:lnTo>
                <a:lnTo>
                  <a:pt x="1158875" y="60324"/>
                </a:lnTo>
                <a:lnTo>
                  <a:pt x="1169988" y="71437"/>
                </a:lnTo>
                <a:lnTo>
                  <a:pt x="1169988" y="71438"/>
                </a:lnTo>
                <a:lnTo>
                  <a:pt x="1189037" y="92074"/>
                </a:lnTo>
                <a:lnTo>
                  <a:pt x="1211262" y="128587"/>
                </a:lnTo>
                <a:lnTo>
                  <a:pt x="1212850" y="131762"/>
                </a:lnTo>
                <a:lnTo>
                  <a:pt x="1223962" y="166687"/>
                </a:lnTo>
                <a:lnTo>
                  <a:pt x="1230312" y="209549"/>
                </a:lnTo>
                <a:lnTo>
                  <a:pt x="1230312" y="617537"/>
                </a:lnTo>
                <a:lnTo>
                  <a:pt x="1255713" y="636587"/>
                </a:lnTo>
                <a:lnTo>
                  <a:pt x="1255713" y="636588"/>
                </a:lnTo>
                <a:lnTo>
                  <a:pt x="1298575" y="669924"/>
                </a:lnTo>
                <a:lnTo>
                  <a:pt x="1298575" y="669925"/>
                </a:lnTo>
                <a:lnTo>
                  <a:pt x="1341438" y="703262"/>
                </a:lnTo>
                <a:lnTo>
                  <a:pt x="1341438" y="703263"/>
                </a:lnTo>
                <a:lnTo>
                  <a:pt x="1384300" y="735012"/>
                </a:lnTo>
                <a:lnTo>
                  <a:pt x="1411288" y="755649"/>
                </a:lnTo>
                <a:lnTo>
                  <a:pt x="1423988" y="769937"/>
                </a:lnTo>
                <a:lnTo>
                  <a:pt x="1427163" y="787400"/>
                </a:lnTo>
                <a:lnTo>
                  <a:pt x="1427163" y="787400"/>
                </a:lnTo>
                <a:lnTo>
                  <a:pt x="1428750" y="787400"/>
                </a:lnTo>
                <a:lnTo>
                  <a:pt x="1428750" y="788988"/>
                </a:lnTo>
                <a:lnTo>
                  <a:pt x="1427162" y="788988"/>
                </a:lnTo>
                <a:lnTo>
                  <a:pt x="1427162" y="787405"/>
                </a:lnTo>
                <a:lnTo>
                  <a:pt x="1423988" y="803275"/>
                </a:lnTo>
                <a:lnTo>
                  <a:pt x="1411288" y="817563"/>
                </a:lnTo>
                <a:lnTo>
                  <a:pt x="1384300" y="838200"/>
                </a:lnTo>
                <a:lnTo>
                  <a:pt x="1384300" y="838200"/>
                </a:lnTo>
                <a:lnTo>
                  <a:pt x="1341438" y="871536"/>
                </a:lnTo>
                <a:lnTo>
                  <a:pt x="1341438" y="871538"/>
                </a:lnTo>
                <a:lnTo>
                  <a:pt x="1298575" y="904875"/>
                </a:lnTo>
                <a:lnTo>
                  <a:pt x="1255713" y="936624"/>
                </a:lnTo>
                <a:lnTo>
                  <a:pt x="1255713" y="936625"/>
                </a:lnTo>
                <a:lnTo>
                  <a:pt x="1230312" y="955675"/>
                </a:lnTo>
                <a:lnTo>
                  <a:pt x="1230312" y="2940050"/>
                </a:lnTo>
                <a:lnTo>
                  <a:pt x="1223962" y="2982913"/>
                </a:lnTo>
                <a:lnTo>
                  <a:pt x="1212850" y="3016250"/>
                </a:lnTo>
                <a:lnTo>
                  <a:pt x="1211262" y="3021013"/>
                </a:lnTo>
                <a:lnTo>
                  <a:pt x="1189037" y="3055938"/>
                </a:lnTo>
                <a:lnTo>
                  <a:pt x="1169988" y="3076574"/>
                </a:lnTo>
                <a:lnTo>
                  <a:pt x="1169988" y="3076575"/>
                </a:lnTo>
                <a:lnTo>
                  <a:pt x="1158875" y="3087688"/>
                </a:lnTo>
                <a:lnTo>
                  <a:pt x="1123950" y="3111500"/>
                </a:lnTo>
                <a:lnTo>
                  <a:pt x="1123950" y="3111501"/>
                </a:lnTo>
                <a:lnTo>
                  <a:pt x="1123950" y="3113088"/>
                </a:lnTo>
                <a:lnTo>
                  <a:pt x="1082674" y="3132138"/>
                </a:lnTo>
                <a:lnTo>
                  <a:pt x="1081087" y="3132138"/>
                </a:lnTo>
                <a:lnTo>
                  <a:pt x="1081087" y="3132138"/>
                </a:lnTo>
                <a:lnTo>
                  <a:pt x="1038225" y="3144837"/>
                </a:lnTo>
                <a:lnTo>
                  <a:pt x="1038225" y="3144838"/>
                </a:lnTo>
                <a:lnTo>
                  <a:pt x="995363" y="3148013"/>
                </a:lnTo>
                <a:lnTo>
                  <a:pt x="995362" y="3148013"/>
                </a:lnTo>
                <a:lnTo>
                  <a:pt x="990600" y="3148013"/>
                </a:lnTo>
                <a:lnTo>
                  <a:pt x="952500" y="3148013"/>
                </a:lnTo>
                <a:lnTo>
                  <a:pt x="909638" y="3148013"/>
                </a:lnTo>
                <a:lnTo>
                  <a:pt x="909637" y="3148013"/>
                </a:lnTo>
                <a:lnTo>
                  <a:pt x="866775" y="3148013"/>
                </a:lnTo>
                <a:lnTo>
                  <a:pt x="822325" y="3148013"/>
                </a:lnTo>
                <a:lnTo>
                  <a:pt x="777875" y="3148013"/>
                </a:lnTo>
                <a:lnTo>
                  <a:pt x="735013" y="3148013"/>
                </a:lnTo>
                <a:lnTo>
                  <a:pt x="735012" y="3148013"/>
                </a:lnTo>
                <a:lnTo>
                  <a:pt x="692150" y="3148013"/>
                </a:lnTo>
                <a:lnTo>
                  <a:pt x="649288" y="3148013"/>
                </a:lnTo>
                <a:lnTo>
                  <a:pt x="649287" y="3148013"/>
                </a:lnTo>
                <a:lnTo>
                  <a:pt x="606425" y="3148013"/>
                </a:lnTo>
                <a:lnTo>
                  <a:pt x="563562" y="3148013"/>
                </a:lnTo>
                <a:lnTo>
                  <a:pt x="519113" y="3148013"/>
                </a:lnTo>
                <a:lnTo>
                  <a:pt x="519112" y="3148013"/>
                </a:lnTo>
                <a:lnTo>
                  <a:pt x="476250" y="3148013"/>
                </a:lnTo>
                <a:lnTo>
                  <a:pt x="431800" y="3148013"/>
                </a:lnTo>
                <a:lnTo>
                  <a:pt x="388938" y="3148013"/>
                </a:lnTo>
                <a:lnTo>
                  <a:pt x="388937" y="3148013"/>
                </a:lnTo>
                <a:lnTo>
                  <a:pt x="346075" y="3148013"/>
                </a:lnTo>
                <a:lnTo>
                  <a:pt x="303212" y="3148013"/>
                </a:lnTo>
                <a:lnTo>
                  <a:pt x="258763" y="3148013"/>
                </a:lnTo>
                <a:lnTo>
                  <a:pt x="258762" y="3148013"/>
                </a:lnTo>
                <a:lnTo>
                  <a:pt x="238125" y="3148013"/>
                </a:lnTo>
                <a:lnTo>
                  <a:pt x="215900" y="3146426"/>
                </a:lnTo>
                <a:lnTo>
                  <a:pt x="215900" y="3146425"/>
                </a:lnTo>
                <a:lnTo>
                  <a:pt x="190499" y="3144838"/>
                </a:lnTo>
                <a:lnTo>
                  <a:pt x="173037" y="3140075"/>
                </a:lnTo>
                <a:lnTo>
                  <a:pt x="173037" y="3140075"/>
                </a:lnTo>
                <a:lnTo>
                  <a:pt x="146050" y="3132138"/>
                </a:lnTo>
                <a:lnTo>
                  <a:pt x="130175" y="3124200"/>
                </a:lnTo>
                <a:lnTo>
                  <a:pt x="106362" y="3113088"/>
                </a:lnTo>
                <a:lnTo>
                  <a:pt x="85725" y="3100388"/>
                </a:lnTo>
                <a:lnTo>
                  <a:pt x="85725" y="3100387"/>
                </a:lnTo>
                <a:lnTo>
                  <a:pt x="69850" y="3087687"/>
                </a:lnTo>
                <a:lnTo>
                  <a:pt x="42862" y="3059112"/>
                </a:lnTo>
                <a:lnTo>
                  <a:pt x="42862" y="3059110"/>
                </a:lnTo>
                <a:lnTo>
                  <a:pt x="41275" y="305593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1049337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41275" y="92074"/>
                </a:lnTo>
                <a:lnTo>
                  <a:pt x="42862" y="90488"/>
                </a:lnTo>
                <a:lnTo>
                  <a:pt x="42862" y="90487"/>
                </a:lnTo>
                <a:lnTo>
                  <a:pt x="69850" y="60324"/>
                </a:lnTo>
                <a:lnTo>
                  <a:pt x="85725" y="49212"/>
                </a:lnTo>
                <a:lnTo>
                  <a:pt x="85725" y="49212"/>
                </a:lnTo>
                <a:lnTo>
                  <a:pt x="106362" y="34925"/>
                </a:lnTo>
                <a:lnTo>
                  <a:pt x="130175" y="25400"/>
                </a:lnTo>
                <a:lnTo>
                  <a:pt x="146050" y="15875"/>
                </a:lnTo>
                <a:lnTo>
                  <a:pt x="173037" y="9525"/>
                </a:lnTo>
                <a:lnTo>
                  <a:pt x="173037" y="9525"/>
                </a:lnTo>
                <a:lnTo>
                  <a:pt x="190499" y="4762"/>
                </a:lnTo>
                <a:lnTo>
                  <a:pt x="215900" y="3175"/>
                </a:lnTo>
                <a:close/>
              </a:path>
            </a:pathLst>
          </a:custGeom>
          <a:gradFill>
            <a:gsLst>
              <a:gs pos="0">
                <a:srgbClr val="5BD7A1"/>
              </a:gs>
              <a:gs pos="100000">
                <a:srgbClr val="9BE7C6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83727" tIns="41863" rIns="83727" bIns="41863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 kern="0">
              <a:solidFill>
                <a:sysClr val="window" lastClr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任意多边形 168"/>
          <p:cNvSpPr/>
          <p:nvPr/>
        </p:nvSpPr>
        <p:spPr bwMode="auto">
          <a:xfrm>
            <a:off x="8877647" y="1600101"/>
            <a:ext cx="1170755" cy="2999495"/>
          </a:xfrm>
          <a:custGeom>
            <a:avLst/>
            <a:gdLst>
              <a:gd name="connsiteX0" fmla="*/ 239712 w 1228725"/>
              <a:gd name="connsiteY0" fmla="*/ 0 h 3148013"/>
              <a:gd name="connsiteX1" fmla="*/ 252412 w 1228725"/>
              <a:gd name="connsiteY1" fmla="*/ 0 h 3148013"/>
              <a:gd name="connsiteX2" fmla="*/ 296862 w 1228725"/>
              <a:gd name="connsiteY2" fmla="*/ 0 h 3148013"/>
              <a:gd name="connsiteX3" fmla="*/ 339725 w 1228725"/>
              <a:gd name="connsiteY3" fmla="*/ 0 h 3148013"/>
              <a:gd name="connsiteX4" fmla="*/ 381000 w 1228725"/>
              <a:gd name="connsiteY4" fmla="*/ 0 h 3148013"/>
              <a:gd name="connsiteX5" fmla="*/ 423862 w 1228725"/>
              <a:gd name="connsiteY5" fmla="*/ 0 h 3148013"/>
              <a:gd name="connsiteX6" fmla="*/ 423863 w 1228725"/>
              <a:gd name="connsiteY6" fmla="*/ 0 h 3148013"/>
              <a:gd name="connsiteX7" fmla="*/ 465137 w 1228725"/>
              <a:gd name="connsiteY7" fmla="*/ 0 h 3148013"/>
              <a:gd name="connsiteX8" fmla="*/ 508000 w 1228725"/>
              <a:gd name="connsiteY8" fmla="*/ 0 h 3148013"/>
              <a:gd name="connsiteX9" fmla="*/ 550862 w 1228725"/>
              <a:gd name="connsiteY9" fmla="*/ 0 h 3148013"/>
              <a:gd name="connsiteX10" fmla="*/ 550863 w 1228725"/>
              <a:gd name="connsiteY10" fmla="*/ 0 h 3148013"/>
              <a:gd name="connsiteX11" fmla="*/ 592137 w 1228725"/>
              <a:gd name="connsiteY11" fmla="*/ 0 h 3148013"/>
              <a:gd name="connsiteX12" fmla="*/ 635000 w 1228725"/>
              <a:gd name="connsiteY12" fmla="*/ 0 h 3148013"/>
              <a:gd name="connsiteX13" fmla="*/ 676275 w 1228725"/>
              <a:gd name="connsiteY13" fmla="*/ 0 h 3148013"/>
              <a:gd name="connsiteX14" fmla="*/ 720725 w 1228725"/>
              <a:gd name="connsiteY14" fmla="*/ 0 h 3148013"/>
              <a:gd name="connsiteX15" fmla="*/ 763587 w 1228725"/>
              <a:gd name="connsiteY15" fmla="*/ 0 h 3148013"/>
              <a:gd name="connsiteX16" fmla="*/ 763588 w 1228725"/>
              <a:gd name="connsiteY16" fmla="*/ 0 h 3148013"/>
              <a:gd name="connsiteX17" fmla="*/ 804862 w 1228725"/>
              <a:gd name="connsiteY17" fmla="*/ 0 h 3148013"/>
              <a:gd name="connsiteX18" fmla="*/ 847725 w 1228725"/>
              <a:gd name="connsiteY18" fmla="*/ 0 h 3148013"/>
              <a:gd name="connsiteX19" fmla="*/ 889000 w 1228725"/>
              <a:gd name="connsiteY19" fmla="*/ 0 h 3148013"/>
              <a:gd name="connsiteX20" fmla="*/ 931862 w 1228725"/>
              <a:gd name="connsiteY20" fmla="*/ 0 h 3148013"/>
              <a:gd name="connsiteX21" fmla="*/ 931863 w 1228725"/>
              <a:gd name="connsiteY21" fmla="*/ 0 h 3148013"/>
              <a:gd name="connsiteX22" fmla="*/ 974725 w 1228725"/>
              <a:gd name="connsiteY22" fmla="*/ 0 h 3148013"/>
              <a:gd name="connsiteX23" fmla="*/ 989013 w 1228725"/>
              <a:gd name="connsiteY23" fmla="*/ 0 h 3148013"/>
              <a:gd name="connsiteX24" fmla="*/ 1016000 w 1228725"/>
              <a:gd name="connsiteY24" fmla="*/ 3175 h 3148013"/>
              <a:gd name="connsiteX25" fmla="*/ 1036638 w 1228725"/>
              <a:gd name="connsiteY25" fmla="*/ 4762 h 3148013"/>
              <a:gd name="connsiteX26" fmla="*/ 1058862 w 1228725"/>
              <a:gd name="connsiteY26" fmla="*/ 11112 h 3148013"/>
              <a:gd name="connsiteX27" fmla="*/ 1058862 w 1228725"/>
              <a:gd name="connsiteY27" fmla="*/ 11112 h 3148013"/>
              <a:gd name="connsiteX28" fmla="*/ 1081087 w 1228725"/>
              <a:gd name="connsiteY28" fmla="*/ 15874 h 3148013"/>
              <a:gd name="connsiteX29" fmla="*/ 1100137 w 1228725"/>
              <a:gd name="connsiteY29" fmla="*/ 25399 h 3148013"/>
              <a:gd name="connsiteX30" fmla="*/ 1100137 w 1228725"/>
              <a:gd name="connsiteY30" fmla="*/ 25400 h 3148013"/>
              <a:gd name="connsiteX31" fmla="*/ 1123949 w 1228725"/>
              <a:gd name="connsiteY31" fmla="*/ 34925 h 3148013"/>
              <a:gd name="connsiteX32" fmla="*/ 1144587 w 1228725"/>
              <a:gd name="connsiteY32" fmla="*/ 50800 h 3148013"/>
              <a:gd name="connsiteX33" fmla="*/ 1158875 w 1228725"/>
              <a:gd name="connsiteY33" fmla="*/ 60325 h 3148013"/>
              <a:gd name="connsiteX34" fmla="*/ 1187450 w 1228725"/>
              <a:gd name="connsiteY34" fmla="*/ 90488 h 3148013"/>
              <a:gd name="connsiteX35" fmla="*/ 1187450 w 1228725"/>
              <a:gd name="connsiteY35" fmla="*/ 90487 h 3148013"/>
              <a:gd name="connsiteX36" fmla="*/ 1189037 w 1228725"/>
              <a:gd name="connsiteY36" fmla="*/ 92075 h 3148013"/>
              <a:gd name="connsiteX37" fmla="*/ 1209675 w 1228725"/>
              <a:gd name="connsiteY37" fmla="*/ 128587 h 3148013"/>
              <a:gd name="connsiteX38" fmla="*/ 1222375 w 1228725"/>
              <a:gd name="connsiteY38" fmla="*/ 166687 h 3148013"/>
              <a:gd name="connsiteX39" fmla="*/ 1228725 w 1228725"/>
              <a:gd name="connsiteY39" fmla="*/ 209550 h 3148013"/>
              <a:gd name="connsiteX40" fmla="*/ 1228725 w 1228725"/>
              <a:gd name="connsiteY40" fmla="*/ 2940050 h 3148013"/>
              <a:gd name="connsiteX41" fmla="*/ 1222375 w 1228725"/>
              <a:gd name="connsiteY41" fmla="*/ 2982912 h 3148013"/>
              <a:gd name="connsiteX42" fmla="*/ 1209675 w 1228725"/>
              <a:gd name="connsiteY42" fmla="*/ 3021012 h 3148013"/>
              <a:gd name="connsiteX43" fmla="*/ 1189037 w 1228725"/>
              <a:gd name="connsiteY43" fmla="*/ 3055937 h 3148013"/>
              <a:gd name="connsiteX44" fmla="*/ 1187450 w 1228725"/>
              <a:gd name="connsiteY44" fmla="*/ 3059112 h 3148013"/>
              <a:gd name="connsiteX45" fmla="*/ 1187450 w 1228725"/>
              <a:gd name="connsiteY45" fmla="*/ 3059113 h 3148013"/>
              <a:gd name="connsiteX46" fmla="*/ 1158875 w 1228725"/>
              <a:gd name="connsiteY46" fmla="*/ 3087688 h 3148013"/>
              <a:gd name="connsiteX47" fmla="*/ 1144587 w 1228725"/>
              <a:gd name="connsiteY47" fmla="*/ 3097213 h 3148013"/>
              <a:gd name="connsiteX48" fmla="*/ 1144587 w 1228725"/>
              <a:gd name="connsiteY48" fmla="*/ 3097213 h 3148013"/>
              <a:gd name="connsiteX49" fmla="*/ 1123949 w 1228725"/>
              <a:gd name="connsiteY49" fmla="*/ 3113088 h 3148013"/>
              <a:gd name="connsiteX50" fmla="*/ 1100137 w 1228725"/>
              <a:gd name="connsiteY50" fmla="*/ 3124200 h 3148013"/>
              <a:gd name="connsiteX51" fmla="*/ 1081087 w 1228725"/>
              <a:gd name="connsiteY51" fmla="*/ 3132138 h 3148013"/>
              <a:gd name="connsiteX52" fmla="*/ 1058863 w 1228725"/>
              <a:gd name="connsiteY52" fmla="*/ 3136900 h 3148013"/>
              <a:gd name="connsiteX53" fmla="*/ 1036638 w 1228725"/>
              <a:gd name="connsiteY53" fmla="*/ 3144838 h 3148013"/>
              <a:gd name="connsiteX54" fmla="*/ 1016000 w 1228725"/>
              <a:gd name="connsiteY54" fmla="*/ 3146425 h 3148013"/>
              <a:gd name="connsiteX55" fmla="*/ 1016000 w 1228725"/>
              <a:gd name="connsiteY55" fmla="*/ 3146426 h 3148013"/>
              <a:gd name="connsiteX56" fmla="*/ 989013 w 1228725"/>
              <a:gd name="connsiteY56" fmla="*/ 3148013 h 3148013"/>
              <a:gd name="connsiteX57" fmla="*/ 974725 w 1228725"/>
              <a:gd name="connsiteY57" fmla="*/ 3148013 h 3148013"/>
              <a:gd name="connsiteX58" fmla="*/ 931863 w 1228725"/>
              <a:gd name="connsiteY58" fmla="*/ 3148013 h 3148013"/>
              <a:gd name="connsiteX59" fmla="*/ 931862 w 1228725"/>
              <a:gd name="connsiteY59" fmla="*/ 3148013 h 3148013"/>
              <a:gd name="connsiteX60" fmla="*/ 889000 w 1228725"/>
              <a:gd name="connsiteY60" fmla="*/ 3148013 h 3148013"/>
              <a:gd name="connsiteX61" fmla="*/ 847725 w 1228725"/>
              <a:gd name="connsiteY61" fmla="*/ 3148013 h 3148013"/>
              <a:gd name="connsiteX62" fmla="*/ 804862 w 1228725"/>
              <a:gd name="connsiteY62" fmla="*/ 3148013 h 3148013"/>
              <a:gd name="connsiteX63" fmla="*/ 763588 w 1228725"/>
              <a:gd name="connsiteY63" fmla="*/ 3148013 h 3148013"/>
              <a:gd name="connsiteX64" fmla="*/ 763587 w 1228725"/>
              <a:gd name="connsiteY64" fmla="*/ 3148013 h 3148013"/>
              <a:gd name="connsiteX65" fmla="*/ 720725 w 1228725"/>
              <a:gd name="connsiteY65" fmla="*/ 3148013 h 3148013"/>
              <a:gd name="connsiteX66" fmla="*/ 676275 w 1228725"/>
              <a:gd name="connsiteY66" fmla="*/ 3148013 h 3148013"/>
              <a:gd name="connsiteX67" fmla="*/ 635000 w 1228725"/>
              <a:gd name="connsiteY67" fmla="*/ 3148013 h 3148013"/>
              <a:gd name="connsiteX68" fmla="*/ 592137 w 1228725"/>
              <a:gd name="connsiteY68" fmla="*/ 3148013 h 3148013"/>
              <a:gd name="connsiteX69" fmla="*/ 550863 w 1228725"/>
              <a:gd name="connsiteY69" fmla="*/ 3148013 h 3148013"/>
              <a:gd name="connsiteX70" fmla="*/ 550862 w 1228725"/>
              <a:gd name="connsiteY70" fmla="*/ 3148013 h 3148013"/>
              <a:gd name="connsiteX71" fmla="*/ 508000 w 1228725"/>
              <a:gd name="connsiteY71" fmla="*/ 3148013 h 3148013"/>
              <a:gd name="connsiteX72" fmla="*/ 465137 w 1228725"/>
              <a:gd name="connsiteY72" fmla="*/ 3148013 h 3148013"/>
              <a:gd name="connsiteX73" fmla="*/ 423863 w 1228725"/>
              <a:gd name="connsiteY73" fmla="*/ 3148013 h 3148013"/>
              <a:gd name="connsiteX74" fmla="*/ 423862 w 1228725"/>
              <a:gd name="connsiteY74" fmla="*/ 3148013 h 3148013"/>
              <a:gd name="connsiteX75" fmla="*/ 381000 w 1228725"/>
              <a:gd name="connsiteY75" fmla="*/ 3148013 h 3148013"/>
              <a:gd name="connsiteX76" fmla="*/ 339725 w 1228725"/>
              <a:gd name="connsiteY76" fmla="*/ 3148013 h 3148013"/>
              <a:gd name="connsiteX77" fmla="*/ 296862 w 1228725"/>
              <a:gd name="connsiteY77" fmla="*/ 3148013 h 3148013"/>
              <a:gd name="connsiteX78" fmla="*/ 252412 w 1228725"/>
              <a:gd name="connsiteY78" fmla="*/ 3148013 h 3148013"/>
              <a:gd name="connsiteX79" fmla="*/ 239712 w 1228725"/>
              <a:gd name="connsiteY79" fmla="*/ 3148013 h 3148013"/>
              <a:gd name="connsiteX80" fmla="*/ 211137 w 1228725"/>
              <a:gd name="connsiteY80" fmla="*/ 3146426 h 3148013"/>
              <a:gd name="connsiteX81" fmla="*/ 211137 w 1228725"/>
              <a:gd name="connsiteY81" fmla="*/ 3146425 h 3148013"/>
              <a:gd name="connsiteX82" fmla="*/ 190500 w 1228725"/>
              <a:gd name="connsiteY82" fmla="*/ 3144838 h 3148013"/>
              <a:gd name="connsiteX83" fmla="*/ 168275 w 1228725"/>
              <a:gd name="connsiteY83" fmla="*/ 3136900 h 3148013"/>
              <a:gd name="connsiteX84" fmla="*/ 146049 w 1228725"/>
              <a:gd name="connsiteY84" fmla="*/ 3132138 h 3148013"/>
              <a:gd name="connsiteX85" fmla="*/ 125412 w 1228725"/>
              <a:gd name="connsiteY85" fmla="*/ 3124200 h 3148013"/>
              <a:gd name="connsiteX86" fmla="*/ 104774 w 1228725"/>
              <a:gd name="connsiteY86" fmla="*/ 3113088 h 3148013"/>
              <a:gd name="connsiteX87" fmla="*/ 84137 w 1228725"/>
              <a:gd name="connsiteY87" fmla="*/ 3097213 h 3148013"/>
              <a:gd name="connsiteX88" fmla="*/ 68263 w 1228725"/>
              <a:gd name="connsiteY88" fmla="*/ 3087688 h 3148013"/>
              <a:gd name="connsiteX89" fmla="*/ 41275 w 1228725"/>
              <a:gd name="connsiteY89" fmla="*/ 3059113 h 3148013"/>
              <a:gd name="connsiteX90" fmla="*/ 41275 w 1228725"/>
              <a:gd name="connsiteY90" fmla="*/ 3059112 h 3148013"/>
              <a:gd name="connsiteX91" fmla="*/ 39687 w 1228725"/>
              <a:gd name="connsiteY91" fmla="*/ 3055937 h 3148013"/>
              <a:gd name="connsiteX92" fmla="*/ 19050 w 1228725"/>
              <a:gd name="connsiteY92" fmla="*/ 3021012 h 3148013"/>
              <a:gd name="connsiteX93" fmla="*/ 3175 w 1228725"/>
              <a:gd name="connsiteY93" fmla="*/ 2982912 h 3148013"/>
              <a:gd name="connsiteX94" fmla="*/ 0 w 1228725"/>
              <a:gd name="connsiteY94" fmla="*/ 2940050 h 3148013"/>
              <a:gd name="connsiteX95" fmla="*/ 0 w 1228725"/>
              <a:gd name="connsiteY95" fmla="*/ 209550 h 3148013"/>
              <a:gd name="connsiteX96" fmla="*/ 3175 w 1228725"/>
              <a:gd name="connsiteY96" fmla="*/ 166687 h 3148013"/>
              <a:gd name="connsiteX97" fmla="*/ 19050 w 1228725"/>
              <a:gd name="connsiteY97" fmla="*/ 128587 h 3148013"/>
              <a:gd name="connsiteX98" fmla="*/ 39687 w 1228725"/>
              <a:gd name="connsiteY98" fmla="*/ 92075 h 3148013"/>
              <a:gd name="connsiteX99" fmla="*/ 41275 w 1228725"/>
              <a:gd name="connsiteY99" fmla="*/ 90487 h 3148013"/>
              <a:gd name="connsiteX100" fmla="*/ 41275 w 1228725"/>
              <a:gd name="connsiteY100" fmla="*/ 90488 h 3148013"/>
              <a:gd name="connsiteX101" fmla="*/ 68263 w 1228725"/>
              <a:gd name="connsiteY101" fmla="*/ 60325 h 3148013"/>
              <a:gd name="connsiteX102" fmla="*/ 84137 w 1228725"/>
              <a:gd name="connsiteY102" fmla="*/ 50801 h 3148013"/>
              <a:gd name="connsiteX103" fmla="*/ 84137 w 1228725"/>
              <a:gd name="connsiteY103" fmla="*/ 50800 h 3148013"/>
              <a:gd name="connsiteX104" fmla="*/ 104774 w 1228725"/>
              <a:gd name="connsiteY104" fmla="*/ 34925 h 3148013"/>
              <a:gd name="connsiteX105" fmla="*/ 125412 w 1228725"/>
              <a:gd name="connsiteY105" fmla="*/ 25400 h 3148013"/>
              <a:gd name="connsiteX106" fmla="*/ 125412 w 1228725"/>
              <a:gd name="connsiteY106" fmla="*/ 25399 h 3148013"/>
              <a:gd name="connsiteX107" fmla="*/ 146049 w 1228725"/>
              <a:gd name="connsiteY107" fmla="*/ 15874 h 3148013"/>
              <a:gd name="connsiteX108" fmla="*/ 168275 w 1228725"/>
              <a:gd name="connsiteY108" fmla="*/ 11112 h 3148013"/>
              <a:gd name="connsiteX109" fmla="*/ 168275 w 1228725"/>
              <a:gd name="connsiteY109" fmla="*/ 11112 h 3148013"/>
              <a:gd name="connsiteX110" fmla="*/ 190500 w 1228725"/>
              <a:gd name="connsiteY110" fmla="*/ 4762 h 3148013"/>
              <a:gd name="connsiteX111" fmla="*/ 211137 w 1228725"/>
              <a:gd name="connsiteY111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28725" h="3148013">
                <a:moveTo>
                  <a:pt x="239712" y="0"/>
                </a:moveTo>
                <a:lnTo>
                  <a:pt x="252412" y="0"/>
                </a:lnTo>
                <a:lnTo>
                  <a:pt x="296862" y="0"/>
                </a:lnTo>
                <a:lnTo>
                  <a:pt x="339725" y="0"/>
                </a:lnTo>
                <a:lnTo>
                  <a:pt x="381000" y="0"/>
                </a:lnTo>
                <a:lnTo>
                  <a:pt x="423862" y="0"/>
                </a:lnTo>
                <a:lnTo>
                  <a:pt x="423863" y="0"/>
                </a:lnTo>
                <a:lnTo>
                  <a:pt x="465137" y="0"/>
                </a:lnTo>
                <a:lnTo>
                  <a:pt x="508000" y="0"/>
                </a:lnTo>
                <a:lnTo>
                  <a:pt x="550862" y="0"/>
                </a:lnTo>
                <a:lnTo>
                  <a:pt x="550863" y="0"/>
                </a:lnTo>
                <a:lnTo>
                  <a:pt x="592137" y="0"/>
                </a:lnTo>
                <a:lnTo>
                  <a:pt x="635000" y="0"/>
                </a:lnTo>
                <a:lnTo>
                  <a:pt x="676275" y="0"/>
                </a:lnTo>
                <a:lnTo>
                  <a:pt x="720725" y="0"/>
                </a:lnTo>
                <a:lnTo>
                  <a:pt x="763587" y="0"/>
                </a:lnTo>
                <a:lnTo>
                  <a:pt x="763588" y="0"/>
                </a:lnTo>
                <a:lnTo>
                  <a:pt x="804862" y="0"/>
                </a:lnTo>
                <a:lnTo>
                  <a:pt x="847725" y="0"/>
                </a:lnTo>
                <a:lnTo>
                  <a:pt x="889000" y="0"/>
                </a:lnTo>
                <a:lnTo>
                  <a:pt x="931862" y="0"/>
                </a:lnTo>
                <a:lnTo>
                  <a:pt x="931863" y="0"/>
                </a:lnTo>
                <a:lnTo>
                  <a:pt x="974725" y="0"/>
                </a:lnTo>
                <a:lnTo>
                  <a:pt x="989013" y="0"/>
                </a:lnTo>
                <a:lnTo>
                  <a:pt x="1016000" y="3175"/>
                </a:lnTo>
                <a:lnTo>
                  <a:pt x="1036638" y="4762"/>
                </a:lnTo>
                <a:lnTo>
                  <a:pt x="1058862" y="11112"/>
                </a:lnTo>
                <a:lnTo>
                  <a:pt x="1058862" y="11112"/>
                </a:lnTo>
                <a:lnTo>
                  <a:pt x="1081087" y="15874"/>
                </a:lnTo>
                <a:lnTo>
                  <a:pt x="1100137" y="25399"/>
                </a:lnTo>
                <a:lnTo>
                  <a:pt x="1100137" y="25400"/>
                </a:lnTo>
                <a:lnTo>
                  <a:pt x="1123949" y="34925"/>
                </a:lnTo>
                <a:lnTo>
                  <a:pt x="1144587" y="50800"/>
                </a:lnTo>
                <a:lnTo>
                  <a:pt x="1158875" y="60325"/>
                </a:lnTo>
                <a:lnTo>
                  <a:pt x="1187450" y="90488"/>
                </a:lnTo>
                <a:lnTo>
                  <a:pt x="1187450" y="90487"/>
                </a:lnTo>
                <a:lnTo>
                  <a:pt x="1189037" y="92075"/>
                </a:lnTo>
                <a:lnTo>
                  <a:pt x="1209675" y="128587"/>
                </a:lnTo>
                <a:lnTo>
                  <a:pt x="1222375" y="166687"/>
                </a:lnTo>
                <a:lnTo>
                  <a:pt x="1228725" y="209550"/>
                </a:lnTo>
                <a:lnTo>
                  <a:pt x="1228725" y="2940050"/>
                </a:lnTo>
                <a:lnTo>
                  <a:pt x="1222375" y="2982912"/>
                </a:lnTo>
                <a:lnTo>
                  <a:pt x="1209675" y="3021012"/>
                </a:lnTo>
                <a:lnTo>
                  <a:pt x="1189037" y="3055937"/>
                </a:lnTo>
                <a:lnTo>
                  <a:pt x="1187450" y="3059112"/>
                </a:lnTo>
                <a:lnTo>
                  <a:pt x="1187450" y="3059113"/>
                </a:lnTo>
                <a:lnTo>
                  <a:pt x="1158875" y="3087688"/>
                </a:lnTo>
                <a:lnTo>
                  <a:pt x="1144587" y="3097213"/>
                </a:lnTo>
                <a:lnTo>
                  <a:pt x="1144587" y="3097213"/>
                </a:lnTo>
                <a:lnTo>
                  <a:pt x="1123949" y="3113088"/>
                </a:lnTo>
                <a:lnTo>
                  <a:pt x="1100137" y="3124200"/>
                </a:lnTo>
                <a:lnTo>
                  <a:pt x="1081087" y="3132138"/>
                </a:lnTo>
                <a:lnTo>
                  <a:pt x="1058863" y="3136900"/>
                </a:lnTo>
                <a:lnTo>
                  <a:pt x="1036638" y="3144838"/>
                </a:lnTo>
                <a:lnTo>
                  <a:pt x="1016000" y="3146425"/>
                </a:lnTo>
                <a:lnTo>
                  <a:pt x="1016000" y="3146426"/>
                </a:lnTo>
                <a:lnTo>
                  <a:pt x="989013" y="3148013"/>
                </a:lnTo>
                <a:lnTo>
                  <a:pt x="974725" y="3148013"/>
                </a:lnTo>
                <a:lnTo>
                  <a:pt x="931863" y="3148013"/>
                </a:lnTo>
                <a:lnTo>
                  <a:pt x="931862" y="3148013"/>
                </a:lnTo>
                <a:lnTo>
                  <a:pt x="889000" y="3148013"/>
                </a:lnTo>
                <a:lnTo>
                  <a:pt x="847725" y="3148013"/>
                </a:lnTo>
                <a:lnTo>
                  <a:pt x="804862" y="3148013"/>
                </a:lnTo>
                <a:lnTo>
                  <a:pt x="763588" y="3148013"/>
                </a:lnTo>
                <a:lnTo>
                  <a:pt x="763587" y="3148013"/>
                </a:lnTo>
                <a:lnTo>
                  <a:pt x="720725" y="3148013"/>
                </a:lnTo>
                <a:lnTo>
                  <a:pt x="676275" y="3148013"/>
                </a:lnTo>
                <a:lnTo>
                  <a:pt x="635000" y="3148013"/>
                </a:lnTo>
                <a:lnTo>
                  <a:pt x="592137" y="3148013"/>
                </a:lnTo>
                <a:lnTo>
                  <a:pt x="550863" y="3148013"/>
                </a:lnTo>
                <a:lnTo>
                  <a:pt x="550862" y="3148013"/>
                </a:lnTo>
                <a:lnTo>
                  <a:pt x="508000" y="3148013"/>
                </a:lnTo>
                <a:lnTo>
                  <a:pt x="465137" y="3148013"/>
                </a:lnTo>
                <a:lnTo>
                  <a:pt x="423863" y="3148013"/>
                </a:lnTo>
                <a:lnTo>
                  <a:pt x="423862" y="3148013"/>
                </a:lnTo>
                <a:lnTo>
                  <a:pt x="381000" y="3148013"/>
                </a:lnTo>
                <a:lnTo>
                  <a:pt x="339725" y="3148013"/>
                </a:lnTo>
                <a:lnTo>
                  <a:pt x="296862" y="3148013"/>
                </a:lnTo>
                <a:lnTo>
                  <a:pt x="252412" y="3148013"/>
                </a:lnTo>
                <a:lnTo>
                  <a:pt x="239712" y="3148013"/>
                </a:lnTo>
                <a:lnTo>
                  <a:pt x="211137" y="3146426"/>
                </a:lnTo>
                <a:lnTo>
                  <a:pt x="211137" y="3146425"/>
                </a:lnTo>
                <a:lnTo>
                  <a:pt x="190500" y="3144838"/>
                </a:lnTo>
                <a:lnTo>
                  <a:pt x="168275" y="3136900"/>
                </a:lnTo>
                <a:lnTo>
                  <a:pt x="146049" y="3132138"/>
                </a:lnTo>
                <a:lnTo>
                  <a:pt x="125412" y="3124200"/>
                </a:lnTo>
                <a:lnTo>
                  <a:pt x="104774" y="3113088"/>
                </a:lnTo>
                <a:lnTo>
                  <a:pt x="84137" y="3097213"/>
                </a:lnTo>
                <a:lnTo>
                  <a:pt x="68263" y="3087688"/>
                </a:lnTo>
                <a:lnTo>
                  <a:pt x="41275" y="3059113"/>
                </a:lnTo>
                <a:lnTo>
                  <a:pt x="41275" y="3059112"/>
                </a:lnTo>
                <a:lnTo>
                  <a:pt x="39687" y="3055937"/>
                </a:lnTo>
                <a:lnTo>
                  <a:pt x="19050" y="3021012"/>
                </a:lnTo>
                <a:lnTo>
                  <a:pt x="3175" y="2982912"/>
                </a:lnTo>
                <a:lnTo>
                  <a:pt x="0" y="2940050"/>
                </a:lnTo>
                <a:lnTo>
                  <a:pt x="0" y="209550"/>
                </a:lnTo>
                <a:lnTo>
                  <a:pt x="3175" y="166687"/>
                </a:lnTo>
                <a:lnTo>
                  <a:pt x="19050" y="128587"/>
                </a:lnTo>
                <a:lnTo>
                  <a:pt x="39687" y="92075"/>
                </a:lnTo>
                <a:lnTo>
                  <a:pt x="41275" y="90487"/>
                </a:lnTo>
                <a:lnTo>
                  <a:pt x="41275" y="90488"/>
                </a:lnTo>
                <a:lnTo>
                  <a:pt x="68263" y="60325"/>
                </a:lnTo>
                <a:lnTo>
                  <a:pt x="84137" y="50801"/>
                </a:lnTo>
                <a:lnTo>
                  <a:pt x="84137" y="50800"/>
                </a:lnTo>
                <a:lnTo>
                  <a:pt x="104774" y="34925"/>
                </a:lnTo>
                <a:lnTo>
                  <a:pt x="125412" y="25400"/>
                </a:lnTo>
                <a:lnTo>
                  <a:pt x="125412" y="25399"/>
                </a:lnTo>
                <a:lnTo>
                  <a:pt x="146049" y="15874"/>
                </a:lnTo>
                <a:lnTo>
                  <a:pt x="168275" y="11112"/>
                </a:lnTo>
                <a:lnTo>
                  <a:pt x="168275" y="11112"/>
                </a:lnTo>
                <a:lnTo>
                  <a:pt x="190500" y="4762"/>
                </a:lnTo>
                <a:lnTo>
                  <a:pt x="211137" y="3175"/>
                </a:lnTo>
                <a:close/>
              </a:path>
            </a:pathLst>
          </a:custGeom>
          <a:gradFill>
            <a:gsLst>
              <a:gs pos="0">
                <a:srgbClr val="5BD7A1"/>
              </a:gs>
              <a:gs pos="100000">
                <a:srgbClr val="9BE7C6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83727" tIns="41863" rIns="83727" bIns="41863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 kern="0">
              <a:solidFill>
                <a:sysClr val="window" lastClr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198"/>
          <p:cNvSpPr>
            <a:spLocks noChangeArrowheads="1"/>
          </p:cNvSpPr>
          <p:nvPr/>
        </p:nvSpPr>
        <p:spPr bwMode="auto">
          <a:xfrm>
            <a:off x="6862827" y="1600101"/>
            <a:ext cx="1362857" cy="2999495"/>
          </a:xfrm>
          <a:custGeom>
            <a:avLst/>
            <a:gdLst>
              <a:gd name="connsiteX0" fmla="*/ 1428750 w 1430338"/>
              <a:gd name="connsiteY0" fmla="*/ 787400 h 3148013"/>
              <a:gd name="connsiteX1" fmla="*/ 1430338 w 1430338"/>
              <a:gd name="connsiteY1" fmla="*/ 787400 h 3148013"/>
              <a:gd name="connsiteX2" fmla="*/ 1430338 w 1430338"/>
              <a:gd name="connsiteY2" fmla="*/ 788988 h 3148013"/>
              <a:gd name="connsiteX3" fmla="*/ 1428750 w 1430338"/>
              <a:gd name="connsiteY3" fmla="*/ 788988 h 3148013"/>
              <a:gd name="connsiteX4" fmla="*/ 239712 w 1430338"/>
              <a:gd name="connsiteY4" fmla="*/ 0 h 3148013"/>
              <a:gd name="connsiteX5" fmla="*/ 260350 w 1430338"/>
              <a:gd name="connsiteY5" fmla="*/ 0 h 3148013"/>
              <a:gd name="connsiteX6" fmla="*/ 303212 w 1430338"/>
              <a:gd name="connsiteY6" fmla="*/ 0 h 3148013"/>
              <a:gd name="connsiteX7" fmla="*/ 303213 w 1430338"/>
              <a:gd name="connsiteY7" fmla="*/ 0 h 3148013"/>
              <a:gd name="connsiteX8" fmla="*/ 346075 w 1430338"/>
              <a:gd name="connsiteY8" fmla="*/ 0 h 3148013"/>
              <a:gd name="connsiteX9" fmla="*/ 392112 w 1430338"/>
              <a:gd name="connsiteY9" fmla="*/ 0 h 3148013"/>
              <a:gd name="connsiteX10" fmla="*/ 392113 w 1430338"/>
              <a:gd name="connsiteY10" fmla="*/ 0 h 3148013"/>
              <a:gd name="connsiteX11" fmla="*/ 434975 w 1430338"/>
              <a:gd name="connsiteY11" fmla="*/ 0 h 3148013"/>
              <a:gd name="connsiteX12" fmla="*/ 477837 w 1430338"/>
              <a:gd name="connsiteY12" fmla="*/ 0 h 3148013"/>
              <a:gd name="connsiteX13" fmla="*/ 477838 w 1430338"/>
              <a:gd name="connsiteY13" fmla="*/ 0 h 3148013"/>
              <a:gd name="connsiteX14" fmla="*/ 520700 w 1430338"/>
              <a:gd name="connsiteY14" fmla="*/ 0 h 3148013"/>
              <a:gd name="connsiteX15" fmla="*/ 563562 w 1430338"/>
              <a:gd name="connsiteY15" fmla="*/ 0 h 3148013"/>
              <a:gd name="connsiteX16" fmla="*/ 563563 w 1430338"/>
              <a:gd name="connsiteY16" fmla="*/ 0 h 3148013"/>
              <a:gd name="connsiteX17" fmla="*/ 606425 w 1430338"/>
              <a:gd name="connsiteY17" fmla="*/ 0 h 3148013"/>
              <a:gd name="connsiteX18" fmla="*/ 649287 w 1430338"/>
              <a:gd name="connsiteY18" fmla="*/ 0 h 3148013"/>
              <a:gd name="connsiteX19" fmla="*/ 649288 w 1430338"/>
              <a:gd name="connsiteY19" fmla="*/ 0 h 3148013"/>
              <a:gd name="connsiteX20" fmla="*/ 693737 w 1430338"/>
              <a:gd name="connsiteY20" fmla="*/ 0 h 3148013"/>
              <a:gd name="connsiteX21" fmla="*/ 738187 w 1430338"/>
              <a:gd name="connsiteY21" fmla="*/ 0 h 3148013"/>
              <a:gd name="connsiteX22" fmla="*/ 781050 w 1430338"/>
              <a:gd name="connsiteY22" fmla="*/ 0 h 3148013"/>
              <a:gd name="connsiteX23" fmla="*/ 823912 w 1430338"/>
              <a:gd name="connsiteY23" fmla="*/ 0 h 3148013"/>
              <a:gd name="connsiteX24" fmla="*/ 823913 w 1430338"/>
              <a:gd name="connsiteY24" fmla="*/ 0 h 3148013"/>
              <a:gd name="connsiteX25" fmla="*/ 866775 w 1430338"/>
              <a:gd name="connsiteY25" fmla="*/ 0 h 3148013"/>
              <a:gd name="connsiteX26" fmla="*/ 909637 w 1430338"/>
              <a:gd name="connsiteY26" fmla="*/ 0 h 3148013"/>
              <a:gd name="connsiteX27" fmla="*/ 909638 w 1430338"/>
              <a:gd name="connsiteY27" fmla="*/ 0 h 3148013"/>
              <a:gd name="connsiteX28" fmla="*/ 952500 w 1430338"/>
              <a:gd name="connsiteY28" fmla="*/ 0 h 3148013"/>
              <a:gd name="connsiteX29" fmla="*/ 990600 w 1430338"/>
              <a:gd name="connsiteY29" fmla="*/ 0 h 3148013"/>
              <a:gd name="connsiteX30" fmla="*/ 996950 w 1430338"/>
              <a:gd name="connsiteY30" fmla="*/ 0 h 3148013"/>
              <a:gd name="connsiteX31" fmla="*/ 1039812 w 1430338"/>
              <a:gd name="connsiteY31" fmla="*/ 4762 h 3148013"/>
              <a:gd name="connsiteX32" fmla="*/ 1039812 w 1430338"/>
              <a:gd name="connsiteY32" fmla="*/ 4762 h 3148013"/>
              <a:gd name="connsiteX33" fmla="*/ 1082675 w 1430338"/>
              <a:gd name="connsiteY33" fmla="*/ 15874 h 3148013"/>
              <a:gd name="connsiteX34" fmla="*/ 1082675 w 1430338"/>
              <a:gd name="connsiteY34" fmla="*/ 15875 h 3148013"/>
              <a:gd name="connsiteX35" fmla="*/ 1084262 w 1430338"/>
              <a:gd name="connsiteY35" fmla="*/ 15875 h 3148013"/>
              <a:gd name="connsiteX36" fmla="*/ 1125537 w 1430338"/>
              <a:gd name="connsiteY36" fmla="*/ 34925 h 3148013"/>
              <a:gd name="connsiteX37" fmla="*/ 1127125 w 1430338"/>
              <a:gd name="connsiteY37" fmla="*/ 36512 h 3148013"/>
              <a:gd name="connsiteX38" fmla="*/ 1127125 w 1430338"/>
              <a:gd name="connsiteY38" fmla="*/ 36512 h 3148013"/>
              <a:gd name="connsiteX39" fmla="*/ 1160463 w 1430338"/>
              <a:gd name="connsiteY39" fmla="*/ 60324 h 3148013"/>
              <a:gd name="connsiteX40" fmla="*/ 1169988 w 1430338"/>
              <a:gd name="connsiteY40" fmla="*/ 71437 h 3148013"/>
              <a:gd name="connsiteX41" fmla="*/ 1169988 w 1430338"/>
              <a:gd name="connsiteY41" fmla="*/ 71438 h 3148013"/>
              <a:gd name="connsiteX42" fmla="*/ 1189037 w 1430338"/>
              <a:gd name="connsiteY42" fmla="*/ 92074 h 3148013"/>
              <a:gd name="connsiteX43" fmla="*/ 1211262 w 1430338"/>
              <a:gd name="connsiteY43" fmla="*/ 128587 h 3148013"/>
              <a:gd name="connsiteX44" fmla="*/ 1212850 w 1430338"/>
              <a:gd name="connsiteY44" fmla="*/ 131762 h 3148013"/>
              <a:gd name="connsiteX45" fmla="*/ 1225550 w 1430338"/>
              <a:gd name="connsiteY45" fmla="*/ 166687 h 3148013"/>
              <a:gd name="connsiteX46" fmla="*/ 1230312 w 1430338"/>
              <a:gd name="connsiteY46" fmla="*/ 209549 h 3148013"/>
              <a:gd name="connsiteX47" fmla="*/ 1230312 w 1430338"/>
              <a:gd name="connsiteY47" fmla="*/ 617537 h 3148013"/>
              <a:gd name="connsiteX48" fmla="*/ 1255713 w 1430338"/>
              <a:gd name="connsiteY48" fmla="*/ 636587 h 3148013"/>
              <a:gd name="connsiteX49" fmla="*/ 1255713 w 1430338"/>
              <a:gd name="connsiteY49" fmla="*/ 636588 h 3148013"/>
              <a:gd name="connsiteX50" fmla="*/ 1300162 w 1430338"/>
              <a:gd name="connsiteY50" fmla="*/ 669924 h 3148013"/>
              <a:gd name="connsiteX51" fmla="*/ 1300162 w 1430338"/>
              <a:gd name="connsiteY51" fmla="*/ 669925 h 3148013"/>
              <a:gd name="connsiteX52" fmla="*/ 1343025 w 1430338"/>
              <a:gd name="connsiteY52" fmla="*/ 703262 h 3148013"/>
              <a:gd name="connsiteX53" fmla="*/ 1343025 w 1430338"/>
              <a:gd name="connsiteY53" fmla="*/ 703262 h 3148013"/>
              <a:gd name="connsiteX54" fmla="*/ 1385888 w 1430338"/>
              <a:gd name="connsiteY54" fmla="*/ 735012 h 3148013"/>
              <a:gd name="connsiteX55" fmla="*/ 1385888 w 1430338"/>
              <a:gd name="connsiteY55" fmla="*/ 735013 h 3148013"/>
              <a:gd name="connsiteX56" fmla="*/ 1412875 w 1430338"/>
              <a:gd name="connsiteY56" fmla="*/ 755649 h 3148013"/>
              <a:gd name="connsiteX57" fmla="*/ 1425575 w 1430338"/>
              <a:gd name="connsiteY57" fmla="*/ 769937 h 3148013"/>
              <a:gd name="connsiteX58" fmla="*/ 1428750 w 1430338"/>
              <a:gd name="connsiteY58" fmla="*/ 787399 h 3148013"/>
              <a:gd name="connsiteX59" fmla="*/ 1425575 w 1430338"/>
              <a:gd name="connsiteY59" fmla="*/ 803275 h 3148013"/>
              <a:gd name="connsiteX60" fmla="*/ 1412875 w 1430338"/>
              <a:gd name="connsiteY60" fmla="*/ 817562 h 3148013"/>
              <a:gd name="connsiteX61" fmla="*/ 1385888 w 1430338"/>
              <a:gd name="connsiteY61" fmla="*/ 836611 h 3148013"/>
              <a:gd name="connsiteX62" fmla="*/ 1385888 w 1430338"/>
              <a:gd name="connsiteY62" fmla="*/ 836612 h 3148013"/>
              <a:gd name="connsiteX63" fmla="*/ 1343025 w 1430338"/>
              <a:gd name="connsiteY63" fmla="*/ 871537 h 3148013"/>
              <a:gd name="connsiteX64" fmla="*/ 1343025 w 1430338"/>
              <a:gd name="connsiteY64" fmla="*/ 871538 h 3148013"/>
              <a:gd name="connsiteX65" fmla="*/ 1300162 w 1430338"/>
              <a:gd name="connsiteY65" fmla="*/ 904875 h 3148013"/>
              <a:gd name="connsiteX66" fmla="*/ 1255713 w 1430338"/>
              <a:gd name="connsiteY66" fmla="*/ 936624 h 3148013"/>
              <a:gd name="connsiteX67" fmla="*/ 1255713 w 1430338"/>
              <a:gd name="connsiteY67" fmla="*/ 936625 h 3148013"/>
              <a:gd name="connsiteX68" fmla="*/ 1230312 w 1430338"/>
              <a:gd name="connsiteY68" fmla="*/ 955675 h 3148013"/>
              <a:gd name="connsiteX69" fmla="*/ 1230312 w 1430338"/>
              <a:gd name="connsiteY69" fmla="*/ 2940050 h 3148013"/>
              <a:gd name="connsiteX70" fmla="*/ 1225550 w 1430338"/>
              <a:gd name="connsiteY70" fmla="*/ 2982913 h 3148013"/>
              <a:gd name="connsiteX71" fmla="*/ 1212850 w 1430338"/>
              <a:gd name="connsiteY71" fmla="*/ 3016250 h 3148013"/>
              <a:gd name="connsiteX72" fmla="*/ 1211262 w 1430338"/>
              <a:gd name="connsiteY72" fmla="*/ 3021013 h 3148013"/>
              <a:gd name="connsiteX73" fmla="*/ 1189037 w 1430338"/>
              <a:gd name="connsiteY73" fmla="*/ 3055938 h 3148013"/>
              <a:gd name="connsiteX74" fmla="*/ 1169988 w 1430338"/>
              <a:gd name="connsiteY74" fmla="*/ 3076574 h 3148013"/>
              <a:gd name="connsiteX75" fmla="*/ 1169988 w 1430338"/>
              <a:gd name="connsiteY75" fmla="*/ 3076575 h 3148013"/>
              <a:gd name="connsiteX76" fmla="*/ 1160463 w 1430338"/>
              <a:gd name="connsiteY76" fmla="*/ 3087688 h 3148013"/>
              <a:gd name="connsiteX77" fmla="*/ 1127125 w 1430338"/>
              <a:gd name="connsiteY77" fmla="*/ 3111500 h 3148013"/>
              <a:gd name="connsiteX78" fmla="*/ 1127125 w 1430338"/>
              <a:gd name="connsiteY78" fmla="*/ 3111501 h 3148013"/>
              <a:gd name="connsiteX79" fmla="*/ 1125537 w 1430338"/>
              <a:gd name="connsiteY79" fmla="*/ 3113088 h 3148013"/>
              <a:gd name="connsiteX80" fmla="*/ 1084262 w 1430338"/>
              <a:gd name="connsiteY80" fmla="*/ 3132138 h 3148013"/>
              <a:gd name="connsiteX81" fmla="*/ 1082675 w 1430338"/>
              <a:gd name="connsiteY81" fmla="*/ 3132138 h 3148013"/>
              <a:gd name="connsiteX82" fmla="*/ 1082675 w 1430338"/>
              <a:gd name="connsiteY82" fmla="*/ 3132137 h 3148013"/>
              <a:gd name="connsiteX83" fmla="*/ 1039813 w 1430338"/>
              <a:gd name="connsiteY83" fmla="*/ 3144837 h 3148013"/>
              <a:gd name="connsiteX84" fmla="*/ 1039813 w 1430338"/>
              <a:gd name="connsiteY84" fmla="*/ 3144838 h 3148013"/>
              <a:gd name="connsiteX85" fmla="*/ 996950 w 1430338"/>
              <a:gd name="connsiteY85" fmla="*/ 3148013 h 3148013"/>
              <a:gd name="connsiteX86" fmla="*/ 990600 w 1430338"/>
              <a:gd name="connsiteY86" fmla="*/ 3148013 h 3148013"/>
              <a:gd name="connsiteX87" fmla="*/ 952500 w 1430338"/>
              <a:gd name="connsiteY87" fmla="*/ 3148013 h 3148013"/>
              <a:gd name="connsiteX88" fmla="*/ 909638 w 1430338"/>
              <a:gd name="connsiteY88" fmla="*/ 3148013 h 3148013"/>
              <a:gd name="connsiteX89" fmla="*/ 909637 w 1430338"/>
              <a:gd name="connsiteY89" fmla="*/ 3148013 h 3148013"/>
              <a:gd name="connsiteX90" fmla="*/ 866775 w 1430338"/>
              <a:gd name="connsiteY90" fmla="*/ 3148013 h 3148013"/>
              <a:gd name="connsiteX91" fmla="*/ 823913 w 1430338"/>
              <a:gd name="connsiteY91" fmla="*/ 3148013 h 3148013"/>
              <a:gd name="connsiteX92" fmla="*/ 823912 w 1430338"/>
              <a:gd name="connsiteY92" fmla="*/ 3148013 h 3148013"/>
              <a:gd name="connsiteX93" fmla="*/ 781050 w 1430338"/>
              <a:gd name="connsiteY93" fmla="*/ 3148013 h 3148013"/>
              <a:gd name="connsiteX94" fmla="*/ 738187 w 1430338"/>
              <a:gd name="connsiteY94" fmla="*/ 3148013 h 3148013"/>
              <a:gd name="connsiteX95" fmla="*/ 693737 w 1430338"/>
              <a:gd name="connsiteY95" fmla="*/ 3148013 h 3148013"/>
              <a:gd name="connsiteX96" fmla="*/ 649288 w 1430338"/>
              <a:gd name="connsiteY96" fmla="*/ 3148013 h 3148013"/>
              <a:gd name="connsiteX97" fmla="*/ 649287 w 1430338"/>
              <a:gd name="connsiteY97" fmla="*/ 3148013 h 3148013"/>
              <a:gd name="connsiteX98" fmla="*/ 606425 w 1430338"/>
              <a:gd name="connsiteY98" fmla="*/ 3148013 h 3148013"/>
              <a:gd name="connsiteX99" fmla="*/ 563563 w 1430338"/>
              <a:gd name="connsiteY99" fmla="*/ 3148013 h 3148013"/>
              <a:gd name="connsiteX100" fmla="*/ 563562 w 1430338"/>
              <a:gd name="connsiteY100" fmla="*/ 3148013 h 3148013"/>
              <a:gd name="connsiteX101" fmla="*/ 520700 w 1430338"/>
              <a:gd name="connsiteY101" fmla="*/ 3148013 h 3148013"/>
              <a:gd name="connsiteX102" fmla="*/ 477838 w 1430338"/>
              <a:gd name="connsiteY102" fmla="*/ 3148013 h 3148013"/>
              <a:gd name="connsiteX103" fmla="*/ 477837 w 1430338"/>
              <a:gd name="connsiteY103" fmla="*/ 3148013 h 3148013"/>
              <a:gd name="connsiteX104" fmla="*/ 434975 w 1430338"/>
              <a:gd name="connsiteY104" fmla="*/ 3148013 h 3148013"/>
              <a:gd name="connsiteX105" fmla="*/ 392113 w 1430338"/>
              <a:gd name="connsiteY105" fmla="*/ 3148013 h 3148013"/>
              <a:gd name="connsiteX106" fmla="*/ 392112 w 1430338"/>
              <a:gd name="connsiteY106" fmla="*/ 3148013 h 3148013"/>
              <a:gd name="connsiteX107" fmla="*/ 346075 w 1430338"/>
              <a:gd name="connsiteY107" fmla="*/ 3148013 h 3148013"/>
              <a:gd name="connsiteX108" fmla="*/ 303213 w 1430338"/>
              <a:gd name="connsiteY108" fmla="*/ 3148013 h 3148013"/>
              <a:gd name="connsiteX109" fmla="*/ 303212 w 1430338"/>
              <a:gd name="connsiteY109" fmla="*/ 3148013 h 3148013"/>
              <a:gd name="connsiteX110" fmla="*/ 260350 w 1430338"/>
              <a:gd name="connsiteY110" fmla="*/ 3148013 h 3148013"/>
              <a:gd name="connsiteX111" fmla="*/ 239712 w 1430338"/>
              <a:gd name="connsiteY111" fmla="*/ 3148013 h 3148013"/>
              <a:gd name="connsiteX112" fmla="*/ 217487 w 1430338"/>
              <a:gd name="connsiteY112" fmla="*/ 3146426 h 3148013"/>
              <a:gd name="connsiteX113" fmla="*/ 217487 w 1430338"/>
              <a:gd name="connsiteY113" fmla="*/ 3146425 h 3148013"/>
              <a:gd name="connsiteX114" fmla="*/ 192087 w 1430338"/>
              <a:gd name="connsiteY114" fmla="*/ 3144838 h 3148013"/>
              <a:gd name="connsiteX115" fmla="*/ 174625 w 1430338"/>
              <a:gd name="connsiteY115" fmla="*/ 3140075 h 3148013"/>
              <a:gd name="connsiteX116" fmla="*/ 146049 w 1430338"/>
              <a:gd name="connsiteY116" fmla="*/ 3132138 h 3148013"/>
              <a:gd name="connsiteX117" fmla="*/ 131762 w 1430338"/>
              <a:gd name="connsiteY117" fmla="*/ 3124200 h 3148013"/>
              <a:gd name="connsiteX118" fmla="*/ 131762 w 1430338"/>
              <a:gd name="connsiteY118" fmla="*/ 3124200 h 3148013"/>
              <a:gd name="connsiteX119" fmla="*/ 106362 w 1430338"/>
              <a:gd name="connsiteY119" fmla="*/ 3113088 h 3148013"/>
              <a:gd name="connsiteX120" fmla="*/ 88900 w 1430338"/>
              <a:gd name="connsiteY120" fmla="*/ 3100388 h 3148013"/>
              <a:gd name="connsiteX121" fmla="*/ 88900 w 1430338"/>
              <a:gd name="connsiteY121" fmla="*/ 3100387 h 3148013"/>
              <a:gd name="connsiteX122" fmla="*/ 71437 w 1430338"/>
              <a:gd name="connsiteY122" fmla="*/ 3087687 h 3148013"/>
              <a:gd name="connsiteX123" fmla="*/ 44450 w 1430338"/>
              <a:gd name="connsiteY123" fmla="*/ 3059112 h 3148013"/>
              <a:gd name="connsiteX124" fmla="*/ 41275 w 1430338"/>
              <a:gd name="connsiteY124" fmla="*/ 3055937 h 3148013"/>
              <a:gd name="connsiteX125" fmla="*/ 19050 w 1430338"/>
              <a:gd name="connsiteY125" fmla="*/ 3021012 h 3148013"/>
              <a:gd name="connsiteX126" fmla="*/ 4762 w 1430338"/>
              <a:gd name="connsiteY126" fmla="*/ 2982912 h 3148013"/>
              <a:gd name="connsiteX127" fmla="*/ 0 w 1430338"/>
              <a:gd name="connsiteY127" fmla="*/ 2940050 h 3148013"/>
              <a:gd name="connsiteX128" fmla="*/ 0 w 1430338"/>
              <a:gd name="connsiteY128" fmla="*/ 209549 h 3148013"/>
              <a:gd name="connsiteX129" fmla="*/ 4762 w 1430338"/>
              <a:gd name="connsiteY129" fmla="*/ 166687 h 3148013"/>
              <a:gd name="connsiteX130" fmla="*/ 19050 w 1430338"/>
              <a:gd name="connsiteY130" fmla="*/ 128587 h 3148013"/>
              <a:gd name="connsiteX131" fmla="*/ 41275 w 1430338"/>
              <a:gd name="connsiteY131" fmla="*/ 92074 h 3148013"/>
              <a:gd name="connsiteX132" fmla="*/ 44450 w 1430338"/>
              <a:gd name="connsiteY132" fmla="*/ 90487 h 3148013"/>
              <a:gd name="connsiteX133" fmla="*/ 71437 w 1430338"/>
              <a:gd name="connsiteY133" fmla="*/ 60324 h 3148013"/>
              <a:gd name="connsiteX134" fmla="*/ 88900 w 1430338"/>
              <a:gd name="connsiteY134" fmla="*/ 49212 h 3148013"/>
              <a:gd name="connsiteX135" fmla="*/ 88900 w 1430338"/>
              <a:gd name="connsiteY135" fmla="*/ 49212 h 3148013"/>
              <a:gd name="connsiteX136" fmla="*/ 106362 w 1430338"/>
              <a:gd name="connsiteY136" fmla="*/ 34925 h 3148013"/>
              <a:gd name="connsiteX137" fmla="*/ 131762 w 1430338"/>
              <a:gd name="connsiteY137" fmla="*/ 25400 h 3148013"/>
              <a:gd name="connsiteX138" fmla="*/ 131762 w 1430338"/>
              <a:gd name="connsiteY138" fmla="*/ 25400 h 3148013"/>
              <a:gd name="connsiteX139" fmla="*/ 146049 w 1430338"/>
              <a:gd name="connsiteY139" fmla="*/ 15875 h 3148013"/>
              <a:gd name="connsiteX140" fmla="*/ 174625 w 1430338"/>
              <a:gd name="connsiteY140" fmla="*/ 9525 h 3148013"/>
              <a:gd name="connsiteX141" fmla="*/ 192087 w 1430338"/>
              <a:gd name="connsiteY141" fmla="*/ 4762 h 3148013"/>
              <a:gd name="connsiteX142" fmla="*/ 217487 w 1430338"/>
              <a:gd name="connsiteY142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1430338" h="3148013">
                <a:moveTo>
                  <a:pt x="1428750" y="787400"/>
                </a:moveTo>
                <a:lnTo>
                  <a:pt x="1430338" y="787400"/>
                </a:lnTo>
                <a:lnTo>
                  <a:pt x="1430338" y="788988"/>
                </a:lnTo>
                <a:lnTo>
                  <a:pt x="1428750" y="788988"/>
                </a:lnTo>
                <a:close/>
                <a:moveTo>
                  <a:pt x="239712" y="0"/>
                </a:moveTo>
                <a:lnTo>
                  <a:pt x="260350" y="0"/>
                </a:lnTo>
                <a:lnTo>
                  <a:pt x="303212" y="0"/>
                </a:lnTo>
                <a:lnTo>
                  <a:pt x="303213" y="0"/>
                </a:lnTo>
                <a:lnTo>
                  <a:pt x="346075" y="0"/>
                </a:lnTo>
                <a:lnTo>
                  <a:pt x="392112" y="0"/>
                </a:lnTo>
                <a:lnTo>
                  <a:pt x="392113" y="0"/>
                </a:lnTo>
                <a:lnTo>
                  <a:pt x="434975" y="0"/>
                </a:lnTo>
                <a:lnTo>
                  <a:pt x="477837" y="0"/>
                </a:lnTo>
                <a:lnTo>
                  <a:pt x="477838" y="0"/>
                </a:lnTo>
                <a:lnTo>
                  <a:pt x="520700" y="0"/>
                </a:lnTo>
                <a:lnTo>
                  <a:pt x="563562" y="0"/>
                </a:lnTo>
                <a:lnTo>
                  <a:pt x="563563" y="0"/>
                </a:lnTo>
                <a:lnTo>
                  <a:pt x="606425" y="0"/>
                </a:lnTo>
                <a:lnTo>
                  <a:pt x="649287" y="0"/>
                </a:lnTo>
                <a:lnTo>
                  <a:pt x="649288" y="0"/>
                </a:lnTo>
                <a:lnTo>
                  <a:pt x="693737" y="0"/>
                </a:lnTo>
                <a:lnTo>
                  <a:pt x="738187" y="0"/>
                </a:lnTo>
                <a:lnTo>
                  <a:pt x="781050" y="0"/>
                </a:lnTo>
                <a:lnTo>
                  <a:pt x="823912" y="0"/>
                </a:lnTo>
                <a:lnTo>
                  <a:pt x="823913" y="0"/>
                </a:lnTo>
                <a:lnTo>
                  <a:pt x="866775" y="0"/>
                </a:lnTo>
                <a:lnTo>
                  <a:pt x="909637" y="0"/>
                </a:lnTo>
                <a:lnTo>
                  <a:pt x="909638" y="0"/>
                </a:lnTo>
                <a:lnTo>
                  <a:pt x="952500" y="0"/>
                </a:lnTo>
                <a:lnTo>
                  <a:pt x="990600" y="0"/>
                </a:lnTo>
                <a:lnTo>
                  <a:pt x="996950" y="0"/>
                </a:lnTo>
                <a:lnTo>
                  <a:pt x="1039812" y="4762"/>
                </a:lnTo>
                <a:lnTo>
                  <a:pt x="1039812" y="4762"/>
                </a:lnTo>
                <a:lnTo>
                  <a:pt x="1082675" y="15874"/>
                </a:lnTo>
                <a:lnTo>
                  <a:pt x="1082675" y="15875"/>
                </a:lnTo>
                <a:lnTo>
                  <a:pt x="1084262" y="15875"/>
                </a:lnTo>
                <a:lnTo>
                  <a:pt x="1125537" y="34925"/>
                </a:lnTo>
                <a:lnTo>
                  <a:pt x="1127125" y="36512"/>
                </a:lnTo>
                <a:lnTo>
                  <a:pt x="1127125" y="36512"/>
                </a:lnTo>
                <a:lnTo>
                  <a:pt x="1160463" y="60324"/>
                </a:lnTo>
                <a:lnTo>
                  <a:pt x="1169988" y="71437"/>
                </a:lnTo>
                <a:lnTo>
                  <a:pt x="1169988" y="71438"/>
                </a:lnTo>
                <a:lnTo>
                  <a:pt x="1189037" y="92074"/>
                </a:lnTo>
                <a:lnTo>
                  <a:pt x="1211262" y="128587"/>
                </a:lnTo>
                <a:lnTo>
                  <a:pt x="1212850" y="131762"/>
                </a:lnTo>
                <a:lnTo>
                  <a:pt x="1225550" y="166687"/>
                </a:lnTo>
                <a:lnTo>
                  <a:pt x="1230312" y="209549"/>
                </a:lnTo>
                <a:lnTo>
                  <a:pt x="1230312" y="617537"/>
                </a:lnTo>
                <a:lnTo>
                  <a:pt x="1255713" y="636587"/>
                </a:lnTo>
                <a:lnTo>
                  <a:pt x="1255713" y="636588"/>
                </a:lnTo>
                <a:lnTo>
                  <a:pt x="1300162" y="669924"/>
                </a:lnTo>
                <a:lnTo>
                  <a:pt x="1300162" y="669925"/>
                </a:lnTo>
                <a:lnTo>
                  <a:pt x="1343025" y="703262"/>
                </a:lnTo>
                <a:lnTo>
                  <a:pt x="1343025" y="703262"/>
                </a:lnTo>
                <a:lnTo>
                  <a:pt x="1385888" y="735012"/>
                </a:lnTo>
                <a:lnTo>
                  <a:pt x="1385888" y="735013"/>
                </a:lnTo>
                <a:lnTo>
                  <a:pt x="1412875" y="755649"/>
                </a:lnTo>
                <a:lnTo>
                  <a:pt x="1425575" y="769937"/>
                </a:lnTo>
                <a:lnTo>
                  <a:pt x="1428750" y="787399"/>
                </a:lnTo>
                <a:lnTo>
                  <a:pt x="1425575" y="803275"/>
                </a:lnTo>
                <a:lnTo>
                  <a:pt x="1412875" y="817562"/>
                </a:lnTo>
                <a:lnTo>
                  <a:pt x="1385888" y="836611"/>
                </a:lnTo>
                <a:lnTo>
                  <a:pt x="1385888" y="836612"/>
                </a:lnTo>
                <a:lnTo>
                  <a:pt x="1343025" y="871537"/>
                </a:lnTo>
                <a:lnTo>
                  <a:pt x="1343025" y="871538"/>
                </a:lnTo>
                <a:lnTo>
                  <a:pt x="1300162" y="904875"/>
                </a:lnTo>
                <a:lnTo>
                  <a:pt x="1255713" y="936624"/>
                </a:lnTo>
                <a:lnTo>
                  <a:pt x="1255713" y="936625"/>
                </a:lnTo>
                <a:lnTo>
                  <a:pt x="1230312" y="955675"/>
                </a:lnTo>
                <a:lnTo>
                  <a:pt x="1230312" y="2940050"/>
                </a:lnTo>
                <a:lnTo>
                  <a:pt x="1225550" y="2982913"/>
                </a:lnTo>
                <a:lnTo>
                  <a:pt x="1212850" y="3016250"/>
                </a:lnTo>
                <a:lnTo>
                  <a:pt x="1211262" y="3021013"/>
                </a:lnTo>
                <a:lnTo>
                  <a:pt x="1189037" y="3055938"/>
                </a:lnTo>
                <a:lnTo>
                  <a:pt x="1169988" y="3076574"/>
                </a:lnTo>
                <a:lnTo>
                  <a:pt x="1169988" y="3076575"/>
                </a:lnTo>
                <a:lnTo>
                  <a:pt x="1160463" y="3087688"/>
                </a:lnTo>
                <a:lnTo>
                  <a:pt x="1127125" y="3111500"/>
                </a:lnTo>
                <a:lnTo>
                  <a:pt x="1127125" y="3111501"/>
                </a:lnTo>
                <a:lnTo>
                  <a:pt x="1125537" y="3113088"/>
                </a:lnTo>
                <a:lnTo>
                  <a:pt x="1084262" y="3132138"/>
                </a:lnTo>
                <a:lnTo>
                  <a:pt x="1082675" y="3132138"/>
                </a:lnTo>
                <a:lnTo>
                  <a:pt x="1082675" y="3132137"/>
                </a:lnTo>
                <a:lnTo>
                  <a:pt x="1039813" y="3144837"/>
                </a:lnTo>
                <a:lnTo>
                  <a:pt x="1039813" y="3144838"/>
                </a:lnTo>
                <a:lnTo>
                  <a:pt x="996950" y="3148013"/>
                </a:lnTo>
                <a:lnTo>
                  <a:pt x="990600" y="3148013"/>
                </a:lnTo>
                <a:lnTo>
                  <a:pt x="952500" y="3148013"/>
                </a:lnTo>
                <a:lnTo>
                  <a:pt x="909638" y="3148013"/>
                </a:lnTo>
                <a:lnTo>
                  <a:pt x="909637" y="3148013"/>
                </a:lnTo>
                <a:lnTo>
                  <a:pt x="866775" y="3148013"/>
                </a:lnTo>
                <a:lnTo>
                  <a:pt x="823913" y="3148013"/>
                </a:lnTo>
                <a:lnTo>
                  <a:pt x="823912" y="3148013"/>
                </a:lnTo>
                <a:lnTo>
                  <a:pt x="781050" y="3148013"/>
                </a:lnTo>
                <a:lnTo>
                  <a:pt x="738187" y="3148013"/>
                </a:lnTo>
                <a:lnTo>
                  <a:pt x="693737" y="3148013"/>
                </a:lnTo>
                <a:lnTo>
                  <a:pt x="649288" y="3148013"/>
                </a:lnTo>
                <a:lnTo>
                  <a:pt x="649287" y="3148013"/>
                </a:lnTo>
                <a:lnTo>
                  <a:pt x="606425" y="3148013"/>
                </a:lnTo>
                <a:lnTo>
                  <a:pt x="563563" y="3148013"/>
                </a:lnTo>
                <a:lnTo>
                  <a:pt x="563562" y="3148013"/>
                </a:lnTo>
                <a:lnTo>
                  <a:pt x="520700" y="3148013"/>
                </a:lnTo>
                <a:lnTo>
                  <a:pt x="477838" y="3148013"/>
                </a:lnTo>
                <a:lnTo>
                  <a:pt x="477837" y="3148013"/>
                </a:lnTo>
                <a:lnTo>
                  <a:pt x="434975" y="3148013"/>
                </a:lnTo>
                <a:lnTo>
                  <a:pt x="392113" y="3148013"/>
                </a:lnTo>
                <a:lnTo>
                  <a:pt x="392112" y="3148013"/>
                </a:lnTo>
                <a:lnTo>
                  <a:pt x="346075" y="3148013"/>
                </a:lnTo>
                <a:lnTo>
                  <a:pt x="303213" y="3148013"/>
                </a:lnTo>
                <a:lnTo>
                  <a:pt x="303212" y="3148013"/>
                </a:lnTo>
                <a:lnTo>
                  <a:pt x="260350" y="3148013"/>
                </a:lnTo>
                <a:lnTo>
                  <a:pt x="239712" y="3148013"/>
                </a:lnTo>
                <a:lnTo>
                  <a:pt x="217487" y="3146426"/>
                </a:lnTo>
                <a:lnTo>
                  <a:pt x="217487" y="3146425"/>
                </a:lnTo>
                <a:lnTo>
                  <a:pt x="192087" y="3144838"/>
                </a:lnTo>
                <a:lnTo>
                  <a:pt x="174625" y="3140075"/>
                </a:lnTo>
                <a:lnTo>
                  <a:pt x="146049" y="3132138"/>
                </a:lnTo>
                <a:lnTo>
                  <a:pt x="131762" y="3124200"/>
                </a:lnTo>
                <a:lnTo>
                  <a:pt x="131762" y="3124200"/>
                </a:lnTo>
                <a:lnTo>
                  <a:pt x="106362" y="3113088"/>
                </a:lnTo>
                <a:lnTo>
                  <a:pt x="88900" y="3100388"/>
                </a:lnTo>
                <a:lnTo>
                  <a:pt x="88900" y="3100387"/>
                </a:lnTo>
                <a:lnTo>
                  <a:pt x="71437" y="3087687"/>
                </a:lnTo>
                <a:lnTo>
                  <a:pt x="44450" y="3059112"/>
                </a:lnTo>
                <a:lnTo>
                  <a:pt x="41275" y="305593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41275" y="92074"/>
                </a:lnTo>
                <a:lnTo>
                  <a:pt x="44450" y="90487"/>
                </a:lnTo>
                <a:lnTo>
                  <a:pt x="71437" y="60324"/>
                </a:lnTo>
                <a:lnTo>
                  <a:pt x="88900" y="49212"/>
                </a:lnTo>
                <a:lnTo>
                  <a:pt x="88900" y="49212"/>
                </a:lnTo>
                <a:lnTo>
                  <a:pt x="106362" y="34925"/>
                </a:lnTo>
                <a:lnTo>
                  <a:pt x="131762" y="25400"/>
                </a:lnTo>
                <a:lnTo>
                  <a:pt x="131762" y="25400"/>
                </a:lnTo>
                <a:lnTo>
                  <a:pt x="146049" y="15875"/>
                </a:lnTo>
                <a:lnTo>
                  <a:pt x="174625" y="9525"/>
                </a:lnTo>
                <a:lnTo>
                  <a:pt x="192087" y="4762"/>
                </a:lnTo>
                <a:lnTo>
                  <a:pt x="217487" y="3175"/>
                </a:lnTo>
                <a:close/>
              </a:path>
            </a:pathLst>
          </a:custGeom>
          <a:gradFill>
            <a:gsLst>
              <a:gs pos="0">
                <a:srgbClr val="5BD7A1"/>
              </a:gs>
              <a:gs pos="100000">
                <a:srgbClr val="269E6B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83727" tIns="41863" rIns="83727" bIns="41863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 kern="0">
              <a:solidFill>
                <a:sysClr val="window" lastClr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8877647" y="1799767"/>
            <a:ext cx="568739" cy="1692604"/>
            <a:chOff x="9286715" y="1680422"/>
            <a:chExt cx="654939" cy="1949140"/>
          </a:xfrm>
          <a:solidFill>
            <a:schemeClr val="accent4"/>
          </a:solidFill>
        </p:grpSpPr>
        <p:sp>
          <p:nvSpPr>
            <p:cNvPr id="7" name="Freeform 137"/>
            <p:cNvSpPr/>
            <p:nvPr/>
          </p:nvSpPr>
          <p:spPr bwMode="auto">
            <a:xfrm>
              <a:off x="9286715" y="1680422"/>
              <a:ext cx="654939" cy="1949140"/>
            </a:xfrm>
            <a:custGeom>
              <a:avLst/>
              <a:gdLst>
                <a:gd name="T0" fmla="*/ 0 w 376"/>
                <a:gd name="T1" fmla="*/ 0 h 1119"/>
                <a:gd name="T2" fmla="*/ 259 w 376"/>
                <a:gd name="T3" fmla="*/ 37 h 1119"/>
                <a:gd name="T4" fmla="*/ 283 w 376"/>
                <a:gd name="T5" fmla="*/ 42 h 1119"/>
                <a:gd name="T6" fmla="*/ 305 w 376"/>
                <a:gd name="T7" fmla="*/ 50 h 1119"/>
                <a:gd name="T8" fmla="*/ 325 w 376"/>
                <a:gd name="T9" fmla="*/ 60 h 1119"/>
                <a:gd name="T10" fmla="*/ 343 w 376"/>
                <a:gd name="T11" fmla="*/ 72 h 1119"/>
                <a:gd name="T12" fmla="*/ 357 w 376"/>
                <a:gd name="T13" fmla="*/ 86 h 1119"/>
                <a:gd name="T14" fmla="*/ 368 w 376"/>
                <a:gd name="T15" fmla="*/ 101 h 1119"/>
                <a:gd name="T16" fmla="*/ 374 w 376"/>
                <a:gd name="T17" fmla="*/ 119 h 1119"/>
                <a:gd name="T18" fmla="*/ 376 w 376"/>
                <a:gd name="T19" fmla="*/ 140 h 1119"/>
                <a:gd name="T20" fmla="*/ 376 w 376"/>
                <a:gd name="T21" fmla="*/ 968 h 1119"/>
                <a:gd name="T22" fmla="*/ 374 w 376"/>
                <a:gd name="T23" fmla="*/ 988 h 1119"/>
                <a:gd name="T24" fmla="*/ 368 w 376"/>
                <a:gd name="T25" fmla="*/ 1007 h 1119"/>
                <a:gd name="T26" fmla="*/ 358 w 376"/>
                <a:gd name="T27" fmla="*/ 1022 h 1119"/>
                <a:gd name="T28" fmla="*/ 344 w 376"/>
                <a:gd name="T29" fmla="*/ 1036 h 1119"/>
                <a:gd name="T30" fmla="*/ 327 w 376"/>
                <a:gd name="T31" fmla="*/ 1048 h 1119"/>
                <a:gd name="T32" fmla="*/ 306 w 376"/>
                <a:gd name="T33" fmla="*/ 1058 h 1119"/>
                <a:gd name="T34" fmla="*/ 284 w 376"/>
                <a:gd name="T35" fmla="*/ 1066 h 1119"/>
                <a:gd name="T36" fmla="*/ 259 w 376"/>
                <a:gd name="T37" fmla="*/ 1071 h 1119"/>
                <a:gd name="T38" fmla="*/ 0 w 376"/>
                <a:gd name="T39" fmla="*/ 1119 h 1119"/>
                <a:gd name="T40" fmla="*/ 0 w 376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6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5" y="50"/>
                  </a:lnTo>
                  <a:lnTo>
                    <a:pt x="325" y="60"/>
                  </a:lnTo>
                  <a:lnTo>
                    <a:pt x="343" y="72"/>
                  </a:lnTo>
                  <a:lnTo>
                    <a:pt x="357" y="86"/>
                  </a:lnTo>
                  <a:lnTo>
                    <a:pt x="368" y="101"/>
                  </a:lnTo>
                  <a:lnTo>
                    <a:pt x="374" y="119"/>
                  </a:lnTo>
                  <a:lnTo>
                    <a:pt x="376" y="140"/>
                  </a:lnTo>
                  <a:lnTo>
                    <a:pt x="376" y="968"/>
                  </a:lnTo>
                  <a:lnTo>
                    <a:pt x="374" y="988"/>
                  </a:lnTo>
                  <a:lnTo>
                    <a:pt x="368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6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79405" tIns="39702" rIns="79405" bIns="39702" numCol="1" anchor="t" anchorCtr="0" compatLnSpc="1"/>
            <a:lstStyle/>
            <a:p>
              <a:pPr>
                <a:lnSpc>
                  <a:spcPct val="120000"/>
                </a:lnSpc>
              </a:pPr>
              <a:endParaRPr lang="zh-CN" altLang="en-US" sz="1600">
                <a:solidFill>
                  <a:srgbClr val="00988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9380775" y="2482548"/>
              <a:ext cx="362307" cy="344889"/>
              <a:chOff x="8289913" y="3162328"/>
              <a:chExt cx="362307" cy="344889"/>
            </a:xfrm>
            <a:grpFill/>
          </p:grpSpPr>
          <p:sp>
            <p:nvSpPr>
              <p:cNvPr id="9" name="Freeform 162"/>
              <p:cNvSpPr>
                <a:spLocks noEditPoints="1"/>
              </p:cNvSpPr>
              <p:nvPr/>
            </p:nvSpPr>
            <p:spPr bwMode="auto">
              <a:xfrm>
                <a:off x="8289913" y="3218068"/>
                <a:ext cx="362307" cy="289149"/>
              </a:xfrm>
              <a:custGeom>
                <a:avLst/>
                <a:gdLst>
                  <a:gd name="T0" fmla="*/ 174 w 208"/>
                  <a:gd name="T1" fmla="*/ 62 h 166"/>
                  <a:gd name="T2" fmla="*/ 175 w 208"/>
                  <a:gd name="T3" fmla="*/ 43 h 166"/>
                  <a:gd name="T4" fmla="*/ 122 w 208"/>
                  <a:gd name="T5" fmla="*/ 50 h 166"/>
                  <a:gd name="T6" fmla="*/ 116 w 208"/>
                  <a:gd name="T7" fmla="*/ 53 h 166"/>
                  <a:gd name="T8" fmla="*/ 80 w 208"/>
                  <a:gd name="T9" fmla="*/ 53 h 166"/>
                  <a:gd name="T10" fmla="*/ 75 w 208"/>
                  <a:gd name="T11" fmla="*/ 51 h 166"/>
                  <a:gd name="T12" fmla="*/ 72 w 208"/>
                  <a:gd name="T13" fmla="*/ 51 h 166"/>
                  <a:gd name="T14" fmla="*/ 48 w 208"/>
                  <a:gd name="T15" fmla="*/ 51 h 166"/>
                  <a:gd name="T16" fmla="*/ 48 w 208"/>
                  <a:gd name="T17" fmla="*/ 54 h 166"/>
                  <a:gd name="T18" fmla="*/ 55 w 208"/>
                  <a:gd name="T19" fmla="*/ 58 h 166"/>
                  <a:gd name="T20" fmla="*/ 58 w 208"/>
                  <a:gd name="T21" fmla="*/ 60 h 166"/>
                  <a:gd name="T22" fmla="*/ 127 w 208"/>
                  <a:gd name="T23" fmla="*/ 62 h 166"/>
                  <a:gd name="T24" fmla="*/ 10 w 208"/>
                  <a:gd name="T25" fmla="*/ 6 h 166"/>
                  <a:gd name="T26" fmla="*/ 70 w 208"/>
                  <a:gd name="T27" fmla="*/ 41 h 166"/>
                  <a:gd name="T28" fmla="*/ 10 w 208"/>
                  <a:gd name="T29" fmla="*/ 6 h 166"/>
                  <a:gd name="T30" fmla="*/ 71 w 208"/>
                  <a:gd name="T31" fmla="*/ 0 h 166"/>
                  <a:gd name="T32" fmla="*/ 75 w 208"/>
                  <a:gd name="T33" fmla="*/ 2 h 166"/>
                  <a:gd name="T34" fmla="*/ 76 w 208"/>
                  <a:gd name="T35" fmla="*/ 39 h 166"/>
                  <a:gd name="T36" fmla="*/ 80 w 208"/>
                  <a:gd name="T37" fmla="*/ 38 h 166"/>
                  <a:gd name="T38" fmla="*/ 126 w 208"/>
                  <a:gd name="T39" fmla="*/ 14 h 166"/>
                  <a:gd name="T40" fmla="*/ 131 w 208"/>
                  <a:gd name="T41" fmla="*/ 9 h 166"/>
                  <a:gd name="T42" fmla="*/ 166 w 208"/>
                  <a:gd name="T43" fmla="*/ 8 h 166"/>
                  <a:gd name="T44" fmla="*/ 169 w 208"/>
                  <a:gd name="T45" fmla="*/ 9 h 166"/>
                  <a:gd name="T46" fmla="*/ 172 w 208"/>
                  <a:gd name="T47" fmla="*/ 10 h 166"/>
                  <a:gd name="T48" fmla="*/ 175 w 208"/>
                  <a:gd name="T49" fmla="*/ 14 h 166"/>
                  <a:gd name="T50" fmla="*/ 207 w 208"/>
                  <a:gd name="T51" fmla="*/ 67 h 166"/>
                  <a:gd name="T52" fmla="*/ 208 w 208"/>
                  <a:gd name="T53" fmla="*/ 74 h 166"/>
                  <a:gd name="T54" fmla="*/ 206 w 208"/>
                  <a:gd name="T55" fmla="*/ 80 h 166"/>
                  <a:gd name="T56" fmla="*/ 201 w 208"/>
                  <a:gd name="T57" fmla="*/ 85 h 166"/>
                  <a:gd name="T58" fmla="*/ 194 w 208"/>
                  <a:gd name="T59" fmla="*/ 86 h 166"/>
                  <a:gd name="T60" fmla="*/ 193 w 208"/>
                  <a:gd name="T61" fmla="*/ 163 h 166"/>
                  <a:gd name="T62" fmla="*/ 189 w 208"/>
                  <a:gd name="T63" fmla="*/ 166 h 166"/>
                  <a:gd name="T64" fmla="*/ 185 w 208"/>
                  <a:gd name="T65" fmla="*/ 163 h 166"/>
                  <a:gd name="T66" fmla="*/ 184 w 208"/>
                  <a:gd name="T67" fmla="*/ 86 h 166"/>
                  <a:gd name="T68" fmla="*/ 171 w 208"/>
                  <a:gd name="T69" fmla="*/ 157 h 166"/>
                  <a:gd name="T70" fmla="*/ 168 w 208"/>
                  <a:gd name="T71" fmla="*/ 163 h 166"/>
                  <a:gd name="T72" fmla="*/ 162 w 208"/>
                  <a:gd name="T73" fmla="*/ 166 h 166"/>
                  <a:gd name="T74" fmla="*/ 155 w 208"/>
                  <a:gd name="T75" fmla="*/ 163 h 166"/>
                  <a:gd name="T76" fmla="*/ 153 w 208"/>
                  <a:gd name="T77" fmla="*/ 157 h 166"/>
                  <a:gd name="T78" fmla="*/ 147 w 208"/>
                  <a:gd name="T79" fmla="*/ 86 h 166"/>
                  <a:gd name="T80" fmla="*/ 147 w 208"/>
                  <a:gd name="T81" fmla="*/ 161 h 166"/>
                  <a:gd name="T82" fmla="*/ 141 w 208"/>
                  <a:gd name="T83" fmla="*/ 165 h 166"/>
                  <a:gd name="T84" fmla="*/ 135 w 208"/>
                  <a:gd name="T85" fmla="*/ 165 h 166"/>
                  <a:gd name="T86" fmla="*/ 130 w 208"/>
                  <a:gd name="T87" fmla="*/ 161 h 166"/>
                  <a:gd name="T88" fmla="*/ 129 w 208"/>
                  <a:gd name="T89" fmla="*/ 86 h 166"/>
                  <a:gd name="T90" fmla="*/ 29 w 208"/>
                  <a:gd name="T91" fmla="*/ 161 h 166"/>
                  <a:gd name="T92" fmla="*/ 26 w 208"/>
                  <a:gd name="T93" fmla="*/ 165 h 166"/>
                  <a:gd name="T94" fmla="*/ 21 w 208"/>
                  <a:gd name="T95" fmla="*/ 165 h 166"/>
                  <a:gd name="T96" fmla="*/ 19 w 208"/>
                  <a:gd name="T97" fmla="*/ 161 h 166"/>
                  <a:gd name="T98" fmla="*/ 11 w 208"/>
                  <a:gd name="T99" fmla="*/ 86 h 166"/>
                  <a:gd name="T100" fmla="*/ 4 w 208"/>
                  <a:gd name="T101" fmla="*/ 83 h 166"/>
                  <a:gd name="T102" fmla="*/ 0 w 208"/>
                  <a:gd name="T103" fmla="*/ 77 h 166"/>
                  <a:gd name="T104" fmla="*/ 0 w 208"/>
                  <a:gd name="T105" fmla="*/ 69 h 166"/>
                  <a:gd name="T106" fmla="*/ 4 w 208"/>
                  <a:gd name="T107" fmla="*/ 64 h 166"/>
                  <a:gd name="T108" fmla="*/ 11 w 208"/>
                  <a:gd name="T109" fmla="*/ 62 h 166"/>
                  <a:gd name="T110" fmla="*/ 22 w 208"/>
                  <a:gd name="T111" fmla="*/ 60 h 166"/>
                  <a:gd name="T112" fmla="*/ 23 w 208"/>
                  <a:gd name="T113" fmla="*/ 58 h 166"/>
                  <a:gd name="T114" fmla="*/ 30 w 208"/>
                  <a:gd name="T115" fmla="*/ 54 h 166"/>
                  <a:gd name="T116" fmla="*/ 32 w 208"/>
                  <a:gd name="T117" fmla="*/ 54 h 166"/>
                  <a:gd name="T118" fmla="*/ 9 w 208"/>
                  <a:gd name="T119" fmla="*/ 51 h 166"/>
                  <a:gd name="T120" fmla="*/ 4 w 208"/>
                  <a:gd name="T121" fmla="*/ 48 h 166"/>
                  <a:gd name="T122" fmla="*/ 3 w 208"/>
                  <a:gd name="T123" fmla="*/ 5 h 166"/>
                  <a:gd name="T124" fmla="*/ 7 w 208"/>
                  <a:gd name="T12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8" h="166">
                    <a:moveTo>
                      <a:pt x="175" y="43"/>
                    </a:moveTo>
                    <a:lnTo>
                      <a:pt x="174" y="62"/>
                    </a:lnTo>
                    <a:lnTo>
                      <a:pt x="186" y="62"/>
                    </a:lnTo>
                    <a:lnTo>
                      <a:pt x="175" y="43"/>
                    </a:lnTo>
                    <a:close/>
                    <a:moveTo>
                      <a:pt x="126" y="42"/>
                    </a:moveTo>
                    <a:lnTo>
                      <a:pt x="122" y="50"/>
                    </a:lnTo>
                    <a:lnTo>
                      <a:pt x="119" y="52"/>
                    </a:lnTo>
                    <a:lnTo>
                      <a:pt x="116" y="53"/>
                    </a:lnTo>
                    <a:lnTo>
                      <a:pt x="115" y="53"/>
                    </a:lnTo>
                    <a:lnTo>
                      <a:pt x="80" y="53"/>
                    </a:lnTo>
                    <a:lnTo>
                      <a:pt x="77" y="53"/>
                    </a:lnTo>
                    <a:lnTo>
                      <a:pt x="75" y="51"/>
                    </a:lnTo>
                    <a:lnTo>
                      <a:pt x="74" y="50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48" y="51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55" y="58"/>
                    </a:lnTo>
                    <a:lnTo>
                      <a:pt x="57" y="59"/>
                    </a:lnTo>
                    <a:lnTo>
                      <a:pt x="58" y="60"/>
                    </a:lnTo>
                    <a:lnTo>
                      <a:pt x="57" y="62"/>
                    </a:lnTo>
                    <a:lnTo>
                      <a:pt x="127" y="62"/>
                    </a:lnTo>
                    <a:lnTo>
                      <a:pt x="126" y="42"/>
                    </a:lnTo>
                    <a:close/>
                    <a:moveTo>
                      <a:pt x="10" y="6"/>
                    </a:moveTo>
                    <a:lnTo>
                      <a:pt x="10" y="41"/>
                    </a:lnTo>
                    <a:lnTo>
                      <a:pt x="70" y="41"/>
                    </a:lnTo>
                    <a:lnTo>
                      <a:pt x="70" y="6"/>
                    </a:lnTo>
                    <a:lnTo>
                      <a:pt x="10" y="6"/>
                    </a:lnTo>
                    <a:close/>
                    <a:moveTo>
                      <a:pt x="9" y="0"/>
                    </a:move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6" y="5"/>
                    </a:lnTo>
                    <a:lnTo>
                      <a:pt x="76" y="39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111" y="38"/>
                    </a:lnTo>
                    <a:lnTo>
                      <a:pt x="126" y="14"/>
                    </a:lnTo>
                    <a:lnTo>
                      <a:pt x="128" y="11"/>
                    </a:lnTo>
                    <a:lnTo>
                      <a:pt x="131" y="9"/>
                    </a:lnTo>
                    <a:lnTo>
                      <a:pt x="135" y="8"/>
                    </a:lnTo>
                    <a:lnTo>
                      <a:pt x="166" y="8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69" y="9"/>
                    </a:lnTo>
                    <a:lnTo>
                      <a:pt x="172" y="10"/>
                    </a:lnTo>
                    <a:lnTo>
                      <a:pt x="173" y="11"/>
                    </a:lnTo>
                    <a:lnTo>
                      <a:pt x="175" y="14"/>
                    </a:lnTo>
                    <a:lnTo>
                      <a:pt x="205" y="65"/>
                    </a:lnTo>
                    <a:lnTo>
                      <a:pt x="207" y="67"/>
                    </a:lnTo>
                    <a:lnTo>
                      <a:pt x="208" y="71"/>
                    </a:lnTo>
                    <a:lnTo>
                      <a:pt x="208" y="74"/>
                    </a:lnTo>
                    <a:lnTo>
                      <a:pt x="208" y="77"/>
                    </a:lnTo>
                    <a:lnTo>
                      <a:pt x="206" y="80"/>
                    </a:lnTo>
                    <a:lnTo>
                      <a:pt x="204" y="83"/>
                    </a:lnTo>
                    <a:lnTo>
                      <a:pt x="201" y="85"/>
                    </a:lnTo>
                    <a:lnTo>
                      <a:pt x="198" y="86"/>
                    </a:lnTo>
                    <a:lnTo>
                      <a:pt x="194" y="86"/>
                    </a:lnTo>
                    <a:lnTo>
                      <a:pt x="194" y="161"/>
                    </a:lnTo>
                    <a:lnTo>
                      <a:pt x="193" y="163"/>
                    </a:lnTo>
                    <a:lnTo>
                      <a:pt x="191" y="165"/>
                    </a:lnTo>
                    <a:lnTo>
                      <a:pt x="189" y="166"/>
                    </a:lnTo>
                    <a:lnTo>
                      <a:pt x="186" y="165"/>
                    </a:lnTo>
                    <a:lnTo>
                      <a:pt x="185" y="163"/>
                    </a:lnTo>
                    <a:lnTo>
                      <a:pt x="184" y="161"/>
                    </a:lnTo>
                    <a:lnTo>
                      <a:pt x="184" y="86"/>
                    </a:lnTo>
                    <a:lnTo>
                      <a:pt x="171" y="86"/>
                    </a:lnTo>
                    <a:lnTo>
                      <a:pt x="171" y="157"/>
                    </a:lnTo>
                    <a:lnTo>
                      <a:pt x="169" y="161"/>
                    </a:lnTo>
                    <a:lnTo>
                      <a:pt x="168" y="163"/>
                    </a:lnTo>
                    <a:lnTo>
                      <a:pt x="165" y="165"/>
                    </a:lnTo>
                    <a:lnTo>
                      <a:pt x="162" y="166"/>
                    </a:lnTo>
                    <a:lnTo>
                      <a:pt x="159" y="165"/>
                    </a:lnTo>
                    <a:lnTo>
                      <a:pt x="155" y="163"/>
                    </a:lnTo>
                    <a:lnTo>
                      <a:pt x="154" y="161"/>
                    </a:lnTo>
                    <a:lnTo>
                      <a:pt x="153" y="157"/>
                    </a:lnTo>
                    <a:lnTo>
                      <a:pt x="153" y="86"/>
                    </a:lnTo>
                    <a:lnTo>
                      <a:pt x="147" y="86"/>
                    </a:lnTo>
                    <a:lnTo>
                      <a:pt x="147" y="157"/>
                    </a:lnTo>
                    <a:lnTo>
                      <a:pt x="147" y="161"/>
                    </a:lnTo>
                    <a:lnTo>
                      <a:pt x="144" y="163"/>
                    </a:lnTo>
                    <a:lnTo>
                      <a:pt x="141" y="165"/>
                    </a:lnTo>
                    <a:lnTo>
                      <a:pt x="138" y="166"/>
                    </a:lnTo>
                    <a:lnTo>
                      <a:pt x="135" y="165"/>
                    </a:lnTo>
                    <a:lnTo>
                      <a:pt x="133" y="163"/>
                    </a:lnTo>
                    <a:lnTo>
                      <a:pt x="130" y="161"/>
                    </a:lnTo>
                    <a:lnTo>
                      <a:pt x="129" y="157"/>
                    </a:lnTo>
                    <a:lnTo>
                      <a:pt x="129" y="86"/>
                    </a:lnTo>
                    <a:lnTo>
                      <a:pt x="29" y="86"/>
                    </a:lnTo>
                    <a:lnTo>
                      <a:pt x="29" y="161"/>
                    </a:lnTo>
                    <a:lnTo>
                      <a:pt x="28" y="163"/>
                    </a:lnTo>
                    <a:lnTo>
                      <a:pt x="26" y="165"/>
                    </a:lnTo>
                    <a:lnTo>
                      <a:pt x="24" y="166"/>
                    </a:lnTo>
                    <a:lnTo>
                      <a:pt x="21" y="165"/>
                    </a:lnTo>
                    <a:lnTo>
                      <a:pt x="20" y="163"/>
                    </a:lnTo>
                    <a:lnTo>
                      <a:pt x="19" y="161"/>
                    </a:lnTo>
                    <a:lnTo>
                      <a:pt x="19" y="86"/>
                    </a:lnTo>
                    <a:lnTo>
                      <a:pt x="11" y="86"/>
                    </a:lnTo>
                    <a:lnTo>
                      <a:pt x="8" y="85"/>
                    </a:lnTo>
                    <a:lnTo>
                      <a:pt x="4" y="83"/>
                    </a:lnTo>
                    <a:lnTo>
                      <a:pt x="2" y="80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8" y="62"/>
                    </a:lnTo>
                    <a:lnTo>
                      <a:pt x="11" y="62"/>
                    </a:lnTo>
                    <a:lnTo>
                      <a:pt x="22" y="62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9" y="51"/>
                    </a:lnTo>
                    <a:lnTo>
                      <a:pt x="7" y="50"/>
                    </a:lnTo>
                    <a:lnTo>
                      <a:pt x="4" y="48"/>
                    </a:lnTo>
                    <a:lnTo>
                      <a:pt x="3" y="46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5BD7A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solidFill>
                    <a:srgbClr val="00988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" name="Freeform 163"/>
              <p:cNvSpPr/>
              <p:nvPr/>
            </p:nvSpPr>
            <p:spPr bwMode="auto">
              <a:xfrm>
                <a:off x="8518096" y="3162328"/>
                <a:ext cx="66191" cy="64449"/>
              </a:xfrm>
              <a:custGeom>
                <a:avLst/>
                <a:gdLst>
                  <a:gd name="T0" fmla="*/ 19 w 38"/>
                  <a:gd name="T1" fmla="*/ 0 h 37"/>
                  <a:gd name="T2" fmla="*/ 29 w 38"/>
                  <a:gd name="T3" fmla="*/ 3 h 37"/>
                  <a:gd name="T4" fmla="*/ 35 w 38"/>
                  <a:gd name="T5" fmla="*/ 9 h 37"/>
                  <a:gd name="T6" fmla="*/ 38 w 38"/>
                  <a:gd name="T7" fmla="*/ 19 h 37"/>
                  <a:gd name="T8" fmla="*/ 35 w 38"/>
                  <a:gd name="T9" fmla="*/ 28 h 37"/>
                  <a:gd name="T10" fmla="*/ 29 w 38"/>
                  <a:gd name="T11" fmla="*/ 34 h 37"/>
                  <a:gd name="T12" fmla="*/ 19 w 38"/>
                  <a:gd name="T13" fmla="*/ 37 h 37"/>
                  <a:gd name="T14" fmla="*/ 10 w 38"/>
                  <a:gd name="T15" fmla="*/ 34 h 37"/>
                  <a:gd name="T16" fmla="*/ 4 w 38"/>
                  <a:gd name="T17" fmla="*/ 28 h 37"/>
                  <a:gd name="T18" fmla="*/ 0 w 38"/>
                  <a:gd name="T19" fmla="*/ 19 h 37"/>
                  <a:gd name="T20" fmla="*/ 4 w 38"/>
                  <a:gd name="T21" fmla="*/ 9 h 37"/>
                  <a:gd name="T22" fmla="*/ 10 w 38"/>
                  <a:gd name="T23" fmla="*/ 3 h 37"/>
                  <a:gd name="T24" fmla="*/ 19 w 38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19" y="0"/>
                    </a:moveTo>
                    <a:lnTo>
                      <a:pt x="29" y="3"/>
                    </a:lnTo>
                    <a:lnTo>
                      <a:pt x="35" y="9"/>
                    </a:lnTo>
                    <a:lnTo>
                      <a:pt x="38" y="19"/>
                    </a:lnTo>
                    <a:lnTo>
                      <a:pt x="35" y="28"/>
                    </a:lnTo>
                    <a:lnTo>
                      <a:pt x="29" y="34"/>
                    </a:lnTo>
                    <a:lnTo>
                      <a:pt x="19" y="37"/>
                    </a:lnTo>
                    <a:lnTo>
                      <a:pt x="10" y="34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solidFill>
                    <a:srgbClr val="00988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2782005" y="1799767"/>
            <a:ext cx="571765" cy="1692604"/>
            <a:chOff x="2267202" y="1680422"/>
            <a:chExt cx="658423" cy="1949140"/>
          </a:xfrm>
          <a:solidFill>
            <a:schemeClr val="accent1"/>
          </a:solidFill>
        </p:grpSpPr>
        <p:sp>
          <p:nvSpPr>
            <p:cNvPr id="12" name="Freeform 37"/>
            <p:cNvSpPr/>
            <p:nvPr/>
          </p:nvSpPr>
          <p:spPr bwMode="auto">
            <a:xfrm>
              <a:off x="2267202" y="1680422"/>
              <a:ext cx="658423" cy="1949140"/>
            </a:xfrm>
            <a:custGeom>
              <a:avLst/>
              <a:gdLst>
                <a:gd name="T0" fmla="*/ 0 w 378"/>
                <a:gd name="T1" fmla="*/ 0 h 1119"/>
                <a:gd name="T2" fmla="*/ 259 w 378"/>
                <a:gd name="T3" fmla="*/ 37 h 1119"/>
                <a:gd name="T4" fmla="*/ 283 w 378"/>
                <a:gd name="T5" fmla="*/ 42 h 1119"/>
                <a:gd name="T6" fmla="*/ 306 w 378"/>
                <a:gd name="T7" fmla="*/ 50 h 1119"/>
                <a:gd name="T8" fmla="*/ 326 w 378"/>
                <a:gd name="T9" fmla="*/ 60 h 1119"/>
                <a:gd name="T10" fmla="*/ 343 w 378"/>
                <a:gd name="T11" fmla="*/ 72 h 1119"/>
                <a:gd name="T12" fmla="*/ 357 w 378"/>
                <a:gd name="T13" fmla="*/ 86 h 1119"/>
                <a:gd name="T14" fmla="*/ 368 w 378"/>
                <a:gd name="T15" fmla="*/ 101 h 1119"/>
                <a:gd name="T16" fmla="*/ 376 w 378"/>
                <a:gd name="T17" fmla="*/ 119 h 1119"/>
                <a:gd name="T18" fmla="*/ 378 w 378"/>
                <a:gd name="T19" fmla="*/ 140 h 1119"/>
                <a:gd name="T20" fmla="*/ 378 w 378"/>
                <a:gd name="T21" fmla="*/ 968 h 1119"/>
                <a:gd name="T22" fmla="*/ 376 w 378"/>
                <a:gd name="T23" fmla="*/ 988 h 1119"/>
                <a:gd name="T24" fmla="*/ 369 w 378"/>
                <a:gd name="T25" fmla="*/ 1007 h 1119"/>
                <a:gd name="T26" fmla="*/ 358 w 378"/>
                <a:gd name="T27" fmla="*/ 1022 h 1119"/>
                <a:gd name="T28" fmla="*/ 344 w 378"/>
                <a:gd name="T29" fmla="*/ 1036 h 1119"/>
                <a:gd name="T30" fmla="*/ 327 w 378"/>
                <a:gd name="T31" fmla="*/ 1048 h 1119"/>
                <a:gd name="T32" fmla="*/ 307 w 378"/>
                <a:gd name="T33" fmla="*/ 1058 h 1119"/>
                <a:gd name="T34" fmla="*/ 284 w 378"/>
                <a:gd name="T35" fmla="*/ 1066 h 1119"/>
                <a:gd name="T36" fmla="*/ 259 w 378"/>
                <a:gd name="T37" fmla="*/ 1071 h 1119"/>
                <a:gd name="T38" fmla="*/ 0 w 378"/>
                <a:gd name="T39" fmla="*/ 1119 h 1119"/>
                <a:gd name="T40" fmla="*/ 0 w 378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6" y="50"/>
                  </a:lnTo>
                  <a:lnTo>
                    <a:pt x="326" y="60"/>
                  </a:lnTo>
                  <a:lnTo>
                    <a:pt x="343" y="72"/>
                  </a:lnTo>
                  <a:lnTo>
                    <a:pt x="357" y="86"/>
                  </a:lnTo>
                  <a:lnTo>
                    <a:pt x="368" y="101"/>
                  </a:lnTo>
                  <a:lnTo>
                    <a:pt x="376" y="119"/>
                  </a:lnTo>
                  <a:lnTo>
                    <a:pt x="378" y="140"/>
                  </a:lnTo>
                  <a:lnTo>
                    <a:pt x="378" y="968"/>
                  </a:lnTo>
                  <a:lnTo>
                    <a:pt x="376" y="988"/>
                  </a:lnTo>
                  <a:lnTo>
                    <a:pt x="369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7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79405" tIns="39702" rIns="79405" bIns="39702" numCol="1" anchor="t" anchorCtr="0" compatLnSpc="1"/>
            <a:lstStyle/>
            <a:p>
              <a:pPr>
                <a:lnSpc>
                  <a:spcPct val="120000"/>
                </a:lnSpc>
              </a:pPr>
              <a:endParaRPr lang="zh-CN" altLang="en-US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2462290" y="2482548"/>
              <a:ext cx="165477" cy="344888"/>
              <a:chOff x="3505027" y="3162328"/>
              <a:chExt cx="165477" cy="344888"/>
            </a:xfrm>
            <a:grpFill/>
          </p:grpSpPr>
          <p:sp>
            <p:nvSpPr>
              <p:cNvPr id="14" name="Freeform 157"/>
              <p:cNvSpPr/>
              <p:nvPr/>
            </p:nvSpPr>
            <p:spPr bwMode="auto">
              <a:xfrm>
                <a:off x="3557283" y="3162328"/>
                <a:ext cx="62707" cy="62707"/>
              </a:xfrm>
              <a:custGeom>
                <a:avLst/>
                <a:gdLst>
                  <a:gd name="T0" fmla="*/ 19 w 36"/>
                  <a:gd name="T1" fmla="*/ 0 h 36"/>
                  <a:gd name="T2" fmla="*/ 27 w 36"/>
                  <a:gd name="T3" fmla="*/ 3 h 36"/>
                  <a:gd name="T4" fmla="*/ 34 w 36"/>
                  <a:gd name="T5" fmla="*/ 9 h 36"/>
                  <a:gd name="T6" fmla="*/ 36 w 36"/>
                  <a:gd name="T7" fmla="*/ 18 h 36"/>
                  <a:gd name="T8" fmla="*/ 34 w 36"/>
                  <a:gd name="T9" fmla="*/ 28 h 36"/>
                  <a:gd name="T10" fmla="*/ 27 w 36"/>
                  <a:gd name="T11" fmla="*/ 34 h 36"/>
                  <a:gd name="T12" fmla="*/ 19 w 36"/>
                  <a:gd name="T13" fmla="*/ 36 h 36"/>
                  <a:gd name="T14" fmla="*/ 9 w 36"/>
                  <a:gd name="T15" fmla="*/ 34 h 36"/>
                  <a:gd name="T16" fmla="*/ 2 w 36"/>
                  <a:gd name="T17" fmla="*/ 28 h 36"/>
                  <a:gd name="T18" fmla="*/ 0 w 36"/>
                  <a:gd name="T19" fmla="*/ 18 h 36"/>
                  <a:gd name="T20" fmla="*/ 2 w 36"/>
                  <a:gd name="T21" fmla="*/ 9 h 36"/>
                  <a:gd name="T22" fmla="*/ 9 w 36"/>
                  <a:gd name="T23" fmla="*/ 3 h 36"/>
                  <a:gd name="T24" fmla="*/ 19 w 36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6">
                    <a:moveTo>
                      <a:pt x="19" y="0"/>
                    </a:moveTo>
                    <a:lnTo>
                      <a:pt x="27" y="3"/>
                    </a:lnTo>
                    <a:lnTo>
                      <a:pt x="34" y="9"/>
                    </a:lnTo>
                    <a:lnTo>
                      <a:pt x="36" y="18"/>
                    </a:lnTo>
                    <a:lnTo>
                      <a:pt x="34" y="28"/>
                    </a:lnTo>
                    <a:lnTo>
                      <a:pt x="27" y="34"/>
                    </a:lnTo>
                    <a:lnTo>
                      <a:pt x="19" y="36"/>
                    </a:lnTo>
                    <a:lnTo>
                      <a:pt x="9" y="34"/>
                    </a:lnTo>
                    <a:lnTo>
                      <a:pt x="2" y="28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Freeform 158"/>
              <p:cNvSpPr>
                <a:spLocks noEditPoints="1"/>
              </p:cNvSpPr>
              <p:nvPr/>
            </p:nvSpPr>
            <p:spPr bwMode="auto">
              <a:xfrm>
                <a:off x="3505027" y="3176263"/>
                <a:ext cx="165477" cy="330953"/>
              </a:xfrm>
              <a:custGeom>
                <a:avLst/>
                <a:gdLst>
                  <a:gd name="T0" fmla="*/ 71 w 95"/>
                  <a:gd name="T1" fmla="*/ 21 h 190"/>
                  <a:gd name="T2" fmla="*/ 73 w 95"/>
                  <a:gd name="T3" fmla="*/ 23 h 190"/>
                  <a:gd name="T4" fmla="*/ 77 w 95"/>
                  <a:gd name="T5" fmla="*/ 23 h 190"/>
                  <a:gd name="T6" fmla="*/ 77 w 95"/>
                  <a:gd name="T7" fmla="*/ 21 h 190"/>
                  <a:gd name="T8" fmla="*/ 70 w 95"/>
                  <a:gd name="T9" fmla="*/ 3 h 190"/>
                  <a:gd name="T10" fmla="*/ 69 w 95"/>
                  <a:gd name="T11" fmla="*/ 15 h 190"/>
                  <a:gd name="T12" fmla="*/ 73 w 95"/>
                  <a:gd name="T13" fmla="*/ 17 h 190"/>
                  <a:gd name="T14" fmla="*/ 79 w 95"/>
                  <a:gd name="T15" fmla="*/ 16 h 190"/>
                  <a:gd name="T16" fmla="*/ 79 w 95"/>
                  <a:gd name="T17" fmla="*/ 4 h 190"/>
                  <a:gd name="T18" fmla="*/ 73 w 95"/>
                  <a:gd name="T19" fmla="*/ 2 h 190"/>
                  <a:gd name="T20" fmla="*/ 76 w 95"/>
                  <a:gd name="T21" fmla="*/ 1 h 190"/>
                  <a:gd name="T22" fmla="*/ 75 w 95"/>
                  <a:gd name="T23" fmla="*/ 0 h 190"/>
                  <a:gd name="T24" fmla="*/ 75 w 95"/>
                  <a:gd name="T25" fmla="*/ 1 h 190"/>
                  <a:gd name="T26" fmla="*/ 73 w 95"/>
                  <a:gd name="T27" fmla="*/ 1 h 190"/>
                  <a:gd name="T28" fmla="*/ 74 w 95"/>
                  <a:gd name="T29" fmla="*/ 0 h 190"/>
                  <a:gd name="T30" fmla="*/ 79 w 95"/>
                  <a:gd name="T31" fmla="*/ 1 h 190"/>
                  <a:gd name="T32" fmla="*/ 81 w 95"/>
                  <a:gd name="T33" fmla="*/ 21 h 190"/>
                  <a:gd name="T34" fmla="*/ 82 w 95"/>
                  <a:gd name="T35" fmla="*/ 22 h 190"/>
                  <a:gd name="T36" fmla="*/ 90 w 95"/>
                  <a:gd name="T37" fmla="*/ 25 h 190"/>
                  <a:gd name="T38" fmla="*/ 95 w 95"/>
                  <a:gd name="T39" fmla="*/ 60 h 190"/>
                  <a:gd name="T40" fmla="*/ 89 w 95"/>
                  <a:gd name="T41" fmla="*/ 65 h 190"/>
                  <a:gd name="T42" fmla="*/ 82 w 95"/>
                  <a:gd name="T43" fmla="*/ 63 h 190"/>
                  <a:gd name="T44" fmla="*/ 70 w 95"/>
                  <a:gd name="T45" fmla="*/ 101 h 190"/>
                  <a:gd name="T46" fmla="*/ 68 w 95"/>
                  <a:gd name="T47" fmla="*/ 185 h 190"/>
                  <a:gd name="T48" fmla="*/ 61 w 95"/>
                  <a:gd name="T49" fmla="*/ 190 h 190"/>
                  <a:gd name="T50" fmla="*/ 52 w 95"/>
                  <a:gd name="T51" fmla="*/ 185 h 190"/>
                  <a:gd name="T52" fmla="*/ 45 w 95"/>
                  <a:gd name="T53" fmla="*/ 108 h 190"/>
                  <a:gd name="T54" fmla="*/ 42 w 95"/>
                  <a:gd name="T55" fmla="*/ 187 h 190"/>
                  <a:gd name="T56" fmla="*/ 33 w 95"/>
                  <a:gd name="T57" fmla="*/ 189 h 190"/>
                  <a:gd name="T58" fmla="*/ 28 w 95"/>
                  <a:gd name="T59" fmla="*/ 181 h 190"/>
                  <a:gd name="T60" fmla="*/ 26 w 95"/>
                  <a:gd name="T61" fmla="*/ 98 h 190"/>
                  <a:gd name="T62" fmla="*/ 12 w 95"/>
                  <a:gd name="T63" fmla="*/ 110 h 190"/>
                  <a:gd name="T64" fmla="*/ 4 w 95"/>
                  <a:gd name="T65" fmla="*/ 112 h 190"/>
                  <a:gd name="T66" fmla="*/ 0 w 95"/>
                  <a:gd name="T67" fmla="*/ 104 h 190"/>
                  <a:gd name="T68" fmla="*/ 25 w 95"/>
                  <a:gd name="T69" fmla="*/ 37 h 190"/>
                  <a:gd name="T70" fmla="*/ 29 w 95"/>
                  <a:gd name="T71" fmla="*/ 32 h 190"/>
                  <a:gd name="T72" fmla="*/ 64 w 95"/>
                  <a:gd name="T73" fmla="*/ 30 h 190"/>
                  <a:gd name="T74" fmla="*/ 70 w 95"/>
                  <a:gd name="T75" fmla="*/ 33 h 190"/>
                  <a:gd name="T76" fmla="*/ 76 w 95"/>
                  <a:gd name="T77" fmla="*/ 27 h 190"/>
                  <a:gd name="T78" fmla="*/ 77 w 95"/>
                  <a:gd name="T79" fmla="*/ 25 h 190"/>
                  <a:gd name="T80" fmla="*/ 68 w 95"/>
                  <a:gd name="T81" fmla="*/ 23 h 190"/>
                  <a:gd name="T82" fmla="*/ 68 w 95"/>
                  <a:gd name="T83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90">
                    <a:moveTo>
                      <a:pt x="73" y="21"/>
                    </a:moveTo>
                    <a:lnTo>
                      <a:pt x="71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3" y="21"/>
                    </a:lnTo>
                    <a:close/>
                    <a:moveTo>
                      <a:pt x="73" y="2"/>
                    </a:moveTo>
                    <a:lnTo>
                      <a:pt x="70" y="3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3" y="17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5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6" y="2"/>
                    </a:lnTo>
                    <a:lnTo>
                      <a:pt x="73" y="2"/>
                    </a:lnTo>
                    <a:close/>
                    <a:moveTo>
                      <a:pt x="76" y="0"/>
                    </a:moveTo>
                    <a:lnTo>
                      <a:pt x="75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6" y="0"/>
                    </a:lnTo>
                    <a:close/>
                    <a:moveTo>
                      <a:pt x="75" y="0"/>
                    </a:moveTo>
                    <a:lnTo>
                      <a:pt x="74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0"/>
                    </a:lnTo>
                    <a:close/>
                    <a:moveTo>
                      <a:pt x="74" y="0"/>
                    </a:move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0"/>
                    </a:lnTo>
                    <a:close/>
                    <a:moveTo>
                      <a:pt x="71" y="0"/>
                    </a:moveTo>
                    <a:lnTo>
                      <a:pt x="77" y="0"/>
                    </a:lnTo>
                    <a:lnTo>
                      <a:pt x="79" y="1"/>
                    </a:lnTo>
                    <a:lnTo>
                      <a:pt x="80" y="2"/>
                    </a:lnTo>
                    <a:lnTo>
                      <a:pt x="81" y="4"/>
                    </a:lnTo>
                    <a:lnTo>
                      <a:pt x="81" y="21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90" y="25"/>
                    </a:lnTo>
                    <a:lnTo>
                      <a:pt x="91" y="28"/>
                    </a:lnTo>
                    <a:lnTo>
                      <a:pt x="95" y="57"/>
                    </a:lnTo>
                    <a:lnTo>
                      <a:pt x="95" y="60"/>
                    </a:lnTo>
                    <a:lnTo>
                      <a:pt x="94" y="63"/>
                    </a:lnTo>
                    <a:lnTo>
                      <a:pt x="92" y="64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4" y="64"/>
                    </a:lnTo>
                    <a:lnTo>
                      <a:pt x="82" y="63"/>
                    </a:lnTo>
                    <a:lnTo>
                      <a:pt x="73" y="54"/>
                    </a:lnTo>
                    <a:lnTo>
                      <a:pt x="70" y="98"/>
                    </a:lnTo>
                    <a:lnTo>
                      <a:pt x="70" y="101"/>
                    </a:lnTo>
                    <a:lnTo>
                      <a:pt x="69" y="103"/>
                    </a:lnTo>
                    <a:lnTo>
                      <a:pt x="69" y="181"/>
                    </a:lnTo>
                    <a:lnTo>
                      <a:pt x="68" y="185"/>
                    </a:lnTo>
                    <a:lnTo>
                      <a:pt x="66" y="187"/>
                    </a:lnTo>
                    <a:lnTo>
                      <a:pt x="64" y="189"/>
                    </a:lnTo>
                    <a:lnTo>
                      <a:pt x="61" y="190"/>
                    </a:lnTo>
                    <a:lnTo>
                      <a:pt x="57" y="189"/>
                    </a:lnTo>
                    <a:lnTo>
                      <a:pt x="54" y="187"/>
                    </a:lnTo>
                    <a:lnTo>
                      <a:pt x="52" y="185"/>
                    </a:lnTo>
                    <a:lnTo>
                      <a:pt x="52" y="181"/>
                    </a:lnTo>
                    <a:lnTo>
                      <a:pt x="52" y="108"/>
                    </a:lnTo>
                    <a:lnTo>
                      <a:pt x="45" y="108"/>
                    </a:lnTo>
                    <a:lnTo>
                      <a:pt x="45" y="181"/>
                    </a:lnTo>
                    <a:lnTo>
                      <a:pt x="44" y="185"/>
                    </a:lnTo>
                    <a:lnTo>
                      <a:pt x="42" y="187"/>
                    </a:lnTo>
                    <a:lnTo>
                      <a:pt x="40" y="189"/>
                    </a:lnTo>
                    <a:lnTo>
                      <a:pt x="37" y="190"/>
                    </a:lnTo>
                    <a:lnTo>
                      <a:pt x="33" y="189"/>
                    </a:lnTo>
                    <a:lnTo>
                      <a:pt x="30" y="187"/>
                    </a:lnTo>
                    <a:lnTo>
                      <a:pt x="28" y="185"/>
                    </a:lnTo>
                    <a:lnTo>
                      <a:pt x="28" y="181"/>
                    </a:lnTo>
                    <a:lnTo>
                      <a:pt x="28" y="103"/>
                    </a:lnTo>
                    <a:lnTo>
                      <a:pt x="26" y="101"/>
                    </a:lnTo>
                    <a:lnTo>
                      <a:pt x="26" y="98"/>
                    </a:lnTo>
                    <a:lnTo>
                      <a:pt x="25" y="77"/>
                    </a:lnTo>
                    <a:lnTo>
                      <a:pt x="14" y="108"/>
                    </a:lnTo>
                    <a:lnTo>
                      <a:pt x="12" y="110"/>
                    </a:lnTo>
                    <a:lnTo>
                      <a:pt x="10" y="112"/>
                    </a:lnTo>
                    <a:lnTo>
                      <a:pt x="7" y="112"/>
                    </a:lnTo>
                    <a:lnTo>
                      <a:pt x="4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24" y="38"/>
                    </a:lnTo>
                    <a:lnTo>
                      <a:pt x="25" y="37"/>
                    </a:lnTo>
                    <a:lnTo>
                      <a:pt x="26" y="35"/>
                    </a:lnTo>
                    <a:lnTo>
                      <a:pt x="27" y="33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8" y="32"/>
                    </a:lnTo>
                    <a:lnTo>
                      <a:pt x="70" y="33"/>
                    </a:lnTo>
                    <a:lnTo>
                      <a:pt x="78" y="39"/>
                    </a:lnTo>
                    <a:lnTo>
                      <a:pt x="76" y="30"/>
                    </a:lnTo>
                    <a:lnTo>
                      <a:pt x="76" y="27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8" y="23"/>
                    </a:lnTo>
                    <a:lnTo>
                      <a:pt x="67" y="21"/>
                    </a:lnTo>
                    <a:lnTo>
                      <a:pt x="67" y="4"/>
                    </a:lnTo>
                    <a:lnTo>
                      <a:pt x="68" y="2"/>
                    </a:lnTo>
                    <a:lnTo>
                      <a:pt x="69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69E6B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4795311" y="1799767"/>
            <a:ext cx="570252" cy="1692604"/>
            <a:chOff x="4585650" y="1680422"/>
            <a:chExt cx="656681" cy="1949140"/>
          </a:xfrm>
          <a:solidFill>
            <a:schemeClr val="accent2"/>
          </a:solidFill>
        </p:grpSpPr>
        <p:sp>
          <p:nvSpPr>
            <p:cNvPr id="17" name="Freeform 72"/>
            <p:cNvSpPr/>
            <p:nvPr/>
          </p:nvSpPr>
          <p:spPr bwMode="auto">
            <a:xfrm>
              <a:off x="4585650" y="1680422"/>
              <a:ext cx="656681" cy="1949140"/>
            </a:xfrm>
            <a:custGeom>
              <a:avLst/>
              <a:gdLst>
                <a:gd name="T0" fmla="*/ 0 w 377"/>
                <a:gd name="T1" fmla="*/ 0 h 1119"/>
                <a:gd name="T2" fmla="*/ 259 w 377"/>
                <a:gd name="T3" fmla="*/ 37 h 1119"/>
                <a:gd name="T4" fmla="*/ 283 w 377"/>
                <a:gd name="T5" fmla="*/ 42 h 1119"/>
                <a:gd name="T6" fmla="*/ 306 w 377"/>
                <a:gd name="T7" fmla="*/ 50 h 1119"/>
                <a:gd name="T8" fmla="*/ 326 w 377"/>
                <a:gd name="T9" fmla="*/ 60 h 1119"/>
                <a:gd name="T10" fmla="*/ 344 w 377"/>
                <a:gd name="T11" fmla="*/ 72 h 1119"/>
                <a:gd name="T12" fmla="*/ 358 w 377"/>
                <a:gd name="T13" fmla="*/ 86 h 1119"/>
                <a:gd name="T14" fmla="*/ 369 w 377"/>
                <a:gd name="T15" fmla="*/ 101 h 1119"/>
                <a:gd name="T16" fmla="*/ 375 w 377"/>
                <a:gd name="T17" fmla="*/ 119 h 1119"/>
                <a:gd name="T18" fmla="*/ 377 w 377"/>
                <a:gd name="T19" fmla="*/ 140 h 1119"/>
                <a:gd name="T20" fmla="*/ 377 w 377"/>
                <a:gd name="T21" fmla="*/ 968 h 1119"/>
                <a:gd name="T22" fmla="*/ 375 w 377"/>
                <a:gd name="T23" fmla="*/ 988 h 1119"/>
                <a:gd name="T24" fmla="*/ 369 w 377"/>
                <a:gd name="T25" fmla="*/ 1007 h 1119"/>
                <a:gd name="T26" fmla="*/ 358 w 377"/>
                <a:gd name="T27" fmla="*/ 1022 h 1119"/>
                <a:gd name="T28" fmla="*/ 344 w 377"/>
                <a:gd name="T29" fmla="*/ 1036 h 1119"/>
                <a:gd name="T30" fmla="*/ 327 w 377"/>
                <a:gd name="T31" fmla="*/ 1048 h 1119"/>
                <a:gd name="T32" fmla="*/ 307 w 377"/>
                <a:gd name="T33" fmla="*/ 1058 h 1119"/>
                <a:gd name="T34" fmla="*/ 284 w 377"/>
                <a:gd name="T35" fmla="*/ 1066 h 1119"/>
                <a:gd name="T36" fmla="*/ 259 w 377"/>
                <a:gd name="T37" fmla="*/ 1071 h 1119"/>
                <a:gd name="T38" fmla="*/ 0 w 377"/>
                <a:gd name="T39" fmla="*/ 1119 h 1119"/>
                <a:gd name="T40" fmla="*/ 0 w 377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7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6" y="50"/>
                  </a:lnTo>
                  <a:lnTo>
                    <a:pt x="326" y="60"/>
                  </a:lnTo>
                  <a:lnTo>
                    <a:pt x="344" y="72"/>
                  </a:lnTo>
                  <a:lnTo>
                    <a:pt x="358" y="86"/>
                  </a:lnTo>
                  <a:lnTo>
                    <a:pt x="369" y="101"/>
                  </a:lnTo>
                  <a:lnTo>
                    <a:pt x="375" y="119"/>
                  </a:lnTo>
                  <a:lnTo>
                    <a:pt x="377" y="140"/>
                  </a:lnTo>
                  <a:lnTo>
                    <a:pt x="377" y="968"/>
                  </a:lnTo>
                  <a:lnTo>
                    <a:pt x="375" y="988"/>
                  </a:lnTo>
                  <a:lnTo>
                    <a:pt x="369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7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79405" tIns="39702" rIns="79405" bIns="39702" numCol="1" anchor="t" anchorCtr="0" compatLnSpc="1"/>
            <a:lstStyle/>
            <a:p>
              <a:pPr>
                <a:lnSpc>
                  <a:spcPct val="120000"/>
                </a:lnSpc>
              </a:pPr>
              <a:endParaRPr lang="zh-CN" altLang="en-US" sz="1600">
                <a:solidFill>
                  <a:srgbClr val="00988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4745901" y="2482548"/>
              <a:ext cx="224700" cy="344888"/>
              <a:chOff x="5098828" y="3162328"/>
              <a:chExt cx="224700" cy="344888"/>
            </a:xfrm>
            <a:grpFill/>
          </p:grpSpPr>
          <p:sp>
            <p:nvSpPr>
              <p:cNvPr id="19" name="Freeform 164"/>
              <p:cNvSpPr/>
              <p:nvPr/>
            </p:nvSpPr>
            <p:spPr bwMode="auto">
              <a:xfrm>
                <a:off x="5152825" y="3162328"/>
                <a:ext cx="62707" cy="62707"/>
              </a:xfrm>
              <a:custGeom>
                <a:avLst/>
                <a:gdLst>
                  <a:gd name="T0" fmla="*/ 18 w 36"/>
                  <a:gd name="T1" fmla="*/ 0 h 36"/>
                  <a:gd name="T2" fmla="*/ 27 w 36"/>
                  <a:gd name="T3" fmla="*/ 3 h 36"/>
                  <a:gd name="T4" fmla="*/ 34 w 36"/>
                  <a:gd name="T5" fmla="*/ 9 h 36"/>
                  <a:gd name="T6" fmla="*/ 36 w 36"/>
                  <a:gd name="T7" fmla="*/ 18 h 36"/>
                  <a:gd name="T8" fmla="*/ 34 w 36"/>
                  <a:gd name="T9" fmla="*/ 28 h 36"/>
                  <a:gd name="T10" fmla="*/ 27 w 36"/>
                  <a:gd name="T11" fmla="*/ 34 h 36"/>
                  <a:gd name="T12" fmla="*/ 18 w 36"/>
                  <a:gd name="T13" fmla="*/ 36 h 36"/>
                  <a:gd name="T14" fmla="*/ 9 w 36"/>
                  <a:gd name="T15" fmla="*/ 34 h 36"/>
                  <a:gd name="T16" fmla="*/ 2 w 36"/>
                  <a:gd name="T17" fmla="*/ 28 h 36"/>
                  <a:gd name="T18" fmla="*/ 0 w 36"/>
                  <a:gd name="T19" fmla="*/ 18 h 36"/>
                  <a:gd name="T20" fmla="*/ 2 w 36"/>
                  <a:gd name="T21" fmla="*/ 9 h 36"/>
                  <a:gd name="T22" fmla="*/ 9 w 36"/>
                  <a:gd name="T23" fmla="*/ 3 h 36"/>
                  <a:gd name="T24" fmla="*/ 18 w 36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lnTo>
                      <a:pt x="27" y="3"/>
                    </a:lnTo>
                    <a:lnTo>
                      <a:pt x="34" y="9"/>
                    </a:lnTo>
                    <a:lnTo>
                      <a:pt x="36" y="18"/>
                    </a:lnTo>
                    <a:lnTo>
                      <a:pt x="34" y="28"/>
                    </a:lnTo>
                    <a:lnTo>
                      <a:pt x="27" y="34"/>
                    </a:lnTo>
                    <a:lnTo>
                      <a:pt x="18" y="36"/>
                    </a:lnTo>
                    <a:lnTo>
                      <a:pt x="9" y="34"/>
                    </a:lnTo>
                    <a:lnTo>
                      <a:pt x="2" y="28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9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solidFill>
                    <a:srgbClr val="00988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Freeform 165"/>
              <p:cNvSpPr>
                <a:spLocks noEditPoints="1"/>
              </p:cNvSpPr>
              <p:nvPr/>
            </p:nvSpPr>
            <p:spPr bwMode="auto">
              <a:xfrm>
                <a:off x="5257337" y="3211100"/>
                <a:ext cx="59223" cy="41805"/>
              </a:xfrm>
              <a:custGeom>
                <a:avLst/>
                <a:gdLst>
                  <a:gd name="T0" fmla="*/ 4 w 34"/>
                  <a:gd name="T1" fmla="*/ 3 h 24"/>
                  <a:gd name="T2" fmla="*/ 4 w 34"/>
                  <a:gd name="T3" fmla="*/ 19 h 24"/>
                  <a:gd name="T4" fmla="*/ 28 w 34"/>
                  <a:gd name="T5" fmla="*/ 19 h 24"/>
                  <a:gd name="T6" fmla="*/ 28 w 34"/>
                  <a:gd name="T7" fmla="*/ 3 h 24"/>
                  <a:gd name="T8" fmla="*/ 4 w 34"/>
                  <a:gd name="T9" fmla="*/ 3 h 24"/>
                  <a:gd name="T10" fmla="*/ 2 w 34"/>
                  <a:gd name="T11" fmla="*/ 0 h 24"/>
                  <a:gd name="T12" fmla="*/ 30 w 34"/>
                  <a:gd name="T13" fmla="*/ 0 h 24"/>
                  <a:gd name="T14" fmla="*/ 33 w 34"/>
                  <a:gd name="T15" fmla="*/ 0 h 24"/>
                  <a:gd name="T16" fmla="*/ 34 w 34"/>
                  <a:gd name="T17" fmla="*/ 2 h 24"/>
                  <a:gd name="T18" fmla="*/ 34 w 34"/>
                  <a:gd name="T19" fmla="*/ 20 h 24"/>
                  <a:gd name="T20" fmla="*/ 33 w 34"/>
                  <a:gd name="T21" fmla="*/ 22 h 24"/>
                  <a:gd name="T22" fmla="*/ 30 w 34"/>
                  <a:gd name="T23" fmla="*/ 24 h 24"/>
                  <a:gd name="T24" fmla="*/ 2 w 34"/>
                  <a:gd name="T25" fmla="*/ 24 h 24"/>
                  <a:gd name="T26" fmla="*/ 0 w 34"/>
                  <a:gd name="T27" fmla="*/ 22 h 24"/>
                  <a:gd name="T28" fmla="*/ 0 w 34"/>
                  <a:gd name="T29" fmla="*/ 20 h 24"/>
                  <a:gd name="T30" fmla="*/ 0 w 34"/>
                  <a:gd name="T31" fmla="*/ 2 h 24"/>
                  <a:gd name="T32" fmla="*/ 0 w 34"/>
                  <a:gd name="T33" fmla="*/ 0 h 24"/>
                  <a:gd name="T34" fmla="*/ 2 w 34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4">
                    <a:moveTo>
                      <a:pt x="4" y="3"/>
                    </a:moveTo>
                    <a:lnTo>
                      <a:pt x="4" y="19"/>
                    </a:lnTo>
                    <a:lnTo>
                      <a:pt x="28" y="19"/>
                    </a:lnTo>
                    <a:lnTo>
                      <a:pt x="28" y="3"/>
                    </a:lnTo>
                    <a:lnTo>
                      <a:pt x="4" y="3"/>
                    </a:lnTo>
                    <a:close/>
                    <a:moveTo>
                      <a:pt x="2" y="0"/>
                    </a:moveTo>
                    <a:lnTo>
                      <a:pt x="30" y="0"/>
                    </a:lnTo>
                    <a:lnTo>
                      <a:pt x="33" y="0"/>
                    </a:lnTo>
                    <a:lnTo>
                      <a:pt x="34" y="2"/>
                    </a:lnTo>
                    <a:lnTo>
                      <a:pt x="34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solidFill>
                    <a:srgbClr val="00988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1" name="Freeform 166"/>
              <p:cNvSpPr/>
              <p:nvPr/>
            </p:nvSpPr>
            <p:spPr bwMode="auto">
              <a:xfrm>
                <a:off x="5098828" y="3228519"/>
                <a:ext cx="224700" cy="278697"/>
              </a:xfrm>
              <a:custGeom>
                <a:avLst/>
                <a:gdLst>
                  <a:gd name="T0" fmla="*/ 64 w 129"/>
                  <a:gd name="T1" fmla="*/ 0 h 160"/>
                  <a:gd name="T2" fmla="*/ 70 w 129"/>
                  <a:gd name="T3" fmla="*/ 4 h 160"/>
                  <a:gd name="T4" fmla="*/ 73 w 129"/>
                  <a:gd name="T5" fmla="*/ 5 h 160"/>
                  <a:gd name="T6" fmla="*/ 98 w 129"/>
                  <a:gd name="T7" fmla="*/ 20 h 160"/>
                  <a:gd name="T8" fmla="*/ 87 w 129"/>
                  <a:gd name="T9" fmla="*/ 20 h 160"/>
                  <a:gd name="T10" fmla="*/ 86 w 129"/>
                  <a:gd name="T11" fmla="*/ 18 h 160"/>
                  <a:gd name="T12" fmla="*/ 87 w 129"/>
                  <a:gd name="T13" fmla="*/ 17 h 160"/>
                  <a:gd name="T14" fmla="*/ 92 w 129"/>
                  <a:gd name="T15" fmla="*/ 14 h 160"/>
                  <a:gd name="T16" fmla="*/ 124 w 129"/>
                  <a:gd name="T17" fmla="*/ 15 h 160"/>
                  <a:gd name="T18" fmla="*/ 129 w 129"/>
                  <a:gd name="T19" fmla="*/ 18 h 160"/>
                  <a:gd name="T20" fmla="*/ 128 w 129"/>
                  <a:gd name="T21" fmla="*/ 20 h 160"/>
                  <a:gd name="T22" fmla="*/ 114 w 129"/>
                  <a:gd name="T23" fmla="*/ 20 h 160"/>
                  <a:gd name="T24" fmla="*/ 114 w 129"/>
                  <a:gd name="T25" fmla="*/ 25 h 160"/>
                  <a:gd name="T26" fmla="*/ 93 w 129"/>
                  <a:gd name="T27" fmla="*/ 46 h 160"/>
                  <a:gd name="T28" fmla="*/ 92 w 129"/>
                  <a:gd name="T29" fmla="*/ 46 h 160"/>
                  <a:gd name="T30" fmla="*/ 89 w 129"/>
                  <a:gd name="T31" fmla="*/ 47 h 160"/>
                  <a:gd name="T32" fmla="*/ 83 w 129"/>
                  <a:gd name="T33" fmla="*/ 46 h 160"/>
                  <a:gd name="T34" fmla="*/ 73 w 129"/>
                  <a:gd name="T35" fmla="*/ 32 h 160"/>
                  <a:gd name="T36" fmla="*/ 71 w 129"/>
                  <a:gd name="T37" fmla="*/ 71 h 160"/>
                  <a:gd name="T38" fmla="*/ 69 w 129"/>
                  <a:gd name="T39" fmla="*/ 151 h 160"/>
                  <a:gd name="T40" fmla="*/ 67 w 129"/>
                  <a:gd name="T41" fmla="*/ 157 h 160"/>
                  <a:gd name="T42" fmla="*/ 61 w 129"/>
                  <a:gd name="T43" fmla="*/ 160 h 160"/>
                  <a:gd name="T44" fmla="*/ 55 w 129"/>
                  <a:gd name="T45" fmla="*/ 157 h 160"/>
                  <a:gd name="T46" fmla="*/ 52 w 129"/>
                  <a:gd name="T47" fmla="*/ 151 h 160"/>
                  <a:gd name="T48" fmla="*/ 45 w 129"/>
                  <a:gd name="T49" fmla="*/ 78 h 160"/>
                  <a:gd name="T50" fmla="*/ 45 w 129"/>
                  <a:gd name="T51" fmla="*/ 155 h 160"/>
                  <a:gd name="T52" fmla="*/ 41 w 129"/>
                  <a:gd name="T53" fmla="*/ 159 h 160"/>
                  <a:gd name="T54" fmla="*/ 33 w 129"/>
                  <a:gd name="T55" fmla="*/ 159 h 160"/>
                  <a:gd name="T56" fmla="*/ 29 w 129"/>
                  <a:gd name="T57" fmla="*/ 155 h 160"/>
                  <a:gd name="T58" fmla="*/ 28 w 129"/>
                  <a:gd name="T59" fmla="*/ 73 h 160"/>
                  <a:gd name="T60" fmla="*/ 27 w 129"/>
                  <a:gd name="T61" fmla="*/ 68 h 160"/>
                  <a:gd name="T62" fmla="*/ 15 w 129"/>
                  <a:gd name="T63" fmla="*/ 78 h 160"/>
                  <a:gd name="T64" fmla="*/ 11 w 129"/>
                  <a:gd name="T65" fmla="*/ 82 h 160"/>
                  <a:gd name="T66" fmla="*/ 5 w 129"/>
                  <a:gd name="T67" fmla="*/ 82 h 160"/>
                  <a:gd name="T68" fmla="*/ 1 w 129"/>
                  <a:gd name="T69" fmla="*/ 78 h 160"/>
                  <a:gd name="T70" fmla="*/ 1 w 129"/>
                  <a:gd name="T71" fmla="*/ 72 h 160"/>
                  <a:gd name="T72" fmla="*/ 26 w 129"/>
                  <a:gd name="T73" fmla="*/ 7 h 160"/>
                  <a:gd name="T74" fmla="*/ 28 w 129"/>
                  <a:gd name="T75" fmla="*/ 3 h 160"/>
                  <a:gd name="T76" fmla="*/ 31 w 129"/>
                  <a:gd name="T77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9" h="160">
                    <a:moveTo>
                      <a:pt x="35" y="0"/>
                    </a:moveTo>
                    <a:lnTo>
                      <a:pt x="64" y="0"/>
                    </a:lnTo>
                    <a:lnTo>
                      <a:pt x="67" y="2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3" y="5"/>
                    </a:lnTo>
                    <a:lnTo>
                      <a:pt x="89" y="29"/>
                    </a:lnTo>
                    <a:lnTo>
                      <a:pt x="98" y="20"/>
                    </a:lnTo>
                    <a:lnTo>
                      <a:pt x="88" y="20"/>
                    </a:lnTo>
                    <a:lnTo>
                      <a:pt x="87" y="20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91" y="15"/>
                    </a:lnTo>
                    <a:lnTo>
                      <a:pt x="92" y="14"/>
                    </a:lnTo>
                    <a:lnTo>
                      <a:pt x="122" y="14"/>
                    </a:lnTo>
                    <a:lnTo>
                      <a:pt x="124" y="15"/>
                    </a:lnTo>
                    <a:lnTo>
                      <a:pt x="128" y="17"/>
                    </a:lnTo>
                    <a:lnTo>
                      <a:pt x="129" y="18"/>
                    </a:lnTo>
                    <a:lnTo>
                      <a:pt x="129" y="18"/>
                    </a:lnTo>
                    <a:lnTo>
                      <a:pt x="128" y="20"/>
                    </a:lnTo>
                    <a:lnTo>
                      <a:pt x="127" y="20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4" y="25"/>
                    </a:lnTo>
                    <a:lnTo>
                      <a:pt x="112" y="27"/>
                    </a:lnTo>
                    <a:lnTo>
                      <a:pt x="93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1" y="47"/>
                    </a:lnTo>
                    <a:lnTo>
                      <a:pt x="89" y="47"/>
                    </a:lnTo>
                    <a:lnTo>
                      <a:pt x="86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73" y="32"/>
                    </a:lnTo>
                    <a:lnTo>
                      <a:pt x="71" y="68"/>
                    </a:lnTo>
                    <a:lnTo>
                      <a:pt x="71" y="71"/>
                    </a:lnTo>
                    <a:lnTo>
                      <a:pt x="69" y="73"/>
                    </a:lnTo>
                    <a:lnTo>
                      <a:pt x="69" y="151"/>
                    </a:lnTo>
                    <a:lnTo>
                      <a:pt x="69" y="155"/>
                    </a:lnTo>
                    <a:lnTo>
                      <a:pt x="67" y="157"/>
                    </a:lnTo>
                    <a:lnTo>
                      <a:pt x="65" y="159"/>
                    </a:lnTo>
                    <a:lnTo>
                      <a:pt x="61" y="160"/>
                    </a:lnTo>
                    <a:lnTo>
                      <a:pt x="57" y="159"/>
                    </a:lnTo>
                    <a:lnTo>
                      <a:pt x="55" y="157"/>
                    </a:lnTo>
                    <a:lnTo>
                      <a:pt x="53" y="155"/>
                    </a:lnTo>
                    <a:lnTo>
                      <a:pt x="52" y="151"/>
                    </a:lnTo>
                    <a:lnTo>
                      <a:pt x="52" y="78"/>
                    </a:lnTo>
                    <a:lnTo>
                      <a:pt x="45" y="78"/>
                    </a:lnTo>
                    <a:lnTo>
                      <a:pt x="45" y="151"/>
                    </a:lnTo>
                    <a:lnTo>
                      <a:pt x="45" y="155"/>
                    </a:lnTo>
                    <a:lnTo>
                      <a:pt x="43" y="157"/>
                    </a:lnTo>
                    <a:lnTo>
                      <a:pt x="41" y="159"/>
                    </a:lnTo>
                    <a:lnTo>
                      <a:pt x="37" y="160"/>
                    </a:lnTo>
                    <a:lnTo>
                      <a:pt x="33" y="159"/>
                    </a:lnTo>
                    <a:lnTo>
                      <a:pt x="31" y="157"/>
                    </a:lnTo>
                    <a:lnTo>
                      <a:pt x="29" y="155"/>
                    </a:lnTo>
                    <a:lnTo>
                      <a:pt x="28" y="151"/>
                    </a:lnTo>
                    <a:lnTo>
                      <a:pt x="28" y="73"/>
                    </a:lnTo>
                    <a:lnTo>
                      <a:pt x="27" y="71"/>
                    </a:lnTo>
                    <a:lnTo>
                      <a:pt x="27" y="68"/>
                    </a:lnTo>
                    <a:lnTo>
                      <a:pt x="26" y="47"/>
                    </a:lnTo>
                    <a:lnTo>
                      <a:pt x="15" y="78"/>
                    </a:lnTo>
                    <a:lnTo>
                      <a:pt x="13" y="80"/>
                    </a:lnTo>
                    <a:lnTo>
                      <a:pt x="11" y="82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2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2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8" y="3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5BD7A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solidFill>
                    <a:srgbClr val="00988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3151713" y="3897750"/>
            <a:ext cx="6547582" cy="570252"/>
            <a:chOff x="2692946" y="4096380"/>
            <a:chExt cx="7539950" cy="656681"/>
          </a:xfrm>
          <a:solidFill>
            <a:schemeClr val="bg1"/>
          </a:solidFill>
        </p:grpSpPr>
        <p:grpSp>
          <p:nvGrpSpPr>
            <p:cNvPr id="23" name="组合 22"/>
            <p:cNvGrpSpPr/>
            <p:nvPr/>
          </p:nvGrpSpPr>
          <p:grpSpPr>
            <a:xfrm>
              <a:off x="9717306" y="4108573"/>
              <a:ext cx="515590" cy="606167"/>
              <a:chOff x="8418513" y="4619626"/>
              <a:chExt cx="469900" cy="552450"/>
            </a:xfrm>
            <a:grpFill/>
          </p:grpSpPr>
          <p:sp>
            <p:nvSpPr>
              <p:cNvPr id="41" name="Freeform 152"/>
              <p:cNvSpPr>
                <a:spLocks noEditPoints="1"/>
              </p:cNvSpPr>
              <p:nvPr/>
            </p:nvSpPr>
            <p:spPr bwMode="auto">
              <a:xfrm>
                <a:off x="8520113" y="4921251"/>
                <a:ext cx="52388" cy="85725"/>
              </a:xfrm>
              <a:custGeom>
                <a:avLst/>
                <a:gdLst>
                  <a:gd name="T0" fmla="*/ 15 w 33"/>
                  <a:gd name="T1" fmla="*/ 5 h 54"/>
                  <a:gd name="T2" fmla="*/ 12 w 33"/>
                  <a:gd name="T3" fmla="*/ 6 h 54"/>
                  <a:gd name="T4" fmla="*/ 8 w 33"/>
                  <a:gd name="T5" fmla="*/ 8 h 54"/>
                  <a:gd name="T6" fmla="*/ 6 w 33"/>
                  <a:gd name="T7" fmla="*/ 12 h 54"/>
                  <a:gd name="T8" fmla="*/ 5 w 33"/>
                  <a:gd name="T9" fmla="*/ 16 h 54"/>
                  <a:gd name="T10" fmla="*/ 5 w 33"/>
                  <a:gd name="T11" fmla="*/ 48 h 54"/>
                  <a:gd name="T12" fmla="*/ 28 w 33"/>
                  <a:gd name="T13" fmla="*/ 48 h 54"/>
                  <a:gd name="T14" fmla="*/ 28 w 33"/>
                  <a:gd name="T15" fmla="*/ 16 h 54"/>
                  <a:gd name="T16" fmla="*/ 27 w 33"/>
                  <a:gd name="T17" fmla="*/ 12 h 54"/>
                  <a:gd name="T18" fmla="*/ 25 w 33"/>
                  <a:gd name="T19" fmla="*/ 8 h 54"/>
                  <a:gd name="T20" fmla="*/ 21 w 33"/>
                  <a:gd name="T21" fmla="*/ 6 h 54"/>
                  <a:gd name="T22" fmla="*/ 17 w 33"/>
                  <a:gd name="T23" fmla="*/ 5 h 54"/>
                  <a:gd name="T24" fmla="*/ 15 w 33"/>
                  <a:gd name="T25" fmla="*/ 5 h 54"/>
                  <a:gd name="T26" fmla="*/ 15 w 33"/>
                  <a:gd name="T27" fmla="*/ 0 h 54"/>
                  <a:gd name="T28" fmla="*/ 17 w 33"/>
                  <a:gd name="T29" fmla="*/ 0 h 54"/>
                  <a:gd name="T30" fmla="*/ 22 w 33"/>
                  <a:gd name="T31" fmla="*/ 0 h 54"/>
                  <a:gd name="T32" fmla="*/ 27 w 33"/>
                  <a:gd name="T33" fmla="*/ 2 h 54"/>
                  <a:gd name="T34" fmla="*/ 30 w 33"/>
                  <a:gd name="T35" fmla="*/ 6 h 54"/>
                  <a:gd name="T36" fmla="*/ 32 w 33"/>
                  <a:gd name="T37" fmla="*/ 11 h 54"/>
                  <a:gd name="T38" fmla="*/ 33 w 33"/>
                  <a:gd name="T39" fmla="*/ 16 h 54"/>
                  <a:gd name="T40" fmla="*/ 33 w 33"/>
                  <a:gd name="T41" fmla="*/ 54 h 54"/>
                  <a:gd name="T42" fmla="*/ 0 w 33"/>
                  <a:gd name="T43" fmla="*/ 54 h 54"/>
                  <a:gd name="T44" fmla="*/ 0 w 33"/>
                  <a:gd name="T45" fmla="*/ 16 h 54"/>
                  <a:gd name="T46" fmla="*/ 0 w 33"/>
                  <a:gd name="T47" fmla="*/ 11 h 54"/>
                  <a:gd name="T48" fmla="*/ 2 w 33"/>
                  <a:gd name="T49" fmla="*/ 6 h 54"/>
                  <a:gd name="T50" fmla="*/ 6 w 33"/>
                  <a:gd name="T51" fmla="*/ 2 h 54"/>
                  <a:gd name="T52" fmla="*/ 11 w 33"/>
                  <a:gd name="T53" fmla="*/ 0 h 54"/>
                  <a:gd name="T54" fmla="*/ 15 w 33"/>
                  <a:gd name="T5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54">
                    <a:moveTo>
                      <a:pt x="15" y="5"/>
                    </a:moveTo>
                    <a:lnTo>
                      <a:pt x="12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5" y="16"/>
                    </a:lnTo>
                    <a:lnTo>
                      <a:pt x="5" y="48"/>
                    </a:lnTo>
                    <a:lnTo>
                      <a:pt x="28" y="48"/>
                    </a:lnTo>
                    <a:lnTo>
                      <a:pt x="28" y="16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7" y="5"/>
                    </a:lnTo>
                    <a:lnTo>
                      <a:pt x="15" y="5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0" y="6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33" y="54"/>
                    </a:lnTo>
                    <a:lnTo>
                      <a:pt x="0" y="54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153"/>
              <p:cNvSpPr>
                <a:spLocks noEditPoints="1"/>
              </p:cNvSpPr>
              <p:nvPr/>
            </p:nvSpPr>
            <p:spPr bwMode="auto">
              <a:xfrm>
                <a:off x="8589963" y="4883151"/>
                <a:ext cx="55563" cy="123825"/>
              </a:xfrm>
              <a:custGeom>
                <a:avLst/>
                <a:gdLst>
                  <a:gd name="T0" fmla="*/ 16 w 35"/>
                  <a:gd name="T1" fmla="*/ 6 h 78"/>
                  <a:gd name="T2" fmla="*/ 12 w 35"/>
                  <a:gd name="T3" fmla="*/ 7 h 78"/>
                  <a:gd name="T4" fmla="*/ 9 w 35"/>
                  <a:gd name="T5" fmla="*/ 10 h 78"/>
                  <a:gd name="T6" fmla="*/ 7 w 35"/>
                  <a:gd name="T7" fmla="*/ 13 h 78"/>
                  <a:gd name="T8" fmla="*/ 7 w 35"/>
                  <a:gd name="T9" fmla="*/ 16 h 78"/>
                  <a:gd name="T10" fmla="*/ 7 w 35"/>
                  <a:gd name="T11" fmla="*/ 72 h 78"/>
                  <a:gd name="T12" fmla="*/ 28 w 35"/>
                  <a:gd name="T13" fmla="*/ 72 h 78"/>
                  <a:gd name="T14" fmla="*/ 28 w 35"/>
                  <a:gd name="T15" fmla="*/ 16 h 78"/>
                  <a:gd name="T16" fmla="*/ 27 w 35"/>
                  <a:gd name="T17" fmla="*/ 13 h 78"/>
                  <a:gd name="T18" fmla="*/ 25 w 35"/>
                  <a:gd name="T19" fmla="*/ 10 h 78"/>
                  <a:gd name="T20" fmla="*/ 22 w 35"/>
                  <a:gd name="T21" fmla="*/ 7 h 78"/>
                  <a:gd name="T22" fmla="*/ 19 w 35"/>
                  <a:gd name="T23" fmla="*/ 6 h 78"/>
                  <a:gd name="T24" fmla="*/ 16 w 35"/>
                  <a:gd name="T25" fmla="*/ 6 h 78"/>
                  <a:gd name="T26" fmla="*/ 16 w 35"/>
                  <a:gd name="T27" fmla="*/ 0 h 78"/>
                  <a:gd name="T28" fmla="*/ 19 w 35"/>
                  <a:gd name="T29" fmla="*/ 0 h 78"/>
                  <a:gd name="T30" fmla="*/ 23 w 35"/>
                  <a:gd name="T31" fmla="*/ 1 h 78"/>
                  <a:gd name="T32" fmla="*/ 28 w 35"/>
                  <a:gd name="T33" fmla="*/ 3 h 78"/>
                  <a:gd name="T34" fmla="*/ 32 w 35"/>
                  <a:gd name="T35" fmla="*/ 7 h 78"/>
                  <a:gd name="T36" fmla="*/ 34 w 35"/>
                  <a:gd name="T37" fmla="*/ 12 h 78"/>
                  <a:gd name="T38" fmla="*/ 35 w 35"/>
                  <a:gd name="T39" fmla="*/ 16 h 78"/>
                  <a:gd name="T40" fmla="*/ 35 w 35"/>
                  <a:gd name="T41" fmla="*/ 78 h 78"/>
                  <a:gd name="T42" fmla="*/ 0 w 35"/>
                  <a:gd name="T43" fmla="*/ 78 h 78"/>
                  <a:gd name="T44" fmla="*/ 0 w 35"/>
                  <a:gd name="T45" fmla="*/ 16 h 78"/>
                  <a:gd name="T46" fmla="*/ 1 w 35"/>
                  <a:gd name="T47" fmla="*/ 12 h 78"/>
                  <a:gd name="T48" fmla="*/ 3 w 35"/>
                  <a:gd name="T49" fmla="*/ 7 h 78"/>
                  <a:gd name="T50" fmla="*/ 7 w 35"/>
                  <a:gd name="T51" fmla="*/ 3 h 78"/>
                  <a:gd name="T52" fmla="*/ 11 w 35"/>
                  <a:gd name="T53" fmla="*/ 1 h 78"/>
                  <a:gd name="T54" fmla="*/ 16 w 35"/>
                  <a:gd name="T5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78">
                    <a:moveTo>
                      <a:pt x="16" y="6"/>
                    </a:moveTo>
                    <a:lnTo>
                      <a:pt x="12" y="7"/>
                    </a:lnTo>
                    <a:lnTo>
                      <a:pt x="9" y="10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7" y="72"/>
                    </a:lnTo>
                    <a:lnTo>
                      <a:pt x="28" y="72"/>
                    </a:lnTo>
                    <a:lnTo>
                      <a:pt x="28" y="16"/>
                    </a:lnTo>
                    <a:lnTo>
                      <a:pt x="27" y="13"/>
                    </a:lnTo>
                    <a:lnTo>
                      <a:pt x="25" y="10"/>
                    </a:lnTo>
                    <a:lnTo>
                      <a:pt x="22" y="7"/>
                    </a:lnTo>
                    <a:lnTo>
                      <a:pt x="19" y="6"/>
                    </a:lnTo>
                    <a:lnTo>
                      <a:pt x="16" y="6"/>
                    </a:lnTo>
                    <a:close/>
                    <a:moveTo>
                      <a:pt x="16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7"/>
                    </a:lnTo>
                    <a:lnTo>
                      <a:pt x="34" y="12"/>
                    </a:lnTo>
                    <a:lnTo>
                      <a:pt x="35" y="16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154"/>
              <p:cNvSpPr>
                <a:spLocks noEditPoints="1"/>
              </p:cNvSpPr>
              <p:nvPr/>
            </p:nvSpPr>
            <p:spPr bwMode="auto">
              <a:xfrm>
                <a:off x="8662988" y="4846638"/>
                <a:ext cx="52388" cy="160338"/>
              </a:xfrm>
              <a:custGeom>
                <a:avLst/>
                <a:gdLst>
                  <a:gd name="T0" fmla="*/ 16 w 33"/>
                  <a:gd name="T1" fmla="*/ 7 h 101"/>
                  <a:gd name="T2" fmla="*/ 12 w 33"/>
                  <a:gd name="T3" fmla="*/ 8 h 101"/>
                  <a:gd name="T4" fmla="*/ 8 w 33"/>
                  <a:gd name="T5" fmla="*/ 10 h 101"/>
                  <a:gd name="T6" fmla="*/ 6 w 33"/>
                  <a:gd name="T7" fmla="*/ 13 h 101"/>
                  <a:gd name="T8" fmla="*/ 5 w 33"/>
                  <a:gd name="T9" fmla="*/ 16 h 101"/>
                  <a:gd name="T10" fmla="*/ 5 w 33"/>
                  <a:gd name="T11" fmla="*/ 95 h 101"/>
                  <a:gd name="T12" fmla="*/ 28 w 33"/>
                  <a:gd name="T13" fmla="*/ 95 h 101"/>
                  <a:gd name="T14" fmla="*/ 28 w 33"/>
                  <a:gd name="T15" fmla="*/ 16 h 101"/>
                  <a:gd name="T16" fmla="*/ 27 w 33"/>
                  <a:gd name="T17" fmla="*/ 13 h 101"/>
                  <a:gd name="T18" fmla="*/ 25 w 33"/>
                  <a:gd name="T19" fmla="*/ 10 h 101"/>
                  <a:gd name="T20" fmla="*/ 21 w 33"/>
                  <a:gd name="T21" fmla="*/ 8 h 101"/>
                  <a:gd name="T22" fmla="*/ 17 w 33"/>
                  <a:gd name="T23" fmla="*/ 7 h 101"/>
                  <a:gd name="T24" fmla="*/ 16 w 33"/>
                  <a:gd name="T25" fmla="*/ 7 h 101"/>
                  <a:gd name="T26" fmla="*/ 16 w 33"/>
                  <a:gd name="T27" fmla="*/ 0 h 101"/>
                  <a:gd name="T28" fmla="*/ 17 w 33"/>
                  <a:gd name="T29" fmla="*/ 0 h 101"/>
                  <a:gd name="T30" fmla="*/ 23 w 33"/>
                  <a:gd name="T31" fmla="*/ 1 h 101"/>
                  <a:gd name="T32" fmla="*/ 27 w 33"/>
                  <a:gd name="T33" fmla="*/ 3 h 101"/>
                  <a:gd name="T34" fmla="*/ 30 w 33"/>
                  <a:gd name="T35" fmla="*/ 8 h 101"/>
                  <a:gd name="T36" fmla="*/ 32 w 33"/>
                  <a:gd name="T37" fmla="*/ 12 h 101"/>
                  <a:gd name="T38" fmla="*/ 33 w 33"/>
                  <a:gd name="T39" fmla="*/ 16 h 101"/>
                  <a:gd name="T40" fmla="*/ 33 w 33"/>
                  <a:gd name="T41" fmla="*/ 101 h 101"/>
                  <a:gd name="T42" fmla="*/ 0 w 33"/>
                  <a:gd name="T43" fmla="*/ 101 h 101"/>
                  <a:gd name="T44" fmla="*/ 0 w 33"/>
                  <a:gd name="T45" fmla="*/ 16 h 101"/>
                  <a:gd name="T46" fmla="*/ 0 w 33"/>
                  <a:gd name="T47" fmla="*/ 12 h 101"/>
                  <a:gd name="T48" fmla="*/ 2 w 33"/>
                  <a:gd name="T49" fmla="*/ 8 h 101"/>
                  <a:gd name="T50" fmla="*/ 6 w 33"/>
                  <a:gd name="T51" fmla="*/ 3 h 101"/>
                  <a:gd name="T52" fmla="*/ 11 w 33"/>
                  <a:gd name="T53" fmla="*/ 1 h 101"/>
                  <a:gd name="T54" fmla="*/ 16 w 33"/>
                  <a:gd name="T5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101">
                    <a:moveTo>
                      <a:pt x="16" y="7"/>
                    </a:moveTo>
                    <a:lnTo>
                      <a:pt x="12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5" y="95"/>
                    </a:lnTo>
                    <a:lnTo>
                      <a:pt x="28" y="95"/>
                    </a:lnTo>
                    <a:lnTo>
                      <a:pt x="28" y="16"/>
                    </a:lnTo>
                    <a:lnTo>
                      <a:pt x="27" y="13"/>
                    </a:lnTo>
                    <a:lnTo>
                      <a:pt x="25" y="10"/>
                    </a:lnTo>
                    <a:lnTo>
                      <a:pt x="21" y="8"/>
                    </a:lnTo>
                    <a:lnTo>
                      <a:pt x="17" y="7"/>
                    </a:lnTo>
                    <a:lnTo>
                      <a:pt x="16" y="7"/>
                    </a:lnTo>
                    <a:close/>
                    <a:moveTo>
                      <a:pt x="16" y="0"/>
                    </a:moveTo>
                    <a:lnTo>
                      <a:pt x="17" y="0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3" y="16"/>
                    </a:lnTo>
                    <a:lnTo>
                      <a:pt x="33" y="101"/>
                    </a:lnTo>
                    <a:lnTo>
                      <a:pt x="0" y="10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155"/>
              <p:cNvSpPr>
                <a:spLocks noEditPoints="1"/>
              </p:cNvSpPr>
              <p:nvPr/>
            </p:nvSpPr>
            <p:spPr bwMode="auto">
              <a:xfrm>
                <a:off x="8732838" y="4810126"/>
                <a:ext cx="55563" cy="196850"/>
              </a:xfrm>
              <a:custGeom>
                <a:avLst/>
                <a:gdLst>
                  <a:gd name="T0" fmla="*/ 17 w 35"/>
                  <a:gd name="T1" fmla="*/ 6 h 124"/>
                  <a:gd name="T2" fmla="*/ 12 w 35"/>
                  <a:gd name="T3" fmla="*/ 7 h 124"/>
                  <a:gd name="T4" fmla="*/ 9 w 35"/>
                  <a:gd name="T5" fmla="*/ 9 h 124"/>
                  <a:gd name="T6" fmla="*/ 7 w 35"/>
                  <a:gd name="T7" fmla="*/ 12 h 124"/>
                  <a:gd name="T8" fmla="*/ 7 w 35"/>
                  <a:gd name="T9" fmla="*/ 17 h 124"/>
                  <a:gd name="T10" fmla="*/ 7 w 35"/>
                  <a:gd name="T11" fmla="*/ 118 h 124"/>
                  <a:gd name="T12" fmla="*/ 28 w 35"/>
                  <a:gd name="T13" fmla="*/ 118 h 124"/>
                  <a:gd name="T14" fmla="*/ 28 w 35"/>
                  <a:gd name="T15" fmla="*/ 17 h 124"/>
                  <a:gd name="T16" fmla="*/ 27 w 35"/>
                  <a:gd name="T17" fmla="*/ 12 h 124"/>
                  <a:gd name="T18" fmla="*/ 25 w 35"/>
                  <a:gd name="T19" fmla="*/ 9 h 124"/>
                  <a:gd name="T20" fmla="*/ 22 w 35"/>
                  <a:gd name="T21" fmla="*/ 7 h 124"/>
                  <a:gd name="T22" fmla="*/ 19 w 35"/>
                  <a:gd name="T23" fmla="*/ 6 h 124"/>
                  <a:gd name="T24" fmla="*/ 17 w 35"/>
                  <a:gd name="T25" fmla="*/ 6 h 124"/>
                  <a:gd name="T26" fmla="*/ 17 w 35"/>
                  <a:gd name="T27" fmla="*/ 0 h 124"/>
                  <a:gd name="T28" fmla="*/ 19 w 35"/>
                  <a:gd name="T29" fmla="*/ 0 h 124"/>
                  <a:gd name="T30" fmla="*/ 24 w 35"/>
                  <a:gd name="T31" fmla="*/ 0 h 124"/>
                  <a:gd name="T32" fmla="*/ 28 w 35"/>
                  <a:gd name="T33" fmla="*/ 2 h 124"/>
                  <a:gd name="T34" fmla="*/ 32 w 35"/>
                  <a:gd name="T35" fmla="*/ 7 h 124"/>
                  <a:gd name="T36" fmla="*/ 34 w 35"/>
                  <a:gd name="T37" fmla="*/ 11 h 124"/>
                  <a:gd name="T38" fmla="*/ 35 w 35"/>
                  <a:gd name="T39" fmla="*/ 17 h 124"/>
                  <a:gd name="T40" fmla="*/ 35 w 35"/>
                  <a:gd name="T41" fmla="*/ 124 h 124"/>
                  <a:gd name="T42" fmla="*/ 0 w 35"/>
                  <a:gd name="T43" fmla="*/ 124 h 124"/>
                  <a:gd name="T44" fmla="*/ 0 w 35"/>
                  <a:gd name="T45" fmla="*/ 17 h 124"/>
                  <a:gd name="T46" fmla="*/ 1 w 35"/>
                  <a:gd name="T47" fmla="*/ 11 h 124"/>
                  <a:gd name="T48" fmla="*/ 4 w 35"/>
                  <a:gd name="T49" fmla="*/ 7 h 124"/>
                  <a:gd name="T50" fmla="*/ 7 w 35"/>
                  <a:gd name="T51" fmla="*/ 2 h 124"/>
                  <a:gd name="T52" fmla="*/ 11 w 35"/>
                  <a:gd name="T53" fmla="*/ 0 h 124"/>
                  <a:gd name="T54" fmla="*/ 17 w 35"/>
                  <a:gd name="T5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124">
                    <a:moveTo>
                      <a:pt x="17" y="6"/>
                    </a:moveTo>
                    <a:lnTo>
                      <a:pt x="12" y="7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7" y="118"/>
                    </a:lnTo>
                    <a:lnTo>
                      <a:pt x="28" y="118"/>
                    </a:lnTo>
                    <a:lnTo>
                      <a:pt x="28" y="17"/>
                    </a:lnTo>
                    <a:lnTo>
                      <a:pt x="27" y="12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19" y="6"/>
                    </a:lnTo>
                    <a:lnTo>
                      <a:pt x="17" y="6"/>
                    </a:lnTo>
                    <a:close/>
                    <a:moveTo>
                      <a:pt x="17" y="0"/>
                    </a:moveTo>
                    <a:lnTo>
                      <a:pt x="19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1"/>
                    </a:lnTo>
                    <a:lnTo>
                      <a:pt x="35" y="17"/>
                    </a:lnTo>
                    <a:lnTo>
                      <a:pt x="35" y="124"/>
                    </a:lnTo>
                    <a:lnTo>
                      <a:pt x="0" y="124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156"/>
              <p:cNvSpPr>
                <a:spLocks noEditPoints="1"/>
              </p:cNvSpPr>
              <p:nvPr/>
            </p:nvSpPr>
            <p:spPr bwMode="auto">
              <a:xfrm>
                <a:off x="8418513" y="4619626"/>
                <a:ext cx="469900" cy="552450"/>
              </a:xfrm>
              <a:custGeom>
                <a:avLst/>
                <a:gdLst>
                  <a:gd name="T0" fmla="*/ 82 w 296"/>
                  <a:gd name="T1" fmla="*/ 330 h 348"/>
                  <a:gd name="T2" fmla="*/ 80 w 296"/>
                  <a:gd name="T3" fmla="*/ 335 h 348"/>
                  <a:gd name="T4" fmla="*/ 84 w 296"/>
                  <a:gd name="T5" fmla="*/ 342 h 348"/>
                  <a:gd name="T6" fmla="*/ 211 w 296"/>
                  <a:gd name="T7" fmla="*/ 342 h 348"/>
                  <a:gd name="T8" fmla="*/ 216 w 296"/>
                  <a:gd name="T9" fmla="*/ 335 h 348"/>
                  <a:gd name="T10" fmla="*/ 213 w 296"/>
                  <a:gd name="T11" fmla="*/ 330 h 348"/>
                  <a:gd name="T12" fmla="*/ 86 w 296"/>
                  <a:gd name="T13" fmla="*/ 328 h 348"/>
                  <a:gd name="T14" fmla="*/ 183 w 296"/>
                  <a:gd name="T15" fmla="*/ 321 h 348"/>
                  <a:gd name="T16" fmla="*/ 29 w 296"/>
                  <a:gd name="T17" fmla="*/ 109 h 348"/>
                  <a:gd name="T18" fmla="*/ 267 w 296"/>
                  <a:gd name="T19" fmla="*/ 109 h 348"/>
                  <a:gd name="T20" fmla="*/ 137 w 296"/>
                  <a:gd name="T21" fmla="*/ 143 h 348"/>
                  <a:gd name="T22" fmla="*/ 88 w 296"/>
                  <a:gd name="T23" fmla="*/ 121 h 348"/>
                  <a:gd name="T24" fmla="*/ 39 w 296"/>
                  <a:gd name="T25" fmla="*/ 109 h 348"/>
                  <a:gd name="T26" fmla="*/ 10 w 296"/>
                  <a:gd name="T27" fmla="*/ 92 h 348"/>
                  <a:gd name="T28" fmla="*/ 6 w 296"/>
                  <a:gd name="T29" fmla="*/ 99 h 348"/>
                  <a:gd name="T30" fmla="*/ 7 w 296"/>
                  <a:gd name="T31" fmla="*/ 271 h 348"/>
                  <a:gd name="T32" fmla="*/ 283 w 296"/>
                  <a:gd name="T33" fmla="*/ 273 h 348"/>
                  <a:gd name="T34" fmla="*/ 289 w 296"/>
                  <a:gd name="T35" fmla="*/ 269 h 348"/>
                  <a:gd name="T36" fmla="*/ 289 w 296"/>
                  <a:gd name="T37" fmla="*/ 95 h 348"/>
                  <a:gd name="T38" fmla="*/ 283 w 296"/>
                  <a:gd name="T39" fmla="*/ 91 h 348"/>
                  <a:gd name="T40" fmla="*/ 147 w 296"/>
                  <a:gd name="T41" fmla="*/ 104 h 348"/>
                  <a:gd name="T42" fmla="*/ 23 w 296"/>
                  <a:gd name="T43" fmla="*/ 261 h 348"/>
                  <a:gd name="T44" fmla="*/ 22 w 296"/>
                  <a:gd name="T45" fmla="*/ 97 h 348"/>
                  <a:gd name="T46" fmla="*/ 88 w 296"/>
                  <a:gd name="T47" fmla="*/ 5 h 348"/>
                  <a:gd name="T48" fmla="*/ 33 w 296"/>
                  <a:gd name="T49" fmla="*/ 21 h 348"/>
                  <a:gd name="T50" fmla="*/ 10 w 296"/>
                  <a:gd name="T51" fmla="*/ 60 h 348"/>
                  <a:gd name="T52" fmla="*/ 33 w 296"/>
                  <a:gd name="T53" fmla="*/ 99 h 348"/>
                  <a:gd name="T54" fmla="*/ 88 w 296"/>
                  <a:gd name="T55" fmla="*/ 115 h 348"/>
                  <a:gd name="T56" fmla="*/ 105 w 296"/>
                  <a:gd name="T57" fmla="*/ 114 h 348"/>
                  <a:gd name="T58" fmla="*/ 129 w 296"/>
                  <a:gd name="T59" fmla="*/ 107 h 348"/>
                  <a:gd name="T60" fmla="*/ 164 w 296"/>
                  <a:gd name="T61" fmla="*/ 75 h 348"/>
                  <a:gd name="T62" fmla="*/ 155 w 296"/>
                  <a:gd name="T63" fmla="*/ 32 h 348"/>
                  <a:gd name="T64" fmla="*/ 108 w 296"/>
                  <a:gd name="T65" fmla="*/ 7 h 348"/>
                  <a:gd name="T66" fmla="*/ 110 w 296"/>
                  <a:gd name="T67" fmla="*/ 2 h 348"/>
                  <a:gd name="T68" fmla="*/ 160 w 296"/>
                  <a:gd name="T69" fmla="*/ 29 h 348"/>
                  <a:gd name="T70" fmla="*/ 170 w 296"/>
                  <a:gd name="T71" fmla="*/ 74 h 348"/>
                  <a:gd name="T72" fmla="*/ 287 w 296"/>
                  <a:gd name="T73" fmla="*/ 85 h 348"/>
                  <a:gd name="T74" fmla="*/ 295 w 296"/>
                  <a:gd name="T75" fmla="*/ 94 h 348"/>
                  <a:gd name="T76" fmla="*/ 295 w 296"/>
                  <a:gd name="T77" fmla="*/ 270 h 348"/>
                  <a:gd name="T78" fmla="*/ 287 w 296"/>
                  <a:gd name="T79" fmla="*/ 279 h 348"/>
                  <a:gd name="T80" fmla="*/ 190 w 296"/>
                  <a:gd name="T81" fmla="*/ 321 h 348"/>
                  <a:gd name="T82" fmla="*/ 217 w 296"/>
                  <a:gd name="T83" fmla="*/ 323 h 348"/>
                  <a:gd name="T84" fmla="*/ 222 w 296"/>
                  <a:gd name="T85" fmla="*/ 334 h 348"/>
                  <a:gd name="T86" fmla="*/ 219 w 296"/>
                  <a:gd name="T87" fmla="*/ 343 h 348"/>
                  <a:gd name="T88" fmla="*/ 209 w 296"/>
                  <a:gd name="T89" fmla="*/ 348 h 348"/>
                  <a:gd name="T90" fmla="*/ 79 w 296"/>
                  <a:gd name="T91" fmla="*/ 346 h 348"/>
                  <a:gd name="T92" fmla="*/ 73 w 296"/>
                  <a:gd name="T93" fmla="*/ 335 h 348"/>
                  <a:gd name="T94" fmla="*/ 77 w 296"/>
                  <a:gd name="T95" fmla="*/ 327 h 348"/>
                  <a:gd name="T96" fmla="*/ 86 w 296"/>
                  <a:gd name="T97" fmla="*/ 321 h 348"/>
                  <a:gd name="T98" fmla="*/ 13 w 296"/>
                  <a:gd name="T99" fmla="*/ 279 h 348"/>
                  <a:gd name="T100" fmla="*/ 2 w 296"/>
                  <a:gd name="T101" fmla="*/ 274 h 348"/>
                  <a:gd name="T102" fmla="*/ 0 w 296"/>
                  <a:gd name="T103" fmla="*/ 99 h 348"/>
                  <a:gd name="T104" fmla="*/ 5 w 296"/>
                  <a:gd name="T105" fmla="*/ 88 h 348"/>
                  <a:gd name="T106" fmla="*/ 6 w 296"/>
                  <a:gd name="T107" fmla="*/ 74 h 348"/>
                  <a:gd name="T108" fmla="*/ 16 w 296"/>
                  <a:gd name="T109" fmla="*/ 29 h 348"/>
                  <a:gd name="T110" fmla="*/ 66 w 296"/>
                  <a:gd name="T111" fmla="*/ 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6" h="348">
                    <a:moveTo>
                      <a:pt x="86" y="328"/>
                    </a:moveTo>
                    <a:lnTo>
                      <a:pt x="84" y="328"/>
                    </a:lnTo>
                    <a:lnTo>
                      <a:pt x="82" y="330"/>
                    </a:lnTo>
                    <a:lnTo>
                      <a:pt x="80" y="332"/>
                    </a:lnTo>
                    <a:lnTo>
                      <a:pt x="80" y="334"/>
                    </a:lnTo>
                    <a:lnTo>
                      <a:pt x="80" y="335"/>
                    </a:lnTo>
                    <a:lnTo>
                      <a:pt x="80" y="339"/>
                    </a:lnTo>
                    <a:lnTo>
                      <a:pt x="82" y="341"/>
                    </a:lnTo>
                    <a:lnTo>
                      <a:pt x="84" y="342"/>
                    </a:lnTo>
                    <a:lnTo>
                      <a:pt x="86" y="343"/>
                    </a:lnTo>
                    <a:lnTo>
                      <a:pt x="209" y="343"/>
                    </a:lnTo>
                    <a:lnTo>
                      <a:pt x="211" y="342"/>
                    </a:lnTo>
                    <a:lnTo>
                      <a:pt x="213" y="341"/>
                    </a:lnTo>
                    <a:lnTo>
                      <a:pt x="216" y="339"/>
                    </a:lnTo>
                    <a:lnTo>
                      <a:pt x="216" y="335"/>
                    </a:lnTo>
                    <a:lnTo>
                      <a:pt x="216" y="334"/>
                    </a:lnTo>
                    <a:lnTo>
                      <a:pt x="216" y="332"/>
                    </a:lnTo>
                    <a:lnTo>
                      <a:pt x="213" y="330"/>
                    </a:lnTo>
                    <a:lnTo>
                      <a:pt x="211" y="328"/>
                    </a:lnTo>
                    <a:lnTo>
                      <a:pt x="209" y="328"/>
                    </a:lnTo>
                    <a:lnTo>
                      <a:pt x="86" y="328"/>
                    </a:lnTo>
                    <a:close/>
                    <a:moveTo>
                      <a:pt x="113" y="279"/>
                    </a:moveTo>
                    <a:lnTo>
                      <a:pt x="113" y="321"/>
                    </a:lnTo>
                    <a:lnTo>
                      <a:pt x="183" y="321"/>
                    </a:lnTo>
                    <a:lnTo>
                      <a:pt x="183" y="279"/>
                    </a:lnTo>
                    <a:lnTo>
                      <a:pt x="113" y="279"/>
                    </a:lnTo>
                    <a:close/>
                    <a:moveTo>
                      <a:pt x="29" y="109"/>
                    </a:moveTo>
                    <a:lnTo>
                      <a:pt x="29" y="255"/>
                    </a:lnTo>
                    <a:lnTo>
                      <a:pt x="267" y="255"/>
                    </a:lnTo>
                    <a:lnTo>
                      <a:pt x="267" y="109"/>
                    </a:lnTo>
                    <a:lnTo>
                      <a:pt x="137" y="109"/>
                    </a:lnTo>
                    <a:lnTo>
                      <a:pt x="133" y="112"/>
                    </a:lnTo>
                    <a:lnTo>
                      <a:pt x="137" y="143"/>
                    </a:lnTo>
                    <a:lnTo>
                      <a:pt x="104" y="120"/>
                    </a:lnTo>
                    <a:lnTo>
                      <a:pt x="95" y="121"/>
                    </a:lnTo>
                    <a:lnTo>
                      <a:pt x="88" y="121"/>
                    </a:lnTo>
                    <a:lnTo>
                      <a:pt x="70" y="120"/>
                    </a:lnTo>
                    <a:lnTo>
                      <a:pt x="54" y="116"/>
                    </a:lnTo>
                    <a:lnTo>
                      <a:pt x="39" y="109"/>
                    </a:lnTo>
                    <a:lnTo>
                      <a:pt x="29" y="109"/>
                    </a:lnTo>
                    <a:close/>
                    <a:moveTo>
                      <a:pt x="13" y="91"/>
                    </a:moveTo>
                    <a:lnTo>
                      <a:pt x="10" y="92"/>
                    </a:lnTo>
                    <a:lnTo>
                      <a:pt x="7" y="93"/>
                    </a:lnTo>
                    <a:lnTo>
                      <a:pt x="6" y="95"/>
                    </a:lnTo>
                    <a:lnTo>
                      <a:pt x="6" y="99"/>
                    </a:lnTo>
                    <a:lnTo>
                      <a:pt x="6" y="266"/>
                    </a:lnTo>
                    <a:lnTo>
                      <a:pt x="6" y="269"/>
                    </a:lnTo>
                    <a:lnTo>
                      <a:pt x="7" y="271"/>
                    </a:lnTo>
                    <a:lnTo>
                      <a:pt x="10" y="272"/>
                    </a:lnTo>
                    <a:lnTo>
                      <a:pt x="13" y="273"/>
                    </a:lnTo>
                    <a:lnTo>
                      <a:pt x="283" y="273"/>
                    </a:lnTo>
                    <a:lnTo>
                      <a:pt x="285" y="272"/>
                    </a:lnTo>
                    <a:lnTo>
                      <a:pt x="287" y="271"/>
                    </a:lnTo>
                    <a:lnTo>
                      <a:pt x="289" y="269"/>
                    </a:lnTo>
                    <a:lnTo>
                      <a:pt x="289" y="266"/>
                    </a:lnTo>
                    <a:lnTo>
                      <a:pt x="289" y="99"/>
                    </a:lnTo>
                    <a:lnTo>
                      <a:pt x="289" y="95"/>
                    </a:lnTo>
                    <a:lnTo>
                      <a:pt x="287" y="93"/>
                    </a:lnTo>
                    <a:lnTo>
                      <a:pt x="285" y="92"/>
                    </a:lnTo>
                    <a:lnTo>
                      <a:pt x="283" y="91"/>
                    </a:lnTo>
                    <a:lnTo>
                      <a:pt x="160" y="91"/>
                    </a:lnTo>
                    <a:lnTo>
                      <a:pt x="154" y="97"/>
                    </a:lnTo>
                    <a:lnTo>
                      <a:pt x="147" y="104"/>
                    </a:lnTo>
                    <a:lnTo>
                      <a:pt x="272" y="104"/>
                    </a:lnTo>
                    <a:lnTo>
                      <a:pt x="272" y="261"/>
                    </a:lnTo>
                    <a:lnTo>
                      <a:pt x="23" y="261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22" y="97"/>
                    </a:lnTo>
                    <a:lnTo>
                      <a:pt x="16" y="91"/>
                    </a:lnTo>
                    <a:lnTo>
                      <a:pt x="13" y="91"/>
                    </a:lnTo>
                    <a:close/>
                    <a:moveTo>
                      <a:pt x="88" y="5"/>
                    </a:moveTo>
                    <a:lnTo>
                      <a:pt x="67" y="7"/>
                    </a:lnTo>
                    <a:lnTo>
                      <a:pt x="48" y="13"/>
                    </a:lnTo>
                    <a:lnTo>
                      <a:pt x="33" y="21"/>
                    </a:lnTo>
                    <a:lnTo>
                      <a:pt x="21" y="32"/>
                    </a:lnTo>
                    <a:lnTo>
                      <a:pt x="13" y="45"/>
                    </a:lnTo>
                    <a:lnTo>
                      <a:pt x="10" y="60"/>
                    </a:lnTo>
                    <a:lnTo>
                      <a:pt x="13" y="75"/>
                    </a:lnTo>
                    <a:lnTo>
                      <a:pt x="21" y="88"/>
                    </a:lnTo>
                    <a:lnTo>
                      <a:pt x="33" y="99"/>
                    </a:lnTo>
                    <a:lnTo>
                      <a:pt x="48" y="107"/>
                    </a:lnTo>
                    <a:lnTo>
                      <a:pt x="67" y="113"/>
                    </a:lnTo>
                    <a:lnTo>
                      <a:pt x="88" y="115"/>
                    </a:lnTo>
                    <a:lnTo>
                      <a:pt x="96" y="115"/>
                    </a:lnTo>
                    <a:lnTo>
                      <a:pt x="104" y="114"/>
                    </a:lnTo>
                    <a:lnTo>
                      <a:pt x="105" y="114"/>
                    </a:lnTo>
                    <a:lnTo>
                      <a:pt x="130" y="131"/>
                    </a:lnTo>
                    <a:lnTo>
                      <a:pt x="127" y="108"/>
                    </a:lnTo>
                    <a:lnTo>
                      <a:pt x="129" y="107"/>
                    </a:lnTo>
                    <a:lnTo>
                      <a:pt x="144" y="99"/>
                    </a:lnTo>
                    <a:lnTo>
                      <a:pt x="156" y="87"/>
                    </a:lnTo>
                    <a:lnTo>
                      <a:pt x="164" y="75"/>
                    </a:lnTo>
                    <a:lnTo>
                      <a:pt x="166" y="60"/>
                    </a:lnTo>
                    <a:lnTo>
                      <a:pt x="162" y="45"/>
                    </a:lnTo>
                    <a:lnTo>
                      <a:pt x="155" y="32"/>
                    </a:lnTo>
                    <a:lnTo>
                      <a:pt x="143" y="21"/>
                    </a:lnTo>
                    <a:lnTo>
                      <a:pt x="127" y="13"/>
                    </a:lnTo>
                    <a:lnTo>
                      <a:pt x="108" y="7"/>
                    </a:lnTo>
                    <a:lnTo>
                      <a:pt x="88" y="5"/>
                    </a:lnTo>
                    <a:close/>
                    <a:moveTo>
                      <a:pt x="88" y="0"/>
                    </a:moveTo>
                    <a:lnTo>
                      <a:pt x="110" y="2"/>
                    </a:lnTo>
                    <a:lnTo>
                      <a:pt x="130" y="7"/>
                    </a:lnTo>
                    <a:lnTo>
                      <a:pt x="147" y="17"/>
                    </a:lnTo>
                    <a:lnTo>
                      <a:pt x="160" y="29"/>
                    </a:lnTo>
                    <a:lnTo>
                      <a:pt x="169" y="44"/>
                    </a:lnTo>
                    <a:lnTo>
                      <a:pt x="171" y="60"/>
                    </a:lnTo>
                    <a:lnTo>
                      <a:pt x="170" y="74"/>
                    </a:lnTo>
                    <a:lnTo>
                      <a:pt x="165" y="85"/>
                    </a:lnTo>
                    <a:lnTo>
                      <a:pt x="283" y="85"/>
                    </a:lnTo>
                    <a:lnTo>
                      <a:pt x="287" y="85"/>
                    </a:lnTo>
                    <a:lnTo>
                      <a:pt x="291" y="88"/>
                    </a:lnTo>
                    <a:lnTo>
                      <a:pt x="294" y="91"/>
                    </a:lnTo>
                    <a:lnTo>
                      <a:pt x="295" y="94"/>
                    </a:lnTo>
                    <a:lnTo>
                      <a:pt x="296" y="99"/>
                    </a:lnTo>
                    <a:lnTo>
                      <a:pt x="296" y="266"/>
                    </a:lnTo>
                    <a:lnTo>
                      <a:pt x="295" y="270"/>
                    </a:lnTo>
                    <a:lnTo>
                      <a:pt x="294" y="274"/>
                    </a:lnTo>
                    <a:lnTo>
                      <a:pt x="291" y="277"/>
                    </a:lnTo>
                    <a:lnTo>
                      <a:pt x="287" y="279"/>
                    </a:lnTo>
                    <a:lnTo>
                      <a:pt x="283" y="279"/>
                    </a:lnTo>
                    <a:lnTo>
                      <a:pt x="190" y="279"/>
                    </a:lnTo>
                    <a:lnTo>
                      <a:pt x="190" y="321"/>
                    </a:lnTo>
                    <a:lnTo>
                      <a:pt x="209" y="321"/>
                    </a:lnTo>
                    <a:lnTo>
                      <a:pt x="212" y="322"/>
                    </a:lnTo>
                    <a:lnTo>
                      <a:pt x="217" y="323"/>
                    </a:lnTo>
                    <a:lnTo>
                      <a:pt x="219" y="327"/>
                    </a:lnTo>
                    <a:lnTo>
                      <a:pt x="221" y="330"/>
                    </a:lnTo>
                    <a:lnTo>
                      <a:pt x="222" y="334"/>
                    </a:lnTo>
                    <a:lnTo>
                      <a:pt x="222" y="335"/>
                    </a:lnTo>
                    <a:lnTo>
                      <a:pt x="221" y="340"/>
                    </a:lnTo>
                    <a:lnTo>
                      <a:pt x="219" y="343"/>
                    </a:lnTo>
                    <a:lnTo>
                      <a:pt x="217" y="346"/>
                    </a:lnTo>
                    <a:lnTo>
                      <a:pt x="212" y="348"/>
                    </a:lnTo>
                    <a:lnTo>
                      <a:pt x="209" y="348"/>
                    </a:lnTo>
                    <a:lnTo>
                      <a:pt x="86" y="348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7" y="343"/>
                    </a:lnTo>
                    <a:lnTo>
                      <a:pt x="75" y="340"/>
                    </a:lnTo>
                    <a:lnTo>
                      <a:pt x="73" y="335"/>
                    </a:lnTo>
                    <a:lnTo>
                      <a:pt x="73" y="334"/>
                    </a:lnTo>
                    <a:lnTo>
                      <a:pt x="75" y="330"/>
                    </a:lnTo>
                    <a:lnTo>
                      <a:pt x="77" y="327"/>
                    </a:lnTo>
                    <a:lnTo>
                      <a:pt x="79" y="323"/>
                    </a:lnTo>
                    <a:lnTo>
                      <a:pt x="82" y="322"/>
                    </a:lnTo>
                    <a:lnTo>
                      <a:pt x="86" y="321"/>
                    </a:lnTo>
                    <a:lnTo>
                      <a:pt x="106" y="321"/>
                    </a:lnTo>
                    <a:lnTo>
                      <a:pt x="106" y="279"/>
                    </a:lnTo>
                    <a:lnTo>
                      <a:pt x="13" y="279"/>
                    </a:lnTo>
                    <a:lnTo>
                      <a:pt x="8" y="279"/>
                    </a:lnTo>
                    <a:lnTo>
                      <a:pt x="5" y="277"/>
                    </a:lnTo>
                    <a:lnTo>
                      <a:pt x="2" y="274"/>
                    </a:lnTo>
                    <a:lnTo>
                      <a:pt x="1" y="270"/>
                    </a:lnTo>
                    <a:lnTo>
                      <a:pt x="0" y="266"/>
                    </a:lnTo>
                    <a:lnTo>
                      <a:pt x="0" y="99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5" y="88"/>
                    </a:lnTo>
                    <a:lnTo>
                      <a:pt x="8" y="87"/>
                    </a:lnTo>
                    <a:lnTo>
                      <a:pt x="12" y="85"/>
                    </a:lnTo>
                    <a:lnTo>
                      <a:pt x="6" y="74"/>
                    </a:lnTo>
                    <a:lnTo>
                      <a:pt x="4" y="60"/>
                    </a:lnTo>
                    <a:lnTo>
                      <a:pt x="7" y="44"/>
                    </a:lnTo>
                    <a:lnTo>
                      <a:pt x="16" y="29"/>
                    </a:lnTo>
                    <a:lnTo>
                      <a:pt x="29" y="17"/>
                    </a:lnTo>
                    <a:lnTo>
                      <a:pt x="45" y="7"/>
                    </a:lnTo>
                    <a:lnTo>
                      <a:pt x="66" y="2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2692946" y="4096380"/>
              <a:ext cx="496430" cy="656681"/>
              <a:chOff x="3883026" y="4608513"/>
              <a:chExt cx="452438" cy="598488"/>
            </a:xfrm>
            <a:grpFill/>
          </p:grpSpPr>
          <p:sp>
            <p:nvSpPr>
              <p:cNvPr id="36" name="Freeform 138"/>
              <p:cNvSpPr>
                <a:spLocks noEditPoints="1"/>
              </p:cNvSpPr>
              <p:nvPr/>
            </p:nvSpPr>
            <p:spPr bwMode="auto">
              <a:xfrm>
                <a:off x="3883026" y="4760913"/>
                <a:ext cx="354013" cy="446088"/>
              </a:xfrm>
              <a:custGeom>
                <a:avLst/>
                <a:gdLst>
                  <a:gd name="T0" fmla="*/ 103 w 223"/>
                  <a:gd name="T1" fmla="*/ 10 h 281"/>
                  <a:gd name="T2" fmla="*/ 64 w 223"/>
                  <a:gd name="T3" fmla="*/ 32 h 281"/>
                  <a:gd name="T4" fmla="*/ 41 w 223"/>
                  <a:gd name="T5" fmla="*/ 71 h 281"/>
                  <a:gd name="T6" fmla="*/ 37 w 223"/>
                  <a:gd name="T7" fmla="*/ 120 h 281"/>
                  <a:gd name="T8" fmla="*/ 37 w 223"/>
                  <a:gd name="T9" fmla="*/ 169 h 281"/>
                  <a:gd name="T10" fmla="*/ 43 w 223"/>
                  <a:gd name="T11" fmla="*/ 228 h 281"/>
                  <a:gd name="T12" fmla="*/ 72 w 223"/>
                  <a:gd name="T13" fmla="*/ 228 h 281"/>
                  <a:gd name="T14" fmla="*/ 92 w 223"/>
                  <a:gd name="T15" fmla="*/ 227 h 281"/>
                  <a:gd name="T16" fmla="*/ 216 w 223"/>
                  <a:gd name="T17" fmla="*/ 276 h 281"/>
                  <a:gd name="T18" fmla="*/ 190 w 223"/>
                  <a:gd name="T19" fmla="*/ 174 h 281"/>
                  <a:gd name="T20" fmla="*/ 198 w 223"/>
                  <a:gd name="T21" fmla="*/ 159 h 281"/>
                  <a:gd name="T22" fmla="*/ 210 w 223"/>
                  <a:gd name="T23" fmla="*/ 132 h 281"/>
                  <a:gd name="T24" fmla="*/ 216 w 223"/>
                  <a:gd name="T25" fmla="*/ 95 h 281"/>
                  <a:gd name="T26" fmla="*/ 204 w 223"/>
                  <a:gd name="T27" fmla="*/ 50 h 281"/>
                  <a:gd name="T28" fmla="*/ 171 w 223"/>
                  <a:gd name="T29" fmla="*/ 18 h 281"/>
                  <a:gd name="T30" fmla="*/ 127 w 223"/>
                  <a:gd name="T31" fmla="*/ 6 h 281"/>
                  <a:gd name="T32" fmla="*/ 148 w 223"/>
                  <a:gd name="T33" fmla="*/ 2 h 281"/>
                  <a:gd name="T34" fmla="*/ 186 w 223"/>
                  <a:gd name="T35" fmla="*/ 20 h 281"/>
                  <a:gd name="T36" fmla="*/ 212 w 223"/>
                  <a:gd name="T37" fmla="*/ 53 h 281"/>
                  <a:gd name="T38" fmla="*/ 222 w 223"/>
                  <a:gd name="T39" fmla="*/ 95 h 281"/>
                  <a:gd name="T40" fmla="*/ 216 w 223"/>
                  <a:gd name="T41" fmla="*/ 133 h 281"/>
                  <a:gd name="T42" fmla="*/ 204 w 223"/>
                  <a:gd name="T43" fmla="*/ 162 h 281"/>
                  <a:gd name="T44" fmla="*/ 195 w 223"/>
                  <a:gd name="T45" fmla="*/ 176 h 281"/>
                  <a:gd name="T46" fmla="*/ 96 w 223"/>
                  <a:gd name="T47" fmla="*/ 281 h 281"/>
                  <a:gd name="T48" fmla="*/ 54 w 223"/>
                  <a:gd name="T49" fmla="*/ 234 h 281"/>
                  <a:gd name="T50" fmla="*/ 36 w 223"/>
                  <a:gd name="T51" fmla="*/ 233 h 281"/>
                  <a:gd name="T52" fmla="*/ 30 w 223"/>
                  <a:gd name="T53" fmla="*/ 233 h 281"/>
                  <a:gd name="T54" fmla="*/ 0 w 223"/>
                  <a:gd name="T55" fmla="*/ 176 h 281"/>
                  <a:gd name="T56" fmla="*/ 31 w 223"/>
                  <a:gd name="T57" fmla="*/ 95 h 281"/>
                  <a:gd name="T58" fmla="*/ 41 w 223"/>
                  <a:gd name="T59" fmla="*/ 53 h 281"/>
                  <a:gd name="T60" fmla="*/ 67 w 223"/>
                  <a:gd name="T61" fmla="*/ 20 h 281"/>
                  <a:gd name="T62" fmla="*/ 105 w 223"/>
                  <a:gd name="T63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3" h="281">
                    <a:moveTo>
                      <a:pt x="127" y="6"/>
                    </a:moveTo>
                    <a:lnTo>
                      <a:pt x="103" y="10"/>
                    </a:lnTo>
                    <a:lnTo>
                      <a:pt x="81" y="18"/>
                    </a:lnTo>
                    <a:lnTo>
                      <a:pt x="64" y="32"/>
                    </a:lnTo>
                    <a:lnTo>
                      <a:pt x="50" y="50"/>
                    </a:lnTo>
                    <a:lnTo>
                      <a:pt x="41" y="71"/>
                    </a:lnTo>
                    <a:lnTo>
                      <a:pt x="38" y="95"/>
                    </a:lnTo>
                    <a:lnTo>
                      <a:pt x="37" y="120"/>
                    </a:lnTo>
                    <a:lnTo>
                      <a:pt x="9" y="169"/>
                    </a:lnTo>
                    <a:lnTo>
                      <a:pt x="37" y="169"/>
                    </a:lnTo>
                    <a:lnTo>
                      <a:pt x="36" y="228"/>
                    </a:lnTo>
                    <a:lnTo>
                      <a:pt x="43" y="228"/>
                    </a:lnTo>
                    <a:lnTo>
                      <a:pt x="54" y="228"/>
                    </a:lnTo>
                    <a:lnTo>
                      <a:pt x="72" y="228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101" y="276"/>
                    </a:lnTo>
                    <a:lnTo>
                      <a:pt x="216" y="276"/>
                    </a:lnTo>
                    <a:lnTo>
                      <a:pt x="189" y="175"/>
                    </a:lnTo>
                    <a:lnTo>
                      <a:pt x="190" y="174"/>
                    </a:lnTo>
                    <a:lnTo>
                      <a:pt x="192" y="169"/>
                    </a:lnTo>
                    <a:lnTo>
                      <a:pt x="198" y="159"/>
                    </a:lnTo>
                    <a:lnTo>
                      <a:pt x="204" y="146"/>
                    </a:lnTo>
                    <a:lnTo>
                      <a:pt x="210" y="132"/>
                    </a:lnTo>
                    <a:lnTo>
                      <a:pt x="215" y="115"/>
                    </a:lnTo>
                    <a:lnTo>
                      <a:pt x="216" y="95"/>
                    </a:lnTo>
                    <a:lnTo>
                      <a:pt x="212" y="71"/>
                    </a:lnTo>
                    <a:lnTo>
                      <a:pt x="204" y="50"/>
                    </a:lnTo>
                    <a:lnTo>
                      <a:pt x="190" y="32"/>
                    </a:lnTo>
                    <a:lnTo>
                      <a:pt x="171" y="18"/>
                    </a:lnTo>
                    <a:lnTo>
                      <a:pt x="151" y="10"/>
                    </a:lnTo>
                    <a:lnTo>
                      <a:pt x="127" y="6"/>
                    </a:lnTo>
                    <a:close/>
                    <a:moveTo>
                      <a:pt x="127" y="0"/>
                    </a:moveTo>
                    <a:lnTo>
                      <a:pt x="148" y="2"/>
                    </a:lnTo>
                    <a:lnTo>
                      <a:pt x="168" y="10"/>
                    </a:lnTo>
                    <a:lnTo>
                      <a:pt x="186" y="20"/>
                    </a:lnTo>
                    <a:lnTo>
                      <a:pt x="201" y="36"/>
                    </a:lnTo>
                    <a:lnTo>
                      <a:pt x="212" y="53"/>
                    </a:lnTo>
                    <a:lnTo>
                      <a:pt x="219" y="74"/>
                    </a:lnTo>
                    <a:lnTo>
                      <a:pt x="222" y="95"/>
                    </a:lnTo>
                    <a:lnTo>
                      <a:pt x="220" y="116"/>
                    </a:lnTo>
                    <a:lnTo>
                      <a:pt x="216" y="133"/>
                    </a:lnTo>
                    <a:lnTo>
                      <a:pt x="210" y="149"/>
                    </a:lnTo>
                    <a:lnTo>
                      <a:pt x="204" y="162"/>
                    </a:lnTo>
                    <a:lnTo>
                      <a:pt x="197" y="172"/>
                    </a:lnTo>
                    <a:lnTo>
                      <a:pt x="195" y="176"/>
                    </a:lnTo>
                    <a:lnTo>
                      <a:pt x="223" y="281"/>
                    </a:lnTo>
                    <a:lnTo>
                      <a:pt x="96" y="281"/>
                    </a:lnTo>
                    <a:lnTo>
                      <a:pt x="87" y="233"/>
                    </a:lnTo>
                    <a:lnTo>
                      <a:pt x="54" y="234"/>
                    </a:lnTo>
                    <a:lnTo>
                      <a:pt x="43" y="233"/>
                    </a:lnTo>
                    <a:lnTo>
                      <a:pt x="36" y="233"/>
                    </a:lnTo>
                    <a:lnTo>
                      <a:pt x="33" y="233"/>
                    </a:lnTo>
                    <a:lnTo>
                      <a:pt x="30" y="233"/>
                    </a:lnTo>
                    <a:lnTo>
                      <a:pt x="30" y="176"/>
                    </a:lnTo>
                    <a:lnTo>
                      <a:pt x="0" y="176"/>
                    </a:lnTo>
                    <a:lnTo>
                      <a:pt x="31" y="118"/>
                    </a:lnTo>
                    <a:lnTo>
                      <a:pt x="31" y="95"/>
                    </a:lnTo>
                    <a:lnTo>
                      <a:pt x="33" y="74"/>
                    </a:lnTo>
                    <a:lnTo>
                      <a:pt x="41" y="53"/>
                    </a:lnTo>
                    <a:lnTo>
                      <a:pt x="52" y="36"/>
                    </a:lnTo>
                    <a:lnTo>
                      <a:pt x="67" y="20"/>
                    </a:lnTo>
                    <a:lnTo>
                      <a:pt x="84" y="10"/>
                    </a:lnTo>
                    <a:lnTo>
                      <a:pt x="105" y="2"/>
                    </a:lnTo>
                    <a:lnTo>
                      <a:pt x="1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139"/>
              <p:cNvSpPr>
                <a:spLocks noEditPoints="1"/>
              </p:cNvSpPr>
              <p:nvPr/>
            </p:nvSpPr>
            <p:spPr bwMode="auto">
              <a:xfrm>
                <a:off x="3973513" y="4791076"/>
                <a:ext cx="219075" cy="214313"/>
              </a:xfrm>
              <a:custGeom>
                <a:avLst/>
                <a:gdLst>
                  <a:gd name="T0" fmla="*/ 70 w 138"/>
                  <a:gd name="T1" fmla="*/ 6 h 135"/>
                  <a:gd name="T2" fmla="*/ 50 w 138"/>
                  <a:gd name="T3" fmla="*/ 9 h 135"/>
                  <a:gd name="T4" fmla="*/ 33 w 138"/>
                  <a:gd name="T5" fmla="*/ 18 h 135"/>
                  <a:gd name="T6" fmla="*/ 19 w 138"/>
                  <a:gd name="T7" fmla="*/ 32 h 135"/>
                  <a:gd name="T8" fmla="*/ 10 w 138"/>
                  <a:gd name="T9" fmla="*/ 48 h 135"/>
                  <a:gd name="T10" fmla="*/ 7 w 138"/>
                  <a:gd name="T11" fmla="*/ 68 h 135"/>
                  <a:gd name="T12" fmla="*/ 10 w 138"/>
                  <a:gd name="T13" fmla="*/ 87 h 135"/>
                  <a:gd name="T14" fmla="*/ 19 w 138"/>
                  <a:gd name="T15" fmla="*/ 103 h 135"/>
                  <a:gd name="T16" fmla="*/ 33 w 138"/>
                  <a:gd name="T17" fmla="*/ 117 h 135"/>
                  <a:gd name="T18" fmla="*/ 50 w 138"/>
                  <a:gd name="T19" fmla="*/ 125 h 135"/>
                  <a:gd name="T20" fmla="*/ 70 w 138"/>
                  <a:gd name="T21" fmla="*/ 128 h 135"/>
                  <a:gd name="T22" fmla="*/ 89 w 138"/>
                  <a:gd name="T23" fmla="*/ 125 h 135"/>
                  <a:gd name="T24" fmla="*/ 107 w 138"/>
                  <a:gd name="T25" fmla="*/ 117 h 135"/>
                  <a:gd name="T26" fmla="*/ 121 w 138"/>
                  <a:gd name="T27" fmla="*/ 103 h 135"/>
                  <a:gd name="T28" fmla="*/ 129 w 138"/>
                  <a:gd name="T29" fmla="*/ 87 h 135"/>
                  <a:gd name="T30" fmla="*/ 133 w 138"/>
                  <a:gd name="T31" fmla="*/ 68 h 135"/>
                  <a:gd name="T32" fmla="*/ 129 w 138"/>
                  <a:gd name="T33" fmla="*/ 48 h 135"/>
                  <a:gd name="T34" fmla="*/ 121 w 138"/>
                  <a:gd name="T35" fmla="*/ 32 h 135"/>
                  <a:gd name="T36" fmla="*/ 107 w 138"/>
                  <a:gd name="T37" fmla="*/ 18 h 135"/>
                  <a:gd name="T38" fmla="*/ 89 w 138"/>
                  <a:gd name="T39" fmla="*/ 9 h 135"/>
                  <a:gd name="T40" fmla="*/ 70 w 138"/>
                  <a:gd name="T41" fmla="*/ 6 h 135"/>
                  <a:gd name="T42" fmla="*/ 70 w 138"/>
                  <a:gd name="T43" fmla="*/ 0 h 135"/>
                  <a:gd name="T44" fmla="*/ 88 w 138"/>
                  <a:gd name="T45" fmla="*/ 2 h 135"/>
                  <a:gd name="T46" fmla="*/ 104 w 138"/>
                  <a:gd name="T47" fmla="*/ 9 h 135"/>
                  <a:gd name="T48" fmla="*/ 119 w 138"/>
                  <a:gd name="T49" fmla="*/ 20 h 135"/>
                  <a:gd name="T50" fmla="*/ 129 w 138"/>
                  <a:gd name="T51" fmla="*/ 34 h 135"/>
                  <a:gd name="T52" fmla="*/ 136 w 138"/>
                  <a:gd name="T53" fmla="*/ 49 h 135"/>
                  <a:gd name="T54" fmla="*/ 138 w 138"/>
                  <a:gd name="T55" fmla="*/ 68 h 135"/>
                  <a:gd name="T56" fmla="*/ 136 w 138"/>
                  <a:gd name="T57" fmla="*/ 85 h 135"/>
                  <a:gd name="T58" fmla="*/ 129 w 138"/>
                  <a:gd name="T59" fmla="*/ 101 h 135"/>
                  <a:gd name="T60" fmla="*/ 119 w 138"/>
                  <a:gd name="T61" fmla="*/ 115 h 135"/>
                  <a:gd name="T62" fmla="*/ 104 w 138"/>
                  <a:gd name="T63" fmla="*/ 125 h 135"/>
                  <a:gd name="T64" fmla="*/ 88 w 138"/>
                  <a:gd name="T65" fmla="*/ 133 h 135"/>
                  <a:gd name="T66" fmla="*/ 70 w 138"/>
                  <a:gd name="T67" fmla="*/ 135 h 135"/>
                  <a:gd name="T68" fmla="*/ 51 w 138"/>
                  <a:gd name="T69" fmla="*/ 133 h 135"/>
                  <a:gd name="T70" fmla="*/ 35 w 138"/>
                  <a:gd name="T71" fmla="*/ 125 h 135"/>
                  <a:gd name="T72" fmla="*/ 21 w 138"/>
                  <a:gd name="T73" fmla="*/ 115 h 135"/>
                  <a:gd name="T74" fmla="*/ 10 w 138"/>
                  <a:gd name="T75" fmla="*/ 101 h 135"/>
                  <a:gd name="T76" fmla="*/ 3 w 138"/>
                  <a:gd name="T77" fmla="*/ 85 h 135"/>
                  <a:gd name="T78" fmla="*/ 0 w 138"/>
                  <a:gd name="T79" fmla="*/ 68 h 135"/>
                  <a:gd name="T80" fmla="*/ 3 w 138"/>
                  <a:gd name="T81" fmla="*/ 49 h 135"/>
                  <a:gd name="T82" fmla="*/ 10 w 138"/>
                  <a:gd name="T83" fmla="*/ 34 h 135"/>
                  <a:gd name="T84" fmla="*/ 21 w 138"/>
                  <a:gd name="T85" fmla="*/ 20 h 135"/>
                  <a:gd name="T86" fmla="*/ 35 w 138"/>
                  <a:gd name="T87" fmla="*/ 9 h 135"/>
                  <a:gd name="T88" fmla="*/ 51 w 138"/>
                  <a:gd name="T89" fmla="*/ 2 h 135"/>
                  <a:gd name="T90" fmla="*/ 70 w 138"/>
                  <a:gd name="T9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8" h="135">
                    <a:moveTo>
                      <a:pt x="70" y="6"/>
                    </a:moveTo>
                    <a:lnTo>
                      <a:pt x="50" y="9"/>
                    </a:lnTo>
                    <a:lnTo>
                      <a:pt x="33" y="18"/>
                    </a:lnTo>
                    <a:lnTo>
                      <a:pt x="19" y="32"/>
                    </a:lnTo>
                    <a:lnTo>
                      <a:pt x="10" y="48"/>
                    </a:lnTo>
                    <a:lnTo>
                      <a:pt x="7" y="68"/>
                    </a:lnTo>
                    <a:lnTo>
                      <a:pt x="10" y="87"/>
                    </a:lnTo>
                    <a:lnTo>
                      <a:pt x="19" y="103"/>
                    </a:lnTo>
                    <a:lnTo>
                      <a:pt x="33" y="117"/>
                    </a:lnTo>
                    <a:lnTo>
                      <a:pt x="50" y="125"/>
                    </a:lnTo>
                    <a:lnTo>
                      <a:pt x="70" y="128"/>
                    </a:lnTo>
                    <a:lnTo>
                      <a:pt x="89" y="125"/>
                    </a:lnTo>
                    <a:lnTo>
                      <a:pt x="107" y="117"/>
                    </a:lnTo>
                    <a:lnTo>
                      <a:pt x="121" y="103"/>
                    </a:lnTo>
                    <a:lnTo>
                      <a:pt x="129" y="87"/>
                    </a:lnTo>
                    <a:lnTo>
                      <a:pt x="133" y="68"/>
                    </a:lnTo>
                    <a:lnTo>
                      <a:pt x="129" y="48"/>
                    </a:lnTo>
                    <a:lnTo>
                      <a:pt x="121" y="32"/>
                    </a:lnTo>
                    <a:lnTo>
                      <a:pt x="107" y="18"/>
                    </a:lnTo>
                    <a:lnTo>
                      <a:pt x="89" y="9"/>
                    </a:lnTo>
                    <a:lnTo>
                      <a:pt x="70" y="6"/>
                    </a:lnTo>
                    <a:close/>
                    <a:moveTo>
                      <a:pt x="70" y="0"/>
                    </a:moveTo>
                    <a:lnTo>
                      <a:pt x="88" y="2"/>
                    </a:lnTo>
                    <a:lnTo>
                      <a:pt x="104" y="9"/>
                    </a:lnTo>
                    <a:lnTo>
                      <a:pt x="119" y="20"/>
                    </a:lnTo>
                    <a:lnTo>
                      <a:pt x="129" y="34"/>
                    </a:lnTo>
                    <a:lnTo>
                      <a:pt x="136" y="49"/>
                    </a:lnTo>
                    <a:lnTo>
                      <a:pt x="138" y="68"/>
                    </a:lnTo>
                    <a:lnTo>
                      <a:pt x="136" y="85"/>
                    </a:lnTo>
                    <a:lnTo>
                      <a:pt x="129" y="101"/>
                    </a:lnTo>
                    <a:lnTo>
                      <a:pt x="119" y="115"/>
                    </a:lnTo>
                    <a:lnTo>
                      <a:pt x="104" y="125"/>
                    </a:lnTo>
                    <a:lnTo>
                      <a:pt x="88" y="133"/>
                    </a:lnTo>
                    <a:lnTo>
                      <a:pt x="70" y="135"/>
                    </a:lnTo>
                    <a:lnTo>
                      <a:pt x="51" y="133"/>
                    </a:lnTo>
                    <a:lnTo>
                      <a:pt x="35" y="125"/>
                    </a:lnTo>
                    <a:lnTo>
                      <a:pt x="21" y="115"/>
                    </a:lnTo>
                    <a:lnTo>
                      <a:pt x="10" y="101"/>
                    </a:lnTo>
                    <a:lnTo>
                      <a:pt x="3" y="85"/>
                    </a:lnTo>
                    <a:lnTo>
                      <a:pt x="0" y="68"/>
                    </a:lnTo>
                    <a:lnTo>
                      <a:pt x="3" y="49"/>
                    </a:lnTo>
                    <a:lnTo>
                      <a:pt x="10" y="34"/>
                    </a:lnTo>
                    <a:lnTo>
                      <a:pt x="21" y="20"/>
                    </a:lnTo>
                    <a:lnTo>
                      <a:pt x="35" y="9"/>
                    </a:lnTo>
                    <a:lnTo>
                      <a:pt x="51" y="2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140"/>
              <p:cNvSpPr>
                <a:spLocks noEditPoints="1"/>
              </p:cNvSpPr>
              <p:nvPr/>
            </p:nvSpPr>
            <p:spPr bwMode="auto">
              <a:xfrm>
                <a:off x="4102101" y="4608513"/>
                <a:ext cx="233363" cy="204788"/>
              </a:xfrm>
              <a:custGeom>
                <a:avLst/>
                <a:gdLst>
                  <a:gd name="T0" fmla="*/ 52 w 147"/>
                  <a:gd name="T1" fmla="*/ 8 h 129"/>
                  <a:gd name="T2" fmla="*/ 18 w 147"/>
                  <a:gd name="T3" fmla="*/ 24 h 129"/>
                  <a:gd name="T4" fmla="*/ 5 w 147"/>
                  <a:gd name="T5" fmla="*/ 50 h 129"/>
                  <a:gd name="T6" fmla="*/ 18 w 147"/>
                  <a:gd name="T7" fmla="*/ 76 h 129"/>
                  <a:gd name="T8" fmla="*/ 52 w 147"/>
                  <a:gd name="T9" fmla="*/ 92 h 129"/>
                  <a:gd name="T10" fmla="*/ 80 w 147"/>
                  <a:gd name="T11" fmla="*/ 95 h 129"/>
                  <a:gd name="T12" fmla="*/ 89 w 147"/>
                  <a:gd name="T13" fmla="*/ 94 h 129"/>
                  <a:gd name="T14" fmla="*/ 90 w 147"/>
                  <a:gd name="T15" fmla="*/ 108 h 129"/>
                  <a:gd name="T16" fmla="*/ 94 w 147"/>
                  <a:gd name="T17" fmla="*/ 115 h 129"/>
                  <a:gd name="T18" fmla="*/ 105 w 147"/>
                  <a:gd name="T19" fmla="*/ 100 h 129"/>
                  <a:gd name="T20" fmla="*/ 109 w 147"/>
                  <a:gd name="T21" fmla="*/ 88 h 129"/>
                  <a:gd name="T22" fmla="*/ 123 w 147"/>
                  <a:gd name="T23" fmla="*/ 81 h 129"/>
                  <a:gd name="T24" fmla="*/ 138 w 147"/>
                  <a:gd name="T25" fmla="*/ 61 h 129"/>
                  <a:gd name="T26" fmla="*/ 137 w 147"/>
                  <a:gd name="T27" fmla="*/ 36 h 129"/>
                  <a:gd name="T28" fmla="*/ 114 w 147"/>
                  <a:gd name="T29" fmla="*/ 14 h 129"/>
                  <a:gd name="T30" fmla="*/ 73 w 147"/>
                  <a:gd name="T31" fmla="*/ 6 h 129"/>
                  <a:gd name="T32" fmla="*/ 93 w 147"/>
                  <a:gd name="T33" fmla="*/ 1 h 129"/>
                  <a:gd name="T34" fmla="*/ 125 w 147"/>
                  <a:gd name="T35" fmla="*/ 14 h 129"/>
                  <a:gd name="T36" fmla="*/ 144 w 147"/>
                  <a:gd name="T37" fmla="*/ 37 h 129"/>
                  <a:gd name="T38" fmla="*/ 145 w 147"/>
                  <a:gd name="T39" fmla="*/ 63 h 129"/>
                  <a:gd name="T40" fmla="*/ 129 w 147"/>
                  <a:gd name="T41" fmla="*/ 84 h 129"/>
                  <a:gd name="T42" fmla="*/ 109 w 147"/>
                  <a:gd name="T43" fmla="*/ 106 h 129"/>
                  <a:gd name="T44" fmla="*/ 94 w 147"/>
                  <a:gd name="T45" fmla="*/ 123 h 129"/>
                  <a:gd name="T46" fmla="*/ 85 w 147"/>
                  <a:gd name="T47" fmla="*/ 127 h 129"/>
                  <a:gd name="T48" fmla="*/ 81 w 147"/>
                  <a:gd name="T49" fmla="*/ 124 h 129"/>
                  <a:gd name="T50" fmla="*/ 83 w 147"/>
                  <a:gd name="T51" fmla="*/ 100 h 129"/>
                  <a:gd name="T52" fmla="*/ 54 w 147"/>
                  <a:gd name="T53" fmla="*/ 99 h 129"/>
                  <a:gd name="T54" fmla="*/ 21 w 147"/>
                  <a:gd name="T55" fmla="*/ 86 h 129"/>
                  <a:gd name="T56" fmla="*/ 2 w 147"/>
                  <a:gd name="T57" fmla="*/ 64 h 129"/>
                  <a:gd name="T58" fmla="*/ 2 w 147"/>
                  <a:gd name="T59" fmla="*/ 37 h 129"/>
                  <a:gd name="T60" fmla="*/ 21 w 147"/>
                  <a:gd name="T61" fmla="*/ 14 h 129"/>
                  <a:gd name="T62" fmla="*/ 54 w 147"/>
                  <a:gd name="T63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7" h="129">
                    <a:moveTo>
                      <a:pt x="73" y="6"/>
                    </a:moveTo>
                    <a:lnTo>
                      <a:pt x="52" y="8"/>
                    </a:lnTo>
                    <a:lnTo>
                      <a:pt x="33" y="14"/>
                    </a:lnTo>
                    <a:lnTo>
                      <a:pt x="18" y="24"/>
                    </a:lnTo>
                    <a:lnTo>
                      <a:pt x="9" y="36"/>
                    </a:lnTo>
                    <a:lnTo>
                      <a:pt x="5" y="50"/>
                    </a:lnTo>
                    <a:lnTo>
                      <a:pt x="9" y="64"/>
                    </a:lnTo>
                    <a:lnTo>
                      <a:pt x="18" y="76"/>
                    </a:lnTo>
                    <a:lnTo>
                      <a:pt x="33" y="86"/>
                    </a:lnTo>
                    <a:lnTo>
                      <a:pt x="52" y="92"/>
                    </a:lnTo>
                    <a:lnTo>
                      <a:pt x="73" y="95"/>
                    </a:lnTo>
                    <a:lnTo>
                      <a:pt x="80" y="95"/>
                    </a:lnTo>
                    <a:lnTo>
                      <a:pt x="85" y="95"/>
                    </a:lnTo>
                    <a:lnTo>
                      <a:pt x="89" y="94"/>
                    </a:lnTo>
                    <a:lnTo>
                      <a:pt x="89" y="97"/>
                    </a:lnTo>
                    <a:lnTo>
                      <a:pt x="90" y="108"/>
                    </a:lnTo>
                    <a:lnTo>
                      <a:pt x="89" y="119"/>
                    </a:lnTo>
                    <a:lnTo>
                      <a:pt x="94" y="115"/>
                    </a:lnTo>
                    <a:lnTo>
                      <a:pt x="99" y="109"/>
                    </a:lnTo>
                    <a:lnTo>
                      <a:pt x="105" y="100"/>
                    </a:lnTo>
                    <a:lnTo>
                      <a:pt x="109" y="89"/>
                    </a:lnTo>
                    <a:lnTo>
                      <a:pt x="109" y="88"/>
                    </a:lnTo>
                    <a:lnTo>
                      <a:pt x="111" y="87"/>
                    </a:lnTo>
                    <a:lnTo>
                      <a:pt x="123" y="81"/>
                    </a:lnTo>
                    <a:lnTo>
                      <a:pt x="133" y="72"/>
                    </a:lnTo>
                    <a:lnTo>
                      <a:pt x="138" y="61"/>
                    </a:lnTo>
                    <a:lnTo>
                      <a:pt x="141" y="50"/>
                    </a:lnTo>
                    <a:lnTo>
                      <a:pt x="137" y="36"/>
                    </a:lnTo>
                    <a:lnTo>
                      <a:pt x="128" y="24"/>
                    </a:lnTo>
                    <a:lnTo>
                      <a:pt x="114" y="14"/>
                    </a:lnTo>
                    <a:lnTo>
                      <a:pt x="95" y="8"/>
                    </a:lnTo>
                    <a:lnTo>
                      <a:pt x="73" y="6"/>
                    </a:lnTo>
                    <a:close/>
                    <a:moveTo>
                      <a:pt x="73" y="0"/>
                    </a:moveTo>
                    <a:lnTo>
                      <a:pt x="93" y="1"/>
                    </a:lnTo>
                    <a:lnTo>
                      <a:pt x="110" y="7"/>
                    </a:lnTo>
                    <a:lnTo>
                      <a:pt x="125" y="14"/>
                    </a:lnTo>
                    <a:lnTo>
                      <a:pt x="137" y="25"/>
                    </a:lnTo>
                    <a:lnTo>
                      <a:pt x="144" y="37"/>
                    </a:lnTo>
                    <a:lnTo>
                      <a:pt x="147" y="50"/>
                    </a:lnTo>
                    <a:lnTo>
                      <a:pt x="145" y="63"/>
                    </a:lnTo>
                    <a:lnTo>
                      <a:pt x="138" y="74"/>
                    </a:lnTo>
                    <a:lnTo>
                      <a:pt x="129" y="84"/>
                    </a:lnTo>
                    <a:lnTo>
                      <a:pt x="115" y="92"/>
                    </a:lnTo>
                    <a:lnTo>
                      <a:pt x="109" y="106"/>
                    </a:lnTo>
                    <a:lnTo>
                      <a:pt x="102" y="116"/>
                    </a:lnTo>
                    <a:lnTo>
                      <a:pt x="94" y="123"/>
                    </a:lnTo>
                    <a:lnTo>
                      <a:pt x="89" y="126"/>
                    </a:lnTo>
                    <a:lnTo>
                      <a:pt x="85" y="127"/>
                    </a:lnTo>
                    <a:lnTo>
                      <a:pt x="80" y="129"/>
                    </a:lnTo>
                    <a:lnTo>
                      <a:pt x="81" y="124"/>
                    </a:lnTo>
                    <a:lnTo>
                      <a:pt x="83" y="112"/>
                    </a:lnTo>
                    <a:lnTo>
                      <a:pt x="83" y="100"/>
                    </a:lnTo>
                    <a:lnTo>
                      <a:pt x="73" y="101"/>
                    </a:lnTo>
                    <a:lnTo>
                      <a:pt x="54" y="99"/>
                    </a:lnTo>
                    <a:lnTo>
                      <a:pt x="36" y="94"/>
                    </a:lnTo>
                    <a:lnTo>
                      <a:pt x="21" y="86"/>
                    </a:lnTo>
                    <a:lnTo>
                      <a:pt x="9" y="76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2" y="37"/>
                    </a:lnTo>
                    <a:lnTo>
                      <a:pt x="9" y="25"/>
                    </a:lnTo>
                    <a:lnTo>
                      <a:pt x="21" y="14"/>
                    </a:lnTo>
                    <a:lnTo>
                      <a:pt x="36" y="7"/>
                    </a:lnTo>
                    <a:lnTo>
                      <a:pt x="54" y="1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Rectangle 141"/>
              <p:cNvSpPr>
                <a:spLocks noChangeArrowheads="1"/>
              </p:cNvSpPr>
              <p:nvPr/>
            </p:nvSpPr>
            <p:spPr bwMode="auto">
              <a:xfrm>
                <a:off x="4156076" y="4664076"/>
                <a:ext cx="120650" cy="9525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Rectangle 142"/>
              <p:cNvSpPr>
                <a:spLocks noChangeArrowheads="1"/>
              </p:cNvSpPr>
              <p:nvPr/>
            </p:nvSpPr>
            <p:spPr bwMode="auto">
              <a:xfrm>
                <a:off x="4156076" y="4705351"/>
                <a:ext cx="120650" cy="9525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4969565" y="4232245"/>
              <a:ext cx="531267" cy="400627"/>
              <a:chOff x="5394326" y="4732338"/>
              <a:chExt cx="484188" cy="365125"/>
            </a:xfrm>
            <a:grpFill/>
          </p:grpSpPr>
          <p:sp>
            <p:nvSpPr>
              <p:cNvPr id="30" name="Freeform 143"/>
              <p:cNvSpPr/>
              <p:nvPr/>
            </p:nvSpPr>
            <p:spPr bwMode="auto">
              <a:xfrm>
                <a:off x="5394326" y="4760913"/>
                <a:ext cx="484188" cy="336550"/>
              </a:xfrm>
              <a:custGeom>
                <a:avLst/>
                <a:gdLst>
                  <a:gd name="T0" fmla="*/ 0 w 305"/>
                  <a:gd name="T1" fmla="*/ 0 h 212"/>
                  <a:gd name="T2" fmla="*/ 6 w 305"/>
                  <a:gd name="T3" fmla="*/ 0 h 212"/>
                  <a:gd name="T4" fmla="*/ 6 w 305"/>
                  <a:gd name="T5" fmla="*/ 206 h 212"/>
                  <a:gd name="T6" fmla="*/ 305 w 305"/>
                  <a:gd name="T7" fmla="*/ 206 h 212"/>
                  <a:gd name="T8" fmla="*/ 305 w 305"/>
                  <a:gd name="T9" fmla="*/ 212 h 212"/>
                  <a:gd name="T10" fmla="*/ 0 w 305"/>
                  <a:gd name="T11" fmla="*/ 212 h 212"/>
                  <a:gd name="T12" fmla="*/ 0 w 305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12">
                    <a:moveTo>
                      <a:pt x="0" y="0"/>
                    </a:moveTo>
                    <a:lnTo>
                      <a:pt x="6" y="0"/>
                    </a:lnTo>
                    <a:lnTo>
                      <a:pt x="6" y="206"/>
                    </a:lnTo>
                    <a:lnTo>
                      <a:pt x="305" y="206"/>
                    </a:lnTo>
                    <a:lnTo>
                      <a:pt x="305" y="212"/>
                    </a:lnTo>
                    <a:lnTo>
                      <a:pt x="0" y="2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144"/>
              <p:cNvSpPr>
                <a:spLocks noEditPoints="1"/>
              </p:cNvSpPr>
              <p:nvPr/>
            </p:nvSpPr>
            <p:spPr bwMode="auto">
              <a:xfrm>
                <a:off x="5449888" y="4946651"/>
                <a:ext cx="76200" cy="123825"/>
              </a:xfrm>
              <a:custGeom>
                <a:avLst/>
                <a:gdLst>
                  <a:gd name="T0" fmla="*/ 23 w 48"/>
                  <a:gd name="T1" fmla="*/ 7 h 78"/>
                  <a:gd name="T2" fmla="*/ 19 w 48"/>
                  <a:gd name="T3" fmla="*/ 8 h 78"/>
                  <a:gd name="T4" fmla="*/ 15 w 48"/>
                  <a:gd name="T5" fmla="*/ 9 h 78"/>
                  <a:gd name="T6" fmla="*/ 11 w 48"/>
                  <a:gd name="T7" fmla="*/ 11 h 78"/>
                  <a:gd name="T8" fmla="*/ 8 w 48"/>
                  <a:gd name="T9" fmla="*/ 15 h 78"/>
                  <a:gd name="T10" fmla="*/ 7 w 48"/>
                  <a:gd name="T11" fmla="*/ 19 h 78"/>
                  <a:gd name="T12" fmla="*/ 6 w 48"/>
                  <a:gd name="T13" fmla="*/ 23 h 78"/>
                  <a:gd name="T14" fmla="*/ 6 w 48"/>
                  <a:gd name="T15" fmla="*/ 73 h 78"/>
                  <a:gd name="T16" fmla="*/ 42 w 48"/>
                  <a:gd name="T17" fmla="*/ 73 h 78"/>
                  <a:gd name="T18" fmla="*/ 42 w 48"/>
                  <a:gd name="T19" fmla="*/ 23 h 78"/>
                  <a:gd name="T20" fmla="*/ 42 w 48"/>
                  <a:gd name="T21" fmla="*/ 19 h 78"/>
                  <a:gd name="T22" fmla="*/ 40 w 48"/>
                  <a:gd name="T23" fmla="*/ 15 h 78"/>
                  <a:gd name="T24" fmla="*/ 37 w 48"/>
                  <a:gd name="T25" fmla="*/ 11 h 78"/>
                  <a:gd name="T26" fmla="*/ 34 w 48"/>
                  <a:gd name="T27" fmla="*/ 9 h 78"/>
                  <a:gd name="T28" fmla="*/ 30 w 48"/>
                  <a:gd name="T29" fmla="*/ 8 h 78"/>
                  <a:gd name="T30" fmla="*/ 25 w 48"/>
                  <a:gd name="T31" fmla="*/ 7 h 78"/>
                  <a:gd name="T32" fmla="*/ 23 w 48"/>
                  <a:gd name="T33" fmla="*/ 7 h 78"/>
                  <a:gd name="T34" fmla="*/ 23 w 48"/>
                  <a:gd name="T35" fmla="*/ 0 h 78"/>
                  <a:gd name="T36" fmla="*/ 25 w 48"/>
                  <a:gd name="T37" fmla="*/ 0 h 78"/>
                  <a:gd name="T38" fmla="*/ 37 w 48"/>
                  <a:gd name="T39" fmla="*/ 3 h 78"/>
                  <a:gd name="T40" fmla="*/ 45 w 48"/>
                  <a:gd name="T41" fmla="*/ 12 h 78"/>
                  <a:gd name="T42" fmla="*/ 48 w 48"/>
                  <a:gd name="T43" fmla="*/ 23 h 78"/>
                  <a:gd name="T44" fmla="*/ 48 w 48"/>
                  <a:gd name="T45" fmla="*/ 78 h 78"/>
                  <a:gd name="T46" fmla="*/ 0 w 48"/>
                  <a:gd name="T47" fmla="*/ 78 h 78"/>
                  <a:gd name="T48" fmla="*/ 0 w 48"/>
                  <a:gd name="T49" fmla="*/ 23 h 78"/>
                  <a:gd name="T50" fmla="*/ 4 w 48"/>
                  <a:gd name="T51" fmla="*/ 12 h 78"/>
                  <a:gd name="T52" fmla="*/ 11 w 48"/>
                  <a:gd name="T53" fmla="*/ 3 h 78"/>
                  <a:gd name="T54" fmla="*/ 23 w 48"/>
                  <a:gd name="T5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78">
                    <a:moveTo>
                      <a:pt x="23" y="7"/>
                    </a:moveTo>
                    <a:lnTo>
                      <a:pt x="19" y="8"/>
                    </a:lnTo>
                    <a:lnTo>
                      <a:pt x="15" y="9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7" y="19"/>
                    </a:lnTo>
                    <a:lnTo>
                      <a:pt x="6" y="23"/>
                    </a:lnTo>
                    <a:lnTo>
                      <a:pt x="6" y="73"/>
                    </a:lnTo>
                    <a:lnTo>
                      <a:pt x="42" y="73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8"/>
                    </a:lnTo>
                    <a:lnTo>
                      <a:pt x="25" y="7"/>
                    </a:lnTo>
                    <a:lnTo>
                      <a:pt x="23" y="7"/>
                    </a:lnTo>
                    <a:close/>
                    <a:moveTo>
                      <a:pt x="23" y="0"/>
                    </a:moveTo>
                    <a:lnTo>
                      <a:pt x="25" y="0"/>
                    </a:lnTo>
                    <a:lnTo>
                      <a:pt x="37" y="3"/>
                    </a:lnTo>
                    <a:lnTo>
                      <a:pt x="45" y="12"/>
                    </a:lnTo>
                    <a:lnTo>
                      <a:pt x="48" y="23"/>
                    </a:lnTo>
                    <a:lnTo>
                      <a:pt x="48" y="78"/>
                    </a:lnTo>
                    <a:lnTo>
                      <a:pt x="0" y="78"/>
                    </a:lnTo>
                    <a:lnTo>
                      <a:pt x="0" y="23"/>
                    </a:lnTo>
                    <a:lnTo>
                      <a:pt x="4" y="12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145"/>
              <p:cNvSpPr>
                <a:spLocks noEditPoints="1"/>
              </p:cNvSpPr>
              <p:nvPr/>
            </p:nvSpPr>
            <p:spPr bwMode="auto">
              <a:xfrm>
                <a:off x="5556251" y="4892676"/>
                <a:ext cx="74613" cy="177800"/>
              </a:xfrm>
              <a:custGeom>
                <a:avLst/>
                <a:gdLst>
                  <a:gd name="T0" fmla="*/ 22 w 47"/>
                  <a:gd name="T1" fmla="*/ 7 h 112"/>
                  <a:gd name="T2" fmla="*/ 18 w 47"/>
                  <a:gd name="T3" fmla="*/ 7 h 112"/>
                  <a:gd name="T4" fmla="*/ 14 w 47"/>
                  <a:gd name="T5" fmla="*/ 9 h 112"/>
                  <a:gd name="T6" fmla="*/ 11 w 47"/>
                  <a:gd name="T7" fmla="*/ 11 h 112"/>
                  <a:gd name="T8" fmla="*/ 8 w 47"/>
                  <a:gd name="T9" fmla="*/ 15 h 112"/>
                  <a:gd name="T10" fmla="*/ 6 w 47"/>
                  <a:gd name="T11" fmla="*/ 19 h 112"/>
                  <a:gd name="T12" fmla="*/ 6 w 47"/>
                  <a:gd name="T13" fmla="*/ 23 h 112"/>
                  <a:gd name="T14" fmla="*/ 6 w 47"/>
                  <a:gd name="T15" fmla="*/ 107 h 112"/>
                  <a:gd name="T16" fmla="*/ 42 w 47"/>
                  <a:gd name="T17" fmla="*/ 107 h 112"/>
                  <a:gd name="T18" fmla="*/ 42 w 47"/>
                  <a:gd name="T19" fmla="*/ 23 h 112"/>
                  <a:gd name="T20" fmla="*/ 41 w 47"/>
                  <a:gd name="T21" fmla="*/ 19 h 112"/>
                  <a:gd name="T22" fmla="*/ 40 w 47"/>
                  <a:gd name="T23" fmla="*/ 15 h 112"/>
                  <a:gd name="T24" fmla="*/ 37 w 47"/>
                  <a:gd name="T25" fmla="*/ 11 h 112"/>
                  <a:gd name="T26" fmla="*/ 33 w 47"/>
                  <a:gd name="T27" fmla="*/ 9 h 112"/>
                  <a:gd name="T28" fmla="*/ 29 w 47"/>
                  <a:gd name="T29" fmla="*/ 7 h 112"/>
                  <a:gd name="T30" fmla="*/ 25 w 47"/>
                  <a:gd name="T31" fmla="*/ 7 h 112"/>
                  <a:gd name="T32" fmla="*/ 22 w 47"/>
                  <a:gd name="T33" fmla="*/ 7 h 112"/>
                  <a:gd name="T34" fmla="*/ 22 w 47"/>
                  <a:gd name="T35" fmla="*/ 0 h 112"/>
                  <a:gd name="T36" fmla="*/ 25 w 47"/>
                  <a:gd name="T37" fmla="*/ 0 h 112"/>
                  <a:gd name="T38" fmla="*/ 37 w 47"/>
                  <a:gd name="T39" fmla="*/ 4 h 112"/>
                  <a:gd name="T40" fmla="*/ 44 w 47"/>
                  <a:gd name="T41" fmla="*/ 12 h 112"/>
                  <a:gd name="T42" fmla="*/ 47 w 47"/>
                  <a:gd name="T43" fmla="*/ 23 h 112"/>
                  <a:gd name="T44" fmla="*/ 47 w 47"/>
                  <a:gd name="T45" fmla="*/ 112 h 112"/>
                  <a:gd name="T46" fmla="*/ 0 w 47"/>
                  <a:gd name="T47" fmla="*/ 112 h 112"/>
                  <a:gd name="T48" fmla="*/ 0 w 47"/>
                  <a:gd name="T49" fmla="*/ 23 h 112"/>
                  <a:gd name="T50" fmla="*/ 3 w 47"/>
                  <a:gd name="T51" fmla="*/ 12 h 112"/>
                  <a:gd name="T52" fmla="*/ 11 w 47"/>
                  <a:gd name="T53" fmla="*/ 4 h 112"/>
                  <a:gd name="T54" fmla="*/ 22 w 47"/>
                  <a:gd name="T5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112">
                    <a:moveTo>
                      <a:pt x="22" y="7"/>
                    </a:moveTo>
                    <a:lnTo>
                      <a:pt x="18" y="7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6" y="107"/>
                    </a:lnTo>
                    <a:lnTo>
                      <a:pt x="42" y="107"/>
                    </a:lnTo>
                    <a:lnTo>
                      <a:pt x="42" y="23"/>
                    </a:lnTo>
                    <a:lnTo>
                      <a:pt x="41" y="19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3" y="9"/>
                    </a:lnTo>
                    <a:lnTo>
                      <a:pt x="29" y="7"/>
                    </a:lnTo>
                    <a:lnTo>
                      <a:pt x="25" y="7"/>
                    </a:lnTo>
                    <a:lnTo>
                      <a:pt x="22" y="7"/>
                    </a:lnTo>
                    <a:close/>
                    <a:moveTo>
                      <a:pt x="22" y="0"/>
                    </a:moveTo>
                    <a:lnTo>
                      <a:pt x="25" y="0"/>
                    </a:lnTo>
                    <a:lnTo>
                      <a:pt x="37" y="4"/>
                    </a:lnTo>
                    <a:lnTo>
                      <a:pt x="44" y="12"/>
                    </a:lnTo>
                    <a:lnTo>
                      <a:pt x="47" y="23"/>
                    </a:lnTo>
                    <a:lnTo>
                      <a:pt x="47" y="112"/>
                    </a:lnTo>
                    <a:lnTo>
                      <a:pt x="0" y="112"/>
                    </a:lnTo>
                    <a:lnTo>
                      <a:pt x="0" y="23"/>
                    </a:lnTo>
                    <a:lnTo>
                      <a:pt x="3" y="12"/>
                    </a:lnTo>
                    <a:lnTo>
                      <a:pt x="11" y="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146"/>
              <p:cNvSpPr>
                <a:spLocks noEditPoints="1"/>
              </p:cNvSpPr>
              <p:nvPr/>
            </p:nvSpPr>
            <p:spPr bwMode="auto">
              <a:xfrm>
                <a:off x="5662613" y="4840288"/>
                <a:ext cx="76200" cy="230188"/>
              </a:xfrm>
              <a:custGeom>
                <a:avLst/>
                <a:gdLst>
                  <a:gd name="T0" fmla="*/ 22 w 48"/>
                  <a:gd name="T1" fmla="*/ 6 h 145"/>
                  <a:gd name="T2" fmla="*/ 17 w 48"/>
                  <a:gd name="T3" fmla="*/ 6 h 145"/>
                  <a:gd name="T4" fmla="*/ 14 w 48"/>
                  <a:gd name="T5" fmla="*/ 8 h 145"/>
                  <a:gd name="T6" fmla="*/ 11 w 48"/>
                  <a:gd name="T7" fmla="*/ 11 h 145"/>
                  <a:gd name="T8" fmla="*/ 8 w 48"/>
                  <a:gd name="T9" fmla="*/ 14 h 145"/>
                  <a:gd name="T10" fmla="*/ 6 w 48"/>
                  <a:gd name="T11" fmla="*/ 18 h 145"/>
                  <a:gd name="T12" fmla="*/ 5 w 48"/>
                  <a:gd name="T13" fmla="*/ 23 h 145"/>
                  <a:gd name="T14" fmla="*/ 5 w 48"/>
                  <a:gd name="T15" fmla="*/ 140 h 145"/>
                  <a:gd name="T16" fmla="*/ 41 w 48"/>
                  <a:gd name="T17" fmla="*/ 140 h 145"/>
                  <a:gd name="T18" fmla="*/ 41 w 48"/>
                  <a:gd name="T19" fmla="*/ 23 h 145"/>
                  <a:gd name="T20" fmla="*/ 40 w 48"/>
                  <a:gd name="T21" fmla="*/ 18 h 145"/>
                  <a:gd name="T22" fmla="*/ 39 w 48"/>
                  <a:gd name="T23" fmla="*/ 14 h 145"/>
                  <a:gd name="T24" fmla="*/ 36 w 48"/>
                  <a:gd name="T25" fmla="*/ 11 h 145"/>
                  <a:gd name="T26" fmla="*/ 33 w 48"/>
                  <a:gd name="T27" fmla="*/ 8 h 145"/>
                  <a:gd name="T28" fmla="*/ 29 w 48"/>
                  <a:gd name="T29" fmla="*/ 6 h 145"/>
                  <a:gd name="T30" fmla="*/ 25 w 48"/>
                  <a:gd name="T31" fmla="*/ 6 h 145"/>
                  <a:gd name="T32" fmla="*/ 22 w 48"/>
                  <a:gd name="T33" fmla="*/ 6 h 145"/>
                  <a:gd name="T34" fmla="*/ 22 w 48"/>
                  <a:gd name="T35" fmla="*/ 0 h 145"/>
                  <a:gd name="T36" fmla="*/ 25 w 48"/>
                  <a:gd name="T37" fmla="*/ 0 h 145"/>
                  <a:gd name="T38" fmla="*/ 36 w 48"/>
                  <a:gd name="T39" fmla="*/ 3 h 145"/>
                  <a:gd name="T40" fmla="*/ 44 w 48"/>
                  <a:gd name="T41" fmla="*/ 12 h 145"/>
                  <a:gd name="T42" fmla="*/ 48 w 48"/>
                  <a:gd name="T43" fmla="*/ 23 h 145"/>
                  <a:gd name="T44" fmla="*/ 48 w 48"/>
                  <a:gd name="T45" fmla="*/ 145 h 145"/>
                  <a:gd name="T46" fmla="*/ 0 w 48"/>
                  <a:gd name="T47" fmla="*/ 145 h 145"/>
                  <a:gd name="T48" fmla="*/ 0 w 48"/>
                  <a:gd name="T49" fmla="*/ 23 h 145"/>
                  <a:gd name="T50" fmla="*/ 2 w 48"/>
                  <a:gd name="T51" fmla="*/ 12 h 145"/>
                  <a:gd name="T52" fmla="*/ 11 w 48"/>
                  <a:gd name="T53" fmla="*/ 3 h 145"/>
                  <a:gd name="T54" fmla="*/ 22 w 48"/>
                  <a:gd name="T55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45">
                    <a:moveTo>
                      <a:pt x="22" y="6"/>
                    </a:move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8"/>
                    </a:lnTo>
                    <a:lnTo>
                      <a:pt x="5" y="23"/>
                    </a:lnTo>
                    <a:lnTo>
                      <a:pt x="5" y="140"/>
                    </a:lnTo>
                    <a:lnTo>
                      <a:pt x="41" y="140"/>
                    </a:lnTo>
                    <a:lnTo>
                      <a:pt x="41" y="23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6" y="11"/>
                    </a:lnTo>
                    <a:lnTo>
                      <a:pt x="33" y="8"/>
                    </a:lnTo>
                    <a:lnTo>
                      <a:pt x="29" y="6"/>
                    </a:lnTo>
                    <a:lnTo>
                      <a:pt x="25" y="6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25" y="0"/>
                    </a:lnTo>
                    <a:lnTo>
                      <a:pt x="36" y="3"/>
                    </a:lnTo>
                    <a:lnTo>
                      <a:pt x="44" y="12"/>
                    </a:lnTo>
                    <a:lnTo>
                      <a:pt x="48" y="23"/>
                    </a:lnTo>
                    <a:lnTo>
                      <a:pt x="48" y="145"/>
                    </a:lnTo>
                    <a:lnTo>
                      <a:pt x="0" y="145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147"/>
              <p:cNvSpPr>
                <a:spLocks noEditPoints="1"/>
              </p:cNvSpPr>
              <p:nvPr/>
            </p:nvSpPr>
            <p:spPr bwMode="auto">
              <a:xfrm>
                <a:off x="5767388" y="4784726"/>
                <a:ext cx="76200" cy="285750"/>
              </a:xfrm>
              <a:custGeom>
                <a:avLst/>
                <a:gdLst>
                  <a:gd name="T0" fmla="*/ 23 w 48"/>
                  <a:gd name="T1" fmla="*/ 5 h 180"/>
                  <a:gd name="T2" fmla="*/ 19 w 48"/>
                  <a:gd name="T3" fmla="*/ 6 h 180"/>
                  <a:gd name="T4" fmla="*/ 14 w 48"/>
                  <a:gd name="T5" fmla="*/ 9 h 180"/>
                  <a:gd name="T6" fmla="*/ 11 w 48"/>
                  <a:gd name="T7" fmla="*/ 11 h 180"/>
                  <a:gd name="T8" fmla="*/ 8 w 48"/>
                  <a:gd name="T9" fmla="*/ 14 h 180"/>
                  <a:gd name="T10" fmla="*/ 7 w 48"/>
                  <a:gd name="T11" fmla="*/ 18 h 180"/>
                  <a:gd name="T12" fmla="*/ 6 w 48"/>
                  <a:gd name="T13" fmla="*/ 23 h 180"/>
                  <a:gd name="T14" fmla="*/ 6 w 48"/>
                  <a:gd name="T15" fmla="*/ 175 h 180"/>
                  <a:gd name="T16" fmla="*/ 41 w 48"/>
                  <a:gd name="T17" fmla="*/ 175 h 180"/>
                  <a:gd name="T18" fmla="*/ 41 w 48"/>
                  <a:gd name="T19" fmla="*/ 23 h 180"/>
                  <a:gd name="T20" fmla="*/ 41 w 48"/>
                  <a:gd name="T21" fmla="*/ 18 h 180"/>
                  <a:gd name="T22" fmla="*/ 39 w 48"/>
                  <a:gd name="T23" fmla="*/ 14 h 180"/>
                  <a:gd name="T24" fmla="*/ 37 w 48"/>
                  <a:gd name="T25" fmla="*/ 11 h 180"/>
                  <a:gd name="T26" fmla="*/ 34 w 48"/>
                  <a:gd name="T27" fmla="*/ 9 h 180"/>
                  <a:gd name="T28" fmla="*/ 29 w 48"/>
                  <a:gd name="T29" fmla="*/ 6 h 180"/>
                  <a:gd name="T30" fmla="*/ 25 w 48"/>
                  <a:gd name="T31" fmla="*/ 5 h 180"/>
                  <a:gd name="T32" fmla="*/ 23 w 48"/>
                  <a:gd name="T33" fmla="*/ 5 h 180"/>
                  <a:gd name="T34" fmla="*/ 23 w 48"/>
                  <a:gd name="T35" fmla="*/ 0 h 180"/>
                  <a:gd name="T36" fmla="*/ 25 w 48"/>
                  <a:gd name="T37" fmla="*/ 0 h 180"/>
                  <a:gd name="T38" fmla="*/ 37 w 48"/>
                  <a:gd name="T39" fmla="*/ 3 h 180"/>
                  <a:gd name="T40" fmla="*/ 45 w 48"/>
                  <a:gd name="T41" fmla="*/ 11 h 180"/>
                  <a:gd name="T42" fmla="*/ 48 w 48"/>
                  <a:gd name="T43" fmla="*/ 23 h 180"/>
                  <a:gd name="T44" fmla="*/ 48 w 48"/>
                  <a:gd name="T45" fmla="*/ 180 h 180"/>
                  <a:gd name="T46" fmla="*/ 0 w 48"/>
                  <a:gd name="T47" fmla="*/ 180 h 180"/>
                  <a:gd name="T48" fmla="*/ 0 w 48"/>
                  <a:gd name="T49" fmla="*/ 23 h 180"/>
                  <a:gd name="T50" fmla="*/ 3 w 48"/>
                  <a:gd name="T51" fmla="*/ 11 h 180"/>
                  <a:gd name="T52" fmla="*/ 11 w 48"/>
                  <a:gd name="T53" fmla="*/ 3 h 180"/>
                  <a:gd name="T54" fmla="*/ 23 w 48"/>
                  <a:gd name="T5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80">
                    <a:moveTo>
                      <a:pt x="23" y="5"/>
                    </a:moveTo>
                    <a:lnTo>
                      <a:pt x="19" y="6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6" y="23"/>
                    </a:lnTo>
                    <a:lnTo>
                      <a:pt x="6" y="175"/>
                    </a:lnTo>
                    <a:lnTo>
                      <a:pt x="41" y="175"/>
                    </a:lnTo>
                    <a:lnTo>
                      <a:pt x="41" y="23"/>
                    </a:lnTo>
                    <a:lnTo>
                      <a:pt x="41" y="18"/>
                    </a:lnTo>
                    <a:lnTo>
                      <a:pt x="39" y="14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3" y="5"/>
                    </a:lnTo>
                    <a:close/>
                    <a:moveTo>
                      <a:pt x="23" y="0"/>
                    </a:moveTo>
                    <a:lnTo>
                      <a:pt x="25" y="0"/>
                    </a:lnTo>
                    <a:lnTo>
                      <a:pt x="37" y="3"/>
                    </a:lnTo>
                    <a:lnTo>
                      <a:pt x="45" y="11"/>
                    </a:lnTo>
                    <a:lnTo>
                      <a:pt x="48" y="23"/>
                    </a:lnTo>
                    <a:lnTo>
                      <a:pt x="48" y="180"/>
                    </a:lnTo>
                    <a:lnTo>
                      <a:pt x="0" y="180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148"/>
              <p:cNvSpPr/>
              <p:nvPr/>
            </p:nvSpPr>
            <p:spPr bwMode="auto">
              <a:xfrm>
                <a:off x="5453063" y="4732338"/>
                <a:ext cx="293688" cy="153988"/>
              </a:xfrm>
              <a:custGeom>
                <a:avLst/>
                <a:gdLst>
                  <a:gd name="T0" fmla="*/ 134 w 185"/>
                  <a:gd name="T1" fmla="*/ 0 h 97"/>
                  <a:gd name="T2" fmla="*/ 185 w 185"/>
                  <a:gd name="T3" fmla="*/ 13 h 97"/>
                  <a:gd name="T4" fmla="*/ 160 w 185"/>
                  <a:gd name="T5" fmla="*/ 59 h 97"/>
                  <a:gd name="T6" fmla="*/ 155 w 185"/>
                  <a:gd name="T7" fmla="*/ 57 h 97"/>
                  <a:gd name="T8" fmla="*/ 173 w 185"/>
                  <a:gd name="T9" fmla="*/ 21 h 97"/>
                  <a:gd name="T10" fmla="*/ 2 w 185"/>
                  <a:gd name="T11" fmla="*/ 97 h 97"/>
                  <a:gd name="T12" fmla="*/ 0 w 185"/>
                  <a:gd name="T13" fmla="*/ 92 h 97"/>
                  <a:gd name="T14" fmla="*/ 171 w 185"/>
                  <a:gd name="T15" fmla="*/ 16 h 97"/>
                  <a:gd name="T16" fmla="*/ 133 w 185"/>
                  <a:gd name="T17" fmla="*/ 6 h 97"/>
                  <a:gd name="T18" fmla="*/ 134 w 185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97">
                    <a:moveTo>
                      <a:pt x="134" y="0"/>
                    </a:moveTo>
                    <a:lnTo>
                      <a:pt x="185" y="13"/>
                    </a:lnTo>
                    <a:lnTo>
                      <a:pt x="160" y="59"/>
                    </a:lnTo>
                    <a:lnTo>
                      <a:pt x="155" y="57"/>
                    </a:lnTo>
                    <a:lnTo>
                      <a:pt x="173" y="21"/>
                    </a:lnTo>
                    <a:lnTo>
                      <a:pt x="2" y="97"/>
                    </a:lnTo>
                    <a:lnTo>
                      <a:pt x="0" y="92"/>
                    </a:lnTo>
                    <a:lnTo>
                      <a:pt x="171" y="16"/>
                    </a:lnTo>
                    <a:lnTo>
                      <a:pt x="133" y="6"/>
                    </a:lnTo>
                    <a:lnTo>
                      <a:pt x="1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>
              <a:off x="7326383" y="4173021"/>
              <a:ext cx="607909" cy="538235"/>
              <a:chOff x="6907213" y="4678363"/>
              <a:chExt cx="554038" cy="490538"/>
            </a:xfrm>
            <a:grpFill/>
          </p:grpSpPr>
          <p:sp>
            <p:nvSpPr>
              <p:cNvPr id="27" name="Freeform 149"/>
              <p:cNvSpPr>
                <a:spLocks noEditPoints="1"/>
              </p:cNvSpPr>
              <p:nvPr/>
            </p:nvSpPr>
            <p:spPr bwMode="auto">
              <a:xfrm>
                <a:off x="6907213" y="4678363"/>
                <a:ext cx="554038" cy="490538"/>
              </a:xfrm>
              <a:custGeom>
                <a:avLst/>
                <a:gdLst>
                  <a:gd name="T0" fmla="*/ 13 w 349"/>
                  <a:gd name="T1" fmla="*/ 182 h 309"/>
                  <a:gd name="T2" fmla="*/ 193 w 349"/>
                  <a:gd name="T3" fmla="*/ 154 h 309"/>
                  <a:gd name="T4" fmla="*/ 292 w 349"/>
                  <a:gd name="T5" fmla="*/ 118 h 309"/>
                  <a:gd name="T6" fmla="*/ 338 w 349"/>
                  <a:gd name="T7" fmla="*/ 166 h 309"/>
                  <a:gd name="T8" fmla="*/ 198 w 349"/>
                  <a:gd name="T9" fmla="*/ 114 h 309"/>
                  <a:gd name="T10" fmla="*/ 343 w 349"/>
                  <a:gd name="T11" fmla="*/ 303 h 309"/>
                  <a:gd name="T12" fmla="*/ 286 w 349"/>
                  <a:gd name="T13" fmla="*/ 171 h 309"/>
                  <a:gd name="T14" fmla="*/ 198 w 349"/>
                  <a:gd name="T15" fmla="*/ 114 h 309"/>
                  <a:gd name="T16" fmla="*/ 57 w 349"/>
                  <a:gd name="T17" fmla="*/ 120 h 309"/>
                  <a:gd name="T18" fmla="*/ 193 w 349"/>
                  <a:gd name="T19" fmla="*/ 108 h 309"/>
                  <a:gd name="T20" fmla="*/ 207 w 349"/>
                  <a:gd name="T21" fmla="*/ 21 h 309"/>
                  <a:gd name="T22" fmla="*/ 54 w 349"/>
                  <a:gd name="T23" fmla="*/ 5 h 309"/>
                  <a:gd name="T24" fmla="*/ 46 w 349"/>
                  <a:gd name="T25" fmla="*/ 7 h 309"/>
                  <a:gd name="T26" fmla="*/ 42 w 349"/>
                  <a:gd name="T27" fmla="*/ 14 h 309"/>
                  <a:gd name="T28" fmla="*/ 41 w 349"/>
                  <a:gd name="T29" fmla="*/ 123 h 309"/>
                  <a:gd name="T30" fmla="*/ 44 w 349"/>
                  <a:gd name="T31" fmla="*/ 131 h 309"/>
                  <a:gd name="T32" fmla="*/ 50 w 349"/>
                  <a:gd name="T33" fmla="*/ 135 h 309"/>
                  <a:gd name="T34" fmla="*/ 193 w 349"/>
                  <a:gd name="T35" fmla="*/ 136 h 309"/>
                  <a:gd name="T36" fmla="*/ 51 w 349"/>
                  <a:gd name="T37" fmla="*/ 127 h 309"/>
                  <a:gd name="T38" fmla="*/ 212 w 349"/>
                  <a:gd name="T39" fmla="*/ 15 h 309"/>
                  <a:gd name="T40" fmla="*/ 222 w 349"/>
                  <a:gd name="T41" fmla="*/ 108 h 309"/>
                  <a:gd name="T42" fmla="*/ 222 w 349"/>
                  <a:gd name="T43" fmla="*/ 14 h 309"/>
                  <a:gd name="T44" fmla="*/ 218 w 349"/>
                  <a:gd name="T45" fmla="*/ 7 h 309"/>
                  <a:gd name="T46" fmla="*/ 210 w 349"/>
                  <a:gd name="T47" fmla="*/ 5 h 309"/>
                  <a:gd name="T48" fmla="*/ 54 w 349"/>
                  <a:gd name="T49" fmla="*/ 0 h 309"/>
                  <a:gd name="T50" fmla="*/ 219 w 349"/>
                  <a:gd name="T51" fmla="*/ 2 h 309"/>
                  <a:gd name="T52" fmla="*/ 229 w 349"/>
                  <a:gd name="T53" fmla="*/ 18 h 309"/>
                  <a:gd name="T54" fmla="*/ 291 w 349"/>
                  <a:gd name="T55" fmla="*/ 108 h 309"/>
                  <a:gd name="T56" fmla="*/ 349 w 349"/>
                  <a:gd name="T57" fmla="*/ 309 h 309"/>
                  <a:gd name="T58" fmla="*/ 193 w 349"/>
                  <a:gd name="T59" fmla="*/ 188 h 309"/>
                  <a:gd name="T60" fmla="*/ 37 w 349"/>
                  <a:gd name="T61" fmla="*/ 148 h 309"/>
                  <a:gd name="T62" fmla="*/ 193 w 349"/>
                  <a:gd name="T63" fmla="*/ 142 h 309"/>
                  <a:gd name="T64" fmla="*/ 44 w 349"/>
                  <a:gd name="T65" fmla="*/ 140 h 309"/>
                  <a:gd name="T66" fmla="*/ 35 w 349"/>
                  <a:gd name="T67" fmla="*/ 123 h 309"/>
                  <a:gd name="T68" fmla="*/ 38 w 349"/>
                  <a:gd name="T69" fmla="*/ 8 h 309"/>
                  <a:gd name="T70" fmla="*/ 54 w 349"/>
                  <a:gd name="T71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9" h="309">
                    <a:moveTo>
                      <a:pt x="40" y="154"/>
                    </a:moveTo>
                    <a:lnTo>
                      <a:pt x="13" y="182"/>
                    </a:lnTo>
                    <a:lnTo>
                      <a:pt x="193" y="182"/>
                    </a:lnTo>
                    <a:lnTo>
                      <a:pt x="193" y="154"/>
                    </a:lnTo>
                    <a:lnTo>
                      <a:pt x="40" y="154"/>
                    </a:lnTo>
                    <a:close/>
                    <a:moveTo>
                      <a:pt x="292" y="118"/>
                    </a:moveTo>
                    <a:lnTo>
                      <a:pt x="292" y="166"/>
                    </a:lnTo>
                    <a:lnTo>
                      <a:pt x="338" y="166"/>
                    </a:lnTo>
                    <a:lnTo>
                      <a:pt x="292" y="118"/>
                    </a:lnTo>
                    <a:close/>
                    <a:moveTo>
                      <a:pt x="198" y="114"/>
                    </a:moveTo>
                    <a:lnTo>
                      <a:pt x="198" y="303"/>
                    </a:lnTo>
                    <a:lnTo>
                      <a:pt x="343" y="303"/>
                    </a:lnTo>
                    <a:lnTo>
                      <a:pt x="343" y="171"/>
                    </a:lnTo>
                    <a:lnTo>
                      <a:pt x="286" y="171"/>
                    </a:lnTo>
                    <a:lnTo>
                      <a:pt x="286" y="114"/>
                    </a:lnTo>
                    <a:lnTo>
                      <a:pt x="198" y="114"/>
                    </a:lnTo>
                    <a:close/>
                    <a:moveTo>
                      <a:pt x="57" y="21"/>
                    </a:moveTo>
                    <a:lnTo>
                      <a:pt x="57" y="120"/>
                    </a:lnTo>
                    <a:lnTo>
                      <a:pt x="193" y="120"/>
                    </a:lnTo>
                    <a:lnTo>
                      <a:pt x="193" y="108"/>
                    </a:lnTo>
                    <a:lnTo>
                      <a:pt x="207" y="108"/>
                    </a:lnTo>
                    <a:lnTo>
                      <a:pt x="207" y="21"/>
                    </a:lnTo>
                    <a:lnTo>
                      <a:pt x="57" y="21"/>
                    </a:lnTo>
                    <a:close/>
                    <a:moveTo>
                      <a:pt x="54" y="5"/>
                    </a:moveTo>
                    <a:lnTo>
                      <a:pt x="50" y="6"/>
                    </a:lnTo>
                    <a:lnTo>
                      <a:pt x="46" y="7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41" y="18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4" y="131"/>
                    </a:lnTo>
                    <a:lnTo>
                      <a:pt x="46" y="133"/>
                    </a:lnTo>
                    <a:lnTo>
                      <a:pt x="50" y="135"/>
                    </a:lnTo>
                    <a:lnTo>
                      <a:pt x="54" y="136"/>
                    </a:lnTo>
                    <a:lnTo>
                      <a:pt x="193" y="136"/>
                    </a:lnTo>
                    <a:lnTo>
                      <a:pt x="193" y="127"/>
                    </a:lnTo>
                    <a:lnTo>
                      <a:pt x="51" y="127"/>
                    </a:lnTo>
                    <a:lnTo>
                      <a:pt x="51" y="15"/>
                    </a:lnTo>
                    <a:lnTo>
                      <a:pt x="212" y="15"/>
                    </a:lnTo>
                    <a:lnTo>
                      <a:pt x="212" y="108"/>
                    </a:lnTo>
                    <a:lnTo>
                      <a:pt x="222" y="108"/>
                    </a:lnTo>
                    <a:lnTo>
                      <a:pt x="222" y="18"/>
                    </a:lnTo>
                    <a:lnTo>
                      <a:pt x="222" y="14"/>
                    </a:lnTo>
                    <a:lnTo>
                      <a:pt x="220" y="10"/>
                    </a:lnTo>
                    <a:lnTo>
                      <a:pt x="218" y="7"/>
                    </a:lnTo>
                    <a:lnTo>
                      <a:pt x="214" y="6"/>
                    </a:lnTo>
                    <a:lnTo>
                      <a:pt x="210" y="5"/>
                    </a:lnTo>
                    <a:lnTo>
                      <a:pt x="54" y="5"/>
                    </a:lnTo>
                    <a:close/>
                    <a:moveTo>
                      <a:pt x="54" y="0"/>
                    </a:moveTo>
                    <a:lnTo>
                      <a:pt x="210" y="0"/>
                    </a:lnTo>
                    <a:lnTo>
                      <a:pt x="219" y="2"/>
                    </a:lnTo>
                    <a:lnTo>
                      <a:pt x="227" y="8"/>
                    </a:lnTo>
                    <a:lnTo>
                      <a:pt x="229" y="18"/>
                    </a:lnTo>
                    <a:lnTo>
                      <a:pt x="229" y="108"/>
                    </a:lnTo>
                    <a:lnTo>
                      <a:pt x="291" y="108"/>
                    </a:lnTo>
                    <a:lnTo>
                      <a:pt x="349" y="167"/>
                    </a:lnTo>
                    <a:lnTo>
                      <a:pt x="349" y="309"/>
                    </a:lnTo>
                    <a:lnTo>
                      <a:pt x="193" y="309"/>
                    </a:lnTo>
                    <a:lnTo>
                      <a:pt x="193" y="188"/>
                    </a:lnTo>
                    <a:lnTo>
                      <a:pt x="0" y="188"/>
                    </a:lnTo>
                    <a:lnTo>
                      <a:pt x="37" y="148"/>
                    </a:lnTo>
                    <a:lnTo>
                      <a:pt x="193" y="148"/>
                    </a:lnTo>
                    <a:lnTo>
                      <a:pt x="193" y="142"/>
                    </a:lnTo>
                    <a:lnTo>
                      <a:pt x="54" y="142"/>
                    </a:lnTo>
                    <a:lnTo>
                      <a:pt x="44" y="140"/>
                    </a:lnTo>
                    <a:lnTo>
                      <a:pt x="38" y="133"/>
                    </a:lnTo>
                    <a:lnTo>
                      <a:pt x="35" y="123"/>
                    </a:lnTo>
                    <a:lnTo>
                      <a:pt x="35" y="18"/>
                    </a:lnTo>
                    <a:lnTo>
                      <a:pt x="38" y="8"/>
                    </a:lnTo>
                    <a:lnTo>
                      <a:pt x="44" y="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150"/>
              <p:cNvSpPr/>
              <p:nvPr/>
            </p:nvSpPr>
            <p:spPr bwMode="auto">
              <a:xfrm>
                <a:off x="7296151" y="4713288"/>
                <a:ext cx="161925" cy="138113"/>
              </a:xfrm>
              <a:custGeom>
                <a:avLst/>
                <a:gdLst>
                  <a:gd name="T0" fmla="*/ 1 w 102"/>
                  <a:gd name="T1" fmla="*/ 0 h 87"/>
                  <a:gd name="T2" fmla="*/ 24 w 102"/>
                  <a:gd name="T3" fmla="*/ 8 h 87"/>
                  <a:gd name="T4" fmla="*/ 44 w 102"/>
                  <a:gd name="T5" fmla="*/ 19 h 87"/>
                  <a:gd name="T6" fmla="*/ 63 w 102"/>
                  <a:gd name="T7" fmla="*/ 34 h 87"/>
                  <a:gd name="T8" fmla="*/ 78 w 102"/>
                  <a:gd name="T9" fmla="*/ 51 h 87"/>
                  <a:gd name="T10" fmla="*/ 90 w 102"/>
                  <a:gd name="T11" fmla="*/ 73 h 87"/>
                  <a:gd name="T12" fmla="*/ 97 w 102"/>
                  <a:gd name="T13" fmla="*/ 37 h 87"/>
                  <a:gd name="T14" fmla="*/ 102 w 102"/>
                  <a:gd name="T15" fmla="*/ 38 h 87"/>
                  <a:gd name="T16" fmla="*/ 93 w 102"/>
                  <a:gd name="T17" fmla="*/ 87 h 87"/>
                  <a:gd name="T18" fmla="*/ 47 w 102"/>
                  <a:gd name="T19" fmla="*/ 67 h 87"/>
                  <a:gd name="T20" fmla="*/ 50 w 102"/>
                  <a:gd name="T21" fmla="*/ 61 h 87"/>
                  <a:gd name="T22" fmla="*/ 86 w 102"/>
                  <a:gd name="T23" fmla="*/ 78 h 87"/>
                  <a:gd name="T24" fmla="*/ 74 w 102"/>
                  <a:gd name="T25" fmla="*/ 57 h 87"/>
                  <a:gd name="T26" fmla="*/ 60 w 102"/>
                  <a:gd name="T27" fmla="*/ 40 h 87"/>
                  <a:gd name="T28" fmla="*/ 42 w 102"/>
                  <a:gd name="T29" fmla="*/ 24 h 87"/>
                  <a:gd name="T30" fmla="*/ 23 w 102"/>
                  <a:gd name="T31" fmla="*/ 13 h 87"/>
                  <a:gd name="T32" fmla="*/ 0 w 102"/>
                  <a:gd name="T33" fmla="*/ 6 h 87"/>
                  <a:gd name="T34" fmla="*/ 1 w 102"/>
                  <a:gd name="T3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87">
                    <a:moveTo>
                      <a:pt x="1" y="0"/>
                    </a:moveTo>
                    <a:lnTo>
                      <a:pt x="24" y="8"/>
                    </a:lnTo>
                    <a:lnTo>
                      <a:pt x="44" y="19"/>
                    </a:lnTo>
                    <a:lnTo>
                      <a:pt x="63" y="34"/>
                    </a:lnTo>
                    <a:lnTo>
                      <a:pt x="78" y="51"/>
                    </a:lnTo>
                    <a:lnTo>
                      <a:pt x="90" y="73"/>
                    </a:lnTo>
                    <a:lnTo>
                      <a:pt x="97" y="37"/>
                    </a:lnTo>
                    <a:lnTo>
                      <a:pt x="102" y="38"/>
                    </a:lnTo>
                    <a:lnTo>
                      <a:pt x="93" y="87"/>
                    </a:lnTo>
                    <a:lnTo>
                      <a:pt x="47" y="67"/>
                    </a:lnTo>
                    <a:lnTo>
                      <a:pt x="50" y="61"/>
                    </a:lnTo>
                    <a:lnTo>
                      <a:pt x="86" y="78"/>
                    </a:lnTo>
                    <a:lnTo>
                      <a:pt x="74" y="57"/>
                    </a:lnTo>
                    <a:lnTo>
                      <a:pt x="60" y="40"/>
                    </a:lnTo>
                    <a:lnTo>
                      <a:pt x="42" y="24"/>
                    </a:lnTo>
                    <a:lnTo>
                      <a:pt x="23" y="1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151"/>
              <p:cNvSpPr/>
              <p:nvPr/>
            </p:nvSpPr>
            <p:spPr bwMode="auto">
              <a:xfrm>
                <a:off x="7050088" y="5016501"/>
                <a:ext cx="133350" cy="114300"/>
              </a:xfrm>
              <a:custGeom>
                <a:avLst/>
                <a:gdLst>
                  <a:gd name="T0" fmla="*/ 2 w 84"/>
                  <a:gd name="T1" fmla="*/ 0 h 72"/>
                  <a:gd name="T2" fmla="*/ 50 w 84"/>
                  <a:gd name="T3" fmla="*/ 14 h 72"/>
                  <a:gd name="T4" fmla="*/ 49 w 84"/>
                  <a:gd name="T5" fmla="*/ 19 h 72"/>
                  <a:gd name="T6" fmla="*/ 11 w 84"/>
                  <a:gd name="T7" fmla="*/ 8 h 72"/>
                  <a:gd name="T8" fmla="*/ 25 w 84"/>
                  <a:gd name="T9" fmla="*/ 28 h 72"/>
                  <a:gd name="T10" fmla="*/ 42 w 84"/>
                  <a:gd name="T11" fmla="*/ 45 h 72"/>
                  <a:gd name="T12" fmla="*/ 62 w 84"/>
                  <a:gd name="T13" fmla="*/ 57 h 72"/>
                  <a:gd name="T14" fmla="*/ 84 w 84"/>
                  <a:gd name="T15" fmla="*/ 66 h 72"/>
                  <a:gd name="T16" fmla="*/ 82 w 84"/>
                  <a:gd name="T17" fmla="*/ 72 h 72"/>
                  <a:gd name="T18" fmla="*/ 59 w 84"/>
                  <a:gd name="T19" fmla="*/ 64 h 72"/>
                  <a:gd name="T20" fmla="*/ 39 w 84"/>
                  <a:gd name="T21" fmla="*/ 51 h 72"/>
                  <a:gd name="T22" fmla="*/ 21 w 84"/>
                  <a:gd name="T23" fmla="*/ 34 h 72"/>
                  <a:gd name="T24" fmla="*/ 7 w 84"/>
                  <a:gd name="T25" fmla="*/ 15 h 72"/>
                  <a:gd name="T26" fmla="*/ 5 w 84"/>
                  <a:gd name="T27" fmla="*/ 51 h 72"/>
                  <a:gd name="T28" fmla="*/ 0 w 84"/>
                  <a:gd name="T29" fmla="*/ 51 h 72"/>
                  <a:gd name="T30" fmla="*/ 2 w 84"/>
                  <a:gd name="T3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72">
                    <a:moveTo>
                      <a:pt x="2" y="0"/>
                    </a:moveTo>
                    <a:lnTo>
                      <a:pt x="50" y="14"/>
                    </a:lnTo>
                    <a:lnTo>
                      <a:pt x="49" y="19"/>
                    </a:lnTo>
                    <a:lnTo>
                      <a:pt x="11" y="8"/>
                    </a:lnTo>
                    <a:lnTo>
                      <a:pt x="25" y="28"/>
                    </a:lnTo>
                    <a:lnTo>
                      <a:pt x="42" y="45"/>
                    </a:lnTo>
                    <a:lnTo>
                      <a:pt x="62" y="57"/>
                    </a:lnTo>
                    <a:lnTo>
                      <a:pt x="84" y="66"/>
                    </a:lnTo>
                    <a:lnTo>
                      <a:pt x="82" y="72"/>
                    </a:lnTo>
                    <a:lnTo>
                      <a:pt x="59" y="64"/>
                    </a:lnTo>
                    <a:lnTo>
                      <a:pt x="39" y="51"/>
                    </a:lnTo>
                    <a:lnTo>
                      <a:pt x="21" y="34"/>
                    </a:lnTo>
                    <a:lnTo>
                      <a:pt x="7" y="15"/>
                    </a:lnTo>
                    <a:lnTo>
                      <a:pt x="5" y="51"/>
                    </a:lnTo>
                    <a:lnTo>
                      <a:pt x="0" y="5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6" name="组合 45"/>
          <p:cNvGrpSpPr/>
          <p:nvPr/>
        </p:nvGrpSpPr>
        <p:grpSpPr>
          <a:xfrm>
            <a:off x="6862828" y="1799767"/>
            <a:ext cx="571765" cy="1692604"/>
            <a:chOff x="6966525" y="1680422"/>
            <a:chExt cx="658423" cy="1949140"/>
          </a:xfrm>
          <a:solidFill>
            <a:schemeClr val="accent3"/>
          </a:solidFill>
        </p:grpSpPr>
        <p:sp>
          <p:nvSpPr>
            <p:cNvPr id="47" name="Freeform 107"/>
            <p:cNvSpPr/>
            <p:nvPr/>
          </p:nvSpPr>
          <p:spPr bwMode="auto">
            <a:xfrm>
              <a:off x="6966525" y="1680422"/>
              <a:ext cx="658423" cy="1949140"/>
            </a:xfrm>
            <a:custGeom>
              <a:avLst/>
              <a:gdLst>
                <a:gd name="T0" fmla="*/ 0 w 378"/>
                <a:gd name="T1" fmla="*/ 0 h 1119"/>
                <a:gd name="T2" fmla="*/ 260 w 378"/>
                <a:gd name="T3" fmla="*/ 37 h 1119"/>
                <a:gd name="T4" fmla="*/ 285 w 378"/>
                <a:gd name="T5" fmla="*/ 42 h 1119"/>
                <a:gd name="T6" fmla="*/ 306 w 378"/>
                <a:gd name="T7" fmla="*/ 50 h 1119"/>
                <a:gd name="T8" fmla="*/ 327 w 378"/>
                <a:gd name="T9" fmla="*/ 60 h 1119"/>
                <a:gd name="T10" fmla="*/ 344 w 378"/>
                <a:gd name="T11" fmla="*/ 72 h 1119"/>
                <a:gd name="T12" fmla="*/ 358 w 378"/>
                <a:gd name="T13" fmla="*/ 86 h 1119"/>
                <a:gd name="T14" fmla="*/ 369 w 378"/>
                <a:gd name="T15" fmla="*/ 101 h 1119"/>
                <a:gd name="T16" fmla="*/ 376 w 378"/>
                <a:gd name="T17" fmla="*/ 119 h 1119"/>
                <a:gd name="T18" fmla="*/ 378 w 378"/>
                <a:gd name="T19" fmla="*/ 140 h 1119"/>
                <a:gd name="T20" fmla="*/ 378 w 378"/>
                <a:gd name="T21" fmla="*/ 968 h 1119"/>
                <a:gd name="T22" fmla="*/ 376 w 378"/>
                <a:gd name="T23" fmla="*/ 988 h 1119"/>
                <a:gd name="T24" fmla="*/ 369 w 378"/>
                <a:gd name="T25" fmla="*/ 1007 h 1119"/>
                <a:gd name="T26" fmla="*/ 359 w 378"/>
                <a:gd name="T27" fmla="*/ 1022 h 1119"/>
                <a:gd name="T28" fmla="*/ 345 w 378"/>
                <a:gd name="T29" fmla="*/ 1036 h 1119"/>
                <a:gd name="T30" fmla="*/ 328 w 378"/>
                <a:gd name="T31" fmla="*/ 1048 h 1119"/>
                <a:gd name="T32" fmla="*/ 307 w 378"/>
                <a:gd name="T33" fmla="*/ 1058 h 1119"/>
                <a:gd name="T34" fmla="*/ 285 w 378"/>
                <a:gd name="T35" fmla="*/ 1066 h 1119"/>
                <a:gd name="T36" fmla="*/ 260 w 378"/>
                <a:gd name="T37" fmla="*/ 1071 h 1119"/>
                <a:gd name="T38" fmla="*/ 0 w 378"/>
                <a:gd name="T39" fmla="*/ 1119 h 1119"/>
                <a:gd name="T40" fmla="*/ 0 w 378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1119">
                  <a:moveTo>
                    <a:pt x="0" y="0"/>
                  </a:moveTo>
                  <a:lnTo>
                    <a:pt x="260" y="37"/>
                  </a:lnTo>
                  <a:lnTo>
                    <a:pt x="285" y="42"/>
                  </a:lnTo>
                  <a:lnTo>
                    <a:pt x="306" y="50"/>
                  </a:lnTo>
                  <a:lnTo>
                    <a:pt x="327" y="60"/>
                  </a:lnTo>
                  <a:lnTo>
                    <a:pt x="344" y="72"/>
                  </a:lnTo>
                  <a:lnTo>
                    <a:pt x="358" y="86"/>
                  </a:lnTo>
                  <a:lnTo>
                    <a:pt x="369" y="101"/>
                  </a:lnTo>
                  <a:lnTo>
                    <a:pt x="376" y="119"/>
                  </a:lnTo>
                  <a:lnTo>
                    <a:pt x="378" y="140"/>
                  </a:lnTo>
                  <a:lnTo>
                    <a:pt x="378" y="968"/>
                  </a:lnTo>
                  <a:lnTo>
                    <a:pt x="376" y="988"/>
                  </a:lnTo>
                  <a:lnTo>
                    <a:pt x="369" y="1007"/>
                  </a:lnTo>
                  <a:lnTo>
                    <a:pt x="359" y="1022"/>
                  </a:lnTo>
                  <a:lnTo>
                    <a:pt x="345" y="1036"/>
                  </a:lnTo>
                  <a:lnTo>
                    <a:pt x="328" y="1048"/>
                  </a:lnTo>
                  <a:lnTo>
                    <a:pt x="307" y="1058"/>
                  </a:lnTo>
                  <a:lnTo>
                    <a:pt x="285" y="1066"/>
                  </a:lnTo>
                  <a:lnTo>
                    <a:pt x="260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79405" tIns="39702" rIns="79405" bIns="39702" numCol="1" anchor="t" anchorCtr="0" compatLnSpc="1"/>
            <a:lstStyle/>
            <a:p>
              <a:pPr>
                <a:lnSpc>
                  <a:spcPct val="120000"/>
                </a:lnSpc>
              </a:pPr>
              <a:endParaRPr lang="zh-CN" altLang="en-US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7095423" y="2482548"/>
              <a:ext cx="214247" cy="344888"/>
              <a:chOff x="6694371" y="3162328"/>
              <a:chExt cx="214247" cy="344888"/>
            </a:xfrm>
            <a:grpFill/>
          </p:grpSpPr>
          <p:sp>
            <p:nvSpPr>
              <p:cNvPr id="49" name="Freeform 159"/>
              <p:cNvSpPr/>
              <p:nvPr/>
            </p:nvSpPr>
            <p:spPr bwMode="auto">
              <a:xfrm>
                <a:off x="6694371" y="3228519"/>
                <a:ext cx="198572" cy="278697"/>
              </a:xfrm>
              <a:custGeom>
                <a:avLst/>
                <a:gdLst>
                  <a:gd name="T0" fmla="*/ 64 w 114"/>
                  <a:gd name="T1" fmla="*/ 0 h 160"/>
                  <a:gd name="T2" fmla="*/ 71 w 114"/>
                  <a:gd name="T3" fmla="*/ 4 h 160"/>
                  <a:gd name="T4" fmla="*/ 89 w 114"/>
                  <a:gd name="T5" fmla="*/ 29 h 160"/>
                  <a:gd name="T6" fmla="*/ 103 w 114"/>
                  <a:gd name="T7" fmla="*/ 15 h 160"/>
                  <a:gd name="T8" fmla="*/ 105 w 114"/>
                  <a:gd name="T9" fmla="*/ 15 h 160"/>
                  <a:gd name="T10" fmla="*/ 109 w 114"/>
                  <a:gd name="T11" fmla="*/ 15 h 160"/>
                  <a:gd name="T12" fmla="*/ 112 w 114"/>
                  <a:gd name="T13" fmla="*/ 17 h 160"/>
                  <a:gd name="T14" fmla="*/ 114 w 114"/>
                  <a:gd name="T15" fmla="*/ 22 h 160"/>
                  <a:gd name="T16" fmla="*/ 112 w 114"/>
                  <a:gd name="T17" fmla="*/ 27 h 160"/>
                  <a:gd name="T18" fmla="*/ 92 w 114"/>
                  <a:gd name="T19" fmla="*/ 46 h 160"/>
                  <a:gd name="T20" fmla="*/ 91 w 114"/>
                  <a:gd name="T21" fmla="*/ 47 h 160"/>
                  <a:gd name="T22" fmla="*/ 86 w 114"/>
                  <a:gd name="T23" fmla="*/ 47 h 160"/>
                  <a:gd name="T24" fmla="*/ 81 w 114"/>
                  <a:gd name="T25" fmla="*/ 45 h 160"/>
                  <a:gd name="T26" fmla="*/ 72 w 114"/>
                  <a:gd name="T27" fmla="*/ 68 h 160"/>
                  <a:gd name="T28" fmla="*/ 69 w 114"/>
                  <a:gd name="T29" fmla="*/ 73 h 160"/>
                  <a:gd name="T30" fmla="*/ 68 w 114"/>
                  <a:gd name="T31" fmla="*/ 155 h 160"/>
                  <a:gd name="T32" fmla="*/ 64 w 114"/>
                  <a:gd name="T33" fmla="*/ 159 h 160"/>
                  <a:gd name="T34" fmla="*/ 57 w 114"/>
                  <a:gd name="T35" fmla="*/ 159 h 160"/>
                  <a:gd name="T36" fmla="*/ 53 w 114"/>
                  <a:gd name="T37" fmla="*/ 155 h 160"/>
                  <a:gd name="T38" fmla="*/ 52 w 114"/>
                  <a:gd name="T39" fmla="*/ 78 h 160"/>
                  <a:gd name="T40" fmla="*/ 46 w 114"/>
                  <a:gd name="T41" fmla="*/ 151 h 160"/>
                  <a:gd name="T42" fmla="*/ 43 w 114"/>
                  <a:gd name="T43" fmla="*/ 157 h 160"/>
                  <a:gd name="T44" fmla="*/ 37 w 114"/>
                  <a:gd name="T45" fmla="*/ 160 h 160"/>
                  <a:gd name="T46" fmla="*/ 31 w 114"/>
                  <a:gd name="T47" fmla="*/ 157 h 160"/>
                  <a:gd name="T48" fmla="*/ 28 w 114"/>
                  <a:gd name="T49" fmla="*/ 151 h 160"/>
                  <a:gd name="T50" fmla="*/ 27 w 114"/>
                  <a:gd name="T51" fmla="*/ 71 h 160"/>
                  <a:gd name="T52" fmla="*/ 26 w 114"/>
                  <a:gd name="T53" fmla="*/ 47 h 160"/>
                  <a:gd name="T54" fmla="*/ 13 w 114"/>
                  <a:gd name="T55" fmla="*/ 80 h 160"/>
                  <a:gd name="T56" fmla="*/ 8 w 114"/>
                  <a:gd name="T57" fmla="*/ 82 h 160"/>
                  <a:gd name="T58" fmla="*/ 2 w 114"/>
                  <a:gd name="T59" fmla="*/ 80 h 160"/>
                  <a:gd name="T60" fmla="*/ 0 w 114"/>
                  <a:gd name="T61" fmla="*/ 74 h 160"/>
                  <a:gd name="T62" fmla="*/ 25 w 114"/>
                  <a:gd name="T63" fmla="*/ 8 h 160"/>
                  <a:gd name="T64" fmla="*/ 26 w 114"/>
                  <a:gd name="T65" fmla="*/ 5 h 160"/>
                  <a:gd name="T66" fmla="*/ 29 w 114"/>
                  <a:gd name="T67" fmla="*/ 2 h 160"/>
                  <a:gd name="T68" fmla="*/ 34 w 114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64" y="0"/>
                    </a:lnTo>
                    <a:lnTo>
                      <a:pt x="67" y="2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89" y="29"/>
                    </a:lnTo>
                    <a:lnTo>
                      <a:pt x="101" y="16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4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7"/>
                    </a:lnTo>
                    <a:lnTo>
                      <a:pt x="114" y="19"/>
                    </a:lnTo>
                    <a:lnTo>
                      <a:pt x="114" y="22"/>
                    </a:lnTo>
                    <a:lnTo>
                      <a:pt x="113" y="24"/>
                    </a:lnTo>
                    <a:lnTo>
                      <a:pt x="112" y="27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1" y="47"/>
                    </a:lnTo>
                    <a:lnTo>
                      <a:pt x="89" y="47"/>
                    </a:lnTo>
                    <a:lnTo>
                      <a:pt x="86" y="47"/>
                    </a:lnTo>
                    <a:lnTo>
                      <a:pt x="84" y="46"/>
                    </a:lnTo>
                    <a:lnTo>
                      <a:pt x="81" y="45"/>
                    </a:lnTo>
                    <a:lnTo>
                      <a:pt x="73" y="32"/>
                    </a:lnTo>
                    <a:lnTo>
                      <a:pt x="72" y="68"/>
                    </a:lnTo>
                    <a:lnTo>
                      <a:pt x="71" y="71"/>
                    </a:lnTo>
                    <a:lnTo>
                      <a:pt x="69" y="73"/>
                    </a:lnTo>
                    <a:lnTo>
                      <a:pt x="69" y="151"/>
                    </a:lnTo>
                    <a:lnTo>
                      <a:pt x="68" y="155"/>
                    </a:lnTo>
                    <a:lnTo>
                      <a:pt x="67" y="157"/>
                    </a:lnTo>
                    <a:lnTo>
                      <a:pt x="64" y="159"/>
                    </a:lnTo>
                    <a:lnTo>
                      <a:pt x="61" y="160"/>
                    </a:lnTo>
                    <a:lnTo>
                      <a:pt x="57" y="159"/>
                    </a:lnTo>
                    <a:lnTo>
                      <a:pt x="55" y="157"/>
                    </a:lnTo>
                    <a:lnTo>
                      <a:pt x="53" y="155"/>
                    </a:lnTo>
                    <a:lnTo>
                      <a:pt x="52" y="151"/>
                    </a:lnTo>
                    <a:lnTo>
                      <a:pt x="52" y="78"/>
                    </a:lnTo>
                    <a:lnTo>
                      <a:pt x="46" y="78"/>
                    </a:lnTo>
                    <a:lnTo>
                      <a:pt x="46" y="151"/>
                    </a:lnTo>
                    <a:lnTo>
                      <a:pt x="44" y="155"/>
                    </a:lnTo>
                    <a:lnTo>
                      <a:pt x="43" y="157"/>
                    </a:lnTo>
                    <a:lnTo>
                      <a:pt x="40" y="159"/>
                    </a:lnTo>
                    <a:lnTo>
                      <a:pt x="37" y="160"/>
                    </a:lnTo>
                    <a:lnTo>
                      <a:pt x="34" y="159"/>
                    </a:lnTo>
                    <a:lnTo>
                      <a:pt x="31" y="157"/>
                    </a:lnTo>
                    <a:lnTo>
                      <a:pt x="29" y="155"/>
                    </a:lnTo>
                    <a:lnTo>
                      <a:pt x="28" y="151"/>
                    </a:lnTo>
                    <a:lnTo>
                      <a:pt x="28" y="73"/>
                    </a:lnTo>
                    <a:lnTo>
                      <a:pt x="27" y="71"/>
                    </a:lnTo>
                    <a:lnTo>
                      <a:pt x="26" y="68"/>
                    </a:lnTo>
                    <a:lnTo>
                      <a:pt x="26" y="47"/>
                    </a:lnTo>
                    <a:lnTo>
                      <a:pt x="14" y="78"/>
                    </a:lnTo>
                    <a:lnTo>
                      <a:pt x="13" y="80"/>
                    </a:lnTo>
                    <a:lnTo>
                      <a:pt x="11" y="82"/>
                    </a:lnTo>
                    <a:lnTo>
                      <a:pt x="8" y="82"/>
                    </a:lnTo>
                    <a:lnTo>
                      <a:pt x="4" y="82"/>
                    </a:lnTo>
                    <a:lnTo>
                      <a:pt x="2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BE7C6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160"/>
              <p:cNvSpPr/>
              <p:nvPr/>
            </p:nvSpPr>
            <p:spPr bwMode="auto">
              <a:xfrm>
                <a:off x="6746626" y="3162328"/>
                <a:ext cx="64449" cy="62707"/>
              </a:xfrm>
              <a:custGeom>
                <a:avLst/>
                <a:gdLst>
                  <a:gd name="T0" fmla="*/ 19 w 37"/>
                  <a:gd name="T1" fmla="*/ 0 h 36"/>
                  <a:gd name="T2" fmla="*/ 29 w 37"/>
                  <a:gd name="T3" fmla="*/ 3 h 36"/>
                  <a:gd name="T4" fmla="*/ 35 w 37"/>
                  <a:gd name="T5" fmla="*/ 9 h 36"/>
                  <a:gd name="T6" fmla="*/ 37 w 37"/>
                  <a:gd name="T7" fmla="*/ 18 h 36"/>
                  <a:gd name="T8" fmla="*/ 35 w 37"/>
                  <a:gd name="T9" fmla="*/ 28 h 36"/>
                  <a:gd name="T10" fmla="*/ 29 w 37"/>
                  <a:gd name="T11" fmla="*/ 34 h 36"/>
                  <a:gd name="T12" fmla="*/ 19 w 37"/>
                  <a:gd name="T13" fmla="*/ 36 h 36"/>
                  <a:gd name="T14" fmla="*/ 10 w 37"/>
                  <a:gd name="T15" fmla="*/ 34 h 36"/>
                  <a:gd name="T16" fmla="*/ 4 w 37"/>
                  <a:gd name="T17" fmla="*/ 28 h 36"/>
                  <a:gd name="T18" fmla="*/ 0 w 37"/>
                  <a:gd name="T19" fmla="*/ 18 h 36"/>
                  <a:gd name="T20" fmla="*/ 4 w 37"/>
                  <a:gd name="T21" fmla="*/ 9 h 36"/>
                  <a:gd name="T22" fmla="*/ 10 w 37"/>
                  <a:gd name="T23" fmla="*/ 3 h 36"/>
                  <a:gd name="T24" fmla="*/ 19 w 37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19" y="0"/>
                    </a:moveTo>
                    <a:lnTo>
                      <a:pt x="29" y="3"/>
                    </a:lnTo>
                    <a:lnTo>
                      <a:pt x="35" y="9"/>
                    </a:lnTo>
                    <a:lnTo>
                      <a:pt x="37" y="18"/>
                    </a:lnTo>
                    <a:lnTo>
                      <a:pt x="35" y="28"/>
                    </a:lnTo>
                    <a:lnTo>
                      <a:pt x="29" y="34"/>
                    </a:lnTo>
                    <a:lnTo>
                      <a:pt x="19" y="36"/>
                    </a:lnTo>
                    <a:lnTo>
                      <a:pt x="10" y="34"/>
                    </a:lnTo>
                    <a:lnTo>
                      <a:pt x="4" y="28"/>
                    </a:lnTo>
                    <a:lnTo>
                      <a:pt x="0" y="18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161"/>
              <p:cNvSpPr>
                <a:spLocks noEditPoints="1"/>
              </p:cNvSpPr>
              <p:nvPr/>
            </p:nvSpPr>
            <p:spPr bwMode="auto">
              <a:xfrm>
                <a:off x="6852879" y="3169296"/>
                <a:ext cx="55739" cy="76642"/>
              </a:xfrm>
              <a:custGeom>
                <a:avLst/>
                <a:gdLst>
                  <a:gd name="T0" fmla="*/ 12 w 32"/>
                  <a:gd name="T1" fmla="*/ 4 h 44"/>
                  <a:gd name="T2" fmla="*/ 7 w 32"/>
                  <a:gd name="T3" fmla="*/ 8 h 44"/>
                  <a:gd name="T4" fmla="*/ 6 w 32"/>
                  <a:gd name="T5" fmla="*/ 15 h 44"/>
                  <a:gd name="T6" fmla="*/ 8 w 32"/>
                  <a:gd name="T7" fmla="*/ 21 h 44"/>
                  <a:gd name="T8" fmla="*/ 11 w 32"/>
                  <a:gd name="T9" fmla="*/ 27 h 44"/>
                  <a:gd name="T10" fmla="*/ 14 w 32"/>
                  <a:gd name="T11" fmla="*/ 30 h 44"/>
                  <a:gd name="T12" fmla="*/ 13 w 32"/>
                  <a:gd name="T13" fmla="*/ 24 h 44"/>
                  <a:gd name="T14" fmla="*/ 13 w 32"/>
                  <a:gd name="T15" fmla="*/ 19 h 44"/>
                  <a:gd name="T16" fmla="*/ 15 w 32"/>
                  <a:gd name="T17" fmla="*/ 19 h 44"/>
                  <a:gd name="T18" fmla="*/ 18 w 32"/>
                  <a:gd name="T19" fmla="*/ 19 h 44"/>
                  <a:gd name="T20" fmla="*/ 20 w 32"/>
                  <a:gd name="T21" fmla="*/ 20 h 44"/>
                  <a:gd name="T22" fmla="*/ 18 w 32"/>
                  <a:gd name="T23" fmla="*/ 27 h 44"/>
                  <a:gd name="T24" fmla="*/ 21 w 32"/>
                  <a:gd name="T25" fmla="*/ 30 h 44"/>
                  <a:gd name="T26" fmla="*/ 23 w 32"/>
                  <a:gd name="T27" fmla="*/ 24 h 44"/>
                  <a:gd name="T28" fmla="*/ 26 w 32"/>
                  <a:gd name="T29" fmla="*/ 18 h 44"/>
                  <a:gd name="T30" fmla="*/ 26 w 32"/>
                  <a:gd name="T31" fmla="*/ 11 h 44"/>
                  <a:gd name="T32" fmla="*/ 22 w 32"/>
                  <a:gd name="T33" fmla="*/ 6 h 44"/>
                  <a:gd name="T34" fmla="*/ 16 w 32"/>
                  <a:gd name="T35" fmla="*/ 4 h 44"/>
                  <a:gd name="T36" fmla="*/ 21 w 32"/>
                  <a:gd name="T37" fmla="*/ 0 h 44"/>
                  <a:gd name="T38" fmla="*/ 28 w 32"/>
                  <a:gd name="T39" fmla="*/ 5 h 44"/>
                  <a:gd name="T40" fmla="*/ 32 w 32"/>
                  <a:gd name="T41" fmla="*/ 15 h 44"/>
                  <a:gd name="T42" fmla="*/ 27 w 32"/>
                  <a:gd name="T43" fmla="*/ 25 h 44"/>
                  <a:gd name="T44" fmla="*/ 25 w 32"/>
                  <a:gd name="T45" fmla="*/ 29 h 44"/>
                  <a:gd name="T46" fmla="*/ 24 w 32"/>
                  <a:gd name="T47" fmla="*/ 40 h 44"/>
                  <a:gd name="T48" fmla="*/ 23 w 32"/>
                  <a:gd name="T49" fmla="*/ 43 h 44"/>
                  <a:gd name="T50" fmla="*/ 19 w 32"/>
                  <a:gd name="T51" fmla="*/ 43 h 44"/>
                  <a:gd name="T52" fmla="*/ 16 w 32"/>
                  <a:gd name="T53" fmla="*/ 44 h 44"/>
                  <a:gd name="T54" fmla="*/ 13 w 32"/>
                  <a:gd name="T55" fmla="*/ 43 h 44"/>
                  <a:gd name="T56" fmla="*/ 9 w 32"/>
                  <a:gd name="T57" fmla="*/ 43 h 44"/>
                  <a:gd name="T58" fmla="*/ 8 w 32"/>
                  <a:gd name="T59" fmla="*/ 40 h 44"/>
                  <a:gd name="T60" fmla="*/ 7 w 32"/>
                  <a:gd name="T61" fmla="*/ 29 h 44"/>
                  <a:gd name="T62" fmla="*/ 4 w 32"/>
                  <a:gd name="T63" fmla="*/ 25 h 44"/>
                  <a:gd name="T64" fmla="*/ 0 w 32"/>
                  <a:gd name="T65" fmla="*/ 15 h 44"/>
                  <a:gd name="T66" fmla="*/ 3 w 32"/>
                  <a:gd name="T67" fmla="*/ 5 h 44"/>
                  <a:gd name="T68" fmla="*/ 11 w 32"/>
                  <a:gd name="T6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44">
                    <a:moveTo>
                      <a:pt x="16" y="4"/>
                    </a:moveTo>
                    <a:lnTo>
                      <a:pt x="12" y="4"/>
                    </a:lnTo>
                    <a:lnTo>
                      <a:pt x="10" y="6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9" y="24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27"/>
                    </a:lnTo>
                    <a:lnTo>
                      <a:pt x="13" y="24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20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8" y="30"/>
                    </a:lnTo>
                    <a:lnTo>
                      <a:pt x="21" y="30"/>
                    </a:lnTo>
                    <a:lnTo>
                      <a:pt x="21" y="27"/>
                    </a:lnTo>
                    <a:lnTo>
                      <a:pt x="23" y="24"/>
                    </a:lnTo>
                    <a:lnTo>
                      <a:pt x="24" y="21"/>
                    </a:lnTo>
                    <a:lnTo>
                      <a:pt x="26" y="18"/>
                    </a:lnTo>
                    <a:lnTo>
                      <a:pt x="27" y="15"/>
                    </a:lnTo>
                    <a:lnTo>
                      <a:pt x="26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6" y="4"/>
                    </a:lnTo>
                    <a:close/>
                    <a:moveTo>
                      <a:pt x="16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9"/>
                    </a:lnTo>
                    <a:lnTo>
                      <a:pt x="32" y="15"/>
                    </a:lnTo>
                    <a:lnTo>
                      <a:pt x="31" y="19"/>
                    </a:lnTo>
                    <a:lnTo>
                      <a:pt x="27" y="25"/>
                    </a:lnTo>
                    <a:lnTo>
                      <a:pt x="26" y="27"/>
                    </a:lnTo>
                    <a:lnTo>
                      <a:pt x="25" y="29"/>
                    </a:lnTo>
                    <a:lnTo>
                      <a:pt x="24" y="31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1" y="19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79405" tIns="39702" rIns="79405" bIns="39702" numCol="1" anchor="t" anchorCtr="0" compatLnSpc="1"/>
              <a:lstStyle/>
              <a:p>
                <a:pPr>
                  <a:lnSpc>
                    <a:spcPct val="120000"/>
                  </a:lnSpc>
                </a:pPr>
                <a:endParaRPr lang="zh-CN" altLang="en-US" sz="16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52" name="文本框 51"/>
          <p:cNvSpPr txBox="1"/>
          <p:nvPr/>
        </p:nvSpPr>
        <p:spPr>
          <a:xfrm>
            <a:off x="884759" y="0"/>
            <a:ext cx="85151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5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家长配合工作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2499814" y="4790187"/>
            <a:ext cx="1824134" cy="1330183"/>
            <a:chOff x="1426114" y="2939718"/>
            <a:chExt cx="1824134" cy="1330183"/>
          </a:xfrm>
        </p:grpSpPr>
        <p:sp>
          <p:nvSpPr>
            <p:cNvPr id="55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Rectangle 162"/>
            <p:cNvSpPr/>
            <p:nvPr/>
          </p:nvSpPr>
          <p:spPr>
            <a:xfrm>
              <a:off x="1426114" y="3376771"/>
              <a:ext cx="182413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442007" y="4790187"/>
            <a:ext cx="1824134" cy="1330183"/>
            <a:chOff x="1426114" y="2939718"/>
            <a:chExt cx="1824134" cy="1330183"/>
          </a:xfrm>
        </p:grpSpPr>
        <p:sp>
          <p:nvSpPr>
            <p:cNvPr id="58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Rectangle 162"/>
            <p:cNvSpPr/>
            <p:nvPr/>
          </p:nvSpPr>
          <p:spPr>
            <a:xfrm>
              <a:off x="1426114" y="3376771"/>
              <a:ext cx="182413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6522526" y="4790187"/>
            <a:ext cx="1824134" cy="1330183"/>
            <a:chOff x="1426114" y="2939718"/>
            <a:chExt cx="1824134" cy="1330183"/>
          </a:xfrm>
        </p:grpSpPr>
        <p:sp>
          <p:nvSpPr>
            <p:cNvPr id="61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Rectangle 162"/>
            <p:cNvSpPr/>
            <p:nvPr/>
          </p:nvSpPr>
          <p:spPr>
            <a:xfrm>
              <a:off x="1426114" y="3376771"/>
              <a:ext cx="182413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8603045" y="4790187"/>
            <a:ext cx="1824134" cy="1330183"/>
            <a:chOff x="1426114" y="2939718"/>
            <a:chExt cx="1824134" cy="1330183"/>
          </a:xfrm>
        </p:grpSpPr>
        <p:sp>
          <p:nvSpPr>
            <p:cNvPr id="64" name="TextBox 148"/>
            <p:cNvSpPr txBox="1"/>
            <p:nvPr/>
          </p:nvSpPr>
          <p:spPr>
            <a:xfrm>
              <a:off x="1604195" y="2939718"/>
              <a:ext cx="1396536" cy="370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gradFill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</a:gra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en-GB" sz="1600" b="1" dirty="0">
                <a:gradFill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Rectangle 162"/>
            <p:cNvSpPr/>
            <p:nvPr/>
          </p:nvSpPr>
          <p:spPr>
            <a:xfrm>
              <a:off x="1426114" y="3376771"/>
              <a:ext cx="1824134" cy="893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图片 468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9" name="平行四边形 458"/>
          <p:cNvSpPr/>
          <p:nvPr/>
        </p:nvSpPr>
        <p:spPr>
          <a:xfrm>
            <a:off x="3595917" y="3358545"/>
            <a:ext cx="5286027" cy="449703"/>
          </a:xfrm>
          <a:prstGeom prst="parallelogram">
            <a:avLst/>
          </a:prstGeom>
          <a:gradFill flip="none" rotWithShape="1">
            <a:gsLst>
              <a:gs pos="0">
                <a:srgbClr val="9BE7C6">
                  <a:alpha val="0"/>
                </a:srgbClr>
              </a:gs>
              <a:gs pos="100000">
                <a:srgbClr val="5BD7A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矩形 259"/>
          <p:cNvSpPr>
            <a:spLocks noChangeArrowheads="1"/>
          </p:cNvSpPr>
          <p:nvPr/>
        </p:nvSpPr>
        <p:spPr bwMode="auto">
          <a:xfrm>
            <a:off x="2763937" y="1911995"/>
            <a:ext cx="7883878" cy="13234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8000" b="1" cap="all" dirty="0">
                <a:solidFill>
                  <a:srgbClr val="37474F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  <a:cs typeface="851tegakizatsu" panose="02000600000000000000" pitchFamily="2" charset="-128"/>
                <a:sym typeface="+mn-lt"/>
              </a:rPr>
              <a:t>感谢一路有你</a:t>
            </a:r>
            <a:endParaRPr lang="zh-CN" altLang="en-US" sz="8000" b="1" cap="all" dirty="0">
              <a:solidFill>
                <a:srgbClr val="37474F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  <a:cs typeface="851tegakizatsu" panose="02000600000000000000" pitchFamily="2" charset="-128"/>
              <a:sym typeface="+mn-lt"/>
            </a:endParaRPr>
          </a:p>
        </p:txBody>
      </p:sp>
      <p:sp>
        <p:nvSpPr>
          <p:cNvPr id="18" name="矩形 259"/>
          <p:cNvSpPr>
            <a:spLocks noChangeArrowheads="1"/>
          </p:cNvSpPr>
          <p:nvPr/>
        </p:nvSpPr>
        <p:spPr bwMode="auto">
          <a:xfrm>
            <a:off x="3840384" y="3414119"/>
            <a:ext cx="42793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</a:pP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工作汇报</a:t>
            </a:r>
            <a:r>
              <a:rPr lang="en-US" altLang="zh-CN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/</a:t>
            </a: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教学课件</a:t>
            </a:r>
            <a:r>
              <a:rPr lang="en-US" altLang="zh-CN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/</a:t>
            </a:r>
            <a:r>
              <a:rPr lang="zh-CN" altLang="en-US" sz="1600" cap="all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家长会</a:t>
            </a:r>
            <a:endParaRPr lang="zh-CN" altLang="en-US" sz="1600" cap="all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464" name="组合 463"/>
          <p:cNvGrpSpPr/>
          <p:nvPr/>
        </p:nvGrpSpPr>
        <p:grpSpPr>
          <a:xfrm>
            <a:off x="4666459" y="4379252"/>
            <a:ext cx="4930204" cy="369332"/>
            <a:chOff x="4971363" y="4176158"/>
            <a:chExt cx="4930204" cy="369332"/>
          </a:xfrm>
        </p:grpSpPr>
        <p:sp>
          <p:nvSpPr>
            <p:cNvPr id="19" name="矩形 259"/>
            <p:cNvSpPr>
              <a:spLocks noChangeArrowheads="1"/>
            </p:cNvSpPr>
            <p:nvPr/>
          </p:nvSpPr>
          <p:spPr bwMode="auto">
            <a:xfrm>
              <a:off x="4971363" y="4176158"/>
              <a:ext cx="261895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汇报人：</a:t>
              </a:r>
              <a:r>
                <a:rPr 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XXX</a:t>
              </a:r>
              <a:endParaRPr lang="en-US" sz="1800" b="1" cap="all" dirty="0">
                <a:solidFill>
                  <a:srgbClr val="37474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3" name="矩形 259"/>
            <p:cNvSpPr>
              <a:spLocks noChangeArrowheads="1"/>
            </p:cNvSpPr>
            <p:nvPr/>
          </p:nvSpPr>
          <p:spPr bwMode="auto">
            <a:xfrm>
              <a:off x="7282614" y="4176158"/>
              <a:ext cx="261895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ctr">
                <a:buNone/>
              </a:pP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班级：三（</a:t>
              </a:r>
              <a:r>
                <a:rPr lang="en-US" altLang="zh-CN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r>
                <a:rPr lang="zh-CN" altLang="en-US" sz="1800" b="1" cap="all" dirty="0">
                  <a:solidFill>
                    <a:srgbClr val="37474F"/>
                  </a:solidFill>
                  <a:latin typeface="+mn-lt"/>
                  <a:ea typeface="+mn-ea"/>
                  <a:cs typeface="+mn-ea"/>
                  <a:sym typeface="+mn-lt"/>
                </a:rPr>
                <a:t>）班</a:t>
              </a:r>
              <a:endParaRPr lang="zh-CN" altLang="en-US" sz="1800" b="1" cap="all" dirty="0">
                <a:solidFill>
                  <a:srgbClr val="37474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67" name="任意多边形: 形状 466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8" name="任意多边形: 形状 467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" name="图片 429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矩形 259"/>
          <p:cNvSpPr>
            <a:spLocks noChangeArrowheads="1"/>
          </p:cNvSpPr>
          <p:nvPr/>
        </p:nvSpPr>
        <p:spPr bwMode="auto">
          <a:xfrm>
            <a:off x="-271168" y="138423"/>
            <a:ext cx="3295461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zh-CN" altLang="en-US" sz="4800" b="1" cap="all" dirty="0">
                <a:solidFill>
                  <a:srgbClr val="5BD7A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  <a:cs typeface="851tegakizatsu" panose="02000600000000000000" pitchFamily="2" charset="-128"/>
                <a:sym typeface="+mn-lt"/>
              </a:rPr>
              <a:t>目录</a:t>
            </a:r>
            <a:endParaRPr lang="zh-CN" altLang="en-US" sz="4800" b="1" cap="all" dirty="0">
              <a:solidFill>
                <a:srgbClr val="5BD7A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  <a:cs typeface="851tegakizatsu" panose="02000600000000000000" pitchFamily="2" charset="-128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699567" y="1634329"/>
            <a:ext cx="5286027" cy="542763"/>
            <a:chOff x="3756347" y="1634329"/>
            <a:chExt cx="5286027" cy="542763"/>
          </a:xfrm>
        </p:grpSpPr>
        <p:sp>
          <p:nvSpPr>
            <p:cNvPr id="459" name="平行四边形 45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8" name="矩形 259"/>
            <p:cNvSpPr>
              <a:spLocks noChangeArrowheads="1"/>
            </p:cNvSpPr>
            <p:nvPr/>
          </p:nvSpPr>
          <p:spPr bwMode="auto">
            <a:xfrm>
              <a:off x="4622258" y="1715230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学校环境概况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412" name="组合 411"/>
          <p:cNvGrpSpPr/>
          <p:nvPr/>
        </p:nvGrpSpPr>
        <p:grpSpPr>
          <a:xfrm>
            <a:off x="4249599" y="2416050"/>
            <a:ext cx="5286027" cy="542763"/>
            <a:chOff x="3756347" y="1634329"/>
            <a:chExt cx="5286027" cy="542763"/>
          </a:xfrm>
        </p:grpSpPr>
        <p:sp>
          <p:nvSpPr>
            <p:cNvPr id="413" name="平行四边形 412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14" name="矩形 259"/>
            <p:cNvSpPr>
              <a:spLocks noChangeArrowheads="1"/>
            </p:cNvSpPr>
            <p:nvPr/>
          </p:nvSpPr>
          <p:spPr bwMode="auto">
            <a:xfrm>
              <a:off x="4655951" y="1720538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班级老师介绍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4175975" y="3197771"/>
            <a:ext cx="5286027" cy="542763"/>
            <a:chOff x="3756347" y="1634329"/>
            <a:chExt cx="5286027" cy="542763"/>
          </a:xfrm>
        </p:grpSpPr>
        <p:sp>
          <p:nvSpPr>
            <p:cNvPr id="416" name="平行四边形 415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17" name="矩形 259"/>
            <p:cNvSpPr>
              <a:spLocks noChangeArrowheads="1"/>
            </p:cNvSpPr>
            <p:nvPr/>
          </p:nvSpPr>
          <p:spPr bwMode="auto">
            <a:xfrm>
              <a:off x="4685218" y="1724992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学期计划安排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4813970" y="3979492"/>
            <a:ext cx="5286027" cy="542763"/>
            <a:chOff x="3756347" y="1634329"/>
            <a:chExt cx="5286027" cy="542763"/>
          </a:xfrm>
        </p:grpSpPr>
        <p:sp>
          <p:nvSpPr>
            <p:cNvPr id="419" name="平行四边形 41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20" name="矩形 259"/>
            <p:cNvSpPr>
              <a:spLocks noChangeArrowheads="1"/>
            </p:cNvSpPr>
            <p:nvPr/>
          </p:nvSpPr>
          <p:spPr bwMode="auto">
            <a:xfrm>
              <a:off x="4676945" y="1720861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家长配合工作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841011" y="1552565"/>
            <a:ext cx="6238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Berlin Sans FB Demi" panose="020E0802020502020306" pitchFamily="34" charset="0"/>
              </a:rPr>
              <a:t>01</a:t>
            </a:r>
            <a:endParaRPr lang="zh-CN" altLang="en-US" sz="36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2" name="文本框 421"/>
          <p:cNvSpPr txBox="1"/>
          <p:nvPr/>
        </p:nvSpPr>
        <p:spPr>
          <a:xfrm>
            <a:off x="4407538" y="2299083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Berlin Sans FB Demi" panose="020E0802020502020306" pitchFamily="34" charset="0"/>
              </a:rPr>
              <a:t>02</a:t>
            </a:r>
            <a:endParaRPr lang="zh-CN" altLang="en-US" sz="36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5" name="文本框 424"/>
          <p:cNvSpPr txBox="1"/>
          <p:nvPr/>
        </p:nvSpPr>
        <p:spPr>
          <a:xfrm>
            <a:off x="4349728" y="3091691"/>
            <a:ext cx="6992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Berlin Sans FB Demi" panose="020E0802020502020306" pitchFamily="34" charset="0"/>
              </a:rPr>
              <a:t>03</a:t>
            </a:r>
            <a:endParaRPr lang="zh-CN" altLang="en-US" sz="36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6" name="文本框 425"/>
          <p:cNvSpPr txBox="1"/>
          <p:nvPr/>
        </p:nvSpPr>
        <p:spPr>
          <a:xfrm>
            <a:off x="4933749" y="3874553"/>
            <a:ext cx="7296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Berlin Sans FB Demi" panose="020E0802020502020306" pitchFamily="34" charset="0"/>
              </a:rPr>
              <a:t>04</a:t>
            </a:r>
            <a:endParaRPr lang="zh-CN" altLang="en-US" sz="36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8" name="任意多边形: 形状 427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9" name="任意多边形: 形状 428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" name="图片 427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8" name="任意多边形: 形状 457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6" name="任意多边形: 形状 455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179114" y="2968780"/>
            <a:ext cx="5286027" cy="542763"/>
            <a:chOff x="3756347" y="1634329"/>
            <a:chExt cx="5286027" cy="542763"/>
          </a:xfrm>
        </p:grpSpPr>
        <p:sp>
          <p:nvSpPr>
            <p:cNvPr id="459" name="平行四边形 45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8" name="矩形 259"/>
            <p:cNvSpPr>
              <a:spLocks noChangeArrowheads="1"/>
            </p:cNvSpPr>
            <p:nvPr/>
          </p:nvSpPr>
          <p:spPr bwMode="auto">
            <a:xfrm>
              <a:off x="4622258" y="1715230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学校环境概况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947678" y="188686"/>
            <a:ext cx="2613216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5BD7A1"/>
                </a:solidFill>
                <a:latin typeface="Berlin Sans FB Demi" panose="020E0802020502020306" pitchFamily="34" charset="0"/>
              </a:rPr>
              <a:t>01</a:t>
            </a:r>
            <a:endParaRPr lang="zh-CN" altLang="en-US" sz="19900" dirty="0">
              <a:solidFill>
                <a:srgbClr val="5BD7A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7" name="文本框 426"/>
          <p:cNvSpPr txBox="1"/>
          <p:nvPr/>
        </p:nvSpPr>
        <p:spPr>
          <a:xfrm>
            <a:off x="4096790" y="3705531"/>
            <a:ext cx="4927856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  <p:sp>
        <p:nvSpPr>
          <p:cNvPr id="410" name="文本框 409"/>
          <p:cNvSpPr txBox="1"/>
          <p:nvPr/>
        </p:nvSpPr>
        <p:spPr>
          <a:xfrm>
            <a:off x="-5257976" y="-44268995"/>
            <a:ext cx="7975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rgbClr val="F0F0F0"/>
                </a:solidFill>
              </a:rPr>
              <a:t>51PPT</a:t>
            </a:r>
            <a:r>
              <a:rPr lang="zh-CN" altLang="en-US" dirty="0">
                <a:solidFill>
                  <a:srgbClr val="F0F0F0"/>
                </a:solidFill>
              </a:rPr>
              <a:t>模板网   </a:t>
            </a:r>
            <a:r>
              <a:rPr lang="en-US" altLang="zh-CN" dirty="0">
                <a:solidFill>
                  <a:srgbClr val="F0F0F0"/>
                </a:solidFill>
              </a:rPr>
              <a:t>www.51pptmoban.com</a:t>
            </a:r>
            <a:endParaRPr lang="zh-CN" altLang="en-US" dirty="0">
              <a:solidFill>
                <a:srgbClr val="F0F0F0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84759" y="0"/>
            <a:ext cx="7216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81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学校环境概况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Freeform 6"/>
          <p:cNvSpPr/>
          <p:nvPr/>
        </p:nvSpPr>
        <p:spPr bwMode="auto">
          <a:xfrm flipV="1">
            <a:off x="1269275" y="1488023"/>
            <a:ext cx="2578180" cy="2376264"/>
          </a:xfrm>
          <a:custGeom>
            <a:avLst/>
            <a:gdLst>
              <a:gd name="connsiteX0" fmla="*/ 971829 w 2671591"/>
              <a:gd name="connsiteY0" fmla="*/ 311 h 2234714"/>
              <a:gd name="connsiteX1" fmla="*/ 1658132 w 2671591"/>
              <a:gd name="connsiteY1" fmla="*/ 121675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4 h 2234714"/>
              <a:gd name="connsiteX9" fmla="*/ 971829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29" y="311"/>
                </a:moveTo>
                <a:cubicBezTo>
                  <a:pt x="1208558" y="-4512"/>
                  <a:pt x="1452273" y="47220"/>
                  <a:pt x="1658132" y="121675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3"/>
                  <a:pt x="453241" y="130124"/>
                </a:cubicBezTo>
                <a:cubicBezTo>
                  <a:pt x="607811" y="42027"/>
                  <a:pt x="787708" y="4063"/>
                  <a:pt x="971829" y="311"/>
                </a:cubicBezTo>
                <a:close/>
              </a:path>
            </a:pathLst>
          </a:custGeom>
          <a:blipFill dpi="0" rotWithShape="0">
            <a:blip r:embed="rId1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4" name="Freeform 7"/>
          <p:cNvSpPr/>
          <p:nvPr/>
        </p:nvSpPr>
        <p:spPr bwMode="auto">
          <a:xfrm flipV="1">
            <a:off x="3869890" y="1488023"/>
            <a:ext cx="2578181" cy="2376264"/>
          </a:xfrm>
          <a:custGeom>
            <a:avLst/>
            <a:gdLst>
              <a:gd name="connsiteX0" fmla="*/ 971829 w 2671591"/>
              <a:gd name="connsiteY0" fmla="*/ 311 h 2234714"/>
              <a:gd name="connsiteX1" fmla="*/ 1658132 w 2671591"/>
              <a:gd name="connsiteY1" fmla="*/ 121675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4 h 2234714"/>
              <a:gd name="connsiteX9" fmla="*/ 971829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29" y="311"/>
                </a:moveTo>
                <a:cubicBezTo>
                  <a:pt x="1208558" y="-4512"/>
                  <a:pt x="1452273" y="47220"/>
                  <a:pt x="1658132" y="121675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3"/>
                  <a:pt x="453241" y="130124"/>
                </a:cubicBezTo>
                <a:cubicBezTo>
                  <a:pt x="607811" y="42027"/>
                  <a:pt x="787708" y="4063"/>
                  <a:pt x="971829" y="311"/>
                </a:cubicBezTo>
                <a:close/>
              </a:path>
            </a:pathLst>
          </a:custGeom>
          <a:blipFill dpi="0" rotWithShape="0">
            <a:blip r:embed="rId2"/>
            <a:srcRect/>
            <a:tile tx="-107315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7" name="Freeform 8"/>
          <p:cNvSpPr/>
          <p:nvPr/>
        </p:nvSpPr>
        <p:spPr bwMode="auto">
          <a:xfrm flipV="1">
            <a:off x="6446201" y="1488023"/>
            <a:ext cx="2578181" cy="2376264"/>
          </a:xfrm>
          <a:custGeom>
            <a:avLst/>
            <a:gdLst>
              <a:gd name="connsiteX0" fmla="*/ 971829 w 2671591"/>
              <a:gd name="connsiteY0" fmla="*/ 311 h 2234714"/>
              <a:gd name="connsiteX1" fmla="*/ 1658132 w 2671591"/>
              <a:gd name="connsiteY1" fmla="*/ 121675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4 h 2234714"/>
              <a:gd name="connsiteX9" fmla="*/ 971829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29" y="311"/>
                </a:moveTo>
                <a:cubicBezTo>
                  <a:pt x="1208558" y="-4512"/>
                  <a:pt x="1452273" y="47220"/>
                  <a:pt x="1658132" y="121675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3"/>
                  <a:pt x="453241" y="130124"/>
                </a:cubicBezTo>
                <a:cubicBezTo>
                  <a:pt x="607811" y="42027"/>
                  <a:pt x="787708" y="4063"/>
                  <a:pt x="971829" y="311"/>
                </a:cubicBezTo>
                <a:close/>
              </a:path>
            </a:pathLst>
          </a:custGeom>
          <a:blipFill dpi="0" rotWithShape="0">
            <a:blip r:embed="rId3"/>
            <a:srcRect/>
            <a:tile tx="-105410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0" name="Freeform 9"/>
          <p:cNvSpPr/>
          <p:nvPr/>
        </p:nvSpPr>
        <p:spPr bwMode="auto">
          <a:xfrm flipV="1">
            <a:off x="9011294" y="1488023"/>
            <a:ext cx="2578181" cy="2376264"/>
          </a:xfrm>
          <a:custGeom>
            <a:avLst/>
            <a:gdLst>
              <a:gd name="connsiteX0" fmla="*/ 971829 w 2671591"/>
              <a:gd name="connsiteY0" fmla="*/ 311 h 2234714"/>
              <a:gd name="connsiteX1" fmla="*/ 1658132 w 2671591"/>
              <a:gd name="connsiteY1" fmla="*/ 121675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4 h 2234714"/>
              <a:gd name="connsiteX9" fmla="*/ 971829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29" y="311"/>
                </a:moveTo>
                <a:cubicBezTo>
                  <a:pt x="1208558" y="-4512"/>
                  <a:pt x="1452273" y="47220"/>
                  <a:pt x="1658132" y="121675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3"/>
                  <a:pt x="453241" y="130124"/>
                </a:cubicBezTo>
                <a:cubicBezTo>
                  <a:pt x="607811" y="42027"/>
                  <a:pt x="787708" y="4063"/>
                  <a:pt x="971829" y="311"/>
                </a:cubicBezTo>
                <a:close/>
              </a:path>
            </a:pathLst>
          </a:custGeom>
          <a:blipFill dpi="0" rotWithShape="0">
            <a:blip r:embed="rId4"/>
            <a:srcRect/>
            <a:tile tx="-105410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11379" y="1672109"/>
            <a:ext cx="2880320" cy="4170650"/>
            <a:chOff x="884759" y="1672109"/>
            <a:chExt cx="2880320" cy="4170650"/>
          </a:xfrm>
        </p:grpSpPr>
        <p:sp>
          <p:nvSpPr>
            <p:cNvPr id="14" name="矩形: 圆角 13"/>
            <p:cNvSpPr/>
            <p:nvPr/>
          </p:nvSpPr>
          <p:spPr>
            <a:xfrm>
              <a:off x="1269275" y="4048373"/>
              <a:ext cx="2495804" cy="1794386"/>
            </a:xfrm>
            <a:prstGeom prst="roundRect">
              <a:avLst/>
            </a:prstGeom>
            <a:noFill/>
            <a:ln w="25400">
              <a:gradFill>
                <a:gsLst>
                  <a:gs pos="0">
                    <a:srgbClr val="9BE7C6"/>
                  </a:gs>
                  <a:gs pos="100000">
                    <a:srgbClr val="5BD7A1"/>
                  </a:gs>
                </a:gsLst>
                <a:lin ang="5400000" scaled="1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/>
            <p:cNvSpPr/>
            <p:nvPr/>
          </p:nvSpPr>
          <p:spPr>
            <a:xfrm>
              <a:off x="884759" y="1672109"/>
              <a:ext cx="2190568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55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1269275" y="1758824"/>
              <a:ext cx="12961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标题文本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1529905" y="4267303"/>
              <a:ext cx="1974544" cy="13565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latin typeface="+mn-ea"/>
                  <a:ea typeface="+mn-ea"/>
                </a:rPr>
                <a:t>根据自己的需要添加适当的文字，此处添加详细文本描述，建议与标题相关尽量简洁... ...</a:t>
              </a:r>
              <a:endParaRPr lang="zh-CN" altLang="en-US" sz="1400" dirty="0">
                <a:latin typeface="+mn-ea"/>
                <a:ea typeface="+mn-ea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3602300" y="1672109"/>
            <a:ext cx="2793427" cy="4170650"/>
            <a:chOff x="884759" y="1672109"/>
            <a:chExt cx="2793427" cy="4170650"/>
          </a:xfrm>
        </p:grpSpPr>
        <p:sp>
          <p:nvSpPr>
            <p:cNvPr id="33" name="矩形: 圆角 32"/>
            <p:cNvSpPr/>
            <p:nvPr/>
          </p:nvSpPr>
          <p:spPr>
            <a:xfrm>
              <a:off x="1182382" y="4048373"/>
              <a:ext cx="2495804" cy="1794386"/>
            </a:xfrm>
            <a:prstGeom prst="roundRect">
              <a:avLst/>
            </a:prstGeom>
            <a:noFill/>
            <a:ln w="25400">
              <a:gradFill>
                <a:gsLst>
                  <a:gs pos="0">
                    <a:srgbClr val="9BE7C6"/>
                  </a:gs>
                  <a:gs pos="100000">
                    <a:srgbClr val="5BD7A1"/>
                  </a:gs>
                </a:gsLst>
                <a:lin ang="5400000" scaled="1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平行四边形 33"/>
            <p:cNvSpPr/>
            <p:nvPr/>
          </p:nvSpPr>
          <p:spPr>
            <a:xfrm>
              <a:off x="884759" y="1672109"/>
              <a:ext cx="2190568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55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35" name="文本框 34"/>
            <p:cNvSpPr txBox="1"/>
            <p:nvPr/>
          </p:nvSpPr>
          <p:spPr>
            <a:xfrm>
              <a:off x="1269275" y="1758824"/>
              <a:ext cx="12961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标题文本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443012" y="4267303"/>
              <a:ext cx="1974544" cy="13565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latin typeface="+mn-ea"/>
                  <a:ea typeface="+mn-ea"/>
                </a:rPr>
                <a:t>根据自己的需要添加适当的文字，此处添加详细文本描述，建议与标题相关尽量简洁... ...</a:t>
              </a:r>
              <a:endParaRPr lang="zh-CN" altLang="en-US" sz="1400" dirty="0">
                <a:latin typeface="+mn-ea"/>
                <a:ea typeface="+mn-ea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6195444" y="1672109"/>
            <a:ext cx="2804311" cy="4170650"/>
            <a:chOff x="884759" y="1672109"/>
            <a:chExt cx="2804311" cy="4170650"/>
          </a:xfrm>
        </p:grpSpPr>
        <p:sp>
          <p:nvSpPr>
            <p:cNvPr id="38" name="矩形: 圆角 37"/>
            <p:cNvSpPr/>
            <p:nvPr/>
          </p:nvSpPr>
          <p:spPr>
            <a:xfrm>
              <a:off x="1193266" y="4048373"/>
              <a:ext cx="2495804" cy="1794386"/>
            </a:xfrm>
            <a:prstGeom prst="roundRect">
              <a:avLst/>
            </a:prstGeom>
            <a:noFill/>
            <a:ln w="25400">
              <a:gradFill>
                <a:gsLst>
                  <a:gs pos="0">
                    <a:srgbClr val="9BE7C6"/>
                  </a:gs>
                  <a:gs pos="100000">
                    <a:srgbClr val="5BD7A1"/>
                  </a:gs>
                </a:gsLst>
                <a:lin ang="5400000" scaled="1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平行四边形 38"/>
            <p:cNvSpPr/>
            <p:nvPr/>
          </p:nvSpPr>
          <p:spPr>
            <a:xfrm>
              <a:off x="884759" y="1672109"/>
              <a:ext cx="2190568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55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269275" y="1758824"/>
              <a:ext cx="12961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标题文本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1453896" y="4267303"/>
              <a:ext cx="1974544" cy="13565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latin typeface="+mn-ea"/>
                  <a:ea typeface="+mn-ea"/>
                </a:rPr>
                <a:t>根据自己的需要添加适当的文字，此处添加详细文本描述，建议与标题相关尽量简洁... ...</a:t>
              </a:r>
              <a:endParaRPr lang="zh-CN" altLang="en-US" sz="1400" dirty="0">
                <a:latin typeface="+mn-ea"/>
                <a:ea typeface="+mn-ea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8798301" y="1672109"/>
            <a:ext cx="2805482" cy="4170650"/>
            <a:chOff x="884759" y="1672109"/>
            <a:chExt cx="2805482" cy="4170650"/>
          </a:xfrm>
        </p:grpSpPr>
        <p:sp>
          <p:nvSpPr>
            <p:cNvPr id="43" name="矩形: 圆角 42"/>
            <p:cNvSpPr/>
            <p:nvPr/>
          </p:nvSpPr>
          <p:spPr>
            <a:xfrm>
              <a:off x="1194437" y="4048373"/>
              <a:ext cx="2495804" cy="1794386"/>
            </a:xfrm>
            <a:prstGeom prst="roundRect">
              <a:avLst/>
            </a:prstGeom>
            <a:noFill/>
            <a:ln w="25400">
              <a:gradFill>
                <a:gsLst>
                  <a:gs pos="0">
                    <a:srgbClr val="9BE7C6"/>
                  </a:gs>
                  <a:gs pos="100000">
                    <a:srgbClr val="5BD7A1"/>
                  </a:gs>
                </a:gsLst>
                <a:lin ang="5400000" scaled="1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平行四边形 43"/>
            <p:cNvSpPr/>
            <p:nvPr/>
          </p:nvSpPr>
          <p:spPr>
            <a:xfrm>
              <a:off x="884759" y="1672109"/>
              <a:ext cx="2190568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55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1269275" y="1758824"/>
              <a:ext cx="12961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标题文本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  <p:sp>
          <p:nvSpPr>
            <p:cNvPr id="46" name="文本框 45"/>
            <p:cNvSpPr txBox="1"/>
            <p:nvPr/>
          </p:nvSpPr>
          <p:spPr>
            <a:xfrm>
              <a:off x="1455067" y="4267303"/>
              <a:ext cx="1974544" cy="13565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400" dirty="0">
                  <a:latin typeface="+mn-ea"/>
                  <a:ea typeface="+mn-ea"/>
                </a:rPr>
                <a:t>根据自己的需要添加适当的文字，此处添加详细文本描述，建议与标题相关尽量简洁... ...</a:t>
              </a:r>
              <a:endParaRPr lang="zh-CN" altLang="en-US" sz="1400" dirty="0">
                <a:latin typeface="+mn-ea"/>
                <a:ea typeface="+mn-ea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304898" y="1526893"/>
            <a:ext cx="2569730" cy="2089432"/>
          </a:xfrm>
          <a:prstGeom prst="rect">
            <a:avLst/>
          </a:prstGeom>
          <a:gradFill>
            <a:gsLst>
              <a:gs pos="0">
                <a:srgbClr val="9BE7C6"/>
              </a:gs>
              <a:gs pos="100000">
                <a:srgbClr val="5BD7A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3877153" y="1526893"/>
            <a:ext cx="2569730" cy="2089432"/>
          </a:xfrm>
          <a:prstGeom prst="rect">
            <a:avLst/>
          </a:prstGeom>
          <a:blipFill dpi="0" rotWithShape="1">
            <a:blip r:embed="rId1" cstate="screen"/>
            <a:srcRect/>
            <a:tile tx="-105410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6449408" y="1526893"/>
            <a:ext cx="2569730" cy="2089432"/>
          </a:xfrm>
          <a:prstGeom prst="rect">
            <a:avLst/>
          </a:prstGeom>
          <a:gradFill>
            <a:gsLst>
              <a:gs pos="0">
                <a:srgbClr val="9BE7C6"/>
              </a:gs>
              <a:gs pos="100000">
                <a:srgbClr val="269E6B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9021663" y="1526893"/>
            <a:ext cx="2569730" cy="2089432"/>
          </a:xfrm>
          <a:prstGeom prst="rect">
            <a:avLst/>
          </a:prstGeom>
          <a:blipFill dpi="0" rotWithShape="1">
            <a:blip r:embed="rId2" cstate="screen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304898" y="3612868"/>
            <a:ext cx="2569730" cy="2089432"/>
          </a:xfrm>
          <a:prstGeom prst="rect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3877153" y="3612868"/>
            <a:ext cx="2569730" cy="2089432"/>
          </a:xfrm>
          <a:prstGeom prst="rect">
            <a:avLst/>
          </a:prstGeom>
          <a:gradFill>
            <a:gsLst>
              <a:gs pos="0">
                <a:srgbClr val="9BE7C6"/>
              </a:gs>
              <a:gs pos="100000">
                <a:srgbClr val="269E6B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6449408" y="3612868"/>
            <a:ext cx="2569730" cy="2089432"/>
          </a:xfrm>
          <a:prstGeom prst="rect">
            <a:avLst/>
          </a:prstGeom>
          <a:blipFill dpi="0" rotWithShape="1">
            <a:blip r:embed="rId4" cstate="screen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9021663" y="3612868"/>
            <a:ext cx="2569730" cy="2089432"/>
          </a:xfrm>
          <a:prstGeom prst="rect">
            <a:avLst/>
          </a:prstGeom>
          <a:gradFill>
            <a:gsLst>
              <a:gs pos="0">
                <a:srgbClr val="9BE7C6"/>
              </a:gs>
              <a:gs pos="100000">
                <a:srgbClr val="5BD7A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541585" y="1786325"/>
            <a:ext cx="1944216" cy="1412153"/>
            <a:chOff x="1541585" y="1786462"/>
            <a:chExt cx="1944216" cy="1412153"/>
          </a:xfrm>
        </p:grpSpPr>
        <p:sp>
          <p:nvSpPr>
            <p:cNvPr id="10" name="TextBox 15"/>
            <p:cNvSpPr txBox="1"/>
            <p:nvPr/>
          </p:nvSpPr>
          <p:spPr>
            <a:xfrm>
              <a:off x="1541585" y="2107193"/>
              <a:ext cx="1944216" cy="1091422"/>
            </a:xfrm>
            <a:prstGeom prst="rect">
              <a:avLst/>
            </a:prstGeom>
            <a:noFill/>
          </p:spPr>
          <p:txBody>
            <a:bodyPr wrap="square" lIns="99220" tIns="49610" rIns="99220" bIns="4961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TextBox 16"/>
            <p:cNvSpPr txBox="1"/>
            <p:nvPr/>
          </p:nvSpPr>
          <p:spPr>
            <a:xfrm>
              <a:off x="1541585" y="1786462"/>
              <a:ext cx="1258360" cy="315633"/>
            </a:xfrm>
            <a:prstGeom prst="rect">
              <a:avLst/>
            </a:prstGeom>
            <a:noFill/>
          </p:spPr>
          <p:txBody>
            <a:bodyPr wrap="none" lIns="99220" tIns="49610" rIns="99220" bIns="49610" rtlCol="0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884759" y="0"/>
            <a:ext cx="7216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19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学校环境概况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6762165" y="1786325"/>
            <a:ext cx="1944216" cy="1412153"/>
            <a:chOff x="1541585" y="1786462"/>
            <a:chExt cx="1944216" cy="1412153"/>
          </a:xfrm>
        </p:grpSpPr>
        <p:sp>
          <p:nvSpPr>
            <p:cNvPr id="22" name="TextBox 15"/>
            <p:cNvSpPr txBox="1"/>
            <p:nvPr/>
          </p:nvSpPr>
          <p:spPr>
            <a:xfrm>
              <a:off x="1541585" y="2107193"/>
              <a:ext cx="1944216" cy="1091422"/>
            </a:xfrm>
            <a:prstGeom prst="rect">
              <a:avLst/>
            </a:prstGeom>
            <a:noFill/>
          </p:spPr>
          <p:txBody>
            <a:bodyPr wrap="square" lIns="99220" tIns="49610" rIns="99220" bIns="4961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TextBox 16"/>
            <p:cNvSpPr txBox="1"/>
            <p:nvPr/>
          </p:nvSpPr>
          <p:spPr>
            <a:xfrm>
              <a:off x="1541585" y="1786462"/>
              <a:ext cx="1258360" cy="315633"/>
            </a:xfrm>
            <a:prstGeom prst="rect">
              <a:avLst/>
            </a:prstGeom>
            <a:noFill/>
          </p:spPr>
          <p:txBody>
            <a:bodyPr wrap="none" lIns="99220" tIns="49610" rIns="99220" bIns="49610" rtlCol="0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125119" y="3953236"/>
            <a:ext cx="1944216" cy="1412153"/>
            <a:chOff x="1541585" y="1786462"/>
            <a:chExt cx="1944216" cy="1412153"/>
          </a:xfrm>
        </p:grpSpPr>
        <p:sp>
          <p:nvSpPr>
            <p:cNvPr id="25" name="TextBox 15"/>
            <p:cNvSpPr txBox="1"/>
            <p:nvPr/>
          </p:nvSpPr>
          <p:spPr>
            <a:xfrm>
              <a:off x="1541585" y="2107193"/>
              <a:ext cx="1944216" cy="1091422"/>
            </a:xfrm>
            <a:prstGeom prst="rect">
              <a:avLst/>
            </a:prstGeom>
            <a:noFill/>
          </p:spPr>
          <p:txBody>
            <a:bodyPr wrap="square" lIns="99220" tIns="49610" rIns="99220" bIns="4961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TextBox 16"/>
            <p:cNvSpPr txBox="1"/>
            <p:nvPr/>
          </p:nvSpPr>
          <p:spPr>
            <a:xfrm>
              <a:off x="1541585" y="1786462"/>
              <a:ext cx="1258360" cy="315633"/>
            </a:xfrm>
            <a:prstGeom prst="rect">
              <a:avLst/>
            </a:prstGeom>
            <a:noFill/>
          </p:spPr>
          <p:txBody>
            <a:bodyPr wrap="none" lIns="99220" tIns="49610" rIns="99220" bIns="49610" rtlCol="0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9345699" y="3953236"/>
            <a:ext cx="1944216" cy="1412153"/>
            <a:chOff x="1541585" y="1786462"/>
            <a:chExt cx="1944216" cy="1412153"/>
          </a:xfrm>
        </p:grpSpPr>
        <p:sp>
          <p:nvSpPr>
            <p:cNvPr id="28" name="TextBox 15"/>
            <p:cNvSpPr txBox="1"/>
            <p:nvPr/>
          </p:nvSpPr>
          <p:spPr>
            <a:xfrm>
              <a:off x="1541585" y="2107193"/>
              <a:ext cx="1944216" cy="1091422"/>
            </a:xfrm>
            <a:prstGeom prst="rect">
              <a:avLst/>
            </a:prstGeom>
            <a:noFill/>
          </p:spPr>
          <p:txBody>
            <a:bodyPr wrap="square" lIns="99220" tIns="49610" rIns="99220" bIns="4961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TextBox 16"/>
            <p:cNvSpPr txBox="1"/>
            <p:nvPr/>
          </p:nvSpPr>
          <p:spPr>
            <a:xfrm>
              <a:off x="1541585" y="1786462"/>
              <a:ext cx="1258360" cy="315633"/>
            </a:xfrm>
            <a:prstGeom prst="rect">
              <a:avLst/>
            </a:prstGeom>
            <a:noFill/>
          </p:spPr>
          <p:txBody>
            <a:bodyPr wrap="none" lIns="99220" tIns="49610" rIns="99220" bIns="49610" rtlCol="0">
              <a:spAutoFit/>
            </a:bodyPr>
            <a:lstStyle/>
            <a:p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  <a:endPara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框 17"/>
          <p:cNvSpPr txBox="1"/>
          <p:nvPr/>
        </p:nvSpPr>
        <p:spPr>
          <a:xfrm>
            <a:off x="884759" y="0"/>
            <a:ext cx="7216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19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学校环境概况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893770" y="1804326"/>
            <a:ext cx="5427378" cy="1222603"/>
            <a:chOff x="893770" y="1804326"/>
            <a:chExt cx="5427378" cy="1222603"/>
          </a:xfrm>
        </p:grpSpPr>
        <p:sp>
          <p:nvSpPr>
            <p:cNvPr id="40" name="KSO_Shape"/>
            <p:cNvSpPr/>
            <p:nvPr/>
          </p:nvSpPr>
          <p:spPr>
            <a:xfrm>
              <a:off x="893770" y="1816563"/>
              <a:ext cx="959450" cy="500172"/>
            </a:xfrm>
            <a:custGeom>
              <a:avLst/>
              <a:gdLst>
                <a:gd name="connsiteX0" fmla="*/ 4109878 w 7991396"/>
                <a:gd name="connsiteY0" fmla="*/ 0 h 4172540"/>
                <a:gd name="connsiteX1" fmla="*/ 5415487 w 7991396"/>
                <a:gd name="connsiteY1" fmla="*/ 816050 h 4172540"/>
                <a:gd name="connsiteX2" fmla="*/ 6027418 w 7991396"/>
                <a:gd name="connsiteY2" fmla="*/ 677951 h 4172540"/>
                <a:gd name="connsiteX3" fmla="*/ 7489804 w 7991396"/>
                <a:gd name="connsiteY3" fmla="*/ 2140332 h 4172540"/>
                <a:gd name="connsiteX4" fmla="*/ 7483396 w 7991396"/>
                <a:gd name="connsiteY4" fmla="*/ 2203898 h 4172540"/>
                <a:gd name="connsiteX5" fmla="*/ 7991396 w 7991396"/>
                <a:gd name="connsiteY5" fmla="*/ 3146665 h 4172540"/>
                <a:gd name="connsiteX6" fmla="*/ 7456648 w 7991396"/>
                <a:gd name="connsiteY6" fmla="*/ 4106801 h 4172540"/>
                <a:gd name="connsiteX7" fmla="*/ 7330940 w 7991396"/>
                <a:gd name="connsiteY7" fmla="*/ 4172540 h 4172540"/>
                <a:gd name="connsiteX8" fmla="*/ 1079370 w 7991396"/>
                <a:gd name="connsiteY8" fmla="*/ 4172540 h 4172540"/>
                <a:gd name="connsiteX9" fmla="*/ 1015130 w 7991396"/>
                <a:gd name="connsiteY9" fmla="*/ 4169296 h 4172540"/>
                <a:gd name="connsiteX10" fmla="*/ 0 w 7991396"/>
                <a:gd name="connsiteY10" fmla="*/ 3044397 h 4172540"/>
                <a:gd name="connsiteX11" fmla="*/ 1130742 w 7991396"/>
                <a:gd name="connsiteY11" fmla="*/ 1913659 h 4172540"/>
                <a:gd name="connsiteX12" fmla="*/ 1346871 w 7991396"/>
                <a:gd name="connsiteY12" fmla="*/ 1935445 h 4172540"/>
                <a:gd name="connsiteX13" fmla="*/ 2261481 w 7991396"/>
                <a:gd name="connsiteY13" fmla="*/ 1462386 h 4172540"/>
                <a:gd name="connsiteX14" fmla="*/ 2653668 w 7991396"/>
                <a:gd name="connsiteY14" fmla="*/ 1536361 h 4172540"/>
                <a:gd name="connsiteX15" fmla="*/ 2647492 w 7991396"/>
                <a:gd name="connsiteY15" fmla="*/ 1462386 h 4172540"/>
                <a:gd name="connsiteX16" fmla="*/ 4109878 w 7991396"/>
                <a:gd name="connsiteY16" fmla="*/ 0 h 417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91396" h="4172540">
                  <a:moveTo>
                    <a:pt x="4109878" y="0"/>
                  </a:moveTo>
                  <a:cubicBezTo>
                    <a:pt x="4684462" y="0"/>
                    <a:pt x="5181648" y="331374"/>
                    <a:pt x="5415487" y="816050"/>
                  </a:cubicBezTo>
                  <a:cubicBezTo>
                    <a:pt x="5600435" y="726143"/>
                    <a:pt x="5808299" y="677951"/>
                    <a:pt x="6027418" y="677951"/>
                  </a:cubicBezTo>
                  <a:cubicBezTo>
                    <a:pt x="6835073" y="677951"/>
                    <a:pt x="7489804" y="1332682"/>
                    <a:pt x="7489804" y="2140332"/>
                  </a:cubicBezTo>
                  <a:lnTo>
                    <a:pt x="7483396" y="2203898"/>
                  </a:lnTo>
                  <a:cubicBezTo>
                    <a:pt x="7789726" y="2405463"/>
                    <a:pt x="7991396" y="2752511"/>
                    <a:pt x="7991396" y="3146665"/>
                  </a:cubicBezTo>
                  <a:cubicBezTo>
                    <a:pt x="7991396" y="3552291"/>
                    <a:pt x="7777816" y="3908032"/>
                    <a:pt x="7456648" y="4106801"/>
                  </a:cubicBezTo>
                  <a:lnTo>
                    <a:pt x="7330940" y="4172540"/>
                  </a:lnTo>
                  <a:lnTo>
                    <a:pt x="1079370" y="4172540"/>
                  </a:lnTo>
                  <a:lnTo>
                    <a:pt x="1015130" y="4169296"/>
                  </a:lnTo>
                  <a:cubicBezTo>
                    <a:pt x="444946" y="4111392"/>
                    <a:pt x="0" y="3629859"/>
                    <a:pt x="0" y="3044397"/>
                  </a:cubicBezTo>
                  <a:cubicBezTo>
                    <a:pt x="0" y="2419908"/>
                    <a:pt x="506249" y="1913659"/>
                    <a:pt x="1130742" y="1913659"/>
                  </a:cubicBezTo>
                  <a:lnTo>
                    <a:pt x="1346871" y="1935445"/>
                  </a:lnTo>
                  <a:cubicBezTo>
                    <a:pt x="1548513" y="1648023"/>
                    <a:pt x="1883314" y="1462386"/>
                    <a:pt x="2261481" y="1462386"/>
                  </a:cubicBezTo>
                  <a:cubicBezTo>
                    <a:pt x="2399871" y="1462386"/>
                    <a:pt x="2532456" y="1487244"/>
                    <a:pt x="2653668" y="1536361"/>
                  </a:cubicBezTo>
                  <a:cubicBezTo>
                    <a:pt x="2648116" y="1512003"/>
                    <a:pt x="2647492" y="1487266"/>
                    <a:pt x="2647492" y="1462386"/>
                  </a:cubicBezTo>
                  <a:cubicBezTo>
                    <a:pt x="2647492" y="654731"/>
                    <a:pt x="3302223" y="0"/>
                    <a:pt x="4109878" y="0"/>
                  </a:cubicBezTo>
                  <a:close/>
                </a:path>
              </a:pathLst>
            </a:custGeom>
            <a:solidFill>
              <a:srgbClr val="9BE7C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1853220" y="1991727"/>
              <a:ext cx="4467928" cy="1035202"/>
              <a:chOff x="970517" y="2223404"/>
              <a:chExt cx="4467928" cy="1035202"/>
            </a:xfrm>
          </p:grpSpPr>
          <p:sp>
            <p:nvSpPr>
              <p:cNvPr id="41" name="文本框 40"/>
              <p:cNvSpPr txBox="1"/>
              <p:nvPr/>
            </p:nvSpPr>
            <p:spPr>
              <a:xfrm>
                <a:off x="970517" y="2223404"/>
                <a:ext cx="253166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b="1" dirty="0">
                    <a:gradFill flip="none" rotWithShape="1"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  <a:tileRect/>
                    </a:gradFill>
                    <a:latin typeface="+mn-ea"/>
                    <a:ea typeface="+mn-ea"/>
                  </a:rPr>
                  <a:t>单击此处添加标题文本</a:t>
                </a:r>
                <a:endParaRPr lang="zh-CN" altLang="en-US" b="1" dirty="0">
                  <a:gradFill flip="none" rotWithShape="1"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  <a:tileRect/>
                  </a:gradFill>
                  <a:latin typeface="+mn-ea"/>
                  <a:ea typeface="+mn-ea"/>
                </a:endParaRPr>
              </a:p>
            </p:txBody>
          </p:sp>
          <p:sp>
            <p:nvSpPr>
              <p:cNvPr id="42" name="文本框 41"/>
              <p:cNvSpPr txBox="1"/>
              <p:nvPr/>
            </p:nvSpPr>
            <p:spPr>
              <a:xfrm>
                <a:off x="970517" y="2548412"/>
                <a:ext cx="4467928" cy="7101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400" dirty="0">
                    <a:latin typeface="+mn-ea"/>
                    <a:ea typeface="+mn-ea"/>
                  </a:rPr>
                  <a:t>根据自己的需要添加适当的文字，此处添加详细文本描述，建议与标题相关尽量简洁... ...</a:t>
                </a:r>
                <a:endParaRPr lang="zh-CN" altLang="en-US" sz="1400" dirty="0">
                  <a:latin typeface="+mn-ea"/>
                  <a:ea typeface="+mn-ea"/>
                </a:endParaRPr>
              </a:p>
            </p:txBody>
          </p:sp>
        </p:grpSp>
        <p:sp>
          <p:nvSpPr>
            <p:cNvPr id="43" name="文本框 42"/>
            <p:cNvSpPr txBox="1"/>
            <p:nvPr/>
          </p:nvSpPr>
          <p:spPr>
            <a:xfrm>
              <a:off x="1098598" y="1804326"/>
              <a:ext cx="57419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Berlin Sans FB Demi" panose="020E0802020502020306" pitchFamily="34" charset="0"/>
                </a:rPr>
                <a:t>01</a:t>
              </a:r>
              <a:endParaRPr lang="zh-CN" altLang="en-US" sz="3200" dirty="0">
                <a:solidFill>
                  <a:schemeClr val="bg1"/>
                </a:solidFill>
                <a:latin typeface="Berlin Sans FB Demi" panose="020E0802020502020306" pitchFamily="34" charset="0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893770" y="3005023"/>
            <a:ext cx="5427378" cy="1222603"/>
            <a:chOff x="893770" y="1804326"/>
            <a:chExt cx="5427378" cy="1222603"/>
          </a:xfrm>
        </p:grpSpPr>
        <p:sp>
          <p:nvSpPr>
            <p:cNvPr id="45" name="KSO_Shape"/>
            <p:cNvSpPr/>
            <p:nvPr/>
          </p:nvSpPr>
          <p:spPr>
            <a:xfrm>
              <a:off x="893770" y="1816563"/>
              <a:ext cx="959450" cy="500172"/>
            </a:xfrm>
            <a:custGeom>
              <a:avLst/>
              <a:gdLst>
                <a:gd name="connsiteX0" fmla="*/ 4109878 w 7991396"/>
                <a:gd name="connsiteY0" fmla="*/ 0 h 4172540"/>
                <a:gd name="connsiteX1" fmla="*/ 5415487 w 7991396"/>
                <a:gd name="connsiteY1" fmla="*/ 816050 h 4172540"/>
                <a:gd name="connsiteX2" fmla="*/ 6027418 w 7991396"/>
                <a:gd name="connsiteY2" fmla="*/ 677951 h 4172540"/>
                <a:gd name="connsiteX3" fmla="*/ 7489804 w 7991396"/>
                <a:gd name="connsiteY3" fmla="*/ 2140332 h 4172540"/>
                <a:gd name="connsiteX4" fmla="*/ 7483396 w 7991396"/>
                <a:gd name="connsiteY4" fmla="*/ 2203898 h 4172540"/>
                <a:gd name="connsiteX5" fmla="*/ 7991396 w 7991396"/>
                <a:gd name="connsiteY5" fmla="*/ 3146665 h 4172540"/>
                <a:gd name="connsiteX6" fmla="*/ 7456648 w 7991396"/>
                <a:gd name="connsiteY6" fmla="*/ 4106801 h 4172540"/>
                <a:gd name="connsiteX7" fmla="*/ 7330940 w 7991396"/>
                <a:gd name="connsiteY7" fmla="*/ 4172540 h 4172540"/>
                <a:gd name="connsiteX8" fmla="*/ 1079370 w 7991396"/>
                <a:gd name="connsiteY8" fmla="*/ 4172540 h 4172540"/>
                <a:gd name="connsiteX9" fmla="*/ 1015130 w 7991396"/>
                <a:gd name="connsiteY9" fmla="*/ 4169296 h 4172540"/>
                <a:gd name="connsiteX10" fmla="*/ 0 w 7991396"/>
                <a:gd name="connsiteY10" fmla="*/ 3044397 h 4172540"/>
                <a:gd name="connsiteX11" fmla="*/ 1130742 w 7991396"/>
                <a:gd name="connsiteY11" fmla="*/ 1913659 h 4172540"/>
                <a:gd name="connsiteX12" fmla="*/ 1346871 w 7991396"/>
                <a:gd name="connsiteY12" fmla="*/ 1935445 h 4172540"/>
                <a:gd name="connsiteX13" fmla="*/ 2261481 w 7991396"/>
                <a:gd name="connsiteY13" fmla="*/ 1462386 h 4172540"/>
                <a:gd name="connsiteX14" fmla="*/ 2653668 w 7991396"/>
                <a:gd name="connsiteY14" fmla="*/ 1536361 h 4172540"/>
                <a:gd name="connsiteX15" fmla="*/ 2647492 w 7991396"/>
                <a:gd name="connsiteY15" fmla="*/ 1462386 h 4172540"/>
                <a:gd name="connsiteX16" fmla="*/ 4109878 w 7991396"/>
                <a:gd name="connsiteY16" fmla="*/ 0 h 417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91396" h="4172540">
                  <a:moveTo>
                    <a:pt x="4109878" y="0"/>
                  </a:moveTo>
                  <a:cubicBezTo>
                    <a:pt x="4684462" y="0"/>
                    <a:pt x="5181648" y="331374"/>
                    <a:pt x="5415487" y="816050"/>
                  </a:cubicBezTo>
                  <a:cubicBezTo>
                    <a:pt x="5600435" y="726143"/>
                    <a:pt x="5808299" y="677951"/>
                    <a:pt x="6027418" y="677951"/>
                  </a:cubicBezTo>
                  <a:cubicBezTo>
                    <a:pt x="6835073" y="677951"/>
                    <a:pt x="7489804" y="1332682"/>
                    <a:pt x="7489804" y="2140332"/>
                  </a:cubicBezTo>
                  <a:lnTo>
                    <a:pt x="7483396" y="2203898"/>
                  </a:lnTo>
                  <a:cubicBezTo>
                    <a:pt x="7789726" y="2405463"/>
                    <a:pt x="7991396" y="2752511"/>
                    <a:pt x="7991396" y="3146665"/>
                  </a:cubicBezTo>
                  <a:cubicBezTo>
                    <a:pt x="7991396" y="3552291"/>
                    <a:pt x="7777816" y="3908032"/>
                    <a:pt x="7456648" y="4106801"/>
                  </a:cubicBezTo>
                  <a:lnTo>
                    <a:pt x="7330940" y="4172540"/>
                  </a:lnTo>
                  <a:lnTo>
                    <a:pt x="1079370" y="4172540"/>
                  </a:lnTo>
                  <a:lnTo>
                    <a:pt x="1015130" y="4169296"/>
                  </a:lnTo>
                  <a:cubicBezTo>
                    <a:pt x="444946" y="4111392"/>
                    <a:pt x="0" y="3629859"/>
                    <a:pt x="0" y="3044397"/>
                  </a:cubicBezTo>
                  <a:cubicBezTo>
                    <a:pt x="0" y="2419908"/>
                    <a:pt x="506249" y="1913659"/>
                    <a:pt x="1130742" y="1913659"/>
                  </a:cubicBezTo>
                  <a:lnTo>
                    <a:pt x="1346871" y="1935445"/>
                  </a:lnTo>
                  <a:cubicBezTo>
                    <a:pt x="1548513" y="1648023"/>
                    <a:pt x="1883314" y="1462386"/>
                    <a:pt x="2261481" y="1462386"/>
                  </a:cubicBezTo>
                  <a:cubicBezTo>
                    <a:pt x="2399871" y="1462386"/>
                    <a:pt x="2532456" y="1487244"/>
                    <a:pt x="2653668" y="1536361"/>
                  </a:cubicBezTo>
                  <a:cubicBezTo>
                    <a:pt x="2648116" y="1512003"/>
                    <a:pt x="2647492" y="1487266"/>
                    <a:pt x="2647492" y="1462386"/>
                  </a:cubicBezTo>
                  <a:cubicBezTo>
                    <a:pt x="2647492" y="654731"/>
                    <a:pt x="3302223" y="0"/>
                    <a:pt x="4109878" y="0"/>
                  </a:cubicBezTo>
                  <a:close/>
                </a:path>
              </a:pathLst>
            </a:custGeom>
            <a:solidFill>
              <a:srgbClr val="9BE7C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1853220" y="1991727"/>
              <a:ext cx="4467928" cy="1035202"/>
              <a:chOff x="970517" y="2223404"/>
              <a:chExt cx="4467928" cy="1035202"/>
            </a:xfrm>
          </p:grpSpPr>
          <p:sp>
            <p:nvSpPr>
              <p:cNvPr id="48" name="文本框 47"/>
              <p:cNvSpPr txBox="1"/>
              <p:nvPr/>
            </p:nvSpPr>
            <p:spPr>
              <a:xfrm>
                <a:off x="970517" y="2223404"/>
                <a:ext cx="253166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b="1" dirty="0">
                    <a:gradFill flip="none" rotWithShape="1"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  <a:tileRect/>
                    </a:gradFill>
                    <a:latin typeface="+mn-ea"/>
                    <a:ea typeface="+mn-ea"/>
                  </a:rPr>
                  <a:t>单击此处添加标题文本</a:t>
                </a:r>
                <a:endParaRPr lang="zh-CN" altLang="en-US" b="1" dirty="0">
                  <a:gradFill flip="none" rotWithShape="1"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  <a:tileRect/>
                  </a:gradFill>
                  <a:latin typeface="+mn-ea"/>
                  <a:ea typeface="+mn-ea"/>
                </a:endParaRPr>
              </a:p>
            </p:txBody>
          </p:sp>
          <p:sp>
            <p:nvSpPr>
              <p:cNvPr id="49" name="文本框 48"/>
              <p:cNvSpPr txBox="1"/>
              <p:nvPr/>
            </p:nvSpPr>
            <p:spPr>
              <a:xfrm>
                <a:off x="970517" y="2548412"/>
                <a:ext cx="4467928" cy="7101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400" dirty="0">
                    <a:latin typeface="+mn-ea"/>
                    <a:ea typeface="+mn-ea"/>
                  </a:rPr>
                  <a:t>根据自己的需要添加适当的文字，此处添加详细文本描述，建议与标题相关尽量简洁... ...</a:t>
                </a:r>
                <a:endParaRPr lang="zh-CN" altLang="en-US" sz="1400" dirty="0">
                  <a:latin typeface="+mn-ea"/>
                  <a:ea typeface="+mn-ea"/>
                </a:endParaRPr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1098598" y="1804326"/>
              <a:ext cx="65434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Berlin Sans FB Demi" panose="020E0802020502020306" pitchFamily="34" charset="0"/>
                </a:rPr>
                <a:t>02</a:t>
              </a:r>
              <a:endParaRPr lang="zh-CN" altLang="en-US" sz="3200" dirty="0">
                <a:solidFill>
                  <a:schemeClr val="bg1"/>
                </a:solidFill>
                <a:latin typeface="Berlin Sans FB Demi" panose="020E0802020502020306" pitchFamily="34" charset="0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893770" y="4205720"/>
            <a:ext cx="4815525" cy="1222603"/>
            <a:chOff x="893770" y="1804326"/>
            <a:chExt cx="4815525" cy="1222603"/>
          </a:xfrm>
        </p:grpSpPr>
        <p:sp>
          <p:nvSpPr>
            <p:cNvPr id="51" name="KSO_Shape"/>
            <p:cNvSpPr/>
            <p:nvPr/>
          </p:nvSpPr>
          <p:spPr>
            <a:xfrm>
              <a:off x="893770" y="1816563"/>
              <a:ext cx="959450" cy="500172"/>
            </a:xfrm>
            <a:custGeom>
              <a:avLst/>
              <a:gdLst>
                <a:gd name="connsiteX0" fmla="*/ 4109878 w 7991396"/>
                <a:gd name="connsiteY0" fmla="*/ 0 h 4172540"/>
                <a:gd name="connsiteX1" fmla="*/ 5415487 w 7991396"/>
                <a:gd name="connsiteY1" fmla="*/ 816050 h 4172540"/>
                <a:gd name="connsiteX2" fmla="*/ 6027418 w 7991396"/>
                <a:gd name="connsiteY2" fmla="*/ 677951 h 4172540"/>
                <a:gd name="connsiteX3" fmla="*/ 7489804 w 7991396"/>
                <a:gd name="connsiteY3" fmla="*/ 2140332 h 4172540"/>
                <a:gd name="connsiteX4" fmla="*/ 7483396 w 7991396"/>
                <a:gd name="connsiteY4" fmla="*/ 2203898 h 4172540"/>
                <a:gd name="connsiteX5" fmla="*/ 7991396 w 7991396"/>
                <a:gd name="connsiteY5" fmla="*/ 3146665 h 4172540"/>
                <a:gd name="connsiteX6" fmla="*/ 7456648 w 7991396"/>
                <a:gd name="connsiteY6" fmla="*/ 4106801 h 4172540"/>
                <a:gd name="connsiteX7" fmla="*/ 7330940 w 7991396"/>
                <a:gd name="connsiteY7" fmla="*/ 4172540 h 4172540"/>
                <a:gd name="connsiteX8" fmla="*/ 1079370 w 7991396"/>
                <a:gd name="connsiteY8" fmla="*/ 4172540 h 4172540"/>
                <a:gd name="connsiteX9" fmla="*/ 1015130 w 7991396"/>
                <a:gd name="connsiteY9" fmla="*/ 4169296 h 4172540"/>
                <a:gd name="connsiteX10" fmla="*/ 0 w 7991396"/>
                <a:gd name="connsiteY10" fmla="*/ 3044397 h 4172540"/>
                <a:gd name="connsiteX11" fmla="*/ 1130742 w 7991396"/>
                <a:gd name="connsiteY11" fmla="*/ 1913659 h 4172540"/>
                <a:gd name="connsiteX12" fmla="*/ 1346871 w 7991396"/>
                <a:gd name="connsiteY12" fmla="*/ 1935445 h 4172540"/>
                <a:gd name="connsiteX13" fmla="*/ 2261481 w 7991396"/>
                <a:gd name="connsiteY13" fmla="*/ 1462386 h 4172540"/>
                <a:gd name="connsiteX14" fmla="*/ 2653668 w 7991396"/>
                <a:gd name="connsiteY14" fmla="*/ 1536361 h 4172540"/>
                <a:gd name="connsiteX15" fmla="*/ 2647492 w 7991396"/>
                <a:gd name="connsiteY15" fmla="*/ 1462386 h 4172540"/>
                <a:gd name="connsiteX16" fmla="*/ 4109878 w 7991396"/>
                <a:gd name="connsiteY16" fmla="*/ 0 h 417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91396" h="4172540">
                  <a:moveTo>
                    <a:pt x="4109878" y="0"/>
                  </a:moveTo>
                  <a:cubicBezTo>
                    <a:pt x="4684462" y="0"/>
                    <a:pt x="5181648" y="331374"/>
                    <a:pt x="5415487" y="816050"/>
                  </a:cubicBezTo>
                  <a:cubicBezTo>
                    <a:pt x="5600435" y="726143"/>
                    <a:pt x="5808299" y="677951"/>
                    <a:pt x="6027418" y="677951"/>
                  </a:cubicBezTo>
                  <a:cubicBezTo>
                    <a:pt x="6835073" y="677951"/>
                    <a:pt x="7489804" y="1332682"/>
                    <a:pt x="7489804" y="2140332"/>
                  </a:cubicBezTo>
                  <a:lnTo>
                    <a:pt x="7483396" y="2203898"/>
                  </a:lnTo>
                  <a:cubicBezTo>
                    <a:pt x="7789726" y="2405463"/>
                    <a:pt x="7991396" y="2752511"/>
                    <a:pt x="7991396" y="3146665"/>
                  </a:cubicBezTo>
                  <a:cubicBezTo>
                    <a:pt x="7991396" y="3552291"/>
                    <a:pt x="7777816" y="3908032"/>
                    <a:pt x="7456648" y="4106801"/>
                  </a:cubicBezTo>
                  <a:lnTo>
                    <a:pt x="7330940" y="4172540"/>
                  </a:lnTo>
                  <a:lnTo>
                    <a:pt x="1079370" y="4172540"/>
                  </a:lnTo>
                  <a:lnTo>
                    <a:pt x="1015130" y="4169296"/>
                  </a:lnTo>
                  <a:cubicBezTo>
                    <a:pt x="444946" y="4111392"/>
                    <a:pt x="0" y="3629859"/>
                    <a:pt x="0" y="3044397"/>
                  </a:cubicBezTo>
                  <a:cubicBezTo>
                    <a:pt x="0" y="2419908"/>
                    <a:pt x="506249" y="1913659"/>
                    <a:pt x="1130742" y="1913659"/>
                  </a:cubicBezTo>
                  <a:lnTo>
                    <a:pt x="1346871" y="1935445"/>
                  </a:lnTo>
                  <a:cubicBezTo>
                    <a:pt x="1548513" y="1648023"/>
                    <a:pt x="1883314" y="1462386"/>
                    <a:pt x="2261481" y="1462386"/>
                  </a:cubicBezTo>
                  <a:cubicBezTo>
                    <a:pt x="2399871" y="1462386"/>
                    <a:pt x="2532456" y="1487244"/>
                    <a:pt x="2653668" y="1536361"/>
                  </a:cubicBezTo>
                  <a:cubicBezTo>
                    <a:pt x="2648116" y="1512003"/>
                    <a:pt x="2647492" y="1487266"/>
                    <a:pt x="2647492" y="1462386"/>
                  </a:cubicBezTo>
                  <a:cubicBezTo>
                    <a:pt x="2647492" y="654731"/>
                    <a:pt x="3302223" y="0"/>
                    <a:pt x="4109878" y="0"/>
                  </a:cubicBezTo>
                  <a:close/>
                </a:path>
              </a:pathLst>
            </a:custGeom>
            <a:solidFill>
              <a:srgbClr val="9BE7C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1853220" y="1991727"/>
              <a:ext cx="3856075" cy="1035202"/>
              <a:chOff x="970517" y="2223404"/>
              <a:chExt cx="3856075" cy="1035202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970517" y="2223404"/>
                <a:ext cx="253166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CN" altLang="en-US" b="1" dirty="0">
                    <a:gradFill flip="none" rotWithShape="1">
                      <a:gsLst>
                        <a:gs pos="0">
                          <a:srgbClr val="269E6B"/>
                        </a:gs>
                        <a:gs pos="100000">
                          <a:srgbClr val="5BD7A1"/>
                        </a:gs>
                      </a:gsLst>
                      <a:lin ang="16200000" scaled="1"/>
                      <a:tileRect/>
                    </a:gradFill>
                    <a:latin typeface="+mn-ea"/>
                    <a:ea typeface="+mn-ea"/>
                  </a:rPr>
                  <a:t>单击此处添加标题文本</a:t>
                </a:r>
                <a:endParaRPr lang="zh-CN" altLang="en-US" b="1" dirty="0">
                  <a:gradFill flip="none" rotWithShape="1">
                    <a:gsLst>
                      <a:gs pos="0">
                        <a:srgbClr val="269E6B"/>
                      </a:gs>
                      <a:gs pos="100000">
                        <a:srgbClr val="5BD7A1"/>
                      </a:gs>
                    </a:gsLst>
                    <a:lin ang="16200000" scaled="1"/>
                    <a:tileRect/>
                  </a:gradFill>
                  <a:latin typeface="+mn-ea"/>
                  <a:ea typeface="+mn-ea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970517" y="2548412"/>
                <a:ext cx="3856075" cy="7101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400" dirty="0">
                    <a:latin typeface="+mn-ea"/>
                    <a:ea typeface="+mn-ea"/>
                  </a:rPr>
                  <a:t>根据自己的需要添加适当的文字，此处添加详细文本描述，建议与标题相关尽量简洁... ...</a:t>
                </a:r>
                <a:endParaRPr lang="zh-CN" altLang="en-US" sz="1400" dirty="0">
                  <a:latin typeface="+mn-ea"/>
                  <a:ea typeface="+mn-ea"/>
                </a:endParaRPr>
              </a:p>
            </p:txBody>
          </p:sp>
        </p:grpSp>
        <p:sp>
          <p:nvSpPr>
            <p:cNvPr id="53" name="文本框 52"/>
            <p:cNvSpPr txBox="1"/>
            <p:nvPr/>
          </p:nvSpPr>
          <p:spPr>
            <a:xfrm>
              <a:off x="1098598" y="1804326"/>
              <a:ext cx="64312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latin typeface="Berlin Sans FB Demi" panose="020E0802020502020306" pitchFamily="34" charset="0"/>
                </a:rPr>
                <a:t>03</a:t>
              </a:r>
              <a:endParaRPr lang="zh-CN" altLang="en-US" sz="3200" dirty="0">
                <a:solidFill>
                  <a:schemeClr val="bg1"/>
                </a:solidFill>
                <a:latin typeface="Berlin Sans FB Demi" panose="020E0802020502020306" pitchFamily="34" charset="0"/>
              </a:endParaRPr>
            </a:p>
          </p:txBody>
        </p:sp>
      </p:grpSp>
      <p:sp>
        <p:nvSpPr>
          <p:cNvPr id="56" name="任意多边形: 形状 55"/>
          <p:cNvSpPr/>
          <p:nvPr/>
        </p:nvSpPr>
        <p:spPr>
          <a:xfrm rot="7567361">
            <a:off x="5379440" y="1031931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blipFill dpi="0" rotWithShape="0">
            <a:blip r:embed="rId1" cstate="email"/>
            <a:srcRect/>
            <a:tile tx="-1054100" ty="0" sx="100000" sy="100000" flip="none" algn="tl"/>
          </a:blipFill>
          <a:ln w="12700">
            <a:solidFill>
              <a:srgbClr val="9BE7C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" name="图片 427"/>
          <p:cNvPicPr>
            <a:picLocks noChangeAspect="1"/>
          </p:cNvPicPr>
          <p:nvPr/>
        </p:nvPicPr>
        <p:blipFill>
          <a:blip r:embed="rId1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" y="0"/>
            <a:ext cx="12858044" cy="7232650"/>
          </a:xfrm>
          <a:prstGeom prst="rect">
            <a:avLst/>
          </a:prstGeom>
        </p:spPr>
      </p:pic>
      <p:sp>
        <p:nvSpPr>
          <p:cNvPr id="458" name="任意多边形: 形状 457"/>
          <p:cNvSpPr/>
          <p:nvPr/>
        </p:nvSpPr>
        <p:spPr>
          <a:xfrm rot="10800000">
            <a:off x="5531508" y="6049152"/>
            <a:ext cx="5731864" cy="3805131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6" name="任意多边形: 形状 455"/>
          <p:cNvSpPr/>
          <p:nvPr/>
        </p:nvSpPr>
        <p:spPr>
          <a:xfrm>
            <a:off x="-1703383" y="-2867629"/>
            <a:ext cx="7065268" cy="469031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noFill/>
          <a:ln w="12700">
            <a:solidFill>
              <a:srgbClr val="9BE7C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3" name="任意多边形: 形状 422"/>
          <p:cNvSpPr/>
          <p:nvPr/>
        </p:nvSpPr>
        <p:spPr>
          <a:xfrm>
            <a:off x="8938410" y="0"/>
            <a:ext cx="3920340" cy="6789966"/>
          </a:xfrm>
          <a:custGeom>
            <a:avLst/>
            <a:gdLst>
              <a:gd name="connsiteX0" fmla="*/ 70117 w 3920340"/>
              <a:gd name="connsiteY0" fmla="*/ 0 h 6789966"/>
              <a:gd name="connsiteX1" fmla="*/ 3920340 w 3920340"/>
              <a:gd name="connsiteY1" fmla="*/ 0 h 6789966"/>
              <a:gd name="connsiteX2" fmla="*/ 3920340 w 3920340"/>
              <a:gd name="connsiteY2" fmla="*/ 6789966 h 6789966"/>
              <a:gd name="connsiteX3" fmla="*/ 3809754 w 3920340"/>
              <a:gd name="connsiteY3" fmla="*/ 6752413 h 6789966"/>
              <a:gd name="connsiteX4" fmla="*/ 1196190 w 3920340"/>
              <a:gd name="connsiteY4" fmla="*/ 5359400 h 6789966"/>
              <a:gd name="connsiteX5" fmla="*/ 1627990 w 3920340"/>
              <a:gd name="connsiteY5" fmla="*/ 2946400 h 6789966"/>
              <a:gd name="connsiteX6" fmla="*/ 154790 w 3920340"/>
              <a:gd name="connsiteY6" fmla="*/ 1866900 h 6789966"/>
              <a:gd name="connsiteX7" fmla="*/ 42127 w 3920340"/>
              <a:gd name="connsiteY7" fmla="*/ 249436 h 6789966"/>
              <a:gd name="connsiteX8" fmla="*/ 70117 w 3920340"/>
              <a:gd name="connsiteY8" fmla="*/ 0 h 67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0340" h="6789966">
                <a:moveTo>
                  <a:pt x="70117" y="0"/>
                </a:moveTo>
                <a:lnTo>
                  <a:pt x="3920340" y="0"/>
                </a:lnTo>
                <a:lnTo>
                  <a:pt x="3920340" y="6789966"/>
                </a:lnTo>
                <a:lnTo>
                  <a:pt x="3809754" y="6752413"/>
                </a:lnTo>
                <a:cubicBezTo>
                  <a:pt x="2655979" y="6355937"/>
                  <a:pt x="1586980" y="5939103"/>
                  <a:pt x="1196190" y="5359400"/>
                </a:cubicBezTo>
                <a:cubicBezTo>
                  <a:pt x="749573" y="4696883"/>
                  <a:pt x="1801557" y="3528483"/>
                  <a:pt x="1627990" y="2946400"/>
                </a:cubicBezTo>
                <a:cubicBezTo>
                  <a:pt x="1454423" y="2364317"/>
                  <a:pt x="406673" y="2421467"/>
                  <a:pt x="154790" y="1866900"/>
                </a:cubicBezTo>
                <a:cubicBezTo>
                  <a:pt x="-34122" y="1450975"/>
                  <a:pt x="-21224" y="870743"/>
                  <a:pt x="42127" y="249436"/>
                </a:cubicBezTo>
                <a:lnTo>
                  <a:pt x="70117" y="0"/>
                </a:ln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4" name="任意多边形: 形状 423"/>
          <p:cNvSpPr/>
          <p:nvPr/>
        </p:nvSpPr>
        <p:spPr>
          <a:xfrm>
            <a:off x="0" y="3651236"/>
            <a:ext cx="4543176" cy="3581414"/>
          </a:xfrm>
          <a:custGeom>
            <a:avLst/>
            <a:gdLst>
              <a:gd name="connsiteX0" fmla="*/ 1770513 w 4543176"/>
              <a:gd name="connsiteY0" fmla="*/ 2244 h 3581414"/>
              <a:gd name="connsiteX1" fmla="*/ 4518811 w 4543176"/>
              <a:gd name="connsiteY1" fmla="*/ 1647009 h 3581414"/>
              <a:gd name="connsiteX2" fmla="*/ 3728038 w 4543176"/>
              <a:gd name="connsiteY2" fmla="*/ 3472505 h 3581414"/>
              <a:gd name="connsiteX3" fmla="*/ 3589322 w 4543176"/>
              <a:gd name="connsiteY3" fmla="*/ 3581414 h 3581414"/>
              <a:gd name="connsiteX4" fmla="*/ 0 w 4543176"/>
              <a:gd name="connsiteY4" fmla="*/ 3581414 h 3581414"/>
              <a:gd name="connsiteX5" fmla="*/ 0 w 4543176"/>
              <a:gd name="connsiteY5" fmla="*/ 459649 h 3581414"/>
              <a:gd name="connsiteX6" fmla="*/ 33938 w 4543176"/>
              <a:gd name="connsiteY6" fmla="*/ 440797 h 3581414"/>
              <a:gd name="connsiteX7" fmla="*/ 1162872 w 4543176"/>
              <a:gd name="connsiteY7" fmla="*/ 66881 h 3581414"/>
              <a:gd name="connsiteX8" fmla="*/ 1770513 w 4543176"/>
              <a:gd name="connsiteY8" fmla="*/ 2244 h 358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3176" h="3581414">
                <a:moveTo>
                  <a:pt x="1770513" y="2244"/>
                </a:moveTo>
                <a:cubicBezTo>
                  <a:pt x="3162362" y="-43895"/>
                  <a:pt x="4335617" y="625441"/>
                  <a:pt x="4518811" y="1647009"/>
                </a:cubicBezTo>
                <a:cubicBezTo>
                  <a:pt x="4636579" y="2303731"/>
                  <a:pt x="4320104" y="2966132"/>
                  <a:pt x="3728038" y="3472505"/>
                </a:cubicBezTo>
                <a:lnTo>
                  <a:pt x="3589322" y="3581414"/>
                </a:lnTo>
                <a:lnTo>
                  <a:pt x="0" y="3581414"/>
                </a:lnTo>
                <a:lnTo>
                  <a:pt x="0" y="459649"/>
                </a:lnTo>
                <a:lnTo>
                  <a:pt x="33938" y="440797"/>
                </a:lnTo>
                <a:cubicBezTo>
                  <a:pt x="370900" y="269958"/>
                  <a:pt x="751854" y="140587"/>
                  <a:pt x="1162872" y="66881"/>
                </a:cubicBezTo>
                <a:cubicBezTo>
                  <a:pt x="1368380" y="30028"/>
                  <a:pt x="1571677" y="8835"/>
                  <a:pt x="1770513" y="2244"/>
                </a:cubicBezTo>
                <a:close/>
              </a:path>
            </a:pathLst>
          </a:custGeom>
          <a:solidFill>
            <a:srgbClr val="5BD7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179114" y="2968780"/>
            <a:ext cx="5286027" cy="542763"/>
            <a:chOff x="3756347" y="1634329"/>
            <a:chExt cx="5286027" cy="542763"/>
          </a:xfrm>
        </p:grpSpPr>
        <p:sp>
          <p:nvSpPr>
            <p:cNvPr id="459" name="平行四边形 458"/>
            <p:cNvSpPr/>
            <p:nvPr/>
          </p:nvSpPr>
          <p:spPr>
            <a:xfrm>
              <a:off x="3756347" y="1634329"/>
              <a:ext cx="5286027" cy="542763"/>
            </a:xfrm>
            <a:prstGeom prst="parallelogram">
              <a:avLst/>
            </a:prstGeom>
            <a:gradFill flip="none" rotWithShape="1">
              <a:gsLst>
                <a:gs pos="0">
                  <a:srgbClr val="9BE7C6">
                    <a:alpha val="0"/>
                  </a:srgbClr>
                </a:gs>
                <a:gs pos="100000">
                  <a:srgbClr val="5BD7A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8" name="矩形 259"/>
            <p:cNvSpPr>
              <a:spLocks noChangeArrowheads="1"/>
            </p:cNvSpPr>
            <p:nvPr/>
          </p:nvSpPr>
          <p:spPr bwMode="auto">
            <a:xfrm>
              <a:off x="4622258" y="1715230"/>
              <a:ext cx="27903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algn="dist">
                <a:buNone/>
                <a:defRPr/>
              </a:pPr>
              <a:r>
                <a:rPr lang="zh-CN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班级老师介绍</a:t>
              </a:r>
              <a:endPara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3"/>
          <p:cNvGrpSpPr/>
          <p:nvPr/>
        </p:nvGrpSpPr>
        <p:grpSpPr>
          <a:xfrm>
            <a:off x="-145971" y="1908580"/>
            <a:ext cx="3647013" cy="4882833"/>
            <a:chOff x="3714750" y="1047750"/>
            <a:chExt cx="3263074" cy="4368793"/>
          </a:xfrm>
        </p:grpSpPr>
        <p:grpSp>
          <p:nvGrpSpPr>
            <p:cNvPr id="9" name="Group 2"/>
            <p:cNvGrpSpPr/>
            <p:nvPr/>
          </p:nvGrpSpPr>
          <p:grpSpPr>
            <a:xfrm>
              <a:off x="3714750" y="1047750"/>
              <a:ext cx="3263074" cy="4368793"/>
              <a:chOff x="3714750" y="1047750"/>
              <a:chExt cx="3263074" cy="4368793"/>
            </a:xfrm>
          </p:grpSpPr>
          <p:grpSp>
            <p:nvGrpSpPr>
              <p:cNvPr id="20" name="Graphic 700"/>
              <p:cNvGrpSpPr/>
              <p:nvPr/>
            </p:nvGrpSpPr>
            <p:grpSpPr>
              <a:xfrm>
                <a:off x="3714750" y="1047750"/>
                <a:ext cx="3141535" cy="4202430"/>
                <a:chOff x="3714750" y="1047750"/>
                <a:chExt cx="3141535" cy="4202430"/>
              </a:xfrm>
            </p:grpSpPr>
            <p:grpSp>
              <p:nvGrpSpPr>
                <p:cNvPr id="181" name="Graphic 700"/>
                <p:cNvGrpSpPr/>
                <p:nvPr/>
              </p:nvGrpSpPr>
              <p:grpSpPr>
                <a:xfrm>
                  <a:off x="3714750" y="1047750"/>
                  <a:ext cx="3088976" cy="3545999"/>
                  <a:chOff x="3714750" y="1047750"/>
                  <a:chExt cx="3088976" cy="3545999"/>
                </a:xfrm>
              </p:grpSpPr>
              <p:grpSp>
                <p:nvGrpSpPr>
                  <p:cNvPr id="270" name="Graphic 700"/>
                  <p:cNvGrpSpPr/>
                  <p:nvPr/>
                </p:nvGrpSpPr>
                <p:grpSpPr>
                  <a:xfrm>
                    <a:off x="5830349" y="2970005"/>
                    <a:ext cx="973377" cy="1579459"/>
                    <a:chOff x="5830349" y="2970005"/>
                    <a:chExt cx="973377" cy="1579459"/>
                  </a:xfrm>
                </p:grpSpPr>
                <p:sp>
                  <p:nvSpPr>
                    <p:cNvPr id="306" name="Freeform: Shape 795"/>
                    <p:cNvSpPr/>
                    <p:nvPr/>
                  </p:nvSpPr>
                  <p:spPr>
                    <a:xfrm>
                      <a:off x="5898801" y="3720152"/>
                      <a:ext cx="827264" cy="829312"/>
                    </a:xfrm>
                    <a:custGeom>
                      <a:avLst/>
                      <a:gdLst>
                        <a:gd name="connsiteX0" fmla="*/ 826801 w 827264"/>
                        <a:gd name="connsiteY0" fmla="*/ 566097 h 829312"/>
                        <a:gd name="connsiteX1" fmla="*/ 707548 w 827264"/>
                        <a:gd name="connsiteY1" fmla="*/ 12980 h 829312"/>
                        <a:gd name="connsiteX2" fmla="*/ 686879 w 827264"/>
                        <a:gd name="connsiteY2" fmla="*/ 503 h 829312"/>
                        <a:gd name="connsiteX3" fmla="*/ 674401 w 827264"/>
                        <a:gd name="connsiteY3" fmla="*/ 21172 h 829312"/>
                        <a:gd name="connsiteX4" fmla="*/ 743267 w 827264"/>
                        <a:gd name="connsiteY4" fmla="*/ 340640 h 829312"/>
                        <a:gd name="connsiteX5" fmla="*/ 430751 w 827264"/>
                        <a:gd name="connsiteY5" fmla="*/ 521615 h 829312"/>
                        <a:gd name="connsiteX6" fmla="*/ 430751 w 827264"/>
                        <a:gd name="connsiteY6" fmla="*/ 177668 h 829312"/>
                        <a:gd name="connsiteX7" fmla="*/ 414931 w 827264"/>
                        <a:gd name="connsiteY7" fmla="*/ 159293 h 829312"/>
                        <a:gd name="connsiteX8" fmla="*/ 396557 w 827264"/>
                        <a:gd name="connsiteY8" fmla="*/ 175113 h 829312"/>
                        <a:gd name="connsiteX9" fmla="*/ 396557 w 827264"/>
                        <a:gd name="connsiteY9" fmla="*/ 177667 h 829312"/>
                        <a:gd name="connsiteX10" fmla="*/ 396557 w 827264"/>
                        <a:gd name="connsiteY10" fmla="*/ 521330 h 829312"/>
                        <a:gd name="connsiteX11" fmla="*/ 83946 w 827264"/>
                        <a:gd name="connsiteY11" fmla="*/ 340926 h 829312"/>
                        <a:gd name="connsiteX12" fmla="*/ 152907 w 827264"/>
                        <a:gd name="connsiteY12" fmla="*/ 21267 h 829312"/>
                        <a:gd name="connsiteX13" fmla="*/ 139225 w 827264"/>
                        <a:gd name="connsiteY13" fmla="*/ 1250 h 829312"/>
                        <a:gd name="connsiteX14" fmla="*/ 119665 w 827264"/>
                        <a:gd name="connsiteY14" fmla="*/ 13075 h 829312"/>
                        <a:gd name="connsiteX15" fmla="*/ 507 w 827264"/>
                        <a:gd name="connsiteY15" fmla="*/ 566097 h 829312"/>
                        <a:gd name="connsiteX16" fmla="*/ 12942 w 827264"/>
                        <a:gd name="connsiteY16" fmla="*/ 586756 h 829312"/>
                        <a:gd name="connsiteX17" fmla="*/ 12985 w 827264"/>
                        <a:gd name="connsiteY17" fmla="*/ 586767 h 829312"/>
                        <a:gd name="connsiteX18" fmla="*/ 17081 w 827264"/>
                        <a:gd name="connsiteY18" fmla="*/ 587243 h 829312"/>
                        <a:gd name="connsiteX19" fmla="*/ 33654 w 827264"/>
                        <a:gd name="connsiteY19" fmla="*/ 574289 h 829312"/>
                        <a:gd name="connsiteX20" fmla="*/ 76422 w 827264"/>
                        <a:gd name="connsiteY20" fmla="*/ 375597 h 829312"/>
                        <a:gd name="connsiteX21" fmla="*/ 396557 w 827264"/>
                        <a:gd name="connsiteY21" fmla="*/ 560382 h 829312"/>
                        <a:gd name="connsiteX22" fmla="*/ 396557 w 827264"/>
                        <a:gd name="connsiteY22" fmla="*/ 810890 h 829312"/>
                        <a:gd name="connsiteX23" fmla="*/ 412377 w 827264"/>
                        <a:gd name="connsiteY23" fmla="*/ 829264 h 829312"/>
                        <a:gd name="connsiteX24" fmla="*/ 430751 w 827264"/>
                        <a:gd name="connsiteY24" fmla="*/ 813444 h 829312"/>
                        <a:gd name="connsiteX25" fmla="*/ 430751 w 827264"/>
                        <a:gd name="connsiteY25" fmla="*/ 810890 h 829312"/>
                        <a:gd name="connsiteX26" fmla="*/ 430751 w 827264"/>
                        <a:gd name="connsiteY26" fmla="*/ 560763 h 829312"/>
                        <a:gd name="connsiteX27" fmla="*/ 750792 w 827264"/>
                        <a:gd name="connsiteY27" fmla="*/ 375597 h 829312"/>
                        <a:gd name="connsiteX28" fmla="*/ 793559 w 827264"/>
                        <a:gd name="connsiteY28" fmla="*/ 574098 h 829312"/>
                        <a:gd name="connsiteX29" fmla="*/ 810227 w 827264"/>
                        <a:gd name="connsiteY29" fmla="*/ 587052 h 829312"/>
                        <a:gd name="connsiteX30" fmla="*/ 814323 w 827264"/>
                        <a:gd name="connsiteY30" fmla="*/ 586576 h 829312"/>
                        <a:gd name="connsiteX31" fmla="*/ 826801 w 827264"/>
                        <a:gd name="connsiteY31" fmla="*/ 566097 h 8293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7264" h="829312">
                          <a:moveTo>
                            <a:pt x="826801" y="566097"/>
                          </a:moveTo>
                          <a:lnTo>
                            <a:pt x="707548" y="12980"/>
                          </a:lnTo>
                          <a:cubicBezTo>
                            <a:pt x="705286" y="3827"/>
                            <a:pt x="696032" y="-1759"/>
                            <a:pt x="686879" y="503"/>
                          </a:cubicBezTo>
                          <a:cubicBezTo>
                            <a:pt x="677725" y="2765"/>
                            <a:pt x="672139" y="12018"/>
                            <a:pt x="674401" y="21172"/>
                          </a:cubicBezTo>
                          <a:lnTo>
                            <a:pt x="743267" y="340640"/>
                          </a:lnTo>
                          <a:lnTo>
                            <a:pt x="430751" y="521615"/>
                          </a:lnTo>
                          <a:lnTo>
                            <a:pt x="430751" y="177668"/>
                          </a:lnTo>
                          <a:cubicBezTo>
                            <a:pt x="431457" y="168225"/>
                            <a:pt x="424374" y="159999"/>
                            <a:pt x="414931" y="159293"/>
                          </a:cubicBezTo>
                          <a:cubicBezTo>
                            <a:pt x="405488" y="158588"/>
                            <a:pt x="397262" y="165671"/>
                            <a:pt x="396557" y="175113"/>
                          </a:cubicBezTo>
                          <a:cubicBezTo>
                            <a:pt x="396493" y="175964"/>
                            <a:pt x="396493" y="176817"/>
                            <a:pt x="396557" y="177667"/>
                          </a:cubicBezTo>
                          <a:lnTo>
                            <a:pt x="396557" y="521330"/>
                          </a:lnTo>
                          <a:lnTo>
                            <a:pt x="83946" y="340926"/>
                          </a:lnTo>
                          <a:lnTo>
                            <a:pt x="152907" y="21267"/>
                          </a:lnTo>
                          <a:cubicBezTo>
                            <a:pt x="154657" y="11961"/>
                            <a:pt x="148531" y="2999"/>
                            <a:pt x="139225" y="1250"/>
                          </a:cubicBezTo>
                          <a:cubicBezTo>
                            <a:pt x="130645" y="-363"/>
                            <a:pt x="122223" y="4729"/>
                            <a:pt x="119665" y="13075"/>
                          </a:cubicBezTo>
                          <a:lnTo>
                            <a:pt x="507" y="566097"/>
                          </a:lnTo>
                          <a:cubicBezTo>
                            <a:pt x="-1764" y="575236"/>
                            <a:pt x="3803" y="584485"/>
                            <a:pt x="12942" y="586756"/>
                          </a:cubicBezTo>
                          <a:cubicBezTo>
                            <a:pt x="12956" y="586759"/>
                            <a:pt x="12971" y="586763"/>
                            <a:pt x="12985" y="586767"/>
                          </a:cubicBezTo>
                          <a:cubicBezTo>
                            <a:pt x="14322" y="587112"/>
                            <a:pt x="15700" y="587273"/>
                            <a:pt x="17081" y="587243"/>
                          </a:cubicBezTo>
                          <a:cubicBezTo>
                            <a:pt x="24940" y="587288"/>
                            <a:pt x="31800" y="581926"/>
                            <a:pt x="33654" y="574289"/>
                          </a:cubicBezTo>
                          <a:lnTo>
                            <a:pt x="76422" y="375597"/>
                          </a:lnTo>
                          <a:lnTo>
                            <a:pt x="396557" y="560382"/>
                          </a:lnTo>
                          <a:lnTo>
                            <a:pt x="396557" y="810890"/>
                          </a:lnTo>
                          <a:cubicBezTo>
                            <a:pt x="395852" y="820333"/>
                            <a:pt x="402935" y="828559"/>
                            <a:pt x="412377" y="829264"/>
                          </a:cubicBezTo>
                          <a:cubicBezTo>
                            <a:pt x="421820" y="829969"/>
                            <a:pt x="430046" y="822886"/>
                            <a:pt x="430751" y="813444"/>
                          </a:cubicBezTo>
                          <a:cubicBezTo>
                            <a:pt x="430815" y="812594"/>
                            <a:pt x="430815" y="811740"/>
                            <a:pt x="430751" y="810890"/>
                          </a:cubicBezTo>
                          <a:lnTo>
                            <a:pt x="430751" y="560763"/>
                          </a:lnTo>
                          <a:lnTo>
                            <a:pt x="750792" y="375597"/>
                          </a:lnTo>
                          <a:lnTo>
                            <a:pt x="793559" y="574098"/>
                          </a:lnTo>
                          <a:cubicBezTo>
                            <a:pt x="795483" y="581731"/>
                            <a:pt x="802356" y="587072"/>
                            <a:pt x="810227" y="587052"/>
                          </a:cubicBezTo>
                          <a:cubicBezTo>
                            <a:pt x="811608" y="587076"/>
                            <a:pt x="812985" y="586916"/>
                            <a:pt x="814323" y="586576"/>
                          </a:cubicBezTo>
                          <a:cubicBezTo>
                            <a:pt x="823391" y="584322"/>
                            <a:pt x="828956" y="575189"/>
                            <a:pt x="826801" y="566097"/>
                          </a:cubicBezTo>
                          <a:close/>
                        </a:path>
                      </a:pathLst>
                    </a:custGeom>
                    <a:solidFill>
                      <a:srgbClr val="3747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307" name="Graphic 700"/>
                    <p:cNvGrpSpPr/>
                    <p:nvPr/>
                  </p:nvGrpSpPr>
                  <p:grpSpPr>
                    <a:xfrm>
                      <a:off x="5830349" y="2970005"/>
                      <a:ext cx="973377" cy="1059098"/>
                      <a:chOff x="5830349" y="2970005"/>
                      <a:chExt cx="973377" cy="1059098"/>
                    </a:xfrm>
                  </p:grpSpPr>
                  <p:sp>
                    <p:nvSpPr>
                      <p:cNvPr id="308" name="Freeform: Shape 797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9" name="Freeform: Shape 798"/>
                      <p:cNvSpPr/>
                      <p:nvPr/>
                    </p:nvSpPr>
                    <p:spPr>
                      <a:xfrm>
                        <a:off x="5830442" y="2970716"/>
                        <a:ext cx="973283" cy="1058388"/>
                      </a:xfrm>
                      <a:custGeom>
                        <a:avLst/>
                        <a:gdLst>
                          <a:gd name="connsiteX0" fmla="*/ 0 w 973283"/>
                          <a:gd name="connsiteY0" fmla="*/ 810709 h 1058388"/>
                          <a:gd name="connsiteX1" fmla="*/ 29337 w 973283"/>
                          <a:gd name="connsiteY1" fmla="*/ 854238 h 1058388"/>
                          <a:gd name="connsiteX2" fmla="*/ 235458 w 973283"/>
                          <a:gd name="connsiteY2" fmla="*/ 976349 h 1058388"/>
                          <a:gd name="connsiteX3" fmla="*/ 545402 w 973283"/>
                          <a:gd name="connsiteY3" fmla="*/ 1041976 h 1058388"/>
                          <a:gd name="connsiteX4" fmla="*/ 857155 w 973283"/>
                          <a:gd name="connsiteY4" fmla="*/ 876431 h 1058388"/>
                          <a:gd name="connsiteX5" fmla="*/ 954119 w 973283"/>
                          <a:gd name="connsiteY5" fmla="*/ 643736 h 1058388"/>
                          <a:gd name="connsiteX6" fmla="*/ 954119 w 973283"/>
                          <a:gd name="connsiteY6" fmla="*/ 643736 h 1058388"/>
                          <a:gd name="connsiteX7" fmla="*/ 970502 w 973283"/>
                          <a:gd name="connsiteY7" fmla="*/ 285215 h 1058388"/>
                          <a:gd name="connsiteX8" fmla="*/ 946118 w 973283"/>
                          <a:gd name="connsiteY8" fmla="*/ 177868 h 1058388"/>
                          <a:gd name="connsiteX9" fmla="*/ 943737 w 973283"/>
                          <a:gd name="connsiteY9" fmla="*/ 172343 h 1058388"/>
                          <a:gd name="connsiteX10" fmla="*/ 941165 w 973283"/>
                          <a:gd name="connsiteY10" fmla="*/ 167009 h 1058388"/>
                          <a:gd name="connsiteX11" fmla="*/ 938498 w 973283"/>
                          <a:gd name="connsiteY11" fmla="*/ 161866 h 1058388"/>
                          <a:gd name="connsiteX12" fmla="*/ 930212 w 973283"/>
                          <a:gd name="connsiteY12" fmla="*/ 147293 h 1058388"/>
                          <a:gd name="connsiteX13" fmla="*/ 924116 w 973283"/>
                          <a:gd name="connsiteY13" fmla="*/ 137768 h 1058388"/>
                          <a:gd name="connsiteX14" fmla="*/ 921068 w 973283"/>
                          <a:gd name="connsiteY14" fmla="*/ 133577 h 1058388"/>
                          <a:gd name="connsiteX15" fmla="*/ 921068 w 973283"/>
                          <a:gd name="connsiteY15" fmla="*/ 133577 h 1058388"/>
                          <a:gd name="connsiteX16" fmla="*/ 907733 w 973283"/>
                          <a:gd name="connsiteY16" fmla="*/ 117384 h 1058388"/>
                          <a:gd name="connsiteX17" fmla="*/ 900589 w 973283"/>
                          <a:gd name="connsiteY17" fmla="*/ 109955 h 1058388"/>
                          <a:gd name="connsiteX18" fmla="*/ 889445 w 973283"/>
                          <a:gd name="connsiteY18" fmla="*/ 99477 h 1058388"/>
                          <a:gd name="connsiteX19" fmla="*/ 881634 w 973283"/>
                          <a:gd name="connsiteY19" fmla="*/ 93000 h 1058388"/>
                          <a:gd name="connsiteX20" fmla="*/ 873538 w 973283"/>
                          <a:gd name="connsiteY20" fmla="*/ 86809 h 1058388"/>
                          <a:gd name="connsiteX21" fmla="*/ 856774 w 973283"/>
                          <a:gd name="connsiteY21" fmla="*/ 75188 h 1058388"/>
                          <a:gd name="connsiteX22" fmla="*/ 849916 w 973283"/>
                          <a:gd name="connsiteY22" fmla="*/ 70902 h 1058388"/>
                          <a:gd name="connsiteX23" fmla="*/ 839057 w 973283"/>
                          <a:gd name="connsiteY23" fmla="*/ 64520 h 1058388"/>
                          <a:gd name="connsiteX24" fmla="*/ 829532 w 973283"/>
                          <a:gd name="connsiteY24" fmla="*/ 59377 h 1058388"/>
                          <a:gd name="connsiteX25" fmla="*/ 757238 w 973283"/>
                          <a:gd name="connsiteY25" fmla="*/ 21753 h 1058388"/>
                          <a:gd name="connsiteX26" fmla="*/ 738188 w 973283"/>
                          <a:gd name="connsiteY26" fmla="*/ 13657 h 1058388"/>
                          <a:gd name="connsiteX27" fmla="*/ 738188 w 973283"/>
                          <a:gd name="connsiteY27" fmla="*/ 13657 h 1058388"/>
                          <a:gd name="connsiteX28" fmla="*/ 724662 w 973283"/>
                          <a:gd name="connsiteY28" fmla="*/ 8609 h 1058388"/>
                          <a:gd name="connsiteX29" fmla="*/ 720185 w 973283"/>
                          <a:gd name="connsiteY29" fmla="*/ 7085 h 1058388"/>
                          <a:gd name="connsiteX30" fmla="*/ 663607 w 973283"/>
                          <a:gd name="connsiteY30" fmla="*/ 1084 h 1058388"/>
                          <a:gd name="connsiteX31" fmla="*/ 657892 w 973283"/>
                          <a:gd name="connsiteY31" fmla="*/ 2322 h 1058388"/>
                          <a:gd name="connsiteX32" fmla="*/ 652939 w 973283"/>
                          <a:gd name="connsiteY32" fmla="*/ 3846 h 1058388"/>
                          <a:gd name="connsiteX33" fmla="*/ 638747 w 973283"/>
                          <a:gd name="connsiteY33" fmla="*/ 10418 h 1058388"/>
                          <a:gd name="connsiteX34" fmla="*/ 633508 w 973283"/>
                          <a:gd name="connsiteY34" fmla="*/ 13371 h 1058388"/>
                          <a:gd name="connsiteX35" fmla="*/ 631698 w 973283"/>
                          <a:gd name="connsiteY35" fmla="*/ 14419 h 1058388"/>
                          <a:gd name="connsiteX36" fmla="*/ 627793 w 973283"/>
                          <a:gd name="connsiteY36" fmla="*/ 16610 h 1058388"/>
                          <a:gd name="connsiteX37" fmla="*/ 613124 w 973283"/>
                          <a:gd name="connsiteY37" fmla="*/ 24801 h 1058388"/>
                          <a:gd name="connsiteX38" fmla="*/ 611600 w 973283"/>
                          <a:gd name="connsiteY38" fmla="*/ 25754 h 1058388"/>
                          <a:gd name="connsiteX39" fmla="*/ 610743 w 973283"/>
                          <a:gd name="connsiteY39" fmla="*/ 26230 h 1058388"/>
                          <a:gd name="connsiteX40" fmla="*/ 607409 w 973283"/>
                          <a:gd name="connsiteY40" fmla="*/ 28135 h 1058388"/>
                          <a:gd name="connsiteX41" fmla="*/ 594075 w 973283"/>
                          <a:gd name="connsiteY41" fmla="*/ 37660 h 1058388"/>
                          <a:gd name="connsiteX42" fmla="*/ 589883 w 973283"/>
                          <a:gd name="connsiteY42" fmla="*/ 41660 h 1058388"/>
                          <a:gd name="connsiteX43" fmla="*/ 584835 w 973283"/>
                          <a:gd name="connsiteY43" fmla="*/ 47090 h 1058388"/>
                          <a:gd name="connsiteX44" fmla="*/ 581787 w 973283"/>
                          <a:gd name="connsiteY44" fmla="*/ 50709 h 1058388"/>
                          <a:gd name="connsiteX45" fmla="*/ 576453 w 973283"/>
                          <a:gd name="connsiteY45" fmla="*/ 57948 h 1058388"/>
                          <a:gd name="connsiteX46" fmla="*/ 573691 w 973283"/>
                          <a:gd name="connsiteY46" fmla="*/ 62044 h 1058388"/>
                          <a:gd name="connsiteX47" fmla="*/ 563499 w 973283"/>
                          <a:gd name="connsiteY47" fmla="*/ 80332 h 1058388"/>
                          <a:gd name="connsiteX48" fmla="*/ 561213 w 973283"/>
                          <a:gd name="connsiteY48" fmla="*/ 85094 h 1058388"/>
                          <a:gd name="connsiteX49" fmla="*/ 551688 w 973283"/>
                          <a:gd name="connsiteY49" fmla="*/ 108431 h 1058388"/>
                          <a:gd name="connsiteX50" fmla="*/ 549116 w 973283"/>
                          <a:gd name="connsiteY50" fmla="*/ 115670 h 1058388"/>
                          <a:gd name="connsiteX51" fmla="*/ 545973 w 973283"/>
                          <a:gd name="connsiteY51" fmla="*/ 125195 h 1058388"/>
                          <a:gd name="connsiteX52" fmla="*/ 404146 w 973283"/>
                          <a:gd name="connsiteY52" fmla="*/ 508481 h 1058388"/>
                          <a:gd name="connsiteX53" fmla="*/ 403384 w 973283"/>
                          <a:gd name="connsiteY53" fmla="*/ 509243 h 1058388"/>
                          <a:gd name="connsiteX54" fmla="*/ 52959 w 973283"/>
                          <a:gd name="connsiteY54" fmla="*/ 710411 h 1058388"/>
                          <a:gd name="connsiteX55" fmla="*/ 191 w 973283"/>
                          <a:gd name="connsiteY55" fmla="*/ 773371 h 1058388"/>
                          <a:gd name="connsiteX56" fmla="*/ 0 w 973283"/>
                          <a:gd name="connsiteY56" fmla="*/ 810709 h 10583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973283" h="1058388">
                            <a:moveTo>
                              <a:pt x="0" y="810709"/>
                            </a:moveTo>
                            <a:cubicBezTo>
                              <a:pt x="0" y="825758"/>
                              <a:pt x="9525" y="840046"/>
                              <a:pt x="29337" y="854238"/>
                            </a:cubicBezTo>
                            <a:cubicBezTo>
                              <a:pt x="95268" y="899456"/>
                              <a:pt x="164126" y="940249"/>
                              <a:pt x="235458" y="976349"/>
                            </a:cubicBezTo>
                            <a:cubicBezTo>
                              <a:pt x="313373" y="1014449"/>
                              <a:pt x="417767" y="1092268"/>
                              <a:pt x="545402" y="1041976"/>
                            </a:cubicBezTo>
                            <a:cubicBezTo>
                              <a:pt x="615887" y="1014258"/>
                              <a:pt x="782955" y="933772"/>
                              <a:pt x="857155" y="876431"/>
                            </a:cubicBezTo>
                            <a:cubicBezTo>
                              <a:pt x="900303" y="843094"/>
                              <a:pt x="929926" y="842713"/>
                              <a:pt x="954119" y="643736"/>
                            </a:cubicBezTo>
                            <a:lnTo>
                              <a:pt x="954119" y="643736"/>
                            </a:lnTo>
                            <a:cubicBezTo>
                              <a:pt x="970883" y="524673"/>
                              <a:pt x="977551" y="367511"/>
                              <a:pt x="970502" y="285215"/>
                            </a:cubicBezTo>
                            <a:cubicBezTo>
                              <a:pt x="968194" y="248355"/>
                              <a:pt x="959960" y="212108"/>
                              <a:pt x="946118" y="177868"/>
                            </a:cubicBezTo>
                            <a:lnTo>
                              <a:pt x="943737" y="172343"/>
                            </a:lnTo>
                            <a:lnTo>
                              <a:pt x="941165" y="167009"/>
                            </a:lnTo>
                            <a:cubicBezTo>
                              <a:pt x="940308" y="165295"/>
                              <a:pt x="939451" y="163580"/>
                              <a:pt x="938498" y="161866"/>
                            </a:cubicBezTo>
                            <a:cubicBezTo>
                              <a:pt x="935958" y="156786"/>
                              <a:pt x="933196" y="151928"/>
                              <a:pt x="930212" y="147293"/>
                            </a:cubicBezTo>
                            <a:cubicBezTo>
                              <a:pt x="928211" y="144149"/>
                              <a:pt x="926211" y="141006"/>
                              <a:pt x="924116" y="137768"/>
                            </a:cubicBezTo>
                            <a:lnTo>
                              <a:pt x="921068" y="133577"/>
                            </a:lnTo>
                            <a:lnTo>
                              <a:pt x="921068" y="133577"/>
                            </a:lnTo>
                            <a:cubicBezTo>
                              <a:pt x="916961" y="127909"/>
                              <a:pt x="912507" y="122502"/>
                              <a:pt x="907733" y="117384"/>
                            </a:cubicBezTo>
                            <a:cubicBezTo>
                              <a:pt x="905499" y="114770"/>
                              <a:pt x="903114" y="112289"/>
                              <a:pt x="900589" y="109955"/>
                            </a:cubicBezTo>
                            <a:cubicBezTo>
                              <a:pt x="897061" y="106268"/>
                              <a:pt x="893341" y="102771"/>
                              <a:pt x="889445" y="99477"/>
                            </a:cubicBezTo>
                            <a:lnTo>
                              <a:pt x="881634" y="93000"/>
                            </a:lnTo>
                            <a:cubicBezTo>
                              <a:pt x="878967" y="90809"/>
                              <a:pt x="876205" y="88809"/>
                              <a:pt x="873538" y="86809"/>
                            </a:cubicBezTo>
                            <a:cubicBezTo>
                              <a:pt x="868109" y="82713"/>
                              <a:pt x="862489" y="78903"/>
                              <a:pt x="856774" y="75188"/>
                            </a:cubicBezTo>
                            <a:lnTo>
                              <a:pt x="849916" y="70902"/>
                            </a:lnTo>
                            <a:lnTo>
                              <a:pt x="839057" y="64520"/>
                            </a:lnTo>
                            <a:lnTo>
                              <a:pt x="829532" y="59377"/>
                            </a:lnTo>
                            <a:cubicBezTo>
                              <a:pt x="803815" y="45280"/>
                              <a:pt x="779717" y="32040"/>
                              <a:pt x="757238" y="21753"/>
                            </a:cubicBezTo>
                            <a:cubicBezTo>
                              <a:pt x="750951" y="18896"/>
                              <a:pt x="744664" y="16133"/>
                              <a:pt x="738188" y="13657"/>
                            </a:cubicBezTo>
                            <a:lnTo>
                              <a:pt x="738188" y="13657"/>
                            </a:lnTo>
                            <a:cubicBezTo>
                              <a:pt x="733616" y="11847"/>
                              <a:pt x="728663" y="10133"/>
                              <a:pt x="724662" y="8609"/>
                            </a:cubicBezTo>
                            <a:lnTo>
                              <a:pt x="720185" y="7085"/>
                            </a:lnTo>
                            <a:cubicBezTo>
                              <a:pt x="702085" y="556"/>
                              <a:pt x="682674" y="-1502"/>
                              <a:pt x="663607" y="1084"/>
                            </a:cubicBezTo>
                            <a:cubicBezTo>
                              <a:pt x="661702" y="1084"/>
                              <a:pt x="659797" y="1846"/>
                              <a:pt x="657892" y="2322"/>
                            </a:cubicBezTo>
                            <a:lnTo>
                              <a:pt x="652939" y="3846"/>
                            </a:lnTo>
                            <a:cubicBezTo>
                              <a:pt x="647948" y="5424"/>
                              <a:pt x="643179" y="7633"/>
                              <a:pt x="638747" y="10418"/>
                            </a:cubicBezTo>
                            <a:lnTo>
                              <a:pt x="633508" y="13371"/>
                            </a:lnTo>
                            <a:lnTo>
                              <a:pt x="631698" y="14419"/>
                            </a:lnTo>
                            <a:lnTo>
                              <a:pt x="627793" y="16610"/>
                            </a:lnTo>
                            <a:cubicBezTo>
                              <a:pt x="622840" y="19277"/>
                              <a:pt x="617411" y="22420"/>
                              <a:pt x="613124" y="24801"/>
                            </a:cubicBezTo>
                            <a:lnTo>
                              <a:pt x="611600" y="25754"/>
                            </a:lnTo>
                            <a:lnTo>
                              <a:pt x="610743" y="26230"/>
                            </a:lnTo>
                            <a:lnTo>
                              <a:pt x="607409" y="28135"/>
                            </a:lnTo>
                            <a:cubicBezTo>
                              <a:pt x="602662" y="30864"/>
                              <a:pt x="598195" y="34054"/>
                              <a:pt x="594075" y="37660"/>
                            </a:cubicBezTo>
                            <a:cubicBezTo>
                              <a:pt x="592646" y="38898"/>
                              <a:pt x="591312" y="40232"/>
                              <a:pt x="589883" y="41660"/>
                            </a:cubicBezTo>
                            <a:cubicBezTo>
                              <a:pt x="588105" y="43379"/>
                              <a:pt x="586420" y="45191"/>
                              <a:pt x="584835" y="47090"/>
                            </a:cubicBezTo>
                            <a:lnTo>
                              <a:pt x="581787" y="50709"/>
                            </a:lnTo>
                            <a:cubicBezTo>
                              <a:pt x="579977" y="52995"/>
                              <a:pt x="578168" y="55376"/>
                              <a:pt x="576453" y="57948"/>
                            </a:cubicBezTo>
                            <a:lnTo>
                              <a:pt x="573691" y="62044"/>
                            </a:lnTo>
                            <a:cubicBezTo>
                              <a:pt x="569904" y="67914"/>
                              <a:pt x="566500" y="74023"/>
                              <a:pt x="563499" y="80332"/>
                            </a:cubicBezTo>
                            <a:cubicBezTo>
                              <a:pt x="562737" y="81856"/>
                              <a:pt x="561975" y="83380"/>
                              <a:pt x="561213" y="85094"/>
                            </a:cubicBezTo>
                            <a:cubicBezTo>
                              <a:pt x="557784" y="92238"/>
                              <a:pt x="554641" y="99953"/>
                              <a:pt x="551688" y="108431"/>
                            </a:cubicBezTo>
                            <a:cubicBezTo>
                              <a:pt x="550926" y="110812"/>
                              <a:pt x="549973" y="113193"/>
                              <a:pt x="549116" y="115670"/>
                            </a:cubicBezTo>
                            <a:cubicBezTo>
                              <a:pt x="548259" y="118146"/>
                              <a:pt x="547021" y="122051"/>
                              <a:pt x="545973" y="125195"/>
                            </a:cubicBezTo>
                            <a:cubicBezTo>
                              <a:pt x="496729" y="281214"/>
                              <a:pt x="475202" y="465332"/>
                              <a:pt x="404146" y="508481"/>
                            </a:cubicBezTo>
                            <a:cubicBezTo>
                              <a:pt x="403759" y="508553"/>
                              <a:pt x="403456" y="508856"/>
                              <a:pt x="403384" y="509243"/>
                            </a:cubicBezTo>
                            <a:cubicBezTo>
                              <a:pt x="310991" y="560392"/>
                              <a:pt x="118872" y="667643"/>
                              <a:pt x="52959" y="710411"/>
                            </a:cubicBezTo>
                            <a:cubicBezTo>
                              <a:pt x="17145" y="733556"/>
                              <a:pt x="286" y="754130"/>
                              <a:pt x="191" y="773371"/>
                            </a:cubicBezTo>
                            <a:cubicBezTo>
                              <a:pt x="-95" y="780038"/>
                              <a:pt x="95" y="804518"/>
                              <a:pt x="0" y="81070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0" name="Freeform: Shape 799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1" name="Freeform: Shape 800"/>
                      <p:cNvSpPr/>
                      <p:nvPr/>
                    </p:nvSpPr>
                    <p:spPr>
                      <a:xfrm>
                        <a:off x="5830349" y="3452241"/>
                        <a:ext cx="889102" cy="539667"/>
                      </a:xfrm>
                      <a:custGeom>
                        <a:avLst/>
                        <a:gdLst>
                          <a:gd name="connsiteX0" fmla="*/ 235647 w 889102"/>
                          <a:gd name="connsiteY0" fmla="*/ 457581 h 539667"/>
                          <a:gd name="connsiteX1" fmla="*/ 29431 w 889102"/>
                          <a:gd name="connsiteY1" fmla="*/ 335471 h 539667"/>
                          <a:gd name="connsiteX2" fmla="*/ 52672 w 889102"/>
                          <a:gd name="connsiteY2" fmla="*/ 229267 h 539667"/>
                          <a:gd name="connsiteX3" fmla="*/ 453865 w 889102"/>
                          <a:gd name="connsiteY3" fmla="*/ 0 h 539667"/>
                          <a:gd name="connsiteX4" fmla="*/ 888490 w 889102"/>
                          <a:gd name="connsiteY4" fmla="*/ 317563 h 539667"/>
                          <a:gd name="connsiteX5" fmla="*/ 545590 w 889102"/>
                          <a:gd name="connsiteY5" fmla="*/ 523208 h 539667"/>
                          <a:gd name="connsiteX6" fmla="*/ 235647 w 889102"/>
                          <a:gd name="connsiteY6" fmla="*/ 457581 h 539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89102" h="539667">
                            <a:moveTo>
                              <a:pt x="235647" y="457581"/>
                            </a:moveTo>
                            <a:cubicBezTo>
                              <a:pt x="164274" y="421499"/>
                              <a:pt x="95383" y="380706"/>
                              <a:pt x="29431" y="335471"/>
                            </a:cubicBezTo>
                            <a:cubicBezTo>
                              <a:pt x="-14861" y="303276"/>
                              <a:pt x="-10765" y="270415"/>
                              <a:pt x="52672" y="229267"/>
                            </a:cubicBezTo>
                            <a:cubicBezTo>
                              <a:pt x="140778" y="172117"/>
                              <a:pt x="453865" y="0"/>
                              <a:pt x="453865" y="0"/>
                            </a:cubicBezTo>
                            <a:cubicBezTo>
                              <a:pt x="453865" y="0"/>
                              <a:pt x="908017" y="268129"/>
                              <a:pt x="888490" y="317563"/>
                            </a:cubicBezTo>
                            <a:cubicBezTo>
                              <a:pt x="868964" y="366998"/>
                              <a:pt x="634078" y="488442"/>
                              <a:pt x="545590" y="523208"/>
                            </a:cubicBezTo>
                            <a:cubicBezTo>
                              <a:pt x="418051" y="573500"/>
                              <a:pt x="313276" y="496062"/>
                              <a:pt x="235647" y="4575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2" name="Freeform: Shape 801"/>
                      <p:cNvSpPr/>
                      <p:nvPr/>
                    </p:nvSpPr>
                    <p:spPr>
                      <a:xfrm>
                        <a:off x="5856255" y="3545561"/>
                        <a:ext cx="783165" cy="427887"/>
                      </a:xfrm>
                      <a:custGeom>
                        <a:avLst/>
                        <a:gdLst>
                          <a:gd name="connsiteX0" fmla="*/ 339090 w 783165"/>
                          <a:gd name="connsiteY0" fmla="*/ 427887 h 427887"/>
                          <a:gd name="connsiteX1" fmla="*/ 209741 w 783165"/>
                          <a:gd name="connsiteY1" fmla="*/ 364260 h 427887"/>
                          <a:gd name="connsiteX2" fmla="*/ 3524 w 783165"/>
                          <a:gd name="connsiteY2" fmla="*/ 242150 h 427887"/>
                          <a:gd name="connsiteX3" fmla="*/ 0 w 783165"/>
                          <a:gd name="connsiteY3" fmla="*/ 239387 h 427887"/>
                          <a:gd name="connsiteX4" fmla="*/ 26289 w 783165"/>
                          <a:gd name="connsiteY4" fmla="*/ 201287 h 427887"/>
                          <a:gd name="connsiteX5" fmla="*/ 378047 w 783165"/>
                          <a:gd name="connsiteY5" fmla="*/ 24 h 427887"/>
                          <a:gd name="connsiteX6" fmla="*/ 757523 w 783165"/>
                          <a:gd name="connsiteY6" fmla="*/ 153662 h 427887"/>
                          <a:gd name="connsiteX7" fmla="*/ 731806 w 783165"/>
                          <a:gd name="connsiteY7" fmla="*/ 262343 h 427887"/>
                          <a:gd name="connsiteX8" fmla="*/ 441865 w 783165"/>
                          <a:gd name="connsiteY8" fmla="*/ 402551 h 427887"/>
                          <a:gd name="connsiteX9" fmla="*/ 339090 w 783165"/>
                          <a:gd name="connsiteY9" fmla="*/ 427887 h 427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83165" h="427887">
                            <a:moveTo>
                              <a:pt x="339090" y="427887"/>
                            </a:moveTo>
                            <a:cubicBezTo>
                              <a:pt x="290131" y="409885"/>
                              <a:pt x="246888" y="382643"/>
                              <a:pt x="209741" y="364260"/>
                            </a:cubicBezTo>
                            <a:cubicBezTo>
                              <a:pt x="138368" y="328178"/>
                              <a:pt x="69477" y="287385"/>
                              <a:pt x="3524" y="242150"/>
                            </a:cubicBezTo>
                            <a:lnTo>
                              <a:pt x="0" y="239387"/>
                            </a:lnTo>
                            <a:cubicBezTo>
                              <a:pt x="5669" y="224810"/>
                              <a:pt x="14673" y="211761"/>
                              <a:pt x="26289" y="201287"/>
                            </a:cubicBezTo>
                            <a:cubicBezTo>
                              <a:pt x="83439" y="146137"/>
                              <a:pt x="286226" y="-2167"/>
                              <a:pt x="378047" y="24"/>
                            </a:cubicBezTo>
                            <a:cubicBezTo>
                              <a:pt x="469868" y="2215"/>
                              <a:pt x="729234" y="131564"/>
                              <a:pt x="757523" y="153662"/>
                            </a:cubicBezTo>
                            <a:cubicBezTo>
                              <a:pt x="805815" y="191762"/>
                              <a:pt x="779431" y="234244"/>
                              <a:pt x="731806" y="262343"/>
                            </a:cubicBezTo>
                            <a:cubicBezTo>
                              <a:pt x="684181" y="290441"/>
                              <a:pt x="529971" y="372452"/>
                              <a:pt x="441865" y="402551"/>
                            </a:cubicBezTo>
                            <a:cubicBezTo>
                              <a:pt x="408122" y="412966"/>
                              <a:pt x="373807" y="421425"/>
                              <a:pt x="339090" y="427887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3" name="Freeform: Shape 802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4" name="Freeform: Shape 803"/>
                      <p:cNvSpPr/>
                      <p:nvPr/>
                    </p:nvSpPr>
                    <p:spPr>
                      <a:xfrm>
                        <a:off x="6440519" y="2970005"/>
                        <a:ext cx="335946" cy="197151"/>
                      </a:xfrm>
                      <a:custGeom>
                        <a:avLst/>
                        <a:gdLst>
                          <a:gd name="connsiteX0" fmla="*/ 0 w 335946"/>
                          <a:gd name="connsiteY0" fmla="*/ 27226 h 197151"/>
                          <a:gd name="connsiteX1" fmla="*/ 186880 w 335946"/>
                          <a:gd name="connsiteY1" fmla="*/ 78375 h 197151"/>
                          <a:gd name="connsiteX2" fmla="*/ 303466 w 335946"/>
                          <a:gd name="connsiteY2" fmla="*/ 197152 h 197151"/>
                          <a:gd name="connsiteX3" fmla="*/ 335947 w 335946"/>
                          <a:gd name="connsiteY3" fmla="*/ 178102 h 197151"/>
                          <a:gd name="connsiteX4" fmla="*/ 219551 w 335946"/>
                          <a:gd name="connsiteY4" fmla="*/ 59611 h 197151"/>
                          <a:gd name="connsiteX5" fmla="*/ 29051 w 335946"/>
                          <a:gd name="connsiteY5" fmla="*/ 10652 h 197151"/>
                          <a:gd name="connsiteX6" fmla="*/ 0 w 335946"/>
                          <a:gd name="connsiteY6" fmla="*/ 27226 h 197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35946" h="197151">
                            <a:moveTo>
                              <a:pt x="0" y="27226"/>
                            </a:moveTo>
                            <a:cubicBezTo>
                              <a:pt x="47625" y="2175"/>
                              <a:pt x="110014" y="36751"/>
                              <a:pt x="186880" y="78375"/>
                            </a:cubicBezTo>
                            <a:cubicBezTo>
                              <a:pt x="236029" y="105331"/>
                              <a:pt x="278034" y="137335"/>
                              <a:pt x="303466" y="197152"/>
                            </a:cubicBezTo>
                            <a:lnTo>
                              <a:pt x="335947" y="178102"/>
                            </a:lnTo>
                            <a:cubicBezTo>
                              <a:pt x="310515" y="118475"/>
                              <a:pt x="268605" y="86567"/>
                              <a:pt x="219551" y="59611"/>
                            </a:cubicBezTo>
                            <a:cubicBezTo>
                              <a:pt x="140589" y="16367"/>
                              <a:pt x="77248" y="-18304"/>
                              <a:pt x="29051" y="10652"/>
                            </a:cubicBezTo>
                            <a:cubicBezTo>
                              <a:pt x="24860" y="13415"/>
                              <a:pt x="7906" y="22749"/>
                              <a:pt x="0" y="2722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15" name="Freeform: Shape 804"/>
                      <p:cNvSpPr/>
                      <p:nvPr/>
                    </p:nvSpPr>
                    <p:spPr>
                      <a:xfrm>
                        <a:off x="6234302" y="2988468"/>
                        <a:ext cx="536711" cy="796766"/>
                      </a:xfrm>
                      <a:custGeom>
                        <a:avLst/>
                        <a:gdLst>
                          <a:gd name="connsiteX0" fmla="*/ 0 w 536711"/>
                          <a:gd name="connsiteY0" fmla="*/ 491109 h 796766"/>
                          <a:gd name="connsiteX1" fmla="*/ 211550 w 536711"/>
                          <a:gd name="connsiteY1" fmla="*/ 587502 h 796766"/>
                          <a:gd name="connsiteX2" fmla="*/ 387477 w 536711"/>
                          <a:gd name="connsiteY2" fmla="*/ 694277 h 796766"/>
                          <a:gd name="connsiteX3" fmla="*/ 473774 w 536711"/>
                          <a:gd name="connsiteY3" fmla="*/ 796766 h 796766"/>
                          <a:gd name="connsiteX4" fmla="*/ 533972 w 536711"/>
                          <a:gd name="connsiteY4" fmla="*/ 285655 h 796766"/>
                          <a:gd name="connsiteX5" fmla="*/ 507302 w 536711"/>
                          <a:gd name="connsiteY5" fmla="*/ 173260 h 796766"/>
                          <a:gd name="connsiteX6" fmla="*/ 503587 w 536711"/>
                          <a:gd name="connsiteY6" fmla="*/ 165354 h 796766"/>
                          <a:gd name="connsiteX7" fmla="*/ 500729 w 536711"/>
                          <a:gd name="connsiteY7" fmla="*/ 160020 h 796766"/>
                          <a:gd name="connsiteX8" fmla="*/ 499396 w 536711"/>
                          <a:gd name="connsiteY8" fmla="*/ 157544 h 796766"/>
                          <a:gd name="connsiteX9" fmla="*/ 487680 w 536711"/>
                          <a:gd name="connsiteY9" fmla="*/ 138493 h 796766"/>
                          <a:gd name="connsiteX10" fmla="*/ 484537 w 536711"/>
                          <a:gd name="connsiteY10" fmla="*/ 134207 h 796766"/>
                          <a:gd name="connsiteX11" fmla="*/ 481298 w 536711"/>
                          <a:gd name="connsiteY11" fmla="*/ 129921 h 796766"/>
                          <a:gd name="connsiteX12" fmla="*/ 477965 w 536711"/>
                          <a:gd name="connsiteY12" fmla="*/ 125730 h 796766"/>
                          <a:gd name="connsiteX13" fmla="*/ 475107 w 536711"/>
                          <a:gd name="connsiteY13" fmla="*/ 122396 h 796766"/>
                          <a:gd name="connsiteX14" fmla="*/ 458343 w 536711"/>
                          <a:gd name="connsiteY14" fmla="*/ 104966 h 796766"/>
                          <a:gd name="connsiteX15" fmla="*/ 453866 w 536711"/>
                          <a:gd name="connsiteY15" fmla="*/ 100965 h 796766"/>
                          <a:gd name="connsiteX16" fmla="*/ 424339 w 536711"/>
                          <a:gd name="connsiteY16" fmla="*/ 78486 h 796766"/>
                          <a:gd name="connsiteX17" fmla="*/ 419576 w 536711"/>
                          <a:gd name="connsiteY17" fmla="*/ 75343 h 796766"/>
                          <a:gd name="connsiteX18" fmla="*/ 413004 w 536711"/>
                          <a:gd name="connsiteY18" fmla="*/ 71247 h 796766"/>
                          <a:gd name="connsiteX19" fmla="*/ 407575 w 536711"/>
                          <a:gd name="connsiteY19" fmla="*/ 68008 h 796766"/>
                          <a:gd name="connsiteX20" fmla="*/ 393097 w 536711"/>
                          <a:gd name="connsiteY20" fmla="*/ 59722 h 796766"/>
                          <a:gd name="connsiteX21" fmla="*/ 242411 w 536711"/>
                          <a:gd name="connsiteY21" fmla="*/ 0 h 796766"/>
                          <a:gd name="connsiteX22" fmla="*/ 237744 w 536711"/>
                          <a:gd name="connsiteY22" fmla="*/ 0 h 796766"/>
                          <a:gd name="connsiteX23" fmla="*/ 232125 w 536711"/>
                          <a:gd name="connsiteY23" fmla="*/ 476 h 796766"/>
                          <a:gd name="connsiteX24" fmla="*/ 228314 w 536711"/>
                          <a:gd name="connsiteY24" fmla="*/ 1048 h 796766"/>
                          <a:gd name="connsiteX25" fmla="*/ 214122 w 536711"/>
                          <a:gd name="connsiteY25" fmla="*/ 4858 h 796766"/>
                          <a:gd name="connsiteX26" fmla="*/ 210503 w 536711"/>
                          <a:gd name="connsiteY26" fmla="*/ 6382 h 796766"/>
                          <a:gd name="connsiteX27" fmla="*/ 208121 w 536711"/>
                          <a:gd name="connsiteY27" fmla="*/ 7525 h 796766"/>
                          <a:gd name="connsiteX28" fmla="*/ 207264 w 536711"/>
                          <a:gd name="connsiteY28" fmla="*/ 8001 h 796766"/>
                          <a:gd name="connsiteX29" fmla="*/ 203930 w 536711"/>
                          <a:gd name="connsiteY29" fmla="*/ 9906 h 796766"/>
                          <a:gd name="connsiteX30" fmla="*/ 202216 w 536711"/>
                          <a:gd name="connsiteY30" fmla="*/ 11049 h 796766"/>
                          <a:gd name="connsiteX31" fmla="*/ 197549 w 536711"/>
                          <a:gd name="connsiteY31" fmla="*/ 14097 h 796766"/>
                          <a:gd name="connsiteX32" fmla="*/ 190595 w 536711"/>
                          <a:gd name="connsiteY32" fmla="*/ 19622 h 796766"/>
                          <a:gd name="connsiteX33" fmla="*/ 186404 w 536711"/>
                          <a:gd name="connsiteY33" fmla="*/ 23622 h 796766"/>
                          <a:gd name="connsiteX34" fmla="*/ 181356 w 536711"/>
                          <a:gd name="connsiteY34" fmla="*/ 29051 h 796766"/>
                          <a:gd name="connsiteX35" fmla="*/ 178308 w 536711"/>
                          <a:gd name="connsiteY35" fmla="*/ 32671 h 796766"/>
                          <a:gd name="connsiteX36" fmla="*/ 172974 w 536711"/>
                          <a:gd name="connsiteY36" fmla="*/ 39910 h 796766"/>
                          <a:gd name="connsiteX37" fmla="*/ 170212 w 536711"/>
                          <a:gd name="connsiteY37" fmla="*/ 44005 h 796766"/>
                          <a:gd name="connsiteX38" fmla="*/ 160020 w 536711"/>
                          <a:gd name="connsiteY38" fmla="*/ 62293 h 796766"/>
                          <a:gd name="connsiteX39" fmla="*/ 157734 w 536711"/>
                          <a:gd name="connsiteY39" fmla="*/ 67056 h 796766"/>
                          <a:gd name="connsiteX40" fmla="*/ 148209 w 536711"/>
                          <a:gd name="connsiteY40" fmla="*/ 90392 h 796766"/>
                          <a:gd name="connsiteX41" fmla="*/ 145637 w 536711"/>
                          <a:gd name="connsiteY41" fmla="*/ 97631 h 796766"/>
                          <a:gd name="connsiteX42" fmla="*/ 142494 w 536711"/>
                          <a:gd name="connsiteY42" fmla="*/ 107156 h 796766"/>
                          <a:gd name="connsiteX43" fmla="*/ 0 w 536711"/>
                          <a:gd name="connsiteY43" fmla="*/ 491109 h 7967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536711" h="796766">
                            <a:moveTo>
                              <a:pt x="0" y="491109"/>
                            </a:moveTo>
                            <a:cubicBezTo>
                              <a:pt x="0" y="491109"/>
                              <a:pt x="46292" y="506349"/>
                              <a:pt x="211550" y="587502"/>
                            </a:cubicBezTo>
                            <a:cubicBezTo>
                              <a:pt x="279368" y="620744"/>
                              <a:pt x="323945" y="654177"/>
                              <a:pt x="387477" y="694277"/>
                            </a:cubicBezTo>
                            <a:cubicBezTo>
                              <a:pt x="480917" y="753142"/>
                              <a:pt x="473774" y="796766"/>
                              <a:pt x="473774" y="796766"/>
                            </a:cubicBezTo>
                            <a:cubicBezTo>
                              <a:pt x="520256" y="758666"/>
                              <a:pt x="545402" y="420814"/>
                              <a:pt x="533972" y="285655"/>
                            </a:cubicBezTo>
                            <a:cubicBezTo>
                              <a:pt x="531570" y="246941"/>
                              <a:pt x="522549" y="208925"/>
                              <a:pt x="507302" y="173260"/>
                            </a:cubicBezTo>
                            <a:lnTo>
                              <a:pt x="503587" y="165354"/>
                            </a:lnTo>
                            <a:cubicBezTo>
                              <a:pt x="502634" y="163544"/>
                              <a:pt x="501777" y="161734"/>
                              <a:pt x="500729" y="160020"/>
                            </a:cubicBezTo>
                            <a:cubicBezTo>
                              <a:pt x="500342" y="159165"/>
                              <a:pt x="499897" y="158337"/>
                              <a:pt x="499396" y="157544"/>
                            </a:cubicBezTo>
                            <a:cubicBezTo>
                              <a:pt x="495681" y="150876"/>
                              <a:pt x="491776" y="144685"/>
                              <a:pt x="487680" y="138493"/>
                            </a:cubicBezTo>
                            <a:cubicBezTo>
                              <a:pt x="486601" y="136970"/>
                              <a:pt x="485553" y="135541"/>
                              <a:pt x="484537" y="134207"/>
                            </a:cubicBezTo>
                            <a:lnTo>
                              <a:pt x="481298" y="129921"/>
                            </a:lnTo>
                            <a:cubicBezTo>
                              <a:pt x="480251" y="128492"/>
                              <a:pt x="479108" y="127159"/>
                              <a:pt x="477965" y="125730"/>
                            </a:cubicBezTo>
                            <a:cubicBezTo>
                              <a:pt x="476821" y="124301"/>
                              <a:pt x="476060" y="123539"/>
                              <a:pt x="475107" y="122396"/>
                            </a:cubicBezTo>
                            <a:cubicBezTo>
                              <a:pt x="469863" y="116265"/>
                              <a:pt x="464265" y="110445"/>
                              <a:pt x="458343" y="104966"/>
                            </a:cubicBezTo>
                            <a:cubicBezTo>
                              <a:pt x="456920" y="103556"/>
                              <a:pt x="455426" y="102221"/>
                              <a:pt x="453866" y="100965"/>
                            </a:cubicBezTo>
                            <a:cubicBezTo>
                              <a:pt x="444573" y="92777"/>
                              <a:pt x="434705" y="85265"/>
                              <a:pt x="424339" y="78486"/>
                            </a:cubicBezTo>
                            <a:lnTo>
                              <a:pt x="419576" y="75343"/>
                            </a:lnTo>
                            <a:lnTo>
                              <a:pt x="413004" y="71247"/>
                            </a:lnTo>
                            <a:lnTo>
                              <a:pt x="407575" y="68008"/>
                            </a:lnTo>
                            <a:cubicBezTo>
                              <a:pt x="402812" y="65151"/>
                              <a:pt x="398050" y="62389"/>
                              <a:pt x="393097" y="59722"/>
                            </a:cubicBezTo>
                            <a:cubicBezTo>
                              <a:pt x="334328" y="27527"/>
                              <a:pt x="284131" y="0"/>
                              <a:pt x="242411" y="0"/>
                            </a:cubicBezTo>
                            <a:lnTo>
                              <a:pt x="237744" y="0"/>
                            </a:lnTo>
                            <a:lnTo>
                              <a:pt x="232125" y="476"/>
                            </a:lnTo>
                            <a:lnTo>
                              <a:pt x="228314" y="1048"/>
                            </a:lnTo>
                            <a:cubicBezTo>
                              <a:pt x="223477" y="1880"/>
                              <a:pt x="218726" y="3155"/>
                              <a:pt x="214122" y="4858"/>
                            </a:cubicBezTo>
                            <a:lnTo>
                              <a:pt x="210503" y="6382"/>
                            </a:lnTo>
                            <a:lnTo>
                              <a:pt x="208121" y="7525"/>
                            </a:lnTo>
                            <a:lnTo>
                              <a:pt x="207264" y="8001"/>
                            </a:lnTo>
                            <a:lnTo>
                              <a:pt x="203930" y="9906"/>
                            </a:lnTo>
                            <a:lnTo>
                              <a:pt x="202216" y="11049"/>
                            </a:lnTo>
                            <a:cubicBezTo>
                              <a:pt x="200603" y="11976"/>
                              <a:pt x="199045" y="12993"/>
                              <a:pt x="197549" y="14097"/>
                            </a:cubicBezTo>
                            <a:cubicBezTo>
                              <a:pt x="195140" y="15821"/>
                              <a:pt x="192819" y="17664"/>
                              <a:pt x="190595" y="19622"/>
                            </a:cubicBezTo>
                            <a:cubicBezTo>
                              <a:pt x="189167" y="20860"/>
                              <a:pt x="187833" y="22193"/>
                              <a:pt x="186404" y="23622"/>
                            </a:cubicBezTo>
                            <a:cubicBezTo>
                              <a:pt x="184626" y="25340"/>
                              <a:pt x="182941" y="27153"/>
                              <a:pt x="181356" y="29051"/>
                            </a:cubicBezTo>
                            <a:lnTo>
                              <a:pt x="178308" y="32671"/>
                            </a:lnTo>
                            <a:cubicBezTo>
                              <a:pt x="176498" y="34957"/>
                              <a:pt x="174688" y="37338"/>
                              <a:pt x="172974" y="39910"/>
                            </a:cubicBezTo>
                            <a:lnTo>
                              <a:pt x="170212" y="44005"/>
                            </a:lnTo>
                            <a:cubicBezTo>
                              <a:pt x="166425" y="49876"/>
                              <a:pt x="163021" y="55985"/>
                              <a:pt x="160020" y="62293"/>
                            </a:cubicBezTo>
                            <a:cubicBezTo>
                              <a:pt x="159258" y="63817"/>
                              <a:pt x="158496" y="65342"/>
                              <a:pt x="157734" y="67056"/>
                            </a:cubicBezTo>
                            <a:cubicBezTo>
                              <a:pt x="154305" y="74200"/>
                              <a:pt x="151162" y="81915"/>
                              <a:pt x="148209" y="90392"/>
                            </a:cubicBezTo>
                            <a:cubicBezTo>
                              <a:pt x="147447" y="92774"/>
                              <a:pt x="146495" y="95155"/>
                              <a:pt x="145637" y="97631"/>
                            </a:cubicBezTo>
                            <a:cubicBezTo>
                              <a:pt x="144780" y="100108"/>
                              <a:pt x="143542" y="104013"/>
                              <a:pt x="142494" y="107156"/>
                            </a:cubicBezTo>
                            <a:cubicBezTo>
                              <a:pt x="92583" y="263842"/>
                              <a:pt x="71247" y="447961"/>
                              <a:pt x="0" y="491109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71" name="Graphic 700"/>
                  <p:cNvGrpSpPr/>
                  <p:nvPr/>
                </p:nvGrpSpPr>
                <p:grpSpPr>
                  <a:xfrm>
                    <a:off x="3714750" y="1047750"/>
                    <a:ext cx="2937822" cy="3545999"/>
                    <a:chOff x="3714750" y="1047750"/>
                    <a:chExt cx="2937822" cy="3545999"/>
                  </a:xfrm>
                </p:grpSpPr>
                <p:grpSp>
                  <p:nvGrpSpPr>
                    <p:cNvPr id="272" name="Graphic 700"/>
                    <p:cNvGrpSpPr/>
                    <p:nvPr/>
                  </p:nvGrpSpPr>
                  <p:grpSpPr>
                    <a:xfrm>
                      <a:off x="5656417" y="3494150"/>
                      <a:ext cx="983925" cy="1099598"/>
                      <a:chOff x="5656417" y="3494150"/>
                      <a:chExt cx="983925" cy="1099598"/>
                    </a:xfrm>
                  </p:grpSpPr>
                  <p:sp>
                    <p:nvSpPr>
                      <p:cNvPr id="293" name="Freeform: Shape 807"/>
                      <p:cNvSpPr/>
                      <p:nvPr/>
                    </p:nvSpPr>
                    <p:spPr>
                      <a:xfrm>
                        <a:off x="5768850" y="3519773"/>
                        <a:ext cx="546796" cy="782675"/>
                      </a:xfrm>
                      <a:custGeom>
                        <a:avLst/>
                        <a:gdLst>
                          <a:gd name="connsiteX0" fmla="*/ 358868 w 546796"/>
                          <a:gd name="connsiteY0" fmla="*/ 0 h 782675"/>
                          <a:gd name="connsiteX1" fmla="*/ 137317 w 546796"/>
                          <a:gd name="connsiteY1" fmla="*/ 109252 h 782675"/>
                          <a:gd name="connsiteX2" fmla="*/ 633 w 546796"/>
                          <a:gd name="connsiteY2" fmla="*/ 328327 h 782675"/>
                          <a:gd name="connsiteX3" fmla="*/ 16540 w 546796"/>
                          <a:gd name="connsiteY3" fmla="*/ 730853 h 782675"/>
                          <a:gd name="connsiteX4" fmla="*/ 151223 w 546796"/>
                          <a:gd name="connsiteY4" fmla="*/ 742664 h 782675"/>
                          <a:gd name="connsiteX5" fmla="*/ 154271 w 546796"/>
                          <a:gd name="connsiteY5" fmla="*/ 733139 h 782675"/>
                          <a:gd name="connsiteX6" fmla="*/ 148652 w 546796"/>
                          <a:gd name="connsiteY6" fmla="*/ 709231 h 782675"/>
                          <a:gd name="connsiteX7" fmla="*/ 148651 w 546796"/>
                          <a:gd name="connsiteY7" fmla="*/ 698849 h 782675"/>
                          <a:gd name="connsiteX8" fmla="*/ 178179 w 546796"/>
                          <a:gd name="connsiteY8" fmla="*/ 341376 h 782675"/>
                          <a:gd name="connsiteX9" fmla="*/ 546796 w 546796"/>
                          <a:gd name="connsiteY9" fmla="*/ 156877 h 782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46796" h="782675">
                            <a:moveTo>
                              <a:pt x="358868" y="0"/>
                            </a:moveTo>
                            <a:cubicBezTo>
                              <a:pt x="358868" y="0"/>
                              <a:pt x="219517" y="63246"/>
                              <a:pt x="137317" y="109252"/>
                            </a:cubicBezTo>
                            <a:cubicBezTo>
                              <a:pt x="33208" y="167830"/>
                              <a:pt x="-5558" y="166402"/>
                              <a:pt x="633" y="328327"/>
                            </a:cubicBezTo>
                            <a:cubicBezTo>
                              <a:pt x="5872" y="469678"/>
                              <a:pt x="22540" y="650748"/>
                              <a:pt x="16540" y="730853"/>
                            </a:cubicBezTo>
                            <a:cubicBezTo>
                              <a:pt x="55497" y="772573"/>
                              <a:pt x="134364" y="817055"/>
                              <a:pt x="151223" y="742664"/>
                            </a:cubicBezTo>
                            <a:lnTo>
                              <a:pt x="154271" y="733139"/>
                            </a:lnTo>
                            <a:cubicBezTo>
                              <a:pt x="151517" y="725403"/>
                              <a:pt x="149632" y="717385"/>
                              <a:pt x="148652" y="709231"/>
                            </a:cubicBezTo>
                            <a:lnTo>
                              <a:pt x="148651" y="698849"/>
                            </a:lnTo>
                            <a:cubicBezTo>
                              <a:pt x="146556" y="628079"/>
                              <a:pt x="178655" y="426530"/>
                              <a:pt x="178179" y="341376"/>
                            </a:cubicBezTo>
                            <a:lnTo>
                              <a:pt x="546796" y="156877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4" name="Freeform: Shape 808"/>
                      <p:cNvSpPr/>
                      <p:nvPr/>
                    </p:nvSpPr>
                    <p:spPr>
                      <a:xfrm>
                        <a:off x="5663155" y="4294805"/>
                        <a:ext cx="283297" cy="193425"/>
                      </a:xfrm>
                      <a:custGeom>
                        <a:avLst/>
                        <a:gdLst>
                          <a:gd name="connsiteX0" fmla="*/ 123 w 283297"/>
                          <a:gd name="connsiteY0" fmla="*/ 152703 h 193425"/>
                          <a:gd name="connsiteX1" fmla="*/ 8696 w 283297"/>
                          <a:gd name="connsiteY1" fmla="*/ 176325 h 193425"/>
                          <a:gd name="connsiteX2" fmla="*/ 109280 w 283297"/>
                          <a:gd name="connsiteY2" fmla="*/ 187374 h 193425"/>
                          <a:gd name="connsiteX3" fmla="*/ 209578 w 283297"/>
                          <a:gd name="connsiteY3" fmla="*/ 115555 h 193425"/>
                          <a:gd name="connsiteX4" fmla="*/ 236724 w 283297"/>
                          <a:gd name="connsiteY4" fmla="*/ 61739 h 193425"/>
                          <a:gd name="connsiteX5" fmla="*/ 274253 w 283297"/>
                          <a:gd name="connsiteY5" fmla="*/ 29640 h 193425"/>
                          <a:gd name="connsiteX6" fmla="*/ 283206 w 283297"/>
                          <a:gd name="connsiteY6" fmla="*/ 1065 h 193425"/>
                          <a:gd name="connsiteX7" fmla="*/ 123 w 283297"/>
                          <a:gd name="connsiteY7" fmla="*/ 152703 h 193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83297" h="193425">
                            <a:moveTo>
                              <a:pt x="123" y="152703"/>
                            </a:moveTo>
                            <a:cubicBezTo>
                              <a:pt x="-679" y="161460"/>
                              <a:pt x="2463" y="170120"/>
                              <a:pt x="8696" y="176325"/>
                            </a:cubicBezTo>
                            <a:cubicBezTo>
                              <a:pt x="17364" y="183373"/>
                              <a:pt x="45653" y="203376"/>
                              <a:pt x="109280" y="187374"/>
                            </a:cubicBezTo>
                            <a:cubicBezTo>
                              <a:pt x="170526" y="171944"/>
                              <a:pt x="200434" y="134796"/>
                              <a:pt x="209578" y="115555"/>
                            </a:cubicBezTo>
                            <a:cubicBezTo>
                              <a:pt x="218722" y="96315"/>
                              <a:pt x="227009" y="77455"/>
                              <a:pt x="236724" y="61739"/>
                            </a:cubicBezTo>
                            <a:cubicBezTo>
                              <a:pt x="246598" y="48294"/>
                              <a:pt x="259440" y="37310"/>
                              <a:pt x="274253" y="29640"/>
                            </a:cubicBezTo>
                            <a:cubicBezTo>
                              <a:pt x="281778" y="24973"/>
                              <a:pt x="283778" y="15067"/>
                              <a:pt x="283206" y="1065"/>
                            </a:cubicBezTo>
                            <a:cubicBezTo>
                              <a:pt x="275872" y="-14842"/>
                              <a:pt x="123" y="152703"/>
                              <a:pt x="123" y="152703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5" name="Freeform: Shape 809"/>
                      <p:cNvSpPr/>
                      <p:nvPr/>
                    </p:nvSpPr>
                    <p:spPr>
                      <a:xfrm>
                        <a:off x="5660296" y="4182374"/>
                        <a:ext cx="288621" cy="289999"/>
                      </a:xfrm>
                      <a:custGeom>
                        <a:avLst/>
                        <a:gdLst>
                          <a:gd name="connsiteX0" fmla="*/ 258062 w 288621"/>
                          <a:gd name="connsiteY0" fmla="*/ 53 h 289999"/>
                          <a:gd name="connsiteX1" fmla="*/ 258062 w 288621"/>
                          <a:gd name="connsiteY1" fmla="*/ 15007 h 289999"/>
                          <a:gd name="connsiteX2" fmla="*/ 247775 w 288621"/>
                          <a:gd name="connsiteY2" fmla="*/ 36343 h 289999"/>
                          <a:gd name="connsiteX3" fmla="*/ 216057 w 288621"/>
                          <a:gd name="connsiteY3" fmla="*/ 66347 h 289999"/>
                          <a:gd name="connsiteX4" fmla="*/ 212913 w 288621"/>
                          <a:gd name="connsiteY4" fmla="*/ 67966 h 289999"/>
                          <a:gd name="connsiteX5" fmla="*/ 210532 w 288621"/>
                          <a:gd name="connsiteY5" fmla="*/ 62442 h 289999"/>
                          <a:gd name="connsiteX6" fmla="*/ 213294 w 288621"/>
                          <a:gd name="connsiteY6" fmla="*/ 43392 h 289999"/>
                          <a:gd name="connsiteX7" fmla="*/ 161478 w 288621"/>
                          <a:gd name="connsiteY7" fmla="*/ 15769 h 289999"/>
                          <a:gd name="connsiteX8" fmla="*/ 121664 w 288621"/>
                          <a:gd name="connsiteY8" fmla="*/ 40439 h 289999"/>
                          <a:gd name="connsiteX9" fmla="*/ 70134 w 288621"/>
                          <a:gd name="connsiteY9" fmla="*/ 151596 h 289999"/>
                          <a:gd name="connsiteX10" fmla="*/ 36606 w 288621"/>
                          <a:gd name="connsiteY10" fmla="*/ 193506 h 289999"/>
                          <a:gd name="connsiteX11" fmla="*/ 1554 w 288621"/>
                          <a:gd name="connsiteY11" fmla="*/ 255704 h 289999"/>
                          <a:gd name="connsiteX12" fmla="*/ 65181 w 288621"/>
                          <a:gd name="connsiteY12" fmla="*/ 289899 h 289999"/>
                          <a:gd name="connsiteX13" fmla="*/ 181576 w 288621"/>
                          <a:gd name="connsiteY13" fmla="*/ 240464 h 289999"/>
                          <a:gd name="connsiteX14" fmla="*/ 231963 w 288621"/>
                          <a:gd name="connsiteY14" fmla="*/ 162168 h 289999"/>
                          <a:gd name="connsiteX15" fmla="*/ 285494 w 288621"/>
                          <a:gd name="connsiteY15" fmla="*/ 116734 h 289999"/>
                          <a:gd name="connsiteX16" fmla="*/ 280731 w 288621"/>
                          <a:gd name="connsiteY16" fmla="*/ 59584 h 289999"/>
                          <a:gd name="connsiteX17" fmla="*/ 266444 w 288621"/>
                          <a:gd name="connsiteY17" fmla="*/ 21484 h 289999"/>
                          <a:gd name="connsiteX18" fmla="*/ 258062 w 288621"/>
                          <a:gd name="connsiteY18" fmla="*/ 53 h 289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8621" h="289999">
                            <a:moveTo>
                              <a:pt x="258062" y="53"/>
                            </a:moveTo>
                            <a:lnTo>
                              <a:pt x="258062" y="15007"/>
                            </a:lnTo>
                            <a:cubicBezTo>
                              <a:pt x="257335" y="23131"/>
                              <a:pt x="253679" y="30714"/>
                              <a:pt x="247775" y="36343"/>
                            </a:cubicBezTo>
                            <a:cubicBezTo>
                              <a:pt x="237393" y="46535"/>
                              <a:pt x="226629" y="56346"/>
                              <a:pt x="216057" y="66347"/>
                            </a:cubicBezTo>
                            <a:cubicBezTo>
                              <a:pt x="215291" y="67314"/>
                              <a:pt x="214145" y="67904"/>
                              <a:pt x="212913" y="67966"/>
                            </a:cubicBezTo>
                            <a:cubicBezTo>
                              <a:pt x="210627" y="67966"/>
                              <a:pt x="210246" y="64632"/>
                              <a:pt x="210532" y="62442"/>
                            </a:cubicBezTo>
                            <a:cubicBezTo>
                              <a:pt x="211956" y="56175"/>
                              <a:pt x="212880" y="49805"/>
                              <a:pt x="213294" y="43392"/>
                            </a:cubicBezTo>
                            <a:cubicBezTo>
                              <a:pt x="213294" y="20817"/>
                              <a:pt x="179100" y="15293"/>
                              <a:pt x="161478" y="15769"/>
                            </a:cubicBezTo>
                            <a:cubicBezTo>
                              <a:pt x="145667" y="15769"/>
                              <a:pt x="125283" y="22817"/>
                              <a:pt x="121664" y="40439"/>
                            </a:cubicBezTo>
                            <a:cubicBezTo>
                              <a:pt x="115282" y="71585"/>
                              <a:pt x="82802" y="133784"/>
                              <a:pt x="70134" y="151596"/>
                            </a:cubicBezTo>
                            <a:cubicBezTo>
                              <a:pt x="60032" y="166392"/>
                              <a:pt x="48824" y="180402"/>
                              <a:pt x="36606" y="193506"/>
                            </a:cubicBezTo>
                            <a:cubicBezTo>
                              <a:pt x="23366" y="207698"/>
                              <a:pt x="-7209" y="232082"/>
                              <a:pt x="1554" y="255704"/>
                            </a:cubicBezTo>
                            <a:cubicBezTo>
                              <a:pt x="10317" y="279326"/>
                              <a:pt x="33177" y="291232"/>
                              <a:pt x="65181" y="289899"/>
                            </a:cubicBezTo>
                            <a:cubicBezTo>
                              <a:pt x="108540" y="287423"/>
                              <a:pt x="149688" y="269947"/>
                              <a:pt x="181576" y="240464"/>
                            </a:cubicBezTo>
                            <a:cubicBezTo>
                              <a:pt x="206246" y="215984"/>
                              <a:pt x="223486" y="174837"/>
                              <a:pt x="231963" y="162168"/>
                            </a:cubicBezTo>
                            <a:cubicBezTo>
                              <a:pt x="247299" y="139023"/>
                              <a:pt x="277588" y="128545"/>
                              <a:pt x="285494" y="116734"/>
                            </a:cubicBezTo>
                            <a:cubicBezTo>
                              <a:pt x="290932" y="97741"/>
                              <a:pt x="289239" y="77415"/>
                              <a:pt x="280731" y="59584"/>
                            </a:cubicBezTo>
                            <a:cubicBezTo>
                              <a:pt x="275257" y="47163"/>
                              <a:pt x="270487" y="34443"/>
                              <a:pt x="266444" y="21484"/>
                            </a:cubicBezTo>
                            <a:cubicBezTo>
                              <a:pt x="263015" y="11197"/>
                              <a:pt x="265968" y="-900"/>
                              <a:pt x="258062" y="53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6" name="Freeform: Shape 810"/>
                      <p:cNvSpPr/>
                      <p:nvPr/>
                    </p:nvSpPr>
                    <p:spPr>
                      <a:xfrm>
                        <a:off x="5656417" y="4363291"/>
                        <a:ext cx="176311" cy="110037"/>
                      </a:xfrm>
                      <a:custGeom>
                        <a:avLst/>
                        <a:gdLst>
                          <a:gd name="connsiteX0" fmla="*/ 87158 w 176311"/>
                          <a:gd name="connsiteY0" fmla="*/ 493 h 110037"/>
                          <a:gd name="connsiteX1" fmla="*/ 45057 w 176311"/>
                          <a:gd name="connsiteY1" fmla="*/ 6398 h 110037"/>
                          <a:gd name="connsiteX2" fmla="*/ 26007 w 176311"/>
                          <a:gd name="connsiteY2" fmla="*/ 20781 h 110037"/>
                          <a:gd name="connsiteX3" fmla="*/ 3052 w 176311"/>
                          <a:gd name="connsiteY3" fmla="*/ 76121 h 110037"/>
                          <a:gd name="connsiteX4" fmla="*/ 66489 w 176311"/>
                          <a:gd name="connsiteY4" fmla="*/ 109935 h 110037"/>
                          <a:gd name="connsiteX5" fmla="*/ 176312 w 176311"/>
                          <a:gd name="connsiteY5" fmla="*/ 66882 h 110037"/>
                          <a:gd name="connsiteX6" fmla="*/ 87158 w 176311"/>
                          <a:gd name="connsiteY6" fmla="*/ 493 h 110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311" h="110037">
                            <a:moveTo>
                              <a:pt x="87158" y="493"/>
                            </a:moveTo>
                            <a:cubicBezTo>
                              <a:pt x="72852" y="-1032"/>
                              <a:pt x="58391" y="996"/>
                              <a:pt x="45057" y="6398"/>
                            </a:cubicBezTo>
                            <a:cubicBezTo>
                              <a:pt x="45057" y="6398"/>
                              <a:pt x="32389" y="16399"/>
                              <a:pt x="26007" y="20781"/>
                            </a:cubicBezTo>
                            <a:cubicBezTo>
                              <a:pt x="5148" y="34878"/>
                              <a:pt x="-5711" y="52594"/>
                              <a:pt x="3052" y="76121"/>
                            </a:cubicBezTo>
                            <a:cubicBezTo>
                              <a:pt x="11815" y="99648"/>
                              <a:pt x="34390" y="111268"/>
                              <a:pt x="66489" y="109935"/>
                            </a:cubicBezTo>
                            <a:cubicBezTo>
                              <a:pt x="96016" y="108792"/>
                              <a:pt x="145927" y="97933"/>
                              <a:pt x="176312" y="66882"/>
                            </a:cubicBezTo>
                            <a:cubicBezTo>
                              <a:pt x="166311" y="33068"/>
                              <a:pt x="132211" y="4874"/>
                              <a:pt x="87158" y="493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7" name="Freeform: Shape 811"/>
                      <p:cNvSpPr/>
                      <p:nvPr/>
                    </p:nvSpPr>
                    <p:spPr>
                      <a:xfrm>
                        <a:off x="5763498" y="3494150"/>
                        <a:ext cx="636444" cy="665191"/>
                      </a:xfrm>
                      <a:custGeom>
                        <a:avLst/>
                        <a:gdLst>
                          <a:gd name="connsiteX0" fmla="*/ 194103 w 636444"/>
                          <a:gd name="connsiteY0" fmla="*/ 373666 h 665191"/>
                          <a:gd name="connsiteX1" fmla="*/ 484044 w 636444"/>
                          <a:gd name="connsiteY1" fmla="*/ 266700 h 665191"/>
                          <a:gd name="connsiteX2" fmla="*/ 636444 w 636444"/>
                          <a:gd name="connsiteY2" fmla="*/ 85725 h 665191"/>
                          <a:gd name="connsiteX3" fmla="*/ 403272 w 636444"/>
                          <a:gd name="connsiteY3" fmla="*/ 0 h 665191"/>
                          <a:gd name="connsiteX4" fmla="*/ 87995 w 636444"/>
                          <a:gd name="connsiteY4" fmla="*/ 158115 h 665191"/>
                          <a:gd name="connsiteX5" fmla="*/ 269 w 636444"/>
                          <a:gd name="connsiteY5" fmla="*/ 325184 h 665191"/>
                          <a:gd name="connsiteX6" fmla="*/ 21891 w 636444"/>
                          <a:gd name="connsiteY6" fmla="*/ 656749 h 665191"/>
                          <a:gd name="connsiteX7" fmla="*/ 158099 w 636444"/>
                          <a:gd name="connsiteY7" fmla="*/ 651891 h 665191"/>
                          <a:gd name="connsiteX8" fmla="*/ 189531 w 636444"/>
                          <a:gd name="connsiteY8" fmla="*/ 453390 h 665191"/>
                          <a:gd name="connsiteX9" fmla="*/ 194103 w 636444"/>
                          <a:gd name="connsiteY9" fmla="*/ 373666 h 665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6444" h="665191">
                            <a:moveTo>
                              <a:pt x="194103" y="373666"/>
                            </a:moveTo>
                            <a:lnTo>
                              <a:pt x="484044" y="266700"/>
                            </a:lnTo>
                            <a:lnTo>
                              <a:pt x="636444" y="85725"/>
                            </a:lnTo>
                            <a:lnTo>
                              <a:pt x="403272" y="0"/>
                            </a:lnTo>
                            <a:cubicBezTo>
                              <a:pt x="403272" y="0"/>
                              <a:pt x="159337" y="116967"/>
                              <a:pt x="87995" y="158115"/>
                            </a:cubicBezTo>
                            <a:cubicBezTo>
                              <a:pt x="16653" y="199263"/>
                              <a:pt x="-2588" y="211836"/>
                              <a:pt x="269" y="325184"/>
                            </a:cubicBezTo>
                            <a:cubicBezTo>
                              <a:pt x="2460" y="413671"/>
                              <a:pt x="21891" y="656749"/>
                              <a:pt x="21891" y="656749"/>
                            </a:cubicBezTo>
                            <a:cubicBezTo>
                              <a:pt x="21891" y="656749"/>
                              <a:pt x="61801" y="678656"/>
                              <a:pt x="158099" y="651891"/>
                            </a:cubicBezTo>
                            <a:cubicBezTo>
                              <a:pt x="158099" y="651891"/>
                              <a:pt x="182292" y="510159"/>
                              <a:pt x="189531" y="453390"/>
                            </a:cubicBezTo>
                            <a:cubicBezTo>
                              <a:pt x="193532" y="421196"/>
                              <a:pt x="194103" y="373666"/>
                              <a:pt x="194103" y="37366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8" name="Freeform: Shape 812"/>
                      <p:cNvSpPr/>
                      <p:nvPr/>
                    </p:nvSpPr>
                    <p:spPr>
                      <a:xfrm>
                        <a:off x="5903118" y="3582638"/>
                        <a:ext cx="388429" cy="567404"/>
                      </a:xfrm>
                      <a:custGeom>
                        <a:avLst/>
                        <a:gdLst>
                          <a:gd name="connsiteX0" fmla="*/ 0 w 388429"/>
                          <a:gd name="connsiteY0" fmla="*/ 567404 h 567404"/>
                          <a:gd name="connsiteX1" fmla="*/ 23813 w 388429"/>
                          <a:gd name="connsiteY1" fmla="*/ 274130 h 567404"/>
                          <a:gd name="connsiteX2" fmla="*/ 109538 w 388429"/>
                          <a:gd name="connsiteY2" fmla="*/ 189833 h 567404"/>
                          <a:gd name="connsiteX3" fmla="*/ 280130 w 388429"/>
                          <a:gd name="connsiteY3" fmla="*/ 83629 h 567404"/>
                          <a:gd name="connsiteX4" fmla="*/ 266890 w 388429"/>
                          <a:gd name="connsiteY4" fmla="*/ 0 h 567404"/>
                          <a:gd name="connsiteX5" fmla="*/ 388430 w 388429"/>
                          <a:gd name="connsiteY5" fmla="*/ 111442 h 567404"/>
                          <a:gd name="connsiteX6" fmla="*/ 325088 w 388429"/>
                          <a:gd name="connsiteY6" fmla="*/ 184595 h 567404"/>
                          <a:gd name="connsiteX7" fmla="*/ 325088 w 388429"/>
                          <a:gd name="connsiteY7" fmla="*/ 184595 h 567404"/>
                          <a:gd name="connsiteX8" fmla="*/ 54674 w 388429"/>
                          <a:gd name="connsiteY8" fmla="*/ 285179 h 567404"/>
                          <a:gd name="connsiteX9" fmla="*/ 50101 w 388429"/>
                          <a:gd name="connsiteY9" fmla="*/ 364236 h 567404"/>
                          <a:gd name="connsiteX10" fmla="*/ 18669 w 388429"/>
                          <a:gd name="connsiteY10" fmla="*/ 562737 h 567404"/>
                          <a:gd name="connsiteX11" fmla="*/ 0 w 388429"/>
                          <a:gd name="connsiteY11" fmla="*/ 567404 h 5674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8429" h="567404">
                            <a:moveTo>
                              <a:pt x="0" y="567404"/>
                            </a:moveTo>
                            <a:cubicBezTo>
                              <a:pt x="12287" y="487585"/>
                              <a:pt x="32861" y="336042"/>
                              <a:pt x="23813" y="274130"/>
                            </a:cubicBezTo>
                            <a:cubicBezTo>
                              <a:pt x="18288" y="236029"/>
                              <a:pt x="64484" y="221456"/>
                              <a:pt x="109538" y="189833"/>
                            </a:cubicBezTo>
                            <a:cubicBezTo>
                              <a:pt x="154591" y="158210"/>
                              <a:pt x="280130" y="83629"/>
                              <a:pt x="280130" y="83629"/>
                            </a:cubicBezTo>
                            <a:cubicBezTo>
                              <a:pt x="280130" y="83629"/>
                              <a:pt x="253365" y="34480"/>
                              <a:pt x="266890" y="0"/>
                            </a:cubicBezTo>
                            <a:lnTo>
                              <a:pt x="388430" y="111442"/>
                            </a:lnTo>
                            <a:lnTo>
                              <a:pt x="325088" y="184595"/>
                            </a:lnTo>
                            <a:lnTo>
                              <a:pt x="325088" y="184595"/>
                            </a:lnTo>
                            <a:lnTo>
                              <a:pt x="54674" y="285179"/>
                            </a:lnTo>
                            <a:cubicBezTo>
                              <a:pt x="54674" y="285179"/>
                              <a:pt x="54102" y="332804"/>
                              <a:pt x="50101" y="364236"/>
                            </a:cubicBezTo>
                            <a:cubicBezTo>
                              <a:pt x="42863" y="421386"/>
                              <a:pt x="18669" y="562737"/>
                              <a:pt x="18669" y="562737"/>
                            </a:cubicBezTo>
                            <a:cubicBezTo>
                              <a:pt x="11906" y="564547"/>
                              <a:pt x="5905" y="566071"/>
                              <a:pt x="0" y="56740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99" name="Freeform: Shape 813"/>
                      <p:cNvSpPr/>
                      <p:nvPr/>
                    </p:nvSpPr>
                    <p:spPr>
                      <a:xfrm>
                        <a:off x="5778626" y="4095845"/>
                        <a:ext cx="153733" cy="68356"/>
                      </a:xfrm>
                      <a:custGeom>
                        <a:avLst/>
                        <a:gdLst>
                          <a:gd name="connsiteX0" fmla="*/ 149162 w 153733"/>
                          <a:gd name="connsiteY0" fmla="*/ 48673 h 68356"/>
                          <a:gd name="connsiteX1" fmla="*/ 70580 w 153733"/>
                          <a:gd name="connsiteY1" fmla="*/ 68294 h 68356"/>
                          <a:gd name="connsiteX2" fmla="*/ 3905 w 153733"/>
                          <a:gd name="connsiteY2" fmla="*/ 56769 h 68356"/>
                          <a:gd name="connsiteX3" fmla="*/ 0 w 153733"/>
                          <a:gd name="connsiteY3" fmla="*/ 7144 h 68356"/>
                          <a:gd name="connsiteX4" fmla="*/ 74390 w 153733"/>
                          <a:gd name="connsiteY4" fmla="*/ 19050 h 68356"/>
                          <a:gd name="connsiteX5" fmla="*/ 153734 w 153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3733" h="68356">
                            <a:moveTo>
                              <a:pt x="149162" y="48673"/>
                            </a:moveTo>
                            <a:cubicBezTo>
                              <a:pt x="149162" y="48673"/>
                              <a:pt x="130112" y="67246"/>
                              <a:pt x="70580" y="68294"/>
                            </a:cubicBezTo>
                            <a:cubicBezTo>
                              <a:pt x="11049" y="69342"/>
                              <a:pt x="3905" y="56769"/>
                              <a:pt x="3905" y="56769"/>
                            </a:cubicBezTo>
                            <a:lnTo>
                              <a:pt x="0" y="7144"/>
                            </a:lnTo>
                            <a:cubicBezTo>
                              <a:pt x="23791" y="15894"/>
                              <a:pt x="49056" y="19938"/>
                              <a:pt x="74390" y="19050"/>
                            </a:cubicBezTo>
                            <a:cubicBezTo>
                              <a:pt x="101930" y="18711"/>
                              <a:pt x="129042" y="12201"/>
                              <a:pt x="1537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0" name="Freeform: Shape 814"/>
                      <p:cNvSpPr/>
                      <p:nvPr/>
                    </p:nvSpPr>
                    <p:spPr>
                      <a:xfrm>
                        <a:off x="5983003" y="3612737"/>
                        <a:ext cx="557623" cy="789887"/>
                      </a:xfrm>
                      <a:custGeom>
                        <a:avLst/>
                        <a:gdLst>
                          <a:gd name="connsiteX0" fmla="*/ 363694 w 557623"/>
                          <a:gd name="connsiteY0" fmla="*/ 0 h 789887"/>
                          <a:gd name="connsiteX1" fmla="*/ 163669 w 557623"/>
                          <a:gd name="connsiteY1" fmla="*/ 109061 h 789887"/>
                          <a:gd name="connsiteX2" fmla="*/ 3364 w 557623"/>
                          <a:gd name="connsiteY2" fmla="*/ 346615 h 789887"/>
                          <a:gd name="connsiteX3" fmla="*/ 48798 w 557623"/>
                          <a:gd name="connsiteY3" fmla="*/ 741712 h 789887"/>
                          <a:gd name="connsiteX4" fmla="*/ 183767 w 557623"/>
                          <a:gd name="connsiteY4" fmla="*/ 748189 h 789887"/>
                          <a:gd name="connsiteX5" fmla="*/ 186529 w 557623"/>
                          <a:gd name="connsiteY5" fmla="*/ 738664 h 789887"/>
                          <a:gd name="connsiteX6" fmla="*/ 179957 w 557623"/>
                          <a:gd name="connsiteY6" fmla="*/ 715042 h 789887"/>
                          <a:gd name="connsiteX7" fmla="*/ 179957 w 557623"/>
                          <a:gd name="connsiteY7" fmla="*/ 704659 h 789887"/>
                          <a:gd name="connsiteX8" fmla="*/ 187577 w 557623"/>
                          <a:gd name="connsiteY8" fmla="*/ 350710 h 789887"/>
                          <a:gd name="connsiteX9" fmla="*/ 557623 w 557623"/>
                          <a:gd name="connsiteY9" fmla="*/ 149638 h 7898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57623" h="789887">
                            <a:moveTo>
                              <a:pt x="363694" y="0"/>
                            </a:moveTo>
                            <a:cubicBezTo>
                              <a:pt x="363694" y="0"/>
                              <a:pt x="244346" y="60388"/>
                              <a:pt x="163669" y="109061"/>
                            </a:cubicBezTo>
                            <a:cubicBezTo>
                              <a:pt x="85564" y="156210"/>
                              <a:pt x="-20258" y="205740"/>
                              <a:pt x="3364" y="346615"/>
                            </a:cubicBezTo>
                            <a:cubicBezTo>
                              <a:pt x="26986" y="487489"/>
                              <a:pt x="51655" y="661416"/>
                              <a:pt x="48798" y="741712"/>
                            </a:cubicBezTo>
                            <a:cubicBezTo>
                              <a:pt x="89279" y="781812"/>
                              <a:pt x="169861" y="823246"/>
                              <a:pt x="183767" y="748189"/>
                            </a:cubicBezTo>
                            <a:lnTo>
                              <a:pt x="186529" y="738664"/>
                            </a:lnTo>
                            <a:cubicBezTo>
                              <a:pt x="183408" y="731079"/>
                              <a:pt x="181202" y="723149"/>
                              <a:pt x="179957" y="715042"/>
                            </a:cubicBezTo>
                            <a:lnTo>
                              <a:pt x="179957" y="704659"/>
                            </a:lnTo>
                            <a:cubicBezTo>
                              <a:pt x="175195" y="633984"/>
                              <a:pt x="191292" y="435864"/>
                              <a:pt x="187577" y="350710"/>
                            </a:cubicBezTo>
                            <a:lnTo>
                              <a:pt x="557623" y="149638"/>
                            </a:ln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1" name="Freeform: Shape 815"/>
                      <p:cNvSpPr/>
                      <p:nvPr/>
                    </p:nvSpPr>
                    <p:spPr>
                      <a:xfrm>
                        <a:off x="5978629" y="3498151"/>
                        <a:ext cx="661712" cy="769472"/>
                      </a:xfrm>
                      <a:custGeom>
                        <a:avLst/>
                        <a:gdLst>
                          <a:gd name="connsiteX0" fmla="*/ 198333 w 661712"/>
                          <a:gd name="connsiteY0" fmla="*/ 465106 h 769472"/>
                          <a:gd name="connsiteX1" fmla="*/ 536852 w 661712"/>
                          <a:gd name="connsiteY1" fmla="*/ 297085 h 769472"/>
                          <a:gd name="connsiteX2" fmla="*/ 661439 w 661712"/>
                          <a:gd name="connsiteY2" fmla="*/ 4858 h 769472"/>
                          <a:gd name="connsiteX3" fmla="*/ 188332 w 661712"/>
                          <a:gd name="connsiteY3" fmla="*/ 0 h 769472"/>
                          <a:gd name="connsiteX4" fmla="*/ 248339 w 661712"/>
                          <a:gd name="connsiteY4" fmla="*/ 166021 h 769472"/>
                          <a:gd name="connsiteX5" fmla="*/ 77937 w 661712"/>
                          <a:gd name="connsiteY5" fmla="*/ 268510 h 769472"/>
                          <a:gd name="connsiteX6" fmla="*/ 785 w 661712"/>
                          <a:gd name="connsiteY6" fmla="*/ 413099 h 769472"/>
                          <a:gd name="connsiteX7" fmla="*/ 49076 w 661712"/>
                          <a:gd name="connsiteY7" fmla="*/ 762857 h 769472"/>
                          <a:gd name="connsiteX8" fmla="*/ 183760 w 661712"/>
                          <a:gd name="connsiteY8" fmla="*/ 754380 h 769472"/>
                          <a:gd name="connsiteX9" fmla="*/ 198333 w 661712"/>
                          <a:gd name="connsiteY9" fmla="*/ 465106 h 769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61712" h="769472">
                            <a:moveTo>
                              <a:pt x="198333" y="465106"/>
                            </a:moveTo>
                            <a:cubicBezTo>
                              <a:pt x="198333" y="465106"/>
                              <a:pt x="426266" y="370713"/>
                              <a:pt x="536852" y="297085"/>
                            </a:cubicBezTo>
                            <a:cubicBezTo>
                              <a:pt x="655343" y="218122"/>
                              <a:pt x="663630" y="135160"/>
                              <a:pt x="661439" y="4858"/>
                            </a:cubicBezTo>
                            <a:lnTo>
                              <a:pt x="188332" y="0"/>
                            </a:lnTo>
                            <a:cubicBezTo>
                              <a:pt x="176712" y="84296"/>
                              <a:pt x="200048" y="135446"/>
                              <a:pt x="248339" y="166021"/>
                            </a:cubicBezTo>
                            <a:lnTo>
                              <a:pt x="77937" y="268510"/>
                            </a:lnTo>
                            <a:cubicBezTo>
                              <a:pt x="18692" y="312134"/>
                              <a:pt x="-4740" y="324802"/>
                              <a:pt x="785" y="413099"/>
                            </a:cubicBezTo>
                            <a:cubicBezTo>
                              <a:pt x="6309" y="501396"/>
                              <a:pt x="49076" y="762857"/>
                              <a:pt x="49076" y="762857"/>
                            </a:cubicBezTo>
                            <a:cubicBezTo>
                              <a:pt x="91368" y="773049"/>
                              <a:pt x="145089" y="772382"/>
                              <a:pt x="183760" y="754380"/>
                            </a:cubicBezTo>
                            <a:cubicBezTo>
                              <a:pt x="189189" y="660559"/>
                              <a:pt x="213097" y="534638"/>
                              <a:pt x="198333" y="465106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2" name="Freeform: Shape 816"/>
                      <p:cNvSpPr/>
                      <p:nvPr/>
                    </p:nvSpPr>
                    <p:spPr>
                      <a:xfrm>
                        <a:off x="6017990" y="4203382"/>
                        <a:ext cx="149733" cy="68356"/>
                      </a:xfrm>
                      <a:custGeom>
                        <a:avLst/>
                        <a:gdLst>
                          <a:gd name="connsiteX0" fmla="*/ 146209 w 149733"/>
                          <a:gd name="connsiteY0" fmla="*/ 51435 h 68356"/>
                          <a:gd name="connsiteX1" fmla="*/ 70675 w 149733"/>
                          <a:gd name="connsiteY1" fmla="*/ 68294 h 68356"/>
                          <a:gd name="connsiteX2" fmla="*/ 4000 w 149733"/>
                          <a:gd name="connsiteY2" fmla="*/ 56864 h 68356"/>
                          <a:gd name="connsiteX3" fmla="*/ 0 w 149733"/>
                          <a:gd name="connsiteY3" fmla="*/ 7239 h 68356"/>
                          <a:gd name="connsiteX4" fmla="*/ 74390 w 149733"/>
                          <a:gd name="connsiteY4" fmla="*/ 19050 h 68356"/>
                          <a:gd name="connsiteX5" fmla="*/ 149733 w 149733"/>
                          <a:gd name="connsiteY5" fmla="*/ 0 h 683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9733" h="68356">
                            <a:moveTo>
                              <a:pt x="146209" y="51435"/>
                            </a:moveTo>
                            <a:cubicBezTo>
                              <a:pt x="146209" y="51435"/>
                              <a:pt x="130683" y="67246"/>
                              <a:pt x="70675" y="68294"/>
                            </a:cubicBezTo>
                            <a:cubicBezTo>
                              <a:pt x="10668" y="69342"/>
                              <a:pt x="4000" y="56864"/>
                              <a:pt x="4000" y="56864"/>
                            </a:cubicBezTo>
                            <a:lnTo>
                              <a:pt x="0" y="7239"/>
                            </a:lnTo>
                            <a:cubicBezTo>
                              <a:pt x="23791" y="15983"/>
                              <a:pt x="49061" y="19996"/>
                              <a:pt x="74390" y="19050"/>
                            </a:cubicBezTo>
                            <a:cubicBezTo>
                              <a:pt x="100715" y="19206"/>
                              <a:pt x="126646" y="12650"/>
                              <a:pt x="1497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3" name="Freeform: Shape 817"/>
                      <p:cNvSpPr/>
                      <p:nvPr/>
                    </p:nvSpPr>
                    <p:spPr>
                      <a:xfrm>
                        <a:off x="5917264" y="4391802"/>
                        <a:ext cx="277420" cy="201946"/>
                      </a:xfrm>
                      <a:custGeom>
                        <a:avLst/>
                        <a:gdLst>
                          <a:gd name="connsiteX0" fmla="*/ 47 w 277420"/>
                          <a:gd name="connsiteY0" fmla="*/ 163624 h 201946"/>
                          <a:gd name="connsiteX1" fmla="*/ 9572 w 277420"/>
                          <a:gd name="connsiteY1" fmla="*/ 186960 h 201946"/>
                          <a:gd name="connsiteX2" fmla="*/ 110442 w 277420"/>
                          <a:gd name="connsiteY2" fmla="*/ 194008 h 201946"/>
                          <a:gd name="connsiteX3" fmla="*/ 207882 w 277420"/>
                          <a:gd name="connsiteY3" fmla="*/ 118475 h 201946"/>
                          <a:gd name="connsiteX4" fmla="*/ 232933 w 277420"/>
                          <a:gd name="connsiteY4" fmla="*/ 63611 h 201946"/>
                          <a:gd name="connsiteX5" fmla="*/ 269128 w 277420"/>
                          <a:gd name="connsiteY5" fmla="*/ 30083 h 201946"/>
                          <a:gd name="connsiteX6" fmla="*/ 277034 w 277420"/>
                          <a:gd name="connsiteY6" fmla="*/ 937 h 201946"/>
                          <a:gd name="connsiteX7" fmla="*/ 47 w 277420"/>
                          <a:gd name="connsiteY7" fmla="*/ 163624 h 201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7420" h="201946">
                            <a:moveTo>
                              <a:pt x="47" y="163624"/>
                            </a:moveTo>
                            <a:cubicBezTo>
                              <a:pt x="-452" y="172439"/>
                              <a:pt x="3047" y="181011"/>
                              <a:pt x="9572" y="186960"/>
                            </a:cubicBezTo>
                            <a:cubicBezTo>
                              <a:pt x="18335" y="193627"/>
                              <a:pt x="47672" y="212582"/>
                              <a:pt x="110442" y="194008"/>
                            </a:cubicBezTo>
                            <a:cubicBezTo>
                              <a:pt x="171021" y="176292"/>
                              <a:pt x="199405" y="138001"/>
                              <a:pt x="207882" y="118475"/>
                            </a:cubicBezTo>
                            <a:cubicBezTo>
                              <a:pt x="216360" y="98949"/>
                              <a:pt x="223789" y="80375"/>
                              <a:pt x="232933" y="63611"/>
                            </a:cubicBezTo>
                            <a:cubicBezTo>
                              <a:pt x="242253" y="49795"/>
                              <a:pt x="254640" y="38320"/>
                              <a:pt x="269128" y="30083"/>
                            </a:cubicBezTo>
                            <a:cubicBezTo>
                              <a:pt x="275666" y="21872"/>
                              <a:pt x="278526" y="11327"/>
                              <a:pt x="277034" y="937"/>
                            </a:cubicBezTo>
                            <a:cubicBezTo>
                              <a:pt x="269223" y="-14399"/>
                              <a:pt x="47" y="163624"/>
                              <a:pt x="47" y="16362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4" name="Freeform: Shape 818"/>
                      <p:cNvSpPr/>
                      <p:nvPr/>
                    </p:nvSpPr>
                    <p:spPr>
                      <a:xfrm>
                        <a:off x="5913102" y="4280555"/>
                        <a:ext cx="282740" cy="297715"/>
                      </a:xfrm>
                      <a:custGeom>
                        <a:avLst/>
                        <a:gdLst>
                          <a:gd name="connsiteX0" fmla="*/ 248906 w 282740"/>
                          <a:gd name="connsiteY0" fmla="*/ 75 h 297715"/>
                          <a:gd name="connsiteX1" fmla="*/ 248906 w 282740"/>
                          <a:gd name="connsiteY1" fmla="*/ 15219 h 297715"/>
                          <a:gd name="connsiteX2" fmla="*/ 239381 w 282740"/>
                          <a:gd name="connsiteY2" fmla="*/ 36936 h 297715"/>
                          <a:gd name="connsiteX3" fmla="*/ 208901 w 282740"/>
                          <a:gd name="connsiteY3" fmla="*/ 68083 h 297715"/>
                          <a:gd name="connsiteX4" fmla="*/ 205853 w 282740"/>
                          <a:gd name="connsiteY4" fmla="*/ 69893 h 297715"/>
                          <a:gd name="connsiteX5" fmla="*/ 203186 w 282740"/>
                          <a:gd name="connsiteY5" fmla="*/ 64368 h 297715"/>
                          <a:gd name="connsiteX6" fmla="*/ 205186 w 282740"/>
                          <a:gd name="connsiteY6" fmla="*/ 45318 h 297715"/>
                          <a:gd name="connsiteX7" fmla="*/ 152418 w 282740"/>
                          <a:gd name="connsiteY7" fmla="*/ 19696 h 297715"/>
                          <a:gd name="connsiteX8" fmla="*/ 113556 w 282740"/>
                          <a:gd name="connsiteY8" fmla="*/ 45890 h 297715"/>
                          <a:gd name="connsiteX9" fmla="*/ 66407 w 282740"/>
                          <a:gd name="connsiteY9" fmla="*/ 158952 h 297715"/>
                          <a:gd name="connsiteX10" fmla="*/ 34498 w 282740"/>
                          <a:gd name="connsiteY10" fmla="*/ 202100 h 297715"/>
                          <a:gd name="connsiteX11" fmla="*/ 1923 w 282740"/>
                          <a:gd name="connsiteY11" fmla="*/ 265632 h 297715"/>
                          <a:gd name="connsiteX12" fmla="*/ 66883 w 282740"/>
                          <a:gd name="connsiteY12" fmla="*/ 297350 h 297715"/>
                          <a:gd name="connsiteX13" fmla="*/ 181183 w 282740"/>
                          <a:gd name="connsiteY13" fmla="*/ 243438 h 297715"/>
                          <a:gd name="connsiteX14" fmla="*/ 228808 w 282740"/>
                          <a:gd name="connsiteY14" fmla="*/ 163238 h 297715"/>
                          <a:gd name="connsiteX15" fmla="*/ 280434 w 282740"/>
                          <a:gd name="connsiteY15" fmla="*/ 115613 h 297715"/>
                          <a:gd name="connsiteX16" fmla="*/ 273480 w 282740"/>
                          <a:gd name="connsiteY16" fmla="*/ 59034 h 297715"/>
                          <a:gd name="connsiteX17" fmla="*/ 257859 w 282740"/>
                          <a:gd name="connsiteY17" fmla="*/ 21887 h 297715"/>
                          <a:gd name="connsiteX18" fmla="*/ 248906 w 282740"/>
                          <a:gd name="connsiteY18" fmla="*/ 75 h 297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82740" h="297715">
                            <a:moveTo>
                              <a:pt x="248906" y="75"/>
                            </a:moveTo>
                            <a:lnTo>
                              <a:pt x="248906" y="15219"/>
                            </a:lnTo>
                            <a:cubicBezTo>
                              <a:pt x="248448" y="23369"/>
                              <a:pt x="245066" y="31080"/>
                              <a:pt x="239381" y="36936"/>
                            </a:cubicBezTo>
                            <a:cubicBezTo>
                              <a:pt x="229856" y="47509"/>
                              <a:pt x="219093" y="57701"/>
                              <a:pt x="208901" y="68083"/>
                            </a:cubicBezTo>
                            <a:cubicBezTo>
                              <a:pt x="208222" y="69128"/>
                              <a:pt x="207095" y="69797"/>
                              <a:pt x="205853" y="69893"/>
                            </a:cubicBezTo>
                            <a:cubicBezTo>
                              <a:pt x="203567" y="69893"/>
                              <a:pt x="202996" y="66654"/>
                              <a:pt x="203186" y="64368"/>
                            </a:cubicBezTo>
                            <a:cubicBezTo>
                              <a:pt x="204360" y="58082"/>
                              <a:pt x="205029" y="51712"/>
                              <a:pt x="205186" y="45318"/>
                            </a:cubicBezTo>
                            <a:cubicBezTo>
                              <a:pt x="203853" y="22744"/>
                              <a:pt x="169944" y="18553"/>
                              <a:pt x="152418" y="19696"/>
                            </a:cubicBezTo>
                            <a:cubicBezTo>
                              <a:pt x="136606" y="20744"/>
                              <a:pt x="116413" y="28078"/>
                              <a:pt x="113556" y="45890"/>
                            </a:cubicBezTo>
                            <a:cubicBezTo>
                              <a:pt x="108412" y="77322"/>
                              <a:pt x="78313" y="140664"/>
                              <a:pt x="66407" y="158952"/>
                            </a:cubicBezTo>
                            <a:cubicBezTo>
                              <a:pt x="56892" y="174130"/>
                              <a:pt x="46224" y="188556"/>
                              <a:pt x="34498" y="202100"/>
                            </a:cubicBezTo>
                            <a:cubicBezTo>
                              <a:pt x="21830" y="216864"/>
                              <a:pt x="-7793" y="242391"/>
                              <a:pt x="1923" y="265632"/>
                            </a:cubicBezTo>
                            <a:cubicBezTo>
                              <a:pt x="11638" y="288873"/>
                              <a:pt x="34784" y="299922"/>
                              <a:pt x="66883" y="297350"/>
                            </a:cubicBezTo>
                            <a:cubicBezTo>
                              <a:pt x="110079" y="293167"/>
                              <a:pt x="150481" y="274111"/>
                              <a:pt x="181183" y="243438"/>
                            </a:cubicBezTo>
                            <a:cubicBezTo>
                              <a:pt x="204901" y="218007"/>
                              <a:pt x="220522" y="176287"/>
                              <a:pt x="228808" y="163238"/>
                            </a:cubicBezTo>
                            <a:cubicBezTo>
                              <a:pt x="243286" y="139521"/>
                              <a:pt x="273004" y="127900"/>
                              <a:pt x="280434" y="115613"/>
                            </a:cubicBezTo>
                            <a:cubicBezTo>
                              <a:pt x="285105" y="96537"/>
                              <a:pt x="282631" y="76412"/>
                              <a:pt x="273480" y="59034"/>
                            </a:cubicBezTo>
                            <a:cubicBezTo>
                              <a:pt x="267563" y="46963"/>
                              <a:pt x="262348" y="34559"/>
                              <a:pt x="257859" y="21887"/>
                            </a:cubicBezTo>
                            <a:cubicBezTo>
                              <a:pt x="254240" y="11124"/>
                              <a:pt x="256717" y="-1068"/>
                              <a:pt x="248906" y="75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305" name="Freeform: Shape 819"/>
                      <p:cNvSpPr/>
                      <p:nvPr/>
                    </p:nvSpPr>
                    <p:spPr>
                      <a:xfrm>
                        <a:off x="5909177" y="4468464"/>
                        <a:ext cx="176440" cy="110768"/>
                      </a:xfrm>
                      <a:custGeom>
                        <a:avLst/>
                        <a:gdLst>
                          <a:gd name="connsiteX0" fmla="*/ 85381 w 176440"/>
                          <a:gd name="connsiteY0" fmla="*/ 189 h 110768"/>
                          <a:gd name="connsiteX1" fmla="*/ 43567 w 176440"/>
                          <a:gd name="connsiteY1" fmla="*/ 7809 h 110768"/>
                          <a:gd name="connsiteX2" fmla="*/ 24517 w 176440"/>
                          <a:gd name="connsiteY2" fmla="*/ 22954 h 110768"/>
                          <a:gd name="connsiteX3" fmla="*/ 3657 w 176440"/>
                          <a:gd name="connsiteY3" fmla="*/ 79056 h 110768"/>
                          <a:gd name="connsiteX4" fmla="*/ 68427 w 176440"/>
                          <a:gd name="connsiteY4" fmla="*/ 110393 h 110768"/>
                          <a:gd name="connsiteX5" fmla="*/ 176440 w 176440"/>
                          <a:gd name="connsiteY5" fmla="*/ 62768 h 110768"/>
                          <a:gd name="connsiteX6" fmla="*/ 85381 w 176440"/>
                          <a:gd name="connsiteY6" fmla="*/ 189 h 110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76440" h="110768">
                            <a:moveTo>
                              <a:pt x="85381" y="189"/>
                            </a:moveTo>
                            <a:cubicBezTo>
                              <a:pt x="71028" y="-757"/>
                              <a:pt x="56664" y="1861"/>
                              <a:pt x="43567" y="7809"/>
                            </a:cubicBezTo>
                            <a:cubicBezTo>
                              <a:pt x="43567" y="7809"/>
                              <a:pt x="31184" y="18191"/>
                              <a:pt x="24517" y="22954"/>
                            </a:cubicBezTo>
                            <a:cubicBezTo>
                              <a:pt x="4228" y="37813"/>
                              <a:pt x="-5964" y="55815"/>
                              <a:pt x="3657" y="79056"/>
                            </a:cubicBezTo>
                            <a:cubicBezTo>
                              <a:pt x="13277" y="102297"/>
                              <a:pt x="36423" y="112965"/>
                              <a:pt x="68427" y="110393"/>
                            </a:cubicBezTo>
                            <a:cubicBezTo>
                              <a:pt x="97859" y="108107"/>
                              <a:pt x="147294" y="95344"/>
                              <a:pt x="176440" y="62768"/>
                            </a:cubicBezTo>
                            <a:cubicBezTo>
                              <a:pt x="165486" y="29716"/>
                              <a:pt x="130339" y="2856"/>
                              <a:pt x="85381" y="189"/>
                            </a:cubicBezTo>
                            <a:close/>
                          </a:path>
                        </a:pathLst>
                      </a:custGeom>
                      <a:solidFill>
                        <a:srgbClr val="FAFAF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273" name="Graphic 700"/>
                    <p:cNvGrpSpPr/>
                    <p:nvPr/>
                  </p:nvGrpSpPr>
                  <p:grpSpPr>
                    <a:xfrm>
                      <a:off x="3714750" y="1047750"/>
                      <a:ext cx="2937822" cy="2575482"/>
                      <a:chOff x="3714750" y="1047750"/>
                      <a:chExt cx="2937822" cy="2575482"/>
                    </a:xfrm>
                  </p:grpSpPr>
                  <p:sp>
                    <p:nvSpPr>
                      <p:cNvPr id="274" name="Freeform: Shape 821"/>
                      <p:cNvSpPr/>
                      <p:nvPr/>
                    </p:nvSpPr>
                    <p:spPr>
                      <a:xfrm>
                        <a:off x="5786913" y="2869248"/>
                        <a:ext cx="478059" cy="544077"/>
                      </a:xfrm>
                      <a:custGeom>
                        <a:avLst/>
                        <a:gdLst>
                          <a:gd name="connsiteX0" fmla="*/ 306324 w 478059"/>
                          <a:gd name="connsiteY0" fmla="*/ 504221 h 544077"/>
                          <a:gd name="connsiteX1" fmla="*/ 476345 w 478059"/>
                          <a:gd name="connsiteY1" fmla="*/ 351821 h 544077"/>
                          <a:gd name="connsiteX2" fmla="*/ 478060 w 478059"/>
                          <a:gd name="connsiteY2" fmla="*/ 140366 h 544077"/>
                          <a:gd name="connsiteX3" fmla="*/ 383381 w 478059"/>
                          <a:gd name="connsiteY3" fmla="*/ 186753 h 544077"/>
                          <a:gd name="connsiteX4" fmla="*/ 252603 w 478059"/>
                          <a:gd name="connsiteY4" fmla="*/ 350202 h 544077"/>
                          <a:gd name="connsiteX5" fmla="*/ 199549 w 478059"/>
                          <a:gd name="connsiteY5" fmla="*/ 212184 h 544077"/>
                          <a:gd name="connsiteX6" fmla="*/ 196120 w 478059"/>
                          <a:gd name="connsiteY6" fmla="*/ 184848 h 544077"/>
                          <a:gd name="connsiteX7" fmla="*/ 146494 w 478059"/>
                          <a:gd name="connsiteY7" fmla="*/ 64737 h 544077"/>
                          <a:gd name="connsiteX8" fmla="*/ 133921 w 478059"/>
                          <a:gd name="connsiteY8" fmla="*/ 45402 h 544077"/>
                          <a:gd name="connsiteX9" fmla="*/ 128016 w 478059"/>
                          <a:gd name="connsiteY9" fmla="*/ 35877 h 544077"/>
                          <a:gd name="connsiteX10" fmla="*/ 120872 w 478059"/>
                          <a:gd name="connsiteY10" fmla="*/ 31209 h 544077"/>
                          <a:gd name="connsiteX11" fmla="*/ 113538 w 478059"/>
                          <a:gd name="connsiteY11" fmla="*/ 36353 h 544077"/>
                          <a:gd name="connsiteX12" fmla="*/ 108871 w 478059"/>
                          <a:gd name="connsiteY12" fmla="*/ 65404 h 544077"/>
                          <a:gd name="connsiteX13" fmla="*/ 119158 w 478059"/>
                          <a:gd name="connsiteY13" fmla="*/ 93979 h 544077"/>
                          <a:gd name="connsiteX14" fmla="*/ 109633 w 478059"/>
                          <a:gd name="connsiteY14" fmla="*/ 97218 h 544077"/>
                          <a:gd name="connsiteX15" fmla="*/ 60008 w 478059"/>
                          <a:gd name="connsiteY15" fmla="*/ 45497 h 544077"/>
                          <a:gd name="connsiteX16" fmla="*/ 37243 w 478059"/>
                          <a:gd name="connsiteY16" fmla="*/ 12731 h 544077"/>
                          <a:gd name="connsiteX17" fmla="*/ 16192 w 478059"/>
                          <a:gd name="connsiteY17" fmla="*/ 348 h 544077"/>
                          <a:gd name="connsiteX18" fmla="*/ 4572 w 478059"/>
                          <a:gd name="connsiteY18" fmla="*/ 7207 h 544077"/>
                          <a:gd name="connsiteX19" fmla="*/ 7810 w 478059"/>
                          <a:gd name="connsiteY19" fmla="*/ 19780 h 544077"/>
                          <a:gd name="connsiteX20" fmla="*/ 10096 w 478059"/>
                          <a:gd name="connsiteY20" fmla="*/ 44449 h 544077"/>
                          <a:gd name="connsiteX21" fmla="*/ 3334 w 478059"/>
                          <a:gd name="connsiteY21" fmla="*/ 61118 h 544077"/>
                          <a:gd name="connsiteX22" fmla="*/ 5143 w 478059"/>
                          <a:gd name="connsiteY22" fmla="*/ 83883 h 544077"/>
                          <a:gd name="connsiteX23" fmla="*/ 0 w 478059"/>
                          <a:gd name="connsiteY23" fmla="*/ 102933 h 544077"/>
                          <a:gd name="connsiteX24" fmla="*/ 5620 w 478059"/>
                          <a:gd name="connsiteY24" fmla="*/ 125697 h 544077"/>
                          <a:gd name="connsiteX25" fmla="*/ 27908 w 478059"/>
                          <a:gd name="connsiteY25" fmla="*/ 168465 h 544077"/>
                          <a:gd name="connsiteX26" fmla="*/ 76771 w 478059"/>
                          <a:gd name="connsiteY26" fmla="*/ 223138 h 544077"/>
                          <a:gd name="connsiteX27" fmla="*/ 109918 w 478059"/>
                          <a:gd name="connsiteY27" fmla="*/ 269716 h 544077"/>
                          <a:gd name="connsiteX28" fmla="*/ 125921 w 478059"/>
                          <a:gd name="connsiteY28" fmla="*/ 333342 h 544077"/>
                          <a:gd name="connsiteX29" fmla="*/ 178403 w 478059"/>
                          <a:gd name="connsiteY29" fmla="*/ 528319 h 544077"/>
                          <a:gd name="connsiteX30" fmla="*/ 306324 w 478059"/>
                          <a:gd name="connsiteY30" fmla="*/ 504221 h 544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478059" h="544077">
                            <a:moveTo>
                              <a:pt x="306324" y="504221"/>
                            </a:moveTo>
                            <a:cubicBezTo>
                              <a:pt x="381952" y="445071"/>
                              <a:pt x="476345" y="351821"/>
                              <a:pt x="476345" y="351821"/>
                            </a:cubicBezTo>
                            <a:lnTo>
                              <a:pt x="478060" y="140366"/>
                            </a:lnTo>
                            <a:cubicBezTo>
                              <a:pt x="478060" y="140366"/>
                              <a:pt x="429387" y="131984"/>
                              <a:pt x="383381" y="186753"/>
                            </a:cubicBezTo>
                            <a:cubicBezTo>
                              <a:pt x="337375" y="241521"/>
                              <a:pt x="252603" y="350202"/>
                              <a:pt x="252603" y="350202"/>
                            </a:cubicBezTo>
                            <a:cubicBezTo>
                              <a:pt x="252603" y="350202"/>
                              <a:pt x="206788" y="235902"/>
                              <a:pt x="199549" y="212184"/>
                            </a:cubicBezTo>
                            <a:cubicBezTo>
                              <a:pt x="197687" y="203177"/>
                              <a:pt x="196540" y="194036"/>
                              <a:pt x="196120" y="184848"/>
                            </a:cubicBezTo>
                            <a:cubicBezTo>
                              <a:pt x="193072" y="140461"/>
                              <a:pt x="170593" y="100933"/>
                              <a:pt x="146494" y="64737"/>
                            </a:cubicBezTo>
                            <a:lnTo>
                              <a:pt x="133921" y="45402"/>
                            </a:lnTo>
                            <a:cubicBezTo>
                              <a:pt x="131706" y="42387"/>
                              <a:pt x="129731" y="39202"/>
                              <a:pt x="128016" y="35877"/>
                            </a:cubicBezTo>
                            <a:cubicBezTo>
                              <a:pt x="126492" y="32924"/>
                              <a:pt x="125063" y="30352"/>
                              <a:pt x="120872" y="31209"/>
                            </a:cubicBezTo>
                            <a:cubicBezTo>
                              <a:pt x="117894" y="31997"/>
                              <a:pt x="115293" y="33821"/>
                              <a:pt x="113538" y="36353"/>
                            </a:cubicBezTo>
                            <a:cubicBezTo>
                              <a:pt x="107962" y="44948"/>
                              <a:pt x="106267" y="55495"/>
                              <a:pt x="108871" y="65404"/>
                            </a:cubicBezTo>
                            <a:cubicBezTo>
                              <a:pt x="111496" y="75199"/>
                              <a:pt x="114937" y="84758"/>
                              <a:pt x="119158" y="93979"/>
                            </a:cubicBezTo>
                            <a:cubicBezTo>
                              <a:pt x="122015" y="101123"/>
                              <a:pt x="113443" y="98837"/>
                              <a:pt x="109633" y="97218"/>
                            </a:cubicBezTo>
                            <a:cubicBezTo>
                              <a:pt x="90583" y="88931"/>
                              <a:pt x="71533" y="62070"/>
                              <a:pt x="60008" y="45497"/>
                            </a:cubicBezTo>
                            <a:cubicBezTo>
                              <a:pt x="53244" y="34025"/>
                              <a:pt x="45634" y="23072"/>
                              <a:pt x="37243" y="12731"/>
                            </a:cubicBezTo>
                            <a:cubicBezTo>
                              <a:pt x="31680" y="6520"/>
                              <a:pt x="24324" y="2193"/>
                              <a:pt x="16192" y="348"/>
                            </a:cubicBezTo>
                            <a:cubicBezTo>
                              <a:pt x="10668" y="-699"/>
                              <a:pt x="5239" y="349"/>
                              <a:pt x="4572" y="7207"/>
                            </a:cubicBezTo>
                            <a:cubicBezTo>
                              <a:pt x="4672" y="11591"/>
                              <a:pt x="5780" y="15892"/>
                              <a:pt x="7810" y="19780"/>
                            </a:cubicBezTo>
                            <a:cubicBezTo>
                              <a:pt x="12054" y="27301"/>
                              <a:pt x="12886" y="36276"/>
                              <a:pt x="10096" y="44449"/>
                            </a:cubicBezTo>
                            <a:cubicBezTo>
                              <a:pt x="7115" y="49682"/>
                              <a:pt x="4841" y="55287"/>
                              <a:pt x="3334" y="61118"/>
                            </a:cubicBezTo>
                            <a:cubicBezTo>
                              <a:pt x="2191" y="68643"/>
                              <a:pt x="5525" y="76263"/>
                              <a:pt x="5143" y="83883"/>
                            </a:cubicBezTo>
                            <a:cubicBezTo>
                              <a:pt x="3846" y="90338"/>
                              <a:pt x="2127" y="96702"/>
                              <a:pt x="0" y="102933"/>
                            </a:cubicBezTo>
                            <a:cubicBezTo>
                              <a:pt x="280" y="110828"/>
                              <a:pt x="2193" y="118579"/>
                              <a:pt x="5620" y="125697"/>
                            </a:cubicBezTo>
                            <a:cubicBezTo>
                              <a:pt x="11147" y="140867"/>
                              <a:pt x="18640" y="155245"/>
                              <a:pt x="27908" y="168465"/>
                            </a:cubicBezTo>
                            <a:cubicBezTo>
                              <a:pt x="42240" y="188347"/>
                              <a:pt x="58617" y="206672"/>
                              <a:pt x="76771" y="223138"/>
                            </a:cubicBezTo>
                            <a:cubicBezTo>
                              <a:pt x="90468" y="236599"/>
                              <a:pt x="101688" y="252365"/>
                              <a:pt x="109918" y="269716"/>
                            </a:cubicBezTo>
                            <a:cubicBezTo>
                              <a:pt x="114871" y="285146"/>
                              <a:pt x="123254" y="319626"/>
                              <a:pt x="125921" y="333342"/>
                            </a:cubicBezTo>
                            <a:cubicBezTo>
                              <a:pt x="129254" y="350107"/>
                              <a:pt x="155543" y="507745"/>
                              <a:pt x="178403" y="528319"/>
                            </a:cubicBezTo>
                            <a:cubicBezTo>
                              <a:pt x="194786" y="543178"/>
                              <a:pt x="230791" y="563467"/>
                              <a:pt x="306324" y="504221"/>
                            </a:cubicBezTo>
                            <a:close/>
                          </a:path>
                        </a:pathLst>
                      </a:custGeom>
                      <a:solidFill>
                        <a:srgbClr val="B1666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5" name="Freeform: Shape 822"/>
                      <p:cNvSpPr/>
                      <p:nvPr/>
                    </p:nvSpPr>
                    <p:spPr>
                      <a:xfrm>
                        <a:off x="6053137" y="2994945"/>
                        <a:ext cx="235458" cy="342804"/>
                      </a:xfrm>
                      <a:custGeom>
                        <a:avLst/>
                        <a:gdLst>
                          <a:gd name="connsiteX0" fmla="*/ 161830 w 235458"/>
                          <a:gd name="connsiteY0" fmla="*/ 21050 h 342804"/>
                          <a:gd name="connsiteX1" fmla="*/ 50292 w 235458"/>
                          <a:gd name="connsiteY1" fmla="*/ 136208 h 342804"/>
                          <a:gd name="connsiteX2" fmla="*/ 0 w 235458"/>
                          <a:gd name="connsiteY2" fmla="*/ 199073 h 342804"/>
                          <a:gd name="connsiteX3" fmla="*/ 34195 w 235458"/>
                          <a:gd name="connsiteY3" fmla="*/ 228219 h 342804"/>
                          <a:gd name="connsiteX4" fmla="*/ 79819 w 235458"/>
                          <a:gd name="connsiteY4" fmla="*/ 309086 h 342804"/>
                          <a:gd name="connsiteX5" fmla="*/ 86677 w 235458"/>
                          <a:gd name="connsiteY5" fmla="*/ 342805 h 342804"/>
                          <a:gd name="connsiteX6" fmla="*/ 214884 w 235458"/>
                          <a:gd name="connsiteY6" fmla="*/ 225076 h 342804"/>
                          <a:gd name="connsiteX7" fmla="*/ 235458 w 235458"/>
                          <a:gd name="connsiteY7" fmla="*/ 0 h 342804"/>
                          <a:gd name="connsiteX8" fmla="*/ 161830 w 235458"/>
                          <a:gd name="connsiteY8" fmla="*/ 21050 h 3428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5458" h="342804">
                            <a:moveTo>
                              <a:pt x="161830" y="21050"/>
                            </a:moveTo>
                            <a:cubicBezTo>
                              <a:pt x="134779" y="36290"/>
                              <a:pt x="120205" y="48482"/>
                              <a:pt x="50292" y="136208"/>
                            </a:cubicBezTo>
                            <a:cubicBezTo>
                              <a:pt x="31718" y="159544"/>
                              <a:pt x="12192" y="183833"/>
                              <a:pt x="0" y="199073"/>
                            </a:cubicBezTo>
                            <a:cubicBezTo>
                              <a:pt x="12801" y="207010"/>
                              <a:pt x="24329" y="216837"/>
                              <a:pt x="34195" y="228219"/>
                            </a:cubicBezTo>
                            <a:cubicBezTo>
                              <a:pt x="55320" y="251380"/>
                              <a:pt x="70919" y="279028"/>
                              <a:pt x="79819" y="309086"/>
                            </a:cubicBezTo>
                            <a:cubicBezTo>
                              <a:pt x="82921" y="320144"/>
                              <a:pt x="85213" y="331414"/>
                              <a:pt x="86677" y="342805"/>
                            </a:cubicBezTo>
                            <a:cubicBezTo>
                              <a:pt x="143828" y="291370"/>
                              <a:pt x="214884" y="225076"/>
                              <a:pt x="214884" y="225076"/>
                            </a:cubicBezTo>
                            <a:lnTo>
                              <a:pt x="235458" y="0"/>
                            </a:lnTo>
                            <a:cubicBezTo>
                              <a:pt x="209569" y="928"/>
                              <a:pt x="184297" y="8153"/>
                              <a:pt x="161830" y="21050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6" name="Freeform: Shape 823"/>
                      <p:cNvSpPr/>
                      <p:nvPr/>
                    </p:nvSpPr>
                    <p:spPr>
                      <a:xfrm>
                        <a:off x="5887960" y="2985611"/>
                        <a:ext cx="17729" cy="82391"/>
                      </a:xfrm>
                      <a:custGeom>
                        <a:avLst/>
                        <a:gdLst>
                          <a:gd name="connsiteX0" fmla="*/ 16777 w 17729"/>
                          <a:gd name="connsiteY0" fmla="*/ 0 h 82391"/>
                          <a:gd name="connsiteX1" fmla="*/ 17730 w 17729"/>
                          <a:gd name="connsiteY1" fmla="*/ 82391 h 82391"/>
                          <a:gd name="connsiteX2" fmla="*/ 13 w 17729"/>
                          <a:gd name="connsiteY2" fmla="*/ 41243 h 82391"/>
                          <a:gd name="connsiteX3" fmla="*/ 16777 w 17729"/>
                          <a:gd name="connsiteY3" fmla="*/ 0 h 82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29" h="82391">
                            <a:moveTo>
                              <a:pt x="16777" y="0"/>
                            </a:moveTo>
                            <a:cubicBezTo>
                              <a:pt x="3736" y="25998"/>
                              <a:pt x="4091" y="56702"/>
                              <a:pt x="17730" y="82391"/>
                            </a:cubicBezTo>
                            <a:cubicBezTo>
                              <a:pt x="17730" y="82391"/>
                              <a:pt x="-558" y="72866"/>
                              <a:pt x="13" y="41243"/>
                            </a:cubicBezTo>
                            <a:cubicBezTo>
                              <a:pt x="585" y="13049"/>
                              <a:pt x="8871" y="6763"/>
                              <a:pt x="167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77" name="Freeform: Shape 824"/>
                      <p:cNvSpPr/>
                      <p:nvPr/>
                    </p:nvSpPr>
                    <p:spPr>
                      <a:xfrm>
                        <a:off x="6039516" y="3203448"/>
                        <a:ext cx="21895" cy="104775"/>
                      </a:xfrm>
                      <a:custGeom>
                        <a:avLst/>
                        <a:gdLst>
                          <a:gd name="connsiteX0" fmla="*/ 0 w 21895"/>
                          <a:gd name="connsiteY0" fmla="*/ 16002 h 104775"/>
                          <a:gd name="connsiteX1" fmla="*/ 19050 w 21895"/>
                          <a:gd name="connsiteY1" fmla="*/ 104775 h 104775"/>
                          <a:gd name="connsiteX2" fmla="*/ 12478 w 21895"/>
                          <a:gd name="connsiteY2" fmla="*/ 0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95" h="104775">
                            <a:moveTo>
                              <a:pt x="0" y="16002"/>
                            </a:moveTo>
                            <a:cubicBezTo>
                              <a:pt x="11417" y="44274"/>
                              <a:pt x="17862" y="74307"/>
                              <a:pt x="19050" y="104775"/>
                            </a:cubicBezTo>
                            <a:cubicBezTo>
                              <a:pt x="24417" y="69784"/>
                              <a:pt x="22175" y="34046"/>
                              <a:pt x="12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A4A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278" name="Graphic 700"/>
                      <p:cNvGrpSpPr/>
                      <p:nvPr/>
                    </p:nvGrpSpPr>
                    <p:grpSpPr>
                      <a:xfrm>
                        <a:off x="3714750" y="1047750"/>
                        <a:ext cx="2937822" cy="2575482"/>
                        <a:chOff x="3714750" y="1047750"/>
                        <a:chExt cx="2937822" cy="2575482"/>
                      </a:xfrm>
                    </p:grpSpPr>
                    <p:sp>
                      <p:nvSpPr>
                        <p:cNvPr id="279" name="Freeform: Shape 826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2CD8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0" name="Freeform: Shape 827"/>
                        <p:cNvSpPr/>
                        <p:nvPr/>
                      </p:nvSpPr>
                      <p:spPr>
                        <a:xfrm>
                          <a:off x="6165246" y="2992299"/>
                          <a:ext cx="487326" cy="630932"/>
                        </a:xfrm>
                        <a:custGeom>
                          <a:avLst/>
                          <a:gdLst>
                            <a:gd name="connsiteX0" fmla="*/ 448723 w 487326"/>
                            <a:gd name="connsiteY0" fmla="*/ 86752 h 630932"/>
                            <a:gd name="connsiteX1" fmla="*/ 481679 w 487326"/>
                            <a:gd name="connsiteY1" fmla="*/ 587957 h 630932"/>
                            <a:gd name="connsiteX2" fmla="*/ 0 w 487326"/>
                            <a:gd name="connsiteY2" fmla="*/ 514043 h 630932"/>
                            <a:gd name="connsiteX3" fmla="*/ 9525 w 487326"/>
                            <a:gd name="connsiteY3" fmla="*/ 345165 h 630932"/>
                            <a:gd name="connsiteX4" fmla="*/ 6382 w 487326"/>
                            <a:gd name="connsiteY4" fmla="*/ 163428 h 630932"/>
                            <a:gd name="connsiteX5" fmla="*/ 109347 w 487326"/>
                            <a:gd name="connsiteY5" fmla="*/ 4741 h 630932"/>
                            <a:gd name="connsiteX6" fmla="*/ 252222 w 487326"/>
                            <a:gd name="connsiteY6" fmla="*/ 4741 h 630932"/>
                            <a:gd name="connsiteX7" fmla="*/ 448723 w 487326"/>
                            <a:gd name="connsiteY7" fmla="*/ 86752 h 6309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87326" h="630932">
                              <a:moveTo>
                                <a:pt x="448723" y="86752"/>
                              </a:moveTo>
                              <a:cubicBezTo>
                                <a:pt x="478631" y="107516"/>
                                <a:pt x="497300" y="222959"/>
                                <a:pt x="481679" y="587957"/>
                              </a:cubicBezTo>
                              <a:cubicBezTo>
                                <a:pt x="371570" y="664157"/>
                                <a:pt x="27051" y="638725"/>
                                <a:pt x="0" y="514043"/>
                              </a:cubicBezTo>
                              <a:cubicBezTo>
                                <a:pt x="0" y="514043"/>
                                <a:pt x="8668" y="414221"/>
                                <a:pt x="9525" y="345165"/>
                              </a:cubicBezTo>
                              <a:cubicBezTo>
                                <a:pt x="5810" y="279919"/>
                                <a:pt x="5429" y="230865"/>
                                <a:pt x="6382" y="163428"/>
                              </a:cubicBezTo>
                              <a:cubicBezTo>
                                <a:pt x="7429" y="88561"/>
                                <a:pt x="41338" y="17600"/>
                                <a:pt x="109347" y="4741"/>
                              </a:cubicBezTo>
                              <a:cubicBezTo>
                                <a:pt x="165450" y="-5927"/>
                                <a:pt x="252222" y="4741"/>
                                <a:pt x="252222" y="4741"/>
                              </a:cubicBezTo>
                              <a:cubicBezTo>
                                <a:pt x="252222" y="4741"/>
                                <a:pt x="386334" y="33602"/>
                                <a:pt x="448723" y="867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1" name="Freeform: Shape 828"/>
                        <p:cNvSpPr/>
                        <p:nvPr/>
                      </p:nvSpPr>
                      <p:spPr>
                        <a:xfrm>
                          <a:off x="6184776" y="2513718"/>
                          <a:ext cx="427449" cy="464933"/>
                        </a:xfrm>
                        <a:custGeom>
                          <a:avLst/>
                          <a:gdLst>
                            <a:gd name="connsiteX0" fmla="*/ 160588 w 427449"/>
                            <a:gd name="connsiteY0" fmla="*/ 461987 h 464933"/>
                            <a:gd name="connsiteX1" fmla="*/ 51717 w 427449"/>
                            <a:gd name="connsiteY1" fmla="*/ 350830 h 464933"/>
                            <a:gd name="connsiteX2" fmla="*/ 49241 w 427449"/>
                            <a:gd name="connsiteY2" fmla="*/ 122992 h 464933"/>
                            <a:gd name="connsiteX3" fmla="*/ 134966 w 427449"/>
                            <a:gd name="connsiteY3" fmla="*/ 30219 h 464933"/>
                            <a:gd name="connsiteX4" fmla="*/ 228596 w 427449"/>
                            <a:gd name="connsiteY4" fmla="*/ 17646 h 464933"/>
                            <a:gd name="connsiteX5" fmla="*/ 334228 w 427449"/>
                            <a:gd name="connsiteY5" fmla="*/ 6692 h 464933"/>
                            <a:gd name="connsiteX6" fmla="*/ 376329 w 427449"/>
                            <a:gd name="connsiteY6" fmla="*/ 1739 h 464933"/>
                            <a:gd name="connsiteX7" fmla="*/ 402237 w 427449"/>
                            <a:gd name="connsiteY7" fmla="*/ 32791 h 464933"/>
                            <a:gd name="connsiteX8" fmla="*/ 395474 w 427449"/>
                            <a:gd name="connsiteY8" fmla="*/ 73939 h 464933"/>
                            <a:gd name="connsiteX9" fmla="*/ 427349 w 427449"/>
                            <a:gd name="connsiteY9" fmla="*/ 111019 h 464933"/>
                            <a:gd name="connsiteX10" fmla="*/ 407476 w 427449"/>
                            <a:gd name="connsiteY10" fmla="*/ 139756 h 464933"/>
                            <a:gd name="connsiteX11" fmla="*/ 406714 w 427449"/>
                            <a:gd name="connsiteY11" fmla="*/ 187381 h 464933"/>
                            <a:gd name="connsiteX12" fmla="*/ 365566 w 427449"/>
                            <a:gd name="connsiteY12" fmla="*/ 214718 h 464933"/>
                            <a:gd name="connsiteX13" fmla="*/ 361565 w 427449"/>
                            <a:gd name="connsiteY13" fmla="*/ 252818 h 464933"/>
                            <a:gd name="connsiteX14" fmla="*/ 346325 w 427449"/>
                            <a:gd name="connsiteY14" fmla="*/ 289394 h 464933"/>
                            <a:gd name="connsiteX15" fmla="*/ 321370 w 427449"/>
                            <a:gd name="connsiteY15" fmla="*/ 320065 h 464933"/>
                            <a:gd name="connsiteX16" fmla="*/ 283270 w 427449"/>
                            <a:gd name="connsiteY16" fmla="*/ 342639 h 464933"/>
                            <a:gd name="connsiteX17" fmla="*/ 260886 w 427449"/>
                            <a:gd name="connsiteY17" fmla="*/ 356164 h 464933"/>
                            <a:gd name="connsiteX18" fmla="*/ 250027 w 427449"/>
                            <a:gd name="connsiteY18" fmla="*/ 372071 h 464933"/>
                            <a:gd name="connsiteX19" fmla="*/ 187448 w 427449"/>
                            <a:gd name="connsiteY19" fmla="*/ 462178 h 464933"/>
                            <a:gd name="connsiteX20" fmla="*/ 160588 w 427449"/>
                            <a:gd name="connsiteY20" fmla="*/ 461987 h 4649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27449" h="464933">
                              <a:moveTo>
                                <a:pt x="160588" y="461987"/>
                              </a:moveTo>
                              <a:cubicBezTo>
                                <a:pt x="138776" y="426554"/>
                                <a:pt x="87246" y="406171"/>
                                <a:pt x="51717" y="350830"/>
                              </a:cubicBezTo>
                              <a:cubicBezTo>
                                <a:pt x="3235" y="275202"/>
                                <a:pt x="-34008" y="180142"/>
                                <a:pt x="49241" y="122992"/>
                              </a:cubicBezTo>
                              <a:cubicBezTo>
                                <a:pt x="47812" y="90798"/>
                                <a:pt x="92389" y="45078"/>
                                <a:pt x="134966" y="30219"/>
                              </a:cubicBezTo>
                              <a:cubicBezTo>
                                <a:pt x="165050" y="19933"/>
                                <a:pt x="196864" y="15661"/>
                                <a:pt x="228596" y="17646"/>
                              </a:cubicBezTo>
                              <a:cubicBezTo>
                                <a:pt x="264177" y="20204"/>
                                <a:pt x="299930" y="16497"/>
                                <a:pt x="334228" y="6692"/>
                              </a:cubicBezTo>
                              <a:cubicBezTo>
                                <a:pt x="348040" y="2596"/>
                                <a:pt x="362804" y="-2833"/>
                                <a:pt x="376329" y="1739"/>
                              </a:cubicBezTo>
                              <a:cubicBezTo>
                                <a:pt x="389899" y="6709"/>
                                <a:pt x="399778" y="18550"/>
                                <a:pt x="402237" y="32791"/>
                              </a:cubicBezTo>
                              <a:cubicBezTo>
                                <a:pt x="404440" y="46877"/>
                                <a:pt x="402070" y="61298"/>
                                <a:pt x="395474" y="73939"/>
                              </a:cubicBezTo>
                              <a:cubicBezTo>
                                <a:pt x="414516" y="75376"/>
                                <a:pt x="428787" y="91978"/>
                                <a:pt x="427349" y="111019"/>
                              </a:cubicBezTo>
                              <a:cubicBezTo>
                                <a:pt x="426408" y="123487"/>
                                <a:pt x="418809" y="134475"/>
                                <a:pt x="407476" y="139756"/>
                              </a:cubicBezTo>
                              <a:cubicBezTo>
                                <a:pt x="417172" y="154239"/>
                                <a:pt x="416868" y="173217"/>
                                <a:pt x="406714" y="187381"/>
                              </a:cubicBezTo>
                              <a:cubicBezTo>
                                <a:pt x="396528" y="200932"/>
                                <a:pt x="382005" y="210581"/>
                                <a:pt x="365566" y="214718"/>
                              </a:cubicBezTo>
                              <a:cubicBezTo>
                                <a:pt x="366042" y="214718"/>
                                <a:pt x="362423" y="249294"/>
                                <a:pt x="361565" y="252818"/>
                              </a:cubicBezTo>
                              <a:cubicBezTo>
                                <a:pt x="358226" y="265664"/>
                                <a:pt x="353095" y="277977"/>
                                <a:pt x="346325" y="289394"/>
                              </a:cubicBezTo>
                              <a:cubicBezTo>
                                <a:pt x="339521" y="300762"/>
                                <a:pt x="331116" y="311091"/>
                                <a:pt x="321370" y="320065"/>
                              </a:cubicBezTo>
                              <a:cubicBezTo>
                                <a:pt x="309560" y="329000"/>
                                <a:pt x="296779" y="336572"/>
                                <a:pt x="283270" y="342639"/>
                              </a:cubicBezTo>
                              <a:cubicBezTo>
                                <a:pt x="275364" y="346367"/>
                                <a:pt x="267863" y="350899"/>
                                <a:pt x="260886" y="356164"/>
                              </a:cubicBezTo>
                              <a:cubicBezTo>
                                <a:pt x="256708" y="361063"/>
                                <a:pt x="253068" y="366396"/>
                                <a:pt x="250027" y="372071"/>
                              </a:cubicBezTo>
                              <a:lnTo>
                                <a:pt x="187448" y="462178"/>
                              </a:lnTo>
                              <a:cubicBezTo>
                                <a:pt x="182876" y="469131"/>
                                <a:pt x="167351" y="460558"/>
                                <a:pt x="160588" y="4619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2" name="Freeform: Shape 829"/>
                        <p:cNvSpPr/>
                        <p:nvPr/>
                      </p:nvSpPr>
                      <p:spPr>
                        <a:xfrm>
                          <a:off x="6230913" y="2640329"/>
                          <a:ext cx="392148" cy="452020"/>
                        </a:xfrm>
                        <a:custGeom>
                          <a:avLst/>
                          <a:gdLst>
                            <a:gd name="connsiteX0" fmla="*/ 86543 w 392148"/>
                            <a:gd name="connsiteY0" fmla="*/ 214027 h 452020"/>
                            <a:gd name="connsiteX1" fmla="*/ 84828 w 392148"/>
                            <a:gd name="connsiteY1" fmla="*/ 216217 h 452020"/>
                            <a:gd name="connsiteX2" fmla="*/ 57587 w 392148"/>
                            <a:gd name="connsiteY2" fmla="*/ 195548 h 452020"/>
                            <a:gd name="connsiteX3" fmla="*/ 31583 w 392148"/>
                            <a:gd name="connsiteY3" fmla="*/ 191071 h 452020"/>
                            <a:gd name="connsiteX4" fmla="*/ 1199 w 392148"/>
                            <a:gd name="connsiteY4" fmla="*/ 219646 h 452020"/>
                            <a:gd name="connsiteX5" fmla="*/ 45966 w 392148"/>
                            <a:gd name="connsiteY5" fmla="*/ 285559 h 452020"/>
                            <a:gd name="connsiteX6" fmla="*/ 96925 w 392148"/>
                            <a:gd name="connsiteY6" fmla="*/ 271272 h 452020"/>
                            <a:gd name="connsiteX7" fmla="*/ 92734 w 392148"/>
                            <a:gd name="connsiteY7" fmla="*/ 367379 h 452020"/>
                            <a:gd name="connsiteX8" fmla="*/ 114737 w 392148"/>
                            <a:gd name="connsiteY8" fmla="*/ 449199 h 452020"/>
                            <a:gd name="connsiteX9" fmla="*/ 276662 w 392148"/>
                            <a:gd name="connsiteY9" fmla="*/ 391382 h 452020"/>
                            <a:gd name="connsiteX10" fmla="*/ 283139 w 392148"/>
                            <a:gd name="connsiteY10" fmla="*/ 337757 h 452020"/>
                            <a:gd name="connsiteX11" fmla="*/ 338860 w 392148"/>
                            <a:gd name="connsiteY11" fmla="*/ 317373 h 452020"/>
                            <a:gd name="connsiteX12" fmla="*/ 392010 w 392148"/>
                            <a:gd name="connsiteY12" fmla="*/ 216313 h 452020"/>
                            <a:gd name="connsiteX13" fmla="*/ 371626 w 392148"/>
                            <a:gd name="connsiteY13" fmla="*/ 135541 h 452020"/>
                            <a:gd name="connsiteX14" fmla="*/ 361053 w 392148"/>
                            <a:gd name="connsiteY14" fmla="*/ 80867 h 452020"/>
                            <a:gd name="connsiteX15" fmla="*/ 321715 w 392148"/>
                            <a:gd name="connsiteY15" fmla="*/ 0 h 452020"/>
                            <a:gd name="connsiteX16" fmla="*/ 122928 w 392148"/>
                            <a:gd name="connsiteY16" fmla="*/ 58579 h 452020"/>
                            <a:gd name="connsiteX17" fmla="*/ 121023 w 392148"/>
                            <a:gd name="connsiteY17" fmla="*/ 119634 h 452020"/>
                            <a:gd name="connsiteX18" fmla="*/ 82923 w 392148"/>
                            <a:gd name="connsiteY18" fmla="*/ 171926 h 452020"/>
                            <a:gd name="connsiteX19" fmla="*/ 88924 w 392148"/>
                            <a:gd name="connsiteY19" fmla="*/ 203835 h 452020"/>
                            <a:gd name="connsiteX20" fmla="*/ 86543 w 392148"/>
                            <a:gd name="connsiteY20" fmla="*/ 214027 h 4520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92148" h="452020">
                              <a:moveTo>
                                <a:pt x="86543" y="214027"/>
                              </a:moveTo>
                              <a:cubicBezTo>
                                <a:pt x="86055" y="214819"/>
                                <a:pt x="85480" y="215554"/>
                                <a:pt x="84828" y="216217"/>
                              </a:cubicBezTo>
                              <a:cubicBezTo>
                                <a:pt x="75303" y="225742"/>
                                <a:pt x="71303" y="206216"/>
                                <a:pt x="57587" y="195548"/>
                              </a:cubicBezTo>
                              <a:cubicBezTo>
                                <a:pt x="50087" y="190093"/>
                                <a:pt x="40476" y="188438"/>
                                <a:pt x="31583" y="191071"/>
                              </a:cubicBezTo>
                              <a:cubicBezTo>
                                <a:pt x="16678" y="193714"/>
                                <a:pt x="4751" y="204931"/>
                                <a:pt x="1199" y="219646"/>
                              </a:cubicBezTo>
                              <a:cubicBezTo>
                                <a:pt x="-5088" y="245650"/>
                                <a:pt x="13867" y="274796"/>
                                <a:pt x="45966" y="285559"/>
                              </a:cubicBezTo>
                              <a:cubicBezTo>
                                <a:pt x="75018" y="295084"/>
                                <a:pt x="96925" y="271272"/>
                                <a:pt x="96925" y="271272"/>
                              </a:cubicBezTo>
                              <a:lnTo>
                                <a:pt x="92734" y="367379"/>
                              </a:lnTo>
                              <a:cubicBezTo>
                                <a:pt x="74827" y="383477"/>
                                <a:pt x="53396" y="437674"/>
                                <a:pt x="114737" y="449199"/>
                              </a:cubicBezTo>
                              <a:cubicBezTo>
                                <a:pt x="176078" y="460724"/>
                                <a:pt x="246753" y="436055"/>
                                <a:pt x="276662" y="391382"/>
                              </a:cubicBezTo>
                              <a:lnTo>
                                <a:pt x="283139" y="337757"/>
                              </a:lnTo>
                              <a:cubicBezTo>
                                <a:pt x="302663" y="333914"/>
                                <a:pt x="321465" y="327036"/>
                                <a:pt x="338860" y="317373"/>
                              </a:cubicBezTo>
                              <a:cubicBezTo>
                                <a:pt x="373674" y="295893"/>
                                <a:pt x="394040" y="257169"/>
                                <a:pt x="392010" y="216313"/>
                              </a:cubicBezTo>
                              <a:cubicBezTo>
                                <a:pt x="391343" y="187166"/>
                                <a:pt x="377436" y="164021"/>
                                <a:pt x="371626" y="135541"/>
                              </a:cubicBezTo>
                              <a:cubicBezTo>
                                <a:pt x="368102" y="118682"/>
                                <a:pt x="363815" y="91726"/>
                                <a:pt x="361053" y="80867"/>
                              </a:cubicBezTo>
                              <a:cubicBezTo>
                                <a:pt x="357624" y="67437"/>
                                <a:pt x="340384" y="15145"/>
                                <a:pt x="321715" y="0"/>
                              </a:cubicBezTo>
                              <a:cubicBezTo>
                                <a:pt x="306952" y="41910"/>
                                <a:pt x="205129" y="73533"/>
                                <a:pt x="122928" y="58579"/>
                              </a:cubicBezTo>
                              <a:cubicBezTo>
                                <a:pt x="127535" y="78758"/>
                                <a:pt x="126880" y="99782"/>
                                <a:pt x="121023" y="119634"/>
                              </a:cubicBezTo>
                              <a:cubicBezTo>
                                <a:pt x="114546" y="141732"/>
                                <a:pt x="99306" y="155638"/>
                                <a:pt x="82923" y="171926"/>
                              </a:cubicBezTo>
                              <a:cubicBezTo>
                                <a:pt x="87500" y="181913"/>
                                <a:pt x="89560" y="192868"/>
                                <a:pt x="88924" y="203835"/>
                              </a:cubicBezTo>
                              <a:cubicBezTo>
                                <a:pt x="89001" y="207379"/>
                                <a:pt x="88182" y="210884"/>
                                <a:pt x="86543" y="2140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3" name="Freeform: Shape 830"/>
                        <p:cNvSpPr/>
                        <p:nvPr/>
                      </p:nvSpPr>
                      <p:spPr>
                        <a:xfrm>
                          <a:off x="6386657" y="2747431"/>
                          <a:ext cx="40907" cy="35106"/>
                        </a:xfrm>
                        <a:custGeom>
                          <a:avLst/>
                          <a:gdLst>
                            <a:gd name="connsiteX0" fmla="*/ 40908 w 40907"/>
                            <a:gd name="connsiteY0" fmla="*/ 10818 h 35106"/>
                            <a:gd name="connsiteX1" fmla="*/ 3475 w 40907"/>
                            <a:gd name="connsiteY1" fmla="*/ 35107 h 35106"/>
                            <a:gd name="connsiteX2" fmla="*/ 10333 w 40907"/>
                            <a:gd name="connsiteY2" fmla="*/ 3483 h 35106"/>
                            <a:gd name="connsiteX3" fmla="*/ 40362 w 40907"/>
                            <a:gd name="connsiteY3" fmla="*/ 9927 h 35106"/>
                            <a:gd name="connsiteX4" fmla="*/ 40908 w 40907"/>
                            <a:gd name="connsiteY4" fmla="*/ 10818 h 351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907" h="35106">
                              <a:moveTo>
                                <a:pt x="40908" y="10818"/>
                              </a:moveTo>
                              <a:lnTo>
                                <a:pt x="3475" y="35107"/>
                              </a:lnTo>
                              <a:cubicBezTo>
                                <a:pt x="-3105" y="24435"/>
                                <a:pt x="-77" y="10471"/>
                                <a:pt x="10333" y="3483"/>
                              </a:cubicBezTo>
                              <a:cubicBezTo>
                                <a:pt x="20404" y="-3030"/>
                                <a:pt x="33849" y="-145"/>
                                <a:pt x="40362" y="9927"/>
                              </a:cubicBezTo>
                              <a:cubicBezTo>
                                <a:pt x="40551" y="10219"/>
                                <a:pt x="40733" y="10516"/>
                                <a:pt x="40908" y="108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4" name="Freeform: Shape 831"/>
                        <p:cNvSpPr/>
                        <p:nvPr/>
                      </p:nvSpPr>
                      <p:spPr>
                        <a:xfrm>
                          <a:off x="6454807" y="2870549"/>
                          <a:ext cx="60578" cy="35491"/>
                        </a:xfrm>
                        <a:custGeom>
                          <a:avLst/>
                          <a:gdLst>
                            <a:gd name="connsiteX0" fmla="*/ 571 w 60578"/>
                            <a:gd name="connsiteY0" fmla="*/ 0 h 35491"/>
                            <a:gd name="connsiteX1" fmla="*/ 60578 w 60578"/>
                            <a:gd name="connsiteY1" fmla="*/ 9525 h 35491"/>
                            <a:gd name="connsiteX2" fmla="*/ 24669 w 60578"/>
                            <a:gd name="connsiteY2" fmla="*/ 35147 h 35491"/>
                            <a:gd name="connsiteX3" fmla="*/ 453 w 60578"/>
                            <a:gd name="connsiteY3" fmla="*/ 633 h 35491"/>
                            <a:gd name="connsiteX4" fmla="*/ 571 w 60578"/>
                            <a:gd name="connsiteY4" fmla="*/ 0 h 35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0578" h="35491">
                              <a:moveTo>
                                <a:pt x="571" y="0"/>
                              </a:moveTo>
                              <a:lnTo>
                                <a:pt x="60578" y="9525"/>
                              </a:lnTo>
                              <a:cubicBezTo>
                                <a:pt x="57435" y="26325"/>
                                <a:pt x="41578" y="37639"/>
                                <a:pt x="24669" y="35147"/>
                              </a:cubicBezTo>
                              <a:cubicBezTo>
                                <a:pt x="8451" y="32304"/>
                                <a:pt x="-2391" y="16851"/>
                                <a:pt x="453" y="633"/>
                              </a:cubicBezTo>
                              <a:cubicBezTo>
                                <a:pt x="490" y="422"/>
                                <a:pt x="529" y="211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5" name="Freeform: Shape 832"/>
                        <p:cNvSpPr/>
                        <p:nvPr/>
                      </p:nvSpPr>
                      <p:spPr>
                        <a:xfrm>
                          <a:off x="6457950" y="2885317"/>
                          <a:ext cx="46577" cy="21101"/>
                        </a:xfrm>
                        <a:custGeom>
                          <a:avLst/>
                          <a:gdLst>
                            <a:gd name="connsiteX0" fmla="*/ 0 w 46577"/>
                            <a:gd name="connsiteY0" fmla="*/ 4377 h 21101"/>
                            <a:gd name="connsiteX1" fmla="*/ 9525 w 46577"/>
                            <a:gd name="connsiteY1" fmla="*/ 757 h 21101"/>
                            <a:gd name="connsiteX2" fmla="*/ 46577 w 46577"/>
                            <a:gd name="connsiteY2" fmla="*/ 13235 h 21101"/>
                            <a:gd name="connsiteX3" fmla="*/ 21241 w 46577"/>
                            <a:gd name="connsiteY3" fmla="*/ 20759 h 21101"/>
                            <a:gd name="connsiteX4" fmla="*/ 0 w 46577"/>
                            <a:gd name="connsiteY4" fmla="*/ 4376 h 211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6577" h="21101">
                              <a:moveTo>
                                <a:pt x="0" y="4377"/>
                              </a:moveTo>
                              <a:cubicBezTo>
                                <a:pt x="3011" y="2777"/>
                                <a:pt x="6212" y="1561"/>
                                <a:pt x="9525" y="757"/>
                              </a:cubicBezTo>
                              <a:cubicBezTo>
                                <a:pt x="23216" y="-1970"/>
                                <a:pt x="37325" y="2781"/>
                                <a:pt x="46577" y="13235"/>
                              </a:cubicBezTo>
                              <a:cubicBezTo>
                                <a:pt x="39661" y="19368"/>
                                <a:pt x="30384" y="22123"/>
                                <a:pt x="21241" y="20759"/>
                              </a:cubicBezTo>
                              <a:cubicBezTo>
                                <a:pt x="11912" y="19090"/>
                                <a:pt x="3984" y="12975"/>
                                <a:pt x="0" y="4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A8A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6" name="Freeform: Shape 833"/>
                        <p:cNvSpPr/>
                        <p:nvPr/>
                      </p:nvSpPr>
                      <p:spPr>
                        <a:xfrm>
                          <a:off x="6415579" y="2787076"/>
                          <a:ext cx="36608" cy="36585"/>
                        </a:xfrm>
                        <a:custGeom>
                          <a:avLst/>
                          <a:gdLst>
                            <a:gd name="connsiteX0" fmla="*/ 747 w 36608"/>
                            <a:gd name="connsiteY0" fmla="*/ 23370 h 36585"/>
                            <a:gd name="connsiteX1" fmla="*/ 23393 w 36608"/>
                            <a:gd name="connsiteY1" fmla="*/ 35862 h 36585"/>
                            <a:gd name="connsiteX2" fmla="*/ 35885 w 36608"/>
                            <a:gd name="connsiteY2" fmla="*/ 13216 h 36585"/>
                            <a:gd name="connsiteX3" fmla="*/ 13320 w 36608"/>
                            <a:gd name="connsiteY3" fmla="*/ 700 h 36585"/>
                            <a:gd name="connsiteX4" fmla="*/ 671 w 36608"/>
                            <a:gd name="connsiteY4" fmla="*/ 23105 h 36585"/>
                            <a:gd name="connsiteX5" fmla="*/ 747 w 36608"/>
                            <a:gd name="connsiteY5" fmla="*/ 23370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608" h="36585">
                              <a:moveTo>
                                <a:pt x="747" y="23370"/>
                              </a:moveTo>
                              <a:cubicBezTo>
                                <a:pt x="3551" y="33073"/>
                                <a:pt x="13690" y="38666"/>
                                <a:pt x="23393" y="35862"/>
                              </a:cubicBezTo>
                              <a:cubicBezTo>
                                <a:pt x="33096" y="33058"/>
                                <a:pt x="38689" y="22919"/>
                                <a:pt x="35885" y="13216"/>
                              </a:cubicBezTo>
                              <a:cubicBezTo>
                                <a:pt x="33090" y="3544"/>
                                <a:pt x="23004" y="-2050"/>
                                <a:pt x="13320" y="700"/>
                              </a:cubicBezTo>
                              <a:cubicBezTo>
                                <a:pt x="3640" y="3394"/>
                                <a:pt x="-2023" y="13425"/>
                                <a:pt x="671" y="23105"/>
                              </a:cubicBezTo>
                              <a:cubicBezTo>
                                <a:pt x="695" y="23193"/>
                                <a:pt x="721" y="23282"/>
                                <a:pt x="747" y="233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7" name="Freeform: Shape 834"/>
                        <p:cNvSpPr/>
                        <p:nvPr/>
                      </p:nvSpPr>
                      <p:spPr>
                        <a:xfrm>
                          <a:off x="6539166" y="2752970"/>
                          <a:ext cx="36585" cy="36585"/>
                        </a:xfrm>
                        <a:custGeom>
                          <a:avLst/>
                          <a:gdLst>
                            <a:gd name="connsiteX0" fmla="*/ 698 w 36585"/>
                            <a:gd name="connsiteY0" fmla="*/ 23282 h 36585"/>
                            <a:gd name="connsiteX1" fmla="*/ 23282 w 36585"/>
                            <a:gd name="connsiteY1" fmla="*/ 35887 h 36585"/>
                            <a:gd name="connsiteX2" fmla="*/ 35887 w 36585"/>
                            <a:gd name="connsiteY2" fmla="*/ 13304 h 36585"/>
                            <a:gd name="connsiteX3" fmla="*/ 13304 w 36585"/>
                            <a:gd name="connsiteY3" fmla="*/ 698 h 36585"/>
                            <a:gd name="connsiteX4" fmla="*/ 13271 w 36585"/>
                            <a:gd name="connsiteY4" fmla="*/ 708 h 36585"/>
                            <a:gd name="connsiteX5" fmla="*/ 698 w 36585"/>
                            <a:gd name="connsiteY5" fmla="*/ 23282 h 36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85" h="36585">
                              <a:moveTo>
                                <a:pt x="698" y="23282"/>
                              </a:moveTo>
                              <a:cubicBezTo>
                                <a:pt x="3454" y="32999"/>
                                <a:pt x="13565" y="38642"/>
                                <a:pt x="23282" y="35887"/>
                              </a:cubicBezTo>
                              <a:cubicBezTo>
                                <a:pt x="32999" y="33132"/>
                                <a:pt x="38643" y="23021"/>
                                <a:pt x="35887" y="13304"/>
                              </a:cubicBezTo>
                              <a:cubicBezTo>
                                <a:pt x="33132" y="3586"/>
                                <a:pt x="23021" y="-2057"/>
                                <a:pt x="13304" y="698"/>
                              </a:cubicBezTo>
                              <a:cubicBezTo>
                                <a:pt x="13293" y="701"/>
                                <a:pt x="13282" y="704"/>
                                <a:pt x="13271" y="708"/>
                              </a:cubicBezTo>
                              <a:cubicBezTo>
                                <a:pt x="3572" y="3477"/>
                                <a:pt x="-2054" y="13577"/>
                                <a:pt x="698" y="232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8" name="Freeform: Shape 835"/>
                        <p:cNvSpPr/>
                        <p:nvPr/>
                      </p:nvSpPr>
                      <p:spPr>
                        <a:xfrm>
                          <a:off x="6529006" y="2708001"/>
                          <a:ext cx="44491" cy="26530"/>
                        </a:xfrm>
                        <a:custGeom>
                          <a:avLst/>
                          <a:gdLst>
                            <a:gd name="connsiteX0" fmla="*/ 44291 w 44491"/>
                            <a:gd name="connsiteY0" fmla="*/ 26530 h 26530"/>
                            <a:gd name="connsiteX1" fmla="*/ 0 w 44491"/>
                            <a:gd name="connsiteY1" fmla="*/ 18910 h 26530"/>
                            <a:gd name="connsiteX2" fmla="*/ 23985 w 44491"/>
                            <a:gd name="connsiteY2" fmla="*/ 162 h 26530"/>
                            <a:gd name="connsiteX3" fmla="*/ 25146 w 44491"/>
                            <a:gd name="connsiteY3" fmla="*/ 337 h 26530"/>
                            <a:gd name="connsiteX4" fmla="*/ 44291 w 44491"/>
                            <a:gd name="connsiteY4" fmla="*/ 26530 h 26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4491" h="26530">
                              <a:moveTo>
                                <a:pt x="44291" y="26530"/>
                              </a:moveTo>
                              <a:lnTo>
                                <a:pt x="0" y="18910"/>
                              </a:lnTo>
                              <a:cubicBezTo>
                                <a:pt x="1446" y="7110"/>
                                <a:pt x="12184" y="-1284"/>
                                <a:pt x="23985" y="162"/>
                              </a:cubicBezTo>
                              <a:cubicBezTo>
                                <a:pt x="24374" y="210"/>
                                <a:pt x="24761" y="268"/>
                                <a:pt x="25146" y="337"/>
                              </a:cubicBezTo>
                              <a:cubicBezTo>
                                <a:pt x="37490" y="2567"/>
                                <a:pt x="45913" y="14091"/>
                                <a:pt x="44291" y="265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89" name="Freeform: Shape 836"/>
                        <p:cNvSpPr/>
                        <p:nvPr/>
                      </p:nvSpPr>
                      <p:spPr>
                        <a:xfrm>
                          <a:off x="6484143" y="2769203"/>
                          <a:ext cx="73533" cy="82772"/>
                        </a:xfrm>
                        <a:custGeom>
                          <a:avLst/>
                          <a:gdLst>
                            <a:gd name="connsiteX0" fmla="*/ 0 w 73533"/>
                            <a:gd name="connsiteY0" fmla="*/ 0 h 82772"/>
                            <a:gd name="connsiteX1" fmla="*/ 31813 w 73533"/>
                            <a:gd name="connsiteY1" fmla="*/ 82772 h 82772"/>
                            <a:gd name="connsiteX2" fmla="*/ 73533 w 73533"/>
                            <a:gd name="connsiteY2" fmla="*/ 57626 h 82772"/>
                            <a:gd name="connsiteX3" fmla="*/ 0 w 73533"/>
                            <a:gd name="connsiteY3" fmla="*/ 0 h 82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3533" h="82772">
                              <a:moveTo>
                                <a:pt x="0" y="0"/>
                              </a:moveTo>
                              <a:lnTo>
                                <a:pt x="31813" y="82772"/>
                              </a:lnTo>
                              <a:lnTo>
                                <a:pt x="73533" y="5762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0" name="Freeform: Shape 837"/>
                        <p:cNvSpPr/>
                        <p:nvPr/>
                      </p:nvSpPr>
                      <p:spPr>
                        <a:xfrm>
                          <a:off x="6350603" y="2926460"/>
                          <a:ext cx="163829" cy="75708"/>
                        </a:xfrm>
                        <a:custGeom>
                          <a:avLst/>
                          <a:gdLst>
                            <a:gd name="connsiteX0" fmla="*/ 163830 w 163829"/>
                            <a:gd name="connsiteY0" fmla="*/ 51816 h 75708"/>
                            <a:gd name="connsiteX1" fmla="*/ 50006 w 163829"/>
                            <a:gd name="connsiteY1" fmla="*/ 42291 h 75708"/>
                            <a:gd name="connsiteX2" fmla="*/ 0 w 163829"/>
                            <a:gd name="connsiteY2" fmla="*/ 0 h 75708"/>
                            <a:gd name="connsiteX3" fmla="*/ 34862 w 163829"/>
                            <a:gd name="connsiteY3" fmla="*/ 47625 h 75708"/>
                            <a:gd name="connsiteX4" fmla="*/ 161163 w 163829"/>
                            <a:gd name="connsiteY4" fmla="*/ 74009 h 757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3829" h="75708">
                              <a:moveTo>
                                <a:pt x="163830" y="51816"/>
                              </a:moveTo>
                              <a:cubicBezTo>
                                <a:pt x="163830" y="51816"/>
                                <a:pt x="100774" y="59531"/>
                                <a:pt x="50006" y="42291"/>
                              </a:cubicBezTo>
                              <a:cubicBezTo>
                                <a:pt x="29402" y="33645"/>
                                <a:pt x="11947" y="18883"/>
                                <a:pt x="0" y="0"/>
                              </a:cubicBezTo>
                              <a:cubicBezTo>
                                <a:pt x="0" y="0"/>
                                <a:pt x="14573" y="32957"/>
                                <a:pt x="34862" y="47625"/>
                              </a:cubicBezTo>
                              <a:cubicBezTo>
                                <a:pt x="88106" y="85725"/>
                                <a:pt x="161163" y="74009"/>
                                <a:pt x="161163" y="740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A4A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1" name="Freeform: Shape 838"/>
                        <p:cNvSpPr/>
                        <p:nvPr/>
                      </p:nvSpPr>
                      <p:spPr>
                        <a:xfrm>
                          <a:off x="6505575" y="2918555"/>
                          <a:ext cx="380" cy="810"/>
                        </a:xfrm>
                        <a:custGeom>
                          <a:avLst/>
                          <a:gdLst>
                            <a:gd name="connsiteX0" fmla="*/ 0 w 380"/>
                            <a:gd name="connsiteY0" fmla="*/ 0 h 810"/>
                            <a:gd name="connsiteX1" fmla="*/ 0 w 380"/>
                            <a:gd name="connsiteY1" fmla="*/ 0 h 810"/>
                            <a:gd name="connsiteX2" fmla="*/ 0 w 380"/>
                            <a:gd name="connsiteY2" fmla="*/ 0 h 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80" h="810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cubicBezTo>
                                <a:pt x="0" y="667"/>
                                <a:pt x="857" y="1429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292" name="Freeform: Shape 839"/>
                        <p:cNvSpPr/>
                        <p:nvPr/>
                      </p:nvSpPr>
                      <p:spPr>
                        <a:xfrm>
                          <a:off x="3714750" y="1047750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solidFill>
                          <a:srgbClr val="B1666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2" name="Graphic 700"/>
                <p:cNvGrpSpPr/>
                <p:nvPr/>
              </p:nvGrpSpPr>
              <p:grpSpPr>
                <a:xfrm>
                  <a:off x="4653343" y="3247834"/>
                  <a:ext cx="2202942" cy="2002345"/>
                  <a:chOff x="4653343" y="3247834"/>
                  <a:chExt cx="2202942" cy="2002345"/>
                </a:xfrm>
              </p:grpSpPr>
              <p:sp>
                <p:nvSpPr>
                  <p:cNvPr id="251" name="Freeform: Shape 841"/>
                  <p:cNvSpPr/>
                  <p:nvPr/>
                </p:nvSpPr>
                <p:spPr>
                  <a:xfrm>
                    <a:off x="4723733" y="3874769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842"/>
                  <p:cNvSpPr/>
                  <p:nvPr/>
                </p:nvSpPr>
                <p:spPr>
                  <a:xfrm>
                    <a:off x="4723733" y="3844671"/>
                    <a:ext cx="633793" cy="395954"/>
                  </a:xfrm>
                  <a:custGeom>
                    <a:avLst/>
                    <a:gdLst>
                      <a:gd name="connsiteX0" fmla="*/ 0 w 633793"/>
                      <a:gd name="connsiteY0" fmla="*/ 365855 h 395954"/>
                      <a:gd name="connsiteX1" fmla="*/ 633794 w 633793"/>
                      <a:gd name="connsiteY1" fmla="*/ 0 h 395954"/>
                      <a:gd name="connsiteX2" fmla="*/ 633794 w 633793"/>
                      <a:gd name="connsiteY2" fmla="*/ 30099 h 395954"/>
                      <a:gd name="connsiteX3" fmla="*/ 0 w 633793"/>
                      <a:gd name="connsiteY3" fmla="*/ 395954 h 395954"/>
                      <a:gd name="connsiteX4" fmla="*/ 0 w 633793"/>
                      <a:gd name="connsiteY4" fmla="*/ 365855 h 39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793" h="395954">
                        <a:moveTo>
                          <a:pt x="0" y="365855"/>
                        </a:moveTo>
                        <a:lnTo>
                          <a:pt x="633794" y="0"/>
                        </a:lnTo>
                        <a:lnTo>
                          <a:pt x="633794" y="30099"/>
                        </a:lnTo>
                        <a:lnTo>
                          <a:pt x="0" y="395954"/>
                        </a:lnTo>
                        <a:lnTo>
                          <a:pt x="0" y="36585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843"/>
                  <p:cNvSpPr/>
                  <p:nvPr/>
                </p:nvSpPr>
                <p:spPr>
                  <a:xfrm>
                    <a:off x="5856732" y="4355973"/>
                    <a:ext cx="906303" cy="538829"/>
                  </a:xfrm>
                  <a:custGeom>
                    <a:avLst/>
                    <a:gdLst>
                      <a:gd name="connsiteX0" fmla="*/ 0 w 906303"/>
                      <a:gd name="connsiteY0" fmla="*/ 508730 h 538829"/>
                      <a:gd name="connsiteX1" fmla="*/ 883444 w 906303"/>
                      <a:gd name="connsiteY1" fmla="*/ 0 h 538829"/>
                      <a:gd name="connsiteX2" fmla="*/ 906304 w 906303"/>
                      <a:gd name="connsiteY2" fmla="*/ 16954 h 538829"/>
                      <a:gd name="connsiteX3" fmla="*/ 0 w 906303"/>
                      <a:gd name="connsiteY3" fmla="*/ 538829 h 538829"/>
                      <a:gd name="connsiteX4" fmla="*/ 0 w 906303"/>
                      <a:gd name="connsiteY4" fmla="*/ 508730 h 538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303" h="538829">
                        <a:moveTo>
                          <a:pt x="0" y="508730"/>
                        </a:moveTo>
                        <a:lnTo>
                          <a:pt x="883444" y="0"/>
                        </a:lnTo>
                        <a:lnTo>
                          <a:pt x="906304" y="16954"/>
                        </a:lnTo>
                        <a:lnTo>
                          <a:pt x="0" y="538829"/>
                        </a:lnTo>
                        <a:lnTo>
                          <a:pt x="0" y="508730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844"/>
                  <p:cNvSpPr/>
                  <p:nvPr/>
                </p:nvSpPr>
                <p:spPr>
                  <a:xfrm>
                    <a:off x="5856732" y="4545901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845"/>
                  <p:cNvSpPr/>
                  <p:nvPr/>
                </p:nvSpPr>
                <p:spPr>
                  <a:xfrm>
                    <a:off x="5833871" y="4545901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846"/>
                  <p:cNvSpPr/>
                  <p:nvPr/>
                </p:nvSpPr>
                <p:spPr>
                  <a:xfrm>
                    <a:off x="6763035" y="4024026"/>
                    <a:ext cx="22859" cy="704278"/>
                  </a:xfrm>
                  <a:custGeom>
                    <a:avLst/>
                    <a:gdLst>
                      <a:gd name="connsiteX0" fmla="*/ 0 w 22859"/>
                      <a:gd name="connsiteY0" fmla="*/ 13145 h 704278"/>
                      <a:gd name="connsiteX1" fmla="*/ 0 w 22859"/>
                      <a:gd name="connsiteY1" fmla="*/ 704279 h 704278"/>
                      <a:gd name="connsiteX2" fmla="*/ 22860 w 22859"/>
                      <a:gd name="connsiteY2" fmla="*/ 691039 h 704278"/>
                      <a:gd name="connsiteX3" fmla="*/ 22860 w 22859"/>
                      <a:gd name="connsiteY3" fmla="*/ 0 h 704278"/>
                      <a:gd name="connsiteX4" fmla="*/ 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847"/>
                  <p:cNvSpPr/>
                  <p:nvPr/>
                </p:nvSpPr>
                <p:spPr>
                  <a:xfrm>
                    <a:off x="6740175" y="4024026"/>
                    <a:ext cx="22859" cy="704278"/>
                  </a:xfrm>
                  <a:custGeom>
                    <a:avLst/>
                    <a:gdLst>
                      <a:gd name="connsiteX0" fmla="*/ 22860 w 22859"/>
                      <a:gd name="connsiteY0" fmla="*/ 13145 h 704278"/>
                      <a:gd name="connsiteX1" fmla="*/ 22860 w 22859"/>
                      <a:gd name="connsiteY1" fmla="*/ 704279 h 704278"/>
                      <a:gd name="connsiteX2" fmla="*/ 0 w 22859"/>
                      <a:gd name="connsiteY2" fmla="*/ 691039 h 704278"/>
                      <a:gd name="connsiteX3" fmla="*/ 0 w 22859"/>
                      <a:gd name="connsiteY3" fmla="*/ 0 h 704278"/>
                      <a:gd name="connsiteX4" fmla="*/ 22860 w 22859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59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848"/>
                  <p:cNvSpPr/>
                  <p:nvPr/>
                </p:nvSpPr>
                <p:spPr>
                  <a:xfrm>
                    <a:off x="5856732" y="4359783"/>
                    <a:ext cx="929163" cy="565118"/>
                  </a:xfrm>
                  <a:custGeom>
                    <a:avLst/>
                    <a:gdLst>
                      <a:gd name="connsiteX0" fmla="*/ 0 w 929163"/>
                      <a:gd name="connsiteY0" fmla="*/ 535019 h 565118"/>
                      <a:gd name="connsiteX1" fmla="*/ 929164 w 929163"/>
                      <a:gd name="connsiteY1" fmla="*/ 0 h 565118"/>
                      <a:gd name="connsiteX2" fmla="*/ 929164 w 929163"/>
                      <a:gd name="connsiteY2" fmla="*/ 30099 h 565118"/>
                      <a:gd name="connsiteX3" fmla="*/ 0 w 929163"/>
                      <a:gd name="connsiteY3" fmla="*/ 565118 h 565118"/>
                      <a:gd name="connsiteX4" fmla="*/ 0 w 929163"/>
                      <a:gd name="connsiteY4" fmla="*/ 535019 h 56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565118">
                        <a:moveTo>
                          <a:pt x="0" y="535019"/>
                        </a:moveTo>
                        <a:lnTo>
                          <a:pt x="929164" y="0"/>
                        </a:lnTo>
                        <a:lnTo>
                          <a:pt x="929164" y="30099"/>
                        </a:lnTo>
                        <a:lnTo>
                          <a:pt x="0" y="565118"/>
                        </a:lnTo>
                        <a:lnTo>
                          <a:pt x="0" y="535019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849"/>
                  <p:cNvSpPr/>
                  <p:nvPr/>
                </p:nvSpPr>
                <p:spPr>
                  <a:xfrm>
                    <a:off x="4746593" y="3904868"/>
                    <a:ext cx="22860" cy="704278"/>
                  </a:xfrm>
                  <a:custGeom>
                    <a:avLst/>
                    <a:gdLst>
                      <a:gd name="connsiteX0" fmla="*/ 0 w 22860"/>
                      <a:gd name="connsiteY0" fmla="*/ 13145 h 704278"/>
                      <a:gd name="connsiteX1" fmla="*/ 0 w 22860"/>
                      <a:gd name="connsiteY1" fmla="*/ 704279 h 704278"/>
                      <a:gd name="connsiteX2" fmla="*/ 22860 w 22860"/>
                      <a:gd name="connsiteY2" fmla="*/ 691039 h 704278"/>
                      <a:gd name="connsiteX3" fmla="*/ 22860 w 22860"/>
                      <a:gd name="connsiteY3" fmla="*/ 0 h 704278"/>
                      <a:gd name="connsiteX4" fmla="*/ 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0" y="13145"/>
                        </a:moveTo>
                        <a:lnTo>
                          <a:pt x="0" y="704279"/>
                        </a:lnTo>
                        <a:lnTo>
                          <a:pt x="22860" y="691039"/>
                        </a:lnTo>
                        <a:lnTo>
                          <a:pt x="22860" y="0"/>
                        </a:lnTo>
                        <a:lnTo>
                          <a:pt x="0" y="1314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" name="Freeform: Shape 850"/>
                  <p:cNvSpPr/>
                  <p:nvPr/>
                </p:nvSpPr>
                <p:spPr>
                  <a:xfrm>
                    <a:off x="4723733" y="3904868"/>
                    <a:ext cx="22860" cy="704278"/>
                  </a:xfrm>
                  <a:custGeom>
                    <a:avLst/>
                    <a:gdLst>
                      <a:gd name="connsiteX0" fmla="*/ 22860 w 22860"/>
                      <a:gd name="connsiteY0" fmla="*/ 13145 h 704278"/>
                      <a:gd name="connsiteX1" fmla="*/ 22860 w 22860"/>
                      <a:gd name="connsiteY1" fmla="*/ 704279 h 704278"/>
                      <a:gd name="connsiteX2" fmla="*/ 0 w 22860"/>
                      <a:gd name="connsiteY2" fmla="*/ 691039 h 704278"/>
                      <a:gd name="connsiteX3" fmla="*/ 0 w 22860"/>
                      <a:gd name="connsiteY3" fmla="*/ 0 h 704278"/>
                      <a:gd name="connsiteX4" fmla="*/ 22860 w 22860"/>
                      <a:gd name="connsiteY4" fmla="*/ 13145 h 70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704278">
                        <a:moveTo>
                          <a:pt x="22860" y="13145"/>
                        </a:moveTo>
                        <a:lnTo>
                          <a:pt x="22860" y="704279"/>
                        </a:lnTo>
                        <a:lnTo>
                          <a:pt x="0" y="691039"/>
                        </a:lnTo>
                        <a:lnTo>
                          <a:pt x="0" y="0"/>
                        </a:lnTo>
                        <a:lnTo>
                          <a:pt x="22860" y="13145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851"/>
                  <p:cNvSpPr/>
                  <p:nvPr/>
                </p:nvSpPr>
                <p:spPr>
                  <a:xfrm>
                    <a:off x="5856732" y="3902011"/>
                    <a:ext cx="929163" cy="697706"/>
                  </a:xfrm>
                  <a:custGeom>
                    <a:avLst/>
                    <a:gdLst>
                      <a:gd name="connsiteX0" fmla="*/ 0 w 929163"/>
                      <a:gd name="connsiteY0" fmla="*/ 535114 h 697706"/>
                      <a:gd name="connsiteX1" fmla="*/ 0 w 929163"/>
                      <a:gd name="connsiteY1" fmla="*/ 697706 h 697706"/>
                      <a:gd name="connsiteX2" fmla="*/ 929164 w 929163"/>
                      <a:gd name="connsiteY2" fmla="*/ 162592 h 697706"/>
                      <a:gd name="connsiteX3" fmla="*/ 929164 w 929163"/>
                      <a:gd name="connsiteY3" fmla="*/ 0 h 697706"/>
                      <a:gd name="connsiteX4" fmla="*/ 0 w 929163"/>
                      <a:gd name="connsiteY4" fmla="*/ 535114 h 697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163" h="697706">
                        <a:moveTo>
                          <a:pt x="0" y="535114"/>
                        </a:moveTo>
                        <a:lnTo>
                          <a:pt x="0" y="697706"/>
                        </a:lnTo>
                        <a:lnTo>
                          <a:pt x="929164" y="162592"/>
                        </a:lnTo>
                        <a:lnTo>
                          <a:pt x="929164" y="0"/>
                        </a:lnTo>
                        <a:lnTo>
                          <a:pt x="0" y="535114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852"/>
                  <p:cNvSpPr/>
                  <p:nvPr/>
                </p:nvSpPr>
                <p:spPr>
                  <a:xfrm>
                    <a:off x="4723733" y="3864197"/>
                    <a:ext cx="1132998" cy="735520"/>
                  </a:xfrm>
                  <a:custGeom>
                    <a:avLst/>
                    <a:gdLst>
                      <a:gd name="connsiteX0" fmla="*/ 1132999 w 1132998"/>
                      <a:gd name="connsiteY0" fmla="*/ 735521 h 735520"/>
                      <a:gd name="connsiteX1" fmla="*/ 0 w 1132998"/>
                      <a:gd name="connsiteY1" fmla="*/ 81344 h 735520"/>
                      <a:gd name="connsiteX2" fmla="*/ 0 w 1132998"/>
                      <a:gd name="connsiteY2" fmla="*/ 0 h 735520"/>
                      <a:gd name="connsiteX3" fmla="*/ 1132999 w 1132998"/>
                      <a:gd name="connsiteY3" fmla="*/ 654177 h 735520"/>
                      <a:gd name="connsiteX4" fmla="*/ 1132999 w 1132998"/>
                      <a:gd name="connsiteY4" fmla="*/ 735521 h 735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2998" h="735520">
                        <a:moveTo>
                          <a:pt x="1132999" y="735521"/>
                        </a:moveTo>
                        <a:lnTo>
                          <a:pt x="0" y="81344"/>
                        </a:lnTo>
                        <a:lnTo>
                          <a:pt x="0" y="0"/>
                        </a:lnTo>
                        <a:lnTo>
                          <a:pt x="1132999" y="654177"/>
                        </a:lnTo>
                        <a:lnTo>
                          <a:pt x="1132999" y="735521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63" name="Graphic 700"/>
                  <p:cNvGrpSpPr/>
                  <p:nvPr/>
                </p:nvGrpSpPr>
                <p:grpSpPr>
                  <a:xfrm>
                    <a:off x="4653343" y="3247834"/>
                    <a:ext cx="2202942" cy="1311211"/>
                    <a:chOff x="4653343" y="3247834"/>
                    <a:chExt cx="2202942" cy="1311211"/>
                  </a:xfrm>
                </p:grpSpPr>
                <p:sp>
                  <p:nvSpPr>
                    <p:cNvPr id="264" name="Freeform: Shape 854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5" name="Freeform: Shape 855"/>
                    <p:cNvSpPr/>
                    <p:nvPr/>
                  </p:nvSpPr>
                  <p:spPr>
                    <a:xfrm>
                      <a:off x="4653343" y="3247834"/>
                      <a:ext cx="2202942" cy="1270539"/>
                    </a:xfrm>
                    <a:custGeom>
                      <a:avLst/>
                      <a:gdLst>
                        <a:gd name="connsiteX0" fmla="*/ 1203389 w 2202942"/>
                        <a:gd name="connsiteY0" fmla="*/ 1270540 h 1270539"/>
                        <a:gd name="connsiteX1" fmla="*/ 2202942 w 2202942"/>
                        <a:gd name="connsiteY1" fmla="*/ 694849 h 1270539"/>
                        <a:gd name="connsiteX2" fmla="*/ 999553 w 2202942"/>
                        <a:gd name="connsiteY2" fmla="*/ 0 h 1270539"/>
                        <a:gd name="connsiteX3" fmla="*/ 0 w 2202942"/>
                        <a:gd name="connsiteY3" fmla="*/ 575691 h 1270539"/>
                        <a:gd name="connsiteX4" fmla="*/ 1203389 w 2202942"/>
                        <a:gd name="connsiteY4" fmla="*/ 1270540 h 1270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02942" h="1270539">
                          <a:moveTo>
                            <a:pt x="1203389" y="1270540"/>
                          </a:moveTo>
                          <a:lnTo>
                            <a:pt x="2202942" y="694849"/>
                          </a:lnTo>
                          <a:lnTo>
                            <a:pt x="999553" y="0"/>
                          </a:lnTo>
                          <a:lnTo>
                            <a:pt x="0" y="575691"/>
                          </a:lnTo>
                          <a:lnTo>
                            <a:pt x="1203389" y="127054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6" name="Freeform: Shape 856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7" name="Freeform: Shape 857"/>
                    <p:cNvSpPr/>
                    <p:nvPr/>
                  </p:nvSpPr>
                  <p:spPr>
                    <a:xfrm>
                      <a:off x="5856732" y="3942683"/>
                      <a:ext cx="999553" cy="616362"/>
                    </a:xfrm>
                    <a:custGeom>
                      <a:avLst/>
                      <a:gdLst>
                        <a:gd name="connsiteX0" fmla="*/ 999554 w 999553"/>
                        <a:gd name="connsiteY0" fmla="*/ 0 h 616362"/>
                        <a:gd name="connsiteX1" fmla="*/ 999554 w 999553"/>
                        <a:gd name="connsiteY1" fmla="*/ 40672 h 616362"/>
                        <a:gd name="connsiteX2" fmla="*/ 0 w 999553"/>
                        <a:gd name="connsiteY2" fmla="*/ 616363 h 616362"/>
                        <a:gd name="connsiteX3" fmla="*/ 0 w 999553"/>
                        <a:gd name="connsiteY3" fmla="*/ 575691 h 616362"/>
                        <a:gd name="connsiteX4" fmla="*/ 999554 w 999553"/>
                        <a:gd name="connsiteY4" fmla="*/ 0 h 616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553" h="616362">
                          <a:moveTo>
                            <a:pt x="999554" y="0"/>
                          </a:moveTo>
                          <a:lnTo>
                            <a:pt x="999554" y="40672"/>
                          </a:lnTo>
                          <a:lnTo>
                            <a:pt x="0" y="616363"/>
                          </a:lnTo>
                          <a:lnTo>
                            <a:pt x="0" y="575691"/>
                          </a:lnTo>
                          <a:lnTo>
                            <a:pt x="999554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8" name="Freeform: Shape 858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69" name="Freeform: Shape 859"/>
                    <p:cNvSpPr/>
                    <p:nvPr/>
                  </p:nvSpPr>
                  <p:spPr>
                    <a:xfrm>
                      <a:off x="4653343" y="3823525"/>
                      <a:ext cx="1203388" cy="735520"/>
                    </a:xfrm>
                    <a:custGeom>
                      <a:avLst/>
                      <a:gdLst>
                        <a:gd name="connsiteX0" fmla="*/ 1203389 w 1203388"/>
                        <a:gd name="connsiteY0" fmla="*/ 735521 h 735520"/>
                        <a:gd name="connsiteX1" fmla="*/ 0 w 1203388"/>
                        <a:gd name="connsiteY1" fmla="*/ 40672 h 735520"/>
                        <a:gd name="connsiteX2" fmla="*/ 0 w 1203388"/>
                        <a:gd name="connsiteY2" fmla="*/ 0 h 735520"/>
                        <a:gd name="connsiteX3" fmla="*/ 1203389 w 1203388"/>
                        <a:gd name="connsiteY3" fmla="*/ 694849 h 735520"/>
                        <a:gd name="connsiteX4" fmla="*/ 1203389 w 1203388"/>
                        <a:gd name="connsiteY4" fmla="*/ 735521 h 735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03388" h="735520">
                          <a:moveTo>
                            <a:pt x="1203389" y="735521"/>
                          </a:moveTo>
                          <a:lnTo>
                            <a:pt x="0" y="40672"/>
                          </a:lnTo>
                          <a:lnTo>
                            <a:pt x="0" y="0"/>
                          </a:lnTo>
                          <a:lnTo>
                            <a:pt x="1203389" y="694849"/>
                          </a:lnTo>
                          <a:lnTo>
                            <a:pt x="1203389" y="735521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183" name="Graphic 700"/>
                <p:cNvGrpSpPr/>
                <p:nvPr/>
              </p:nvGrpSpPr>
              <p:grpSpPr>
                <a:xfrm>
                  <a:off x="5695534" y="3526821"/>
                  <a:ext cx="566234" cy="336950"/>
                  <a:chOff x="5695534" y="3526821"/>
                  <a:chExt cx="566234" cy="336950"/>
                </a:xfrm>
              </p:grpSpPr>
              <p:sp>
                <p:nvSpPr>
                  <p:cNvPr id="198" name="Freeform: Shape 861"/>
                  <p:cNvSpPr/>
                  <p:nvPr/>
                </p:nvSpPr>
                <p:spPr>
                  <a:xfrm>
                    <a:off x="5695534" y="3537033"/>
                    <a:ext cx="566234" cy="326739"/>
                  </a:xfrm>
                  <a:custGeom>
                    <a:avLst/>
                    <a:gdLst>
                      <a:gd name="connsiteX0" fmla="*/ 316645 w 566234"/>
                      <a:gd name="connsiteY0" fmla="*/ 1504 h 326739"/>
                      <a:gd name="connsiteX1" fmla="*/ 563533 w 566234"/>
                      <a:gd name="connsiteY1" fmla="*/ 144379 h 326739"/>
                      <a:gd name="connsiteX2" fmla="*/ 566043 w 566234"/>
                      <a:gd name="connsiteY2" fmla="*/ 149299 h 326739"/>
                      <a:gd name="connsiteX3" fmla="*/ 563533 w 566234"/>
                      <a:gd name="connsiteY3" fmla="*/ 151809 h 326739"/>
                      <a:gd name="connsiteX4" fmla="*/ 262353 w 566234"/>
                      <a:gd name="connsiteY4" fmla="*/ 325164 h 326739"/>
                      <a:gd name="connsiteX5" fmla="*/ 249589 w 566234"/>
                      <a:gd name="connsiteY5" fmla="*/ 325164 h 326739"/>
                      <a:gd name="connsiteX6" fmla="*/ 2701 w 566234"/>
                      <a:gd name="connsiteY6" fmla="*/ 182289 h 326739"/>
                      <a:gd name="connsiteX7" fmla="*/ 192 w 566234"/>
                      <a:gd name="connsiteY7" fmla="*/ 177370 h 326739"/>
                      <a:gd name="connsiteX8" fmla="*/ 2701 w 566234"/>
                      <a:gd name="connsiteY8" fmla="*/ 174860 h 326739"/>
                      <a:gd name="connsiteX9" fmla="*/ 303882 w 566234"/>
                      <a:gd name="connsiteY9" fmla="*/ 1504 h 326739"/>
                      <a:gd name="connsiteX10" fmla="*/ 316645 w 566234"/>
                      <a:gd name="connsiteY10" fmla="*/ 1504 h 326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6234" h="326739">
                        <a:moveTo>
                          <a:pt x="316645" y="1504"/>
                        </a:moveTo>
                        <a:lnTo>
                          <a:pt x="563533" y="144379"/>
                        </a:lnTo>
                        <a:cubicBezTo>
                          <a:pt x="565585" y="145045"/>
                          <a:pt x="566709" y="147247"/>
                          <a:pt x="566043" y="149299"/>
                        </a:cubicBezTo>
                        <a:cubicBezTo>
                          <a:pt x="565657" y="150490"/>
                          <a:pt x="564724" y="151423"/>
                          <a:pt x="563533" y="151809"/>
                        </a:cubicBezTo>
                        <a:lnTo>
                          <a:pt x="262353" y="325164"/>
                        </a:lnTo>
                        <a:cubicBezTo>
                          <a:pt x="258358" y="327264"/>
                          <a:pt x="253585" y="327264"/>
                          <a:pt x="249589" y="325164"/>
                        </a:cubicBezTo>
                        <a:lnTo>
                          <a:pt x="2701" y="182289"/>
                        </a:lnTo>
                        <a:cubicBezTo>
                          <a:pt x="650" y="181624"/>
                          <a:pt x="-474" y="179421"/>
                          <a:pt x="192" y="177370"/>
                        </a:cubicBezTo>
                        <a:cubicBezTo>
                          <a:pt x="578" y="176179"/>
                          <a:pt x="1511" y="175246"/>
                          <a:pt x="2701" y="174860"/>
                        </a:cubicBezTo>
                        <a:lnTo>
                          <a:pt x="303882" y="1504"/>
                        </a:lnTo>
                        <a:cubicBezTo>
                          <a:pt x="307900" y="-501"/>
                          <a:pt x="312627" y="-501"/>
                          <a:pt x="316645" y="150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99" name="Graphic 700"/>
                  <p:cNvGrpSpPr/>
                  <p:nvPr/>
                </p:nvGrpSpPr>
                <p:grpSpPr>
                  <a:xfrm>
                    <a:off x="5734050" y="3526821"/>
                    <a:ext cx="505301" cy="318326"/>
                    <a:chOff x="5734050" y="3526821"/>
                    <a:chExt cx="505301" cy="318326"/>
                  </a:xfrm>
                </p:grpSpPr>
                <p:sp>
                  <p:nvSpPr>
                    <p:cNvPr id="200" name="Freeform: Shape 863"/>
                    <p:cNvSpPr/>
                    <p:nvPr/>
                  </p:nvSpPr>
                  <p:spPr>
                    <a:xfrm>
                      <a:off x="5734050" y="3551205"/>
                      <a:ext cx="505301" cy="293942"/>
                    </a:xfrm>
                    <a:custGeom>
                      <a:avLst/>
                      <a:gdLst>
                        <a:gd name="connsiteX0" fmla="*/ 288893 w 505301"/>
                        <a:gd name="connsiteY0" fmla="*/ 0 h 293942"/>
                        <a:gd name="connsiteX1" fmla="*/ 500920 w 505301"/>
                        <a:gd name="connsiteY1" fmla="*/ 111633 h 293942"/>
                        <a:gd name="connsiteX2" fmla="*/ 505301 w 505301"/>
                        <a:gd name="connsiteY2" fmla="*/ 118396 h 293942"/>
                        <a:gd name="connsiteX3" fmla="*/ 505301 w 505301"/>
                        <a:gd name="connsiteY3" fmla="*/ 123920 h 293942"/>
                        <a:gd name="connsiteX4" fmla="*/ 500920 w 505301"/>
                        <a:gd name="connsiteY4" fmla="*/ 130778 h 293942"/>
                        <a:gd name="connsiteX5" fmla="*/ 221551 w 505301"/>
                        <a:gd name="connsiteY5" fmla="*/ 292132 h 293942"/>
                        <a:gd name="connsiteX6" fmla="*/ 214217 w 505301"/>
                        <a:gd name="connsiteY6" fmla="*/ 293942 h 293942"/>
                        <a:gd name="connsiteX7" fmla="*/ 206978 w 505301"/>
                        <a:gd name="connsiteY7" fmla="*/ 292132 h 293942"/>
                        <a:gd name="connsiteX8" fmla="*/ 0 w 505301"/>
                        <a:gd name="connsiteY8" fmla="*/ 172498 h 293942"/>
                        <a:gd name="connsiteX9" fmla="*/ 0 w 505301"/>
                        <a:gd name="connsiteY9" fmla="*/ 166973 h 293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5301" h="293942">
                          <a:moveTo>
                            <a:pt x="288893" y="0"/>
                          </a:moveTo>
                          <a:lnTo>
                            <a:pt x="500920" y="111633"/>
                          </a:lnTo>
                          <a:lnTo>
                            <a:pt x="505301" y="118396"/>
                          </a:lnTo>
                          <a:lnTo>
                            <a:pt x="505301" y="123920"/>
                          </a:lnTo>
                          <a:cubicBezTo>
                            <a:pt x="505220" y="126840"/>
                            <a:pt x="503535" y="129477"/>
                            <a:pt x="500920" y="130778"/>
                          </a:cubicBezTo>
                          <a:lnTo>
                            <a:pt x="221551" y="292132"/>
                          </a:lnTo>
                          <a:cubicBezTo>
                            <a:pt x="219297" y="293341"/>
                            <a:pt x="216775" y="293963"/>
                            <a:pt x="214217" y="293942"/>
                          </a:cubicBezTo>
                          <a:cubicBezTo>
                            <a:pt x="211690" y="293964"/>
                            <a:pt x="209198" y="293341"/>
                            <a:pt x="206978" y="292132"/>
                          </a:cubicBezTo>
                          <a:lnTo>
                            <a:pt x="0" y="172498"/>
                          </a:lnTo>
                          <a:lnTo>
                            <a:pt x="0" y="166973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1" name="Freeform: Shape 864"/>
                    <p:cNvSpPr/>
                    <p:nvPr/>
                  </p:nvSpPr>
                  <p:spPr>
                    <a:xfrm>
                      <a:off x="5734050" y="3545966"/>
                      <a:ext cx="505246" cy="293656"/>
                    </a:xfrm>
                    <a:custGeom>
                      <a:avLst/>
                      <a:gdLst>
                        <a:gd name="connsiteX0" fmla="*/ 214217 w 505246"/>
                        <a:gd name="connsiteY0" fmla="*/ 293656 h 293656"/>
                        <a:gd name="connsiteX1" fmla="*/ 221552 w 505246"/>
                        <a:gd name="connsiteY1" fmla="*/ 291846 h 293656"/>
                        <a:gd name="connsiteX2" fmla="*/ 500920 w 505246"/>
                        <a:gd name="connsiteY2" fmla="*/ 130683 h 293656"/>
                        <a:gd name="connsiteX3" fmla="*/ 504530 w 505246"/>
                        <a:gd name="connsiteY3" fmla="*/ 120673 h 293656"/>
                        <a:gd name="connsiteX4" fmla="*/ 500920 w 505246"/>
                        <a:gd name="connsiteY4" fmla="*/ 117062 h 293656"/>
                        <a:gd name="connsiteX5" fmla="*/ 298228 w 505246"/>
                        <a:gd name="connsiteY5" fmla="*/ 0 h 293656"/>
                        <a:gd name="connsiteX6" fmla="*/ 0 w 505246"/>
                        <a:gd name="connsiteY6" fmla="*/ 172212 h 293656"/>
                        <a:gd name="connsiteX7" fmla="*/ 207264 w 505246"/>
                        <a:gd name="connsiteY7" fmla="*/ 291846 h 293656"/>
                        <a:gd name="connsiteX8" fmla="*/ 214217 w 505246"/>
                        <a:gd name="connsiteY8" fmla="*/ 293656 h 293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5246" h="293656">
                          <a:moveTo>
                            <a:pt x="214217" y="293656"/>
                          </a:moveTo>
                          <a:cubicBezTo>
                            <a:pt x="216775" y="293677"/>
                            <a:pt x="219297" y="293055"/>
                            <a:pt x="221552" y="291846"/>
                          </a:cubicBezTo>
                          <a:lnTo>
                            <a:pt x="500920" y="130683"/>
                          </a:lnTo>
                          <a:cubicBezTo>
                            <a:pt x="504681" y="128916"/>
                            <a:pt x="506297" y="124434"/>
                            <a:pt x="504530" y="120673"/>
                          </a:cubicBezTo>
                          <a:cubicBezTo>
                            <a:pt x="503784" y="119085"/>
                            <a:pt x="502507" y="117808"/>
                            <a:pt x="500920" y="117062"/>
                          </a:cubicBezTo>
                          <a:lnTo>
                            <a:pt x="298228" y="0"/>
                          </a:lnTo>
                          <a:lnTo>
                            <a:pt x="0" y="172212"/>
                          </a:lnTo>
                          <a:lnTo>
                            <a:pt x="207264" y="291846"/>
                          </a:lnTo>
                          <a:cubicBezTo>
                            <a:pt x="209399" y="293009"/>
                            <a:pt x="211786" y="293631"/>
                            <a:pt x="214217" y="293656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2" name="Freeform: Shape 865"/>
                    <p:cNvSpPr/>
                    <p:nvPr/>
                  </p:nvSpPr>
                  <p:spPr>
                    <a:xfrm>
                      <a:off x="5743098" y="3529583"/>
                      <a:ext cx="491299" cy="305448"/>
                    </a:xfrm>
                    <a:custGeom>
                      <a:avLst/>
                      <a:gdLst>
                        <a:gd name="connsiteX0" fmla="*/ 289179 w 491299"/>
                        <a:gd name="connsiteY0" fmla="*/ 0 h 305448"/>
                        <a:gd name="connsiteX1" fmla="*/ 489204 w 491299"/>
                        <a:gd name="connsiteY1" fmla="*/ 115729 h 305448"/>
                        <a:gd name="connsiteX2" fmla="*/ 491300 w 491299"/>
                        <a:gd name="connsiteY2" fmla="*/ 118586 h 305448"/>
                        <a:gd name="connsiteX3" fmla="*/ 491300 w 491299"/>
                        <a:gd name="connsiteY3" fmla="*/ 140018 h 305448"/>
                        <a:gd name="connsiteX4" fmla="*/ 491300 w 491299"/>
                        <a:gd name="connsiteY4" fmla="*/ 140018 h 305448"/>
                        <a:gd name="connsiteX5" fmla="*/ 489204 w 491299"/>
                        <a:gd name="connsiteY5" fmla="*/ 142970 h 305448"/>
                        <a:gd name="connsiteX6" fmla="*/ 210026 w 491299"/>
                        <a:gd name="connsiteY6" fmla="*/ 304229 h 305448"/>
                        <a:gd name="connsiteX7" fmla="*/ 200025 w 491299"/>
                        <a:gd name="connsiteY7" fmla="*/ 304229 h 305448"/>
                        <a:gd name="connsiteX8" fmla="*/ 0 w 491299"/>
                        <a:gd name="connsiteY8" fmla="*/ 188595 h 305448"/>
                        <a:gd name="connsiteX9" fmla="*/ 0 w 491299"/>
                        <a:gd name="connsiteY9" fmla="*/ 167069 h 305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299" h="305448">
                          <a:moveTo>
                            <a:pt x="289179" y="0"/>
                          </a:moveTo>
                          <a:lnTo>
                            <a:pt x="489204" y="115729"/>
                          </a:lnTo>
                          <a:lnTo>
                            <a:pt x="491300" y="118586"/>
                          </a:lnTo>
                          <a:lnTo>
                            <a:pt x="491300" y="140018"/>
                          </a:lnTo>
                          <a:lnTo>
                            <a:pt x="491300" y="140018"/>
                          </a:lnTo>
                          <a:cubicBezTo>
                            <a:pt x="491143" y="141292"/>
                            <a:pt x="490355" y="142402"/>
                            <a:pt x="489204" y="142970"/>
                          </a:cubicBezTo>
                          <a:lnTo>
                            <a:pt x="210026" y="304229"/>
                          </a:lnTo>
                          <a:cubicBezTo>
                            <a:pt x="206891" y="305855"/>
                            <a:pt x="203160" y="305855"/>
                            <a:pt x="200025" y="304229"/>
                          </a:cubicBezTo>
                          <a:lnTo>
                            <a:pt x="0" y="188595"/>
                          </a:lnTo>
                          <a:lnTo>
                            <a:pt x="0" y="167069"/>
                          </a:ln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3" name="Freeform: Shape 866"/>
                    <p:cNvSpPr/>
                    <p:nvPr/>
                  </p:nvSpPr>
                  <p:spPr>
                    <a:xfrm>
                      <a:off x="5742908" y="3529393"/>
                      <a:ext cx="491806" cy="284036"/>
                    </a:xfrm>
                    <a:custGeom>
                      <a:avLst/>
                      <a:gdLst>
                        <a:gd name="connsiteX0" fmla="*/ 0 w 491806"/>
                        <a:gd name="connsiteY0" fmla="*/ 167259 h 284036"/>
                        <a:gd name="connsiteX1" fmla="*/ 2572 w 491806"/>
                        <a:gd name="connsiteY1" fmla="*/ 168688 h 284036"/>
                        <a:gd name="connsiteX2" fmla="*/ 35147 w 491806"/>
                        <a:gd name="connsiteY2" fmla="*/ 187738 h 284036"/>
                        <a:gd name="connsiteX3" fmla="*/ 41243 w 491806"/>
                        <a:gd name="connsiteY3" fmla="*/ 191262 h 284036"/>
                        <a:gd name="connsiteX4" fmla="*/ 200692 w 491806"/>
                        <a:gd name="connsiteY4" fmla="*/ 282988 h 284036"/>
                        <a:gd name="connsiteX5" fmla="*/ 210217 w 491806"/>
                        <a:gd name="connsiteY5" fmla="*/ 282988 h 284036"/>
                        <a:gd name="connsiteX6" fmla="*/ 489680 w 491806"/>
                        <a:gd name="connsiteY6" fmla="*/ 121634 h 284036"/>
                        <a:gd name="connsiteX7" fmla="*/ 491663 w 491806"/>
                        <a:gd name="connsiteY7" fmla="*/ 117807 h 284036"/>
                        <a:gd name="connsiteX8" fmla="*/ 489680 w 491806"/>
                        <a:gd name="connsiteY8" fmla="*/ 115824 h 284036"/>
                        <a:gd name="connsiteX9" fmla="*/ 487013 w 491806"/>
                        <a:gd name="connsiteY9" fmla="*/ 114300 h 284036"/>
                        <a:gd name="connsiteX10" fmla="*/ 289274 w 491806"/>
                        <a:gd name="connsiteY10" fmla="*/ 0 h 284036"/>
                        <a:gd name="connsiteX11" fmla="*/ 2477 w 491806"/>
                        <a:gd name="connsiteY11" fmla="*/ 166306 h 284036"/>
                        <a:gd name="connsiteX12" fmla="*/ 1905 w 491806"/>
                        <a:gd name="connsiteY12" fmla="*/ 166306 h 284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91806" h="284036">
                          <a:moveTo>
                            <a:pt x="0" y="167259"/>
                          </a:moveTo>
                          <a:lnTo>
                            <a:pt x="2572" y="168688"/>
                          </a:lnTo>
                          <a:lnTo>
                            <a:pt x="35147" y="187738"/>
                          </a:lnTo>
                          <a:lnTo>
                            <a:pt x="41243" y="191262"/>
                          </a:lnTo>
                          <a:lnTo>
                            <a:pt x="200692" y="282988"/>
                          </a:lnTo>
                          <a:cubicBezTo>
                            <a:pt x="203713" y="284386"/>
                            <a:pt x="207196" y="284386"/>
                            <a:pt x="210217" y="282988"/>
                          </a:cubicBezTo>
                          <a:lnTo>
                            <a:pt x="489680" y="121634"/>
                          </a:lnTo>
                          <a:cubicBezTo>
                            <a:pt x="491285" y="121125"/>
                            <a:pt x="492173" y="119411"/>
                            <a:pt x="491663" y="117807"/>
                          </a:cubicBezTo>
                          <a:cubicBezTo>
                            <a:pt x="491363" y="116863"/>
                            <a:pt x="490624" y="116123"/>
                            <a:pt x="489680" y="115824"/>
                          </a:cubicBezTo>
                          <a:lnTo>
                            <a:pt x="487013" y="114300"/>
                          </a:lnTo>
                          <a:lnTo>
                            <a:pt x="289274" y="0"/>
                          </a:lnTo>
                          <a:lnTo>
                            <a:pt x="2477" y="166306"/>
                          </a:lnTo>
                          <a:lnTo>
                            <a:pt x="1905" y="166306"/>
                          </a:ln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4" name="Freeform: Shape 867"/>
                    <p:cNvSpPr/>
                    <p:nvPr/>
                  </p:nvSpPr>
                  <p:spPr>
                    <a:xfrm>
                      <a:off x="5948267" y="3648075"/>
                      <a:ext cx="286512" cy="186979"/>
                    </a:xfrm>
                    <a:custGeom>
                      <a:avLst/>
                      <a:gdLst>
                        <a:gd name="connsiteX0" fmla="*/ 0 w 286512"/>
                        <a:gd name="connsiteY0" fmla="*/ 165449 h 186979"/>
                        <a:gd name="connsiteX1" fmla="*/ 0 w 286512"/>
                        <a:gd name="connsiteY1" fmla="*/ 186976 h 186979"/>
                        <a:gd name="connsiteX2" fmla="*/ 4953 w 286512"/>
                        <a:gd name="connsiteY2" fmla="*/ 185738 h 186979"/>
                        <a:gd name="connsiteX3" fmla="*/ 284417 w 286512"/>
                        <a:gd name="connsiteY3" fmla="*/ 24479 h 186979"/>
                        <a:gd name="connsiteX4" fmla="*/ 286512 w 286512"/>
                        <a:gd name="connsiteY4" fmla="*/ 21527 h 186979"/>
                        <a:gd name="connsiteX5" fmla="*/ 286512 w 286512"/>
                        <a:gd name="connsiteY5" fmla="*/ 0 h 186979"/>
                        <a:gd name="connsiteX6" fmla="*/ 284417 w 286512"/>
                        <a:gd name="connsiteY6" fmla="*/ 2857 h 186979"/>
                        <a:gd name="connsiteX7" fmla="*/ 4858 w 286512"/>
                        <a:gd name="connsiteY7" fmla="*/ 164306 h 186979"/>
                        <a:gd name="connsiteX8" fmla="*/ 0 w 286512"/>
                        <a:gd name="connsiteY8" fmla="*/ 165449 h 186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86512" h="186979">
                          <a:moveTo>
                            <a:pt x="0" y="165449"/>
                          </a:moveTo>
                          <a:lnTo>
                            <a:pt x="0" y="186976"/>
                          </a:lnTo>
                          <a:cubicBezTo>
                            <a:pt x="1733" y="187021"/>
                            <a:pt x="3445" y="186593"/>
                            <a:pt x="4953" y="185738"/>
                          </a:cubicBezTo>
                          <a:lnTo>
                            <a:pt x="284417" y="24479"/>
                          </a:lnTo>
                          <a:cubicBezTo>
                            <a:pt x="285568" y="23911"/>
                            <a:pt x="286356" y="22801"/>
                            <a:pt x="286512" y="21527"/>
                          </a:cubicBezTo>
                          <a:lnTo>
                            <a:pt x="286512" y="0"/>
                          </a:lnTo>
                          <a:cubicBezTo>
                            <a:pt x="286326" y="1239"/>
                            <a:pt x="285542" y="2307"/>
                            <a:pt x="284417" y="2857"/>
                          </a:cubicBezTo>
                          <a:lnTo>
                            <a:pt x="4858" y="164306"/>
                          </a:lnTo>
                          <a:cubicBezTo>
                            <a:pt x="3357" y="165080"/>
                            <a:pt x="1688" y="165473"/>
                            <a:pt x="0" y="165449"/>
                          </a:cubicBez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5" name="Freeform: Shape 868"/>
                    <p:cNvSpPr/>
                    <p:nvPr/>
                  </p:nvSpPr>
                  <p:spPr>
                    <a:xfrm>
                      <a:off x="5742908" y="3526821"/>
                      <a:ext cx="488206" cy="283728"/>
                    </a:xfrm>
                    <a:custGeom>
                      <a:avLst/>
                      <a:gdLst>
                        <a:gd name="connsiteX0" fmla="*/ 0 w 488206"/>
                        <a:gd name="connsiteY0" fmla="*/ 166973 h 283728"/>
                        <a:gd name="connsiteX1" fmla="*/ 36100 w 488206"/>
                        <a:gd name="connsiteY1" fmla="*/ 187738 h 283728"/>
                        <a:gd name="connsiteX2" fmla="*/ 41720 w 488206"/>
                        <a:gd name="connsiteY2" fmla="*/ 191071 h 283728"/>
                        <a:gd name="connsiteX3" fmla="*/ 200692 w 488206"/>
                        <a:gd name="connsiteY3" fmla="*/ 282607 h 283728"/>
                        <a:gd name="connsiteX4" fmla="*/ 210217 w 488206"/>
                        <a:gd name="connsiteY4" fmla="*/ 282607 h 283728"/>
                        <a:gd name="connsiteX5" fmla="*/ 460438 w 488206"/>
                        <a:gd name="connsiteY5" fmla="*/ 138208 h 283728"/>
                        <a:gd name="connsiteX6" fmla="*/ 466820 w 488206"/>
                        <a:gd name="connsiteY6" fmla="*/ 134588 h 283728"/>
                        <a:gd name="connsiteX7" fmla="*/ 487013 w 488206"/>
                        <a:gd name="connsiteY7" fmla="*/ 116872 h 283728"/>
                        <a:gd name="connsiteX8" fmla="*/ 487489 w 488206"/>
                        <a:gd name="connsiteY8" fmla="*/ 116205 h 283728"/>
                        <a:gd name="connsiteX9" fmla="*/ 488156 w 488206"/>
                        <a:gd name="connsiteY9" fmla="*/ 114681 h 283728"/>
                        <a:gd name="connsiteX10" fmla="*/ 484632 w 488206"/>
                        <a:gd name="connsiteY10" fmla="*/ 109633 h 283728"/>
                        <a:gd name="connsiteX11" fmla="*/ 465582 w 488206"/>
                        <a:gd name="connsiteY11" fmla="*/ 101727 h 283728"/>
                        <a:gd name="connsiteX12" fmla="*/ 465582 w 488206"/>
                        <a:gd name="connsiteY12" fmla="*/ 101727 h 283728"/>
                        <a:gd name="connsiteX13" fmla="*/ 289370 w 488206"/>
                        <a:gd name="connsiteY13" fmla="*/ 0 h 283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88206" h="283728">
                          <a:moveTo>
                            <a:pt x="0" y="166973"/>
                          </a:moveTo>
                          <a:lnTo>
                            <a:pt x="36100" y="187738"/>
                          </a:lnTo>
                          <a:lnTo>
                            <a:pt x="41720" y="191071"/>
                          </a:lnTo>
                          <a:lnTo>
                            <a:pt x="200692" y="282607"/>
                          </a:lnTo>
                          <a:cubicBezTo>
                            <a:pt x="203691" y="284103"/>
                            <a:pt x="207218" y="284103"/>
                            <a:pt x="210217" y="282607"/>
                          </a:cubicBezTo>
                          <a:lnTo>
                            <a:pt x="460438" y="138208"/>
                          </a:lnTo>
                          <a:lnTo>
                            <a:pt x="466820" y="134588"/>
                          </a:lnTo>
                          <a:cubicBezTo>
                            <a:pt x="474749" y="130207"/>
                            <a:pt x="481637" y="124163"/>
                            <a:pt x="487013" y="116872"/>
                          </a:cubicBezTo>
                          <a:lnTo>
                            <a:pt x="487489" y="116205"/>
                          </a:lnTo>
                          <a:cubicBezTo>
                            <a:pt x="487830" y="115757"/>
                            <a:pt x="488059" y="115235"/>
                            <a:pt x="488156" y="114681"/>
                          </a:cubicBezTo>
                          <a:cubicBezTo>
                            <a:pt x="488509" y="112329"/>
                            <a:pt x="486961" y="110112"/>
                            <a:pt x="484632" y="109633"/>
                          </a:cubicBezTo>
                          <a:cubicBezTo>
                            <a:pt x="477992" y="107758"/>
                            <a:pt x="471598" y="105105"/>
                            <a:pt x="465582" y="101727"/>
                          </a:cubicBezTo>
                          <a:lnTo>
                            <a:pt x="465582" y="101727"/>
                          </a:lnTo>
                          <a:lnTo>
                            <a:pt x="28937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6" name="Freeform: Shape 869"/>
                    <p:cNvSpPr/>
                    <p:nvPr/>
                  </p:nvSpPr>
                  <p:spPr>
                    <a:xfrm>
                      <a:off x="5768755" y="3690078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7" name="Freeform: Shape 870"/>
                    <p:cNvSpPr/>
                    <p:nvPr/>
                  </p:nvSpPr>
                  <p:spPr>
                    <a:xfrm>
                      <a:off x="5743500" y="3672510"/>
                      <a:ext cx="34459" cy="25373"/>
                    </a:xfrm>
                    <a:custGeom>
                      <a:avLst/>
                      <a:gdLst>
                        <a:gd name="connsiteX0" fmla="*/ 74 w 34459"/>
                        <a:gd name="connsiteY0" fmla="*/ 15855 h 25373"/>
                        <a:gd name="connsiteX1" fmla="*/ 74 w 34459"/>
                        <a:gd name="connsiteY1" fmla="*/ 20427 h 25373"/>
                        <a:gd name="connsiteX2" fmla="*/ 3313 w 34459"/>
                        <a:gd name="connsiteY2" fmla="*/ 18617 h 25373"/>
                        <a:gd name="connsiteX3" fmla="*/ 3313 w 34459"/>
                        <a:gd name="connsiteY3" fmla="*/ 15855 h 25373"/>
                        <a:gd name="connsiteX4" fmla="*/ 7980 w 34459"/>
                        <a:gd name="connsiteY4" fmla="*/ 4330 h 25373"/>
                        <a:gd name="connsiteX5" fmla="*/ 11314 w 34459"/>
                        <a:gd name="connsiteY5" fmla="*/ 3473 h 25373"/>
                        <a:gd name="connsiteX6" fmla="*/ 17029 w 34459"/>
                        <a:gd name="connsiteY6" fmla="*/ 5187 h 25373"/>
                        <a:gd name="connsiteX7" fmla="*/ 31030 w 34459"/>
                        <a:gd name="connsiteY7" fmla="*/ 25190 h 25373"/>
                        <a:gd name="connsiteX8" fmla="*/ 34459 w 34459"/>
                        <a:gd name="connsiteY8" fmla="*/ 25190 h 25373"/>
                        <a:gd name="connsiteX9" fmla="*/ 19124 w 34459"/>
                        <a:gd name="connsiteY9" fmla="*/ 2235 h 25373"/>
                        <a:gd name="connsiteX10" fmla="*/ 6647 w 34459"/>
                        <a:gd name="connsiteY10" fmla="*/ 1282 h 25373"/>
                        <a:gd name="connsiteX11" fmla="*/ 74 w 34459"/>
                        <a:gd name="connsiteY11" fmla="*/ 15855 h 25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9" h="25373">
                          <a:moveTo>
                            <a:pt x="74" y="15855"/>
                          </a:moveTo>
                          <a:cubicBezTo>
                            <a:pt x="-20" y="17378"/>
                            <a:pt x="-20" y="18905"/>
                            <a:pt x="74" y="20427"/>
                          </a:cubicBezTo>
                          <a:lnTo>
                            <a:pt x="3313" y="18617"/>
                          </a:lnTo>
                          <a:cubicBezTo>
                            <a:pt x="3313" y="17665"/>
                            <a:pt x="3313" y="16713"/>
                            <a:pt x="3313" y="15855"/>
                          </a:cubicBezTo>
                          <a:cubicBezTo>
                            <a:pt x="2765" y="11464"/>
                            <a:pt x="4531" y="7103"/>
                            <a:pt x="7980" y="4330"/>
                          </a:cubicBezTo>
                          <a:cubicBezTo>
                            <a:pt x="8997" y="3758"/>
                            <a:pt x="10146" y="3462"/>
                            <a:pt x="11314" y="3473"/>
                          </a:cubicBezTo>
                          <a:cubicBezTo>
                            <a:pt x="13336" y="3533"/>
                            <a:pt x="15307" y="4124"/>
                            <a:pt x="17029" y="5187"/>
                          </a:cubicBezTo>
                          <a:cubicBezTo>
                            <a:pt x="23949" y="9955"/>
                            <a:pt x="28919" y="17056"/>
                            <a:pt x="31030" y="25190"/>
                          </a:cubicBezTo>
                          <a:cubicBezTo>
                            <a:pt x="32160" y="25435"/>
                            <a:pt x="33330" y="25435"/>
                            <a:pt x="34459" y="25190"/>
                          </a:cubicBezTo>
                          <a:cubicBezTo>
                            <a:pt x="32397" y="15890"/>
                            <a:pt x="26926" y="7700"/>
                            <a:pt x="19124" y="2235"/>
                          </a:cubicBezTo>
                          <a:cubicBezTo>
                            <a:pt x="15458" y="-356"/>
                            <a:pt x="10664" y="-722"/>
                            <a:pt x="6647" y="1282"/>
                          </a:cubicBezTo>
                          <a:cubicBezTo>
                            <a:pt x="2028" y="4632"/>
                            <a:pt x="-472" y="10176"/>
                            <a:pt x="74" y="15855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8" name="Freeform: Shape 871"/>
                    <p:cNvSpPr/>
                    <p:nvPr/>
                  </p:nvSpPr>
                  <p:spPr>
                    <a:xfrm>
                      <a:off x="5744622" y="3694747"/>
                      <a:ext cx="571" cy="857"/>
                    </a:xfrm>
                    <a:custGeom>
                      <a:avLst/>
                      <a:gdLst>
                        <a:gd name="connsiteX0" fmla="*/ 0 w 571"/>
                        <a:gd name="connsiteY0" fmla="*/ 0 h 857"/>
                        <a:gd name="connsiteX1" fmla="*/ 0 w 571"/>
                        <a:gd name="connsiteY1" fmla="*/ 857 h 857"/>
                        <a:gd name="connsiteX2" fmla="*/ 571 w 571"/>
                        <a:gd name="connsiteY2" fmla="*/ 857 h 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1" h="857">
                          <a:moveTo>
                            <a:pt x="0" y="0"/>
                          </a:moveTo>
                          <a:cubicBezTo>
                            <a:pt x="0" y="0"/>
                            <a:pt x="0" y="571"/>
                            <a:pt x="0" y="857"/>
                          </a:cubicBezTo>
                          <a:lnTo>
                            <a:pt x="571" y="857"/>
                          </a:ln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09" name="Freeform: Shape 872"/>
                    <p:cNvSpPr/>
                    <p:nvPr/>
                  </p:nvSpPr>
                  <p:spPr>
                    <a:xfrm>
                      <a:off x="5796680" y="3673849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0" name="Freeform: Shape 873"/>
                    <p:cNvSpPr/>
                    <p:nvPr/>
                  </p:nvSpPr>
                  <p:spPr>
                    <a:xfrm>
                      <a:off x="5772074" y="3656373"/>
                      <a:ext cx="34460" cy="25385"/>
                    </a:xfrm>
                    <a:custGeom>
                      <a:avLst/>
                      <a:gdLst>
                        <a:gd name="connsiteX0" fmla="*/ 75 w 34460"/>
                        <a:gd name="connsiteY0" fmla="*/ 15800 h 25385"/>
                        <a:gd name="connsiteX1" fmla="*/ 75 w 34460"/>
                        <a:gd name="connsiteY1" fmla="*/ 20467 h 25385"/>
                        <a:gd name="connsiteX2" fmla="*/ 3314 w 34460"/>
                        <a:gd name="connsiteY2" fmla="*/ 18563 h 25385"/>
                        <a:gd name="connsiteX3" fmla="*/ 3314 w 34460"/>
                        <a:gd name="connsiteY3" fmla="*/ 15800 h 25385"/>
                        <a:gd name="connsiteX4" fmla="*/ 7981 w 34460"/>
                        <a:gd name="connsiteY4" fmla="*/ 4275 h 25385"/>
                        <a:gd name="connsiteX5" fmla="*/ 11315 w 34460"/>
                        <a:gd name="connsiteY5" fmla="*/ 3418 h 25385"/>
                        <a:gd name="connsiteX6" fmla="*/ 17030 w 34460"/>
                        <a:gd name="connsiteY6" fmla="*/ 5132 h 25385"/>
                        <a:gd name="connsiteX7" fmla="*/ 31032 w 34460"/>
                        <a:gd name="connsiteY7" fmla="*/ 25230 h 25385"/>
                        <a:gd name="connsiteX8" fmla="*/ 34461 w 34460"/>
                        <a:gd name="connsiteY8" fmla="*/ 25230 h 25385"/>
                        <a:gd name="connsiteX9" fmla="*/ 19125 w 34460"/>
                        <a:gd name="connsiteY9" fmla="*/ 2179 h 25385"/>
                        <a:gd name="connsiteX10" fmla="*/ 6648 w 34460"/>
                        <a:gd name="connsiteY10" fmla="*/ 1322 h 25385"/>
                        <a:gd name="connsiteX11" fmla="*/ 75 w 34460"/>
                        <a:gd name="connsiteY11" fmla="*/ 15800 h 2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60" h="25385">
                          <a:moveTo>
                            <a:pt x="75" y="15800"/>
                          </a:moveTo>
                          <a:cubicBezTo>
                            <a:pt x="-15" y="17355"/>
                            <a:pt x="-15" y="18913"/>
                            <a:pt x="75" y="20467"/>
                          </a:cubicBezTo>
                          <a:lnTo>
                            <a:pt x="3314" y="18563"/>
                          </a:lnTo>
                          <a:cubicBezTo>
                            <a:pt x="3266" y="17643"/>
                            <a:pt x="3266" y="16721"/>
                            <a:pt x="3314" y="15800"/>
                          </a:cubicBezTo>
                          <a:cubicBezTo>
                            <a:pt x="2766" y="11409"/>
                            <a:pt x="4532" y="7048"/>
                            <a:pt x="7981" y="4275"/>
                          </a:cubicBezTo>
                          <a:cubicBezTo>
                            <a:pt x="8998" y="3702"/>
                            <a:pt x="10147" y="3407"/>
                            <a:pt x="11315" y="3418"/>
                          </a:cubicBezTo>
                          <a:cubicBezTo>
                            <a:pt x="13337" y="3478"/>
                            <a:pt x="15308" y="4069"/>
                            <a:pt x="17030" y="5132"/>
                          </a:cubicBezTo>
                          <a:cubicBezTo>
                            <a:pt x="23974" y="9917"/>
                            <a:pt x="28949" y="17058"/>
                            <a:pt x="31032" y="25230"/>
                          </a:cubicBezTo>
                          <a:cubicBezTo>
                            <a:pt x="32165" y="25437"/>
                            <a:pt x="33327" y="25437"/>
                            <a:pt x="34461" y="25230"/>
                          </a:cubicBezTo>
                          <a:cubicBezTo>
                            <a:pt x="32327" y="15935"/>
                            <a:pt x="26874" y="7739"/>
                            <a:pt x="19125" y="2179"/>
                          </a:cubicBezTo>
                          <a:cubicBezTo>
                            <a:pt x="15441" y="-381"/>
                            <a:pt x="10648" y="-710"/>
                            <a:pt x="6648" y="1322"/>
                          </a:cubicBezTo>
                          <a:cubicBezTo>
                            <a:pt x="2029" y="4629"/>
                            <a:pt x="-476" y="10147"/>
                            <a:pt x="75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1" name="Freeform: Shape 874"/>
                    <p:cNvSpPr/>
                    <p:nvPr/>
                  </p:nvSpPr>
                  <p:spPr>
                    <a:xfrm>
                      <a:off x="5824684" y="3657657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2" name="Freeform: Shape 875"/>
                    <p:cNvSpPr/>
                    <p:nvPr/>
                  </p:nvSpPr>
                  <p:spPr>
                    <a:xfrm>
                      <a:off x="5799895" y="3640561"/>
                      <a:ext cx="34453" cy="25004"/>
                    </a:xfrm>
                    <a:custGeom>
                      <a:avLst/>
                      <a:gdLst>
                        <a:gd name="connsiteX0" fmla="*/ 68 w 34453"/>
                        <a:gd name="connsiteY0" fmla="*/ 15419 h 25004"/>
                        <a:gd name="connsiteX1" fmla="*/ 68 w 34453"/>
                        <a:gd name="connsiteY1" fmla="*/ 20086 h 25004"/>
                        <a:gd name="connsiteX2" fmla="*/ 3306 w 34453"/>
                        <a:gd name="connsiteY2" fmla="*/ 18181 h 25004"/>
                        <a:gd name="connsiteX3" fmla="*/ 3306 w 34453"/>
                        <a:gd name="connsiteY3" fmla="*/ 15419 h 25004"/>
                        <a:gd name="connsiteX4" fmla="*/ 7974 w 34453"/>
                        <a:gd name="connsiteY4" fmla="*/ 3894 h 25004"/>
                        <a:gd name="connsiteX5" fmla="*/ 11307 w 34453"/>
                        <a:gd name="connsiteY5" fmla="*/ 3037 h 25004"/>
                        <a:gd name="connsiteX6" fmla="*/ 17022 w 34453"/>
                        <a:gd name="connsiteY6" fmla="*/ 4751 h 25004"/>
                        <a:gd name="connsiteX7" fmla="*/ 31024 w 34453"/>
                        <a:gd name="connsiteY7" fmla="*/ 24849 h 25004"/>
                        <a:gd name="connsiteX8" fmla="*/ 34453 w 34453"/>
                        <a:gd name="connsiteY8" fmla="*/ 24849 h 25004"/>
                        <a:gd name="connsiteX9" fmla="*/ 18737 w 34453"/>
                        <a:gd name="connsiteY9" fmla="*/ 2179 h 25004"/>
                        <a:gd name="connsiteX10" fmla="*/ 6259 w 34453"/>
                        <a:gd name="connsiteY10" fmla="*/ 1322 h 25004"/>
                        <a:gd name="connsiteX11" fmla="*/ 68 w 34453"/>
                        <a:gd name="connsiteY11" fmla="*/ 15419 h 25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5004">
                          <a:moveTo>
                            <a:pt x="68" y="15419"/>
                          </a:moveTo>
                          <a:cubicBezTo>
                            <a:pt x="-23" y="16974"/>
                            <a:pt x="-23" y="18532"/>
                            <a:pt x="68" y="20086"/>
                          </a:cubicBezTo>
                          <a:lnTo>
                            <a:pt x="3306" y="18181"/>
                          </a:lnTo>
                          <a:cubicBezTo>
                            <a:pt x="3259" y="17261"/>
                            <a:pt x="3259" y="16339"/>
                            <a:pt x="3306" y="15419"/>
                          </a:cubicBezTo>
                          <a:cubicBezTo>
                            <a:pt x="2796" y="11033"/>
                            <a:pt x="4555" y="6689"/>
                            <a:pt x="7974" y="3894"/>
                          </a:cubicBezTo>
                          <a:cubicBezTo>
                            <a:pt x="8991" y="3321"/>
                            <a:pt x="10140" y="3026"/>
                            <a:pt x="11307" y="3037"/>
                          </a:cubicBezTo>
                          <a:cubicBezTo>
                            <a:pt x="13330" y="3097"/>
                            <a:pt x="15301" y="3688"/>
                            <a:pt x="17022" y="4751"/>
                          </a:cubicBezTo>
                          <a:cubicBezTo>
                            <a:pt x="23967" y="9536"/>
                            <a:pt x="28942" y="16677"/>
                            <a:pt x="31024" y="24849"/>
                          </a:cubicBezTo>
                          <a:cubicBezTo>
                            <a:pt x="32158" y="25056"/>
                            <a:pt x="33320" y="25056"/>
                            <a:pt x="34453" y="24849"/>
                          </a:cubicBezTo>
                          <a:cubicBezTo>
                            <a:pt x="32147" y="15632"/>
                            <a:pt x="26559" y="7573"/>
                            <a:pt x="18737" y="2179"/>
                          </a:cubicBezTo>
                          <a:cubicBezTo>
                            <a:pt x="15052" y="-381"/>
                            <a:pt x="10259" y="-710"/>
                            <a:pt x="6259" y="1322"/>
                          </a:cubicBezTo>
                          <a:cubicBezTo>
                            <a:pt x="1907" y="4643"/>
                            <a:pt x="-431" y="9968"/>
                            <a:pt x="68" y="1541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3" name="Freeform: Shape 876"/>
                    <p:cNvSpPr/>
                    <p:nvPr/>
                  </p:nvSpPr>
                  <p:spPr>
                    <a:xfrm>
                      <a:off x="5852765" y="3641596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4" name="Freeform: Shape 877"/>
                    <p:cNvSpPr/>
                    <p:nvPr/>
                  </p:nvSpPr>
                  <p:spPr>
                    <a:xfrm>
                      <a:off x="5827894" y="3624399"/>
                      <a:ext cx="34456" cy="24974"/>
                    </a:xfrm>
                    <a:custGeom>
                      <a:avLst/>
                      <a:gdLst>
                        <a:gd name="connsiteX0" fmla="*/ 72 w 34456"/>
                        <a:gd name="connsiteY0" fmla="*/ 15389 h 24974"/>
                        <a:gd name="connsiteX1" fmla="*/ 72 w 34456"/>
                        <a:gd name="connsiteY1" fmla="*/ 20056 h 24974"/>
                        <a:gd name="connsiteX2" fmla="*/ 3310 w 34456"/>
                        <a:gd name="connsiteY2" fmla="*/ 18151 h 24974"/>
                        <a:gd name="connsiteX3" fmla="*/ 3310 w 34456"/>
                        <a:gd name="connsiteY3" fmla="*/ 15389 h 24974"/>
                        <a:gd name="connsiteX4" fmla="*/ 7977 w 34456"/>
                        <a:gd name="connsiteY4" fmla="*/ 3959 h 24974"/>
                        <a:gd name="connsiteX5" fmla="*/ 11311 w 34456"/>
                        <a:gd name="connsiteY5" fmla="*/ 3006 h 24974"/>
                        <a:gd name="connsiteX6" fmla="*/ 17026 w 34456"/>
                        <a:gd name="connsiteY6" fmla="*/ 4816 h 24974"/>
                        <a:gd name="connsiteX7" fmla="*/ 31028 w 34456"/>
                        <a:gd name="connsiteY7" fmla="*/ 24819 h 24974"/>
                        <a:gd name="connsiteX8" fmla="*/ 34457 w 34456"/>
                        <a:gd name="connsiteY8" fmla="*/ 24819 h 24974"/>
                        <a:gd name="connsiteX9" fmla="*/ 18741 w 34456"/>
                        <a:gd name="connsiteY9" fmla="*/ 2149 h 24974"/>
                        <a:gd name="connsiteX10" fmla="*/ 6263 w 34456"/>
                        <a:gd name="connsiteY10" fmla="*/ 1292 h 24974"/>
                        <a:gd name="connsiteX11" fmla="*/ 72 w 34456"/>
                        <a:gd name="connsiteY11" fmla="*/ 15389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74">
                          <a:moveTo>
                            <a:pt x="72" y="15389"/>
                          </a:moveTo>
                          <a:cubicBezTo>
                            <a:pt x="-24" y="16943"/>
                            <a:pt x="-24" y="18502"/>
                            <a:pt x="72" y="20056"/>
                          </a:cubicBezTo>
                          <a:lnTo>
                            <a:pt x="3310" y="18151"/>
                          </a:lnTo>
                          <a:cubicBezTo>
                            <a:pt x="3261" y="17231"/>
                            <a:pt x="3261" y="16309"/>
                            <a:pt x="3310" y="15389"/>
                          </a:cubicBezTo>
                          <a:cubicBezTo>
                            <a:pt x="2797" y="11030"/>
                            <a:pt x="4560" y="6713"/>
                            <a:pt x="7977" y="3959"/>
                          </a:cubicBezTo>
                          <a:cubicBezTo>
                            <a:pt x="8987" y="3357"/>
                            <a:pt x="10136" y="3029"/>
                            <a:pt x="11311" y="3006"/>
                          </a:cubicBezTo>
                          <a:cubicBezTo>
                            <a:pt x="13341" y="3104"/>
                            <a:pt x="15310" y="3727"/>
                            <a:pt x="17026" y="4816"/>
                          </a:cubicBezTo>
                          <a:cubicBezTo>
                            <a:pt x="23964" y="9565"/>
                            <a:pt x="28940" y="16674"/>
                            <a:pt x="31028" y="24819"/>
                          </a:cubicBezTo>
                          <a:cubicBezTo>
                            <a:pt x="32162" y="25026"/>
                            <a:pt x="33323" y="25026"/>
                            <a:pt x="34457" y="24819"/>
                          </a:cubicBezTo>
                          <a:cubicBezTo>
                            <a:pt x="32150" y="15602"/>
                            <a:pt x="26563" y="7542"/>
                            <a:pt x="18741" y="2149"/>
                          </a:cubicBezTo>
                          <a:cubicBezTo>
                            <a:pt x="15042" y="-371"/>
                            <a:pt x="10271" y="-699"/>
                            <a:pt x="6263" y="1292"/>
                          </a:cubicBezTo>
                          <a:cubicBezTo>
                            <a:pt x="1926" y="4624"/>
                            <a:pt x="-409" y="9940"/>
                            <a:pt x="72" y="15389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5" name="Freeform: Shape 878"/>
                    <p:cNvSpPr/>
                    <p:nvPr/>
                  </p:nvSpPr>
                  <p:spPr>
                    <a:xfrm>
                      <a:off x="5880769" y="3625403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6" name="Freeform: Shape 879"/>
                    <p:cNvSpPr/>
                    <p:nvPr/>
                  </p:nvSpPr>
                  <p:spPr>
                    <a:xfrm>
                      <a:off x="5855899" y="3608224"/>
                      <a:ext cx="34456" cy="24980"/>
                    </a:xfrm>
                    <a:custGeom>
                      <a:avLst/>
                      <a:gdLst>
                        <a:gd name="connsiteX0" fmla="*/ 71 w 34456"/>
                        <a:gd name="connsiteY0" fmla="*/ 15467 h 24980"/>
                        <a:gd name="connsiteX1" fmla="*/ 71 w 34456"/>
                        <a:gd name="connsiteY1" fmla="*/ 20039 h 24980"/>
                        <a:gd name="connsiteX2" fmla="*/ 3309 w 34456"/>
                        <a:gd name="connsiteY2" fmla="*/ 18229 h 24980"/>
                        <a:gd name="connsiteX3" fmla="*/ 3309 w 34456"/>
                        <a:gd name="connsiteY3" fmla="*/ 15467 h 24980"/>
                        <a:gd name="connsiteX4" fmla="*/ 7977 w 34456"/>
                        <a:gd name="connsiteY4" fmla="*/ 3941 h 24980"/>
                        <a:gd name="connsiteX5" fmla="*/ 11310 w 34456"/>
                        <a:gd name="connsiteY5" fmla="*/ 3084 h 24980"/>
                        <a:gd name="connsiteX6" fmla="*/ 17025 w 34456"/>
                        <a:gd name="connsiteY6" fmla="*/ 4799 h 24980"/>
                        <a:gd name="connsiteX7" fmla="*/ 31027 w 34456"/>
                        <a:gd name="connsiteY7" fmla="*/ 24801 h 24980"/>
                        <a:gd name="connsiteX8" fmla="*/ 34456 w 34456"/>
                        <a:gd name="connsiteY8" fmla="*/ 24801 h 24980"/>
                        <a:gd name="connsiteX9" fmla="*/ 18740 w 34456"/>
                        <a:gd name="connsiteY9" fmla="*/ 2227 h 24980"/>
                        <a:gd name="connsiteX10" fmla="*/ 6262 w 34456"/>
                        <a:gd name="connsiteY10" fmla="*/ 1370 h 24980"/>
                        <a:gd name="connsiteX11" fmla="*/ 71 w 34456"/>
                        <a:gd name="connsiteY11" fmla="*/ 15467 h 2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0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8" y="25040"/>
                            <a:pt x="33326" y="25040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7" name="Freeform: Shape 880"/>
                    <p:cNvSpPr/>
                    <p:nvPr/>
                  </p:nvSpPr>
                  <p:spPr>
                    <a:xfrm>
                      <a:off x="5908694" y="3609175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881"/>
                    <p:cNvSpPr/>
                    <p:nvPr/>
                  </p:nvSpPr>
                  <p:spPr>
                    <a:xfrm>
                      <a:off x="5883870" y="3591698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9" name="Freeform: Shape 882"/>
                    <p:cNvSpPr/>
                    <p:nvPr/>
                  </p:nvSpPr>
                  <p:spPr>
                    <a:xfrm>
                      <a:off x="5936813" y="3592982"/>
                      <a:ext cx="13382" cy="7886"/>
                    </a:xfrm>
                    <a:custGeom>
                      <a:avLst/>
                      <a:gdLst>
                        <a:gd name="connsiteX0" fmla="*/ 11454 w 13382"/>
                        <a:gd name="connsiteY0" fmla="*/ 1276 h 7886"/>
                        <a:gd name="connsiteX1" fmla="*/ 11454 w 13382"/>
                        <a:gd name="connsiteY1" fmla="*/ 6610 h 7886"/>
                        <a:gd name="connsiteX2" fmla="*/ 1929 w 13382"/>
                        <a:gd name="connsiteY2" fmla="*/ 6610 h 7886"/>
                        <a:gd name="connsiteX3" fmla="*/ 1929 w 13382"/>
                        <a:gd name="connsiteY3" fmla="*/ 1276 h 7886"/>
                        <a:gd name="connsiteX4" fmla="*/ 11454 w 13382"/>
                        <a:gd name="connsiteY4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82" h="7886">
                          <a:moveTo>
                            <a:pt x="11454" y="1276"/>
                          </a:moveTo>
                          <a:cubicBezTo>
                            <a:pt x="14025" y="2800"/>
                            <a:pt x="14025" y="5181"/>
                            <a:pt x="11454" y="6610"/>
                          </a:cubicBezTo>
                          <a:cubicBezTo>
                            <a:pt x="8507" y="8311"/>
                            <a:pt x="4876" y="8311"/>
                            <a:pt x="1929" y="6610"/>
                          </a:cubicBezTo>
                          <a:cubicBezTo>
                            <a:pt x="-643" y="5181"/>
                            <a:pt x="-643" y="2800"/>
                            <a:pt x="1929" y="1276"/>
                          </a:cubicBezTo>
                          <a:cubicBezTo>
                            <a:pt x="4876" y="-425"/>
                            <a:pt x="8507" y="-425"/>
                            <a:pt x="11454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0" name="Freeform: Shape 883"/>
                    <p:cNvSpPr/>
                    <p:nvPr/>
                  </p:nvSpPr>
                  <p:spPr>
                    <a:xfrm>
                      <a:off x="5911905" y="3575631"/>
                      <a:ext cx="35123" cy="24974"/>
                    </a:xfrm>
                    <a:custGeom>
                      <a:avLst/>
                      <a:gdLst>
                        <a:gd name="connsiteX0" fmla="*/ 72 w 35123"/>
                        <a:gd name="connsiteY0" fmla="*/ 15294 h 24974"/>
                        <a:gd name="connsiteX1" fmla="*/ 72 w 35123"/>
                        <a:gd name="connsiteY1" fmla="*/ 19961 h 24974"/>
                        <a:gd name="connsiteX2" fmla="*/ 3310 w 35123"/>
                        <a:gd name="connsiteY2" fmla="*/ 18056 h 24974"/>
                        <a:gd name="connsiteX3" fmla="*/ 3310 w 35123"/>
                        <a:gd name="connsiteY3" fmla="*/ 15294 h 24974"/>
                        <a:gd name="connsiteX4" fmla="*/ 7977 w 35123"/>
                        <a:gd name="connsiteY4" fmla="*/ 3768 h 24974"/>
                        <a:gd name="connsiteX5" fmla="*/ 11311 w 35123"/>
                        <a:gd name="connsiteY5" fmla="*/ 2911 h 24974"/>
                        <a:gd name="connsiteX6" fmla="*/ 17026 w 35123"/>
                        <a:gd name="connsiteY6" fmla="*/ 4721 h 24974"/>
                        <a:gd name="connsiteX7" fmla="*/ 31695 w 35123"/>
                        <a:gd name="connsiteY7" fmla="*/ 24819 h 24974"/>
                        <a:gd name="connsiteX8" fmla="*/ 35124 w 35123"/>
                        <a:gd name="connsiteY8" fmla="*/ 24819 h 24974"/>
                        <a:gd name="connsiteX9" fmla="*/ 19408 w 35123"/>
                        <a:gd name="connsiteY9" fmla="*/ 2149 h 24974"/>
                        <a:gd name="connsiteX10" fmla="*/ 6930 w 35123"/>
                        <a:gd name="connsiteY10" fmla="*/ 1292 h 24974"/>
                        <a:gd name="connsiteX11" fmla="*/ 72 w 35123"/>
                        <a:gd name="connsiteY11" fmla="*/ 1529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5123" h="24974">
                          <a:moveTo>
                            <a:pt x="72" y="15294"/>
                          </a:moveTo>
                          <a:cubicBezTo>
                            <a:pt x="-24" y="16848"/>
                            <a:pt x="-24" y="18406"/>
                            <a:pt x="72" y="19961"/>
                          </a:cubicBezTo>
                          <a:lnTo>
                            <a:pt x="3310" y="18056"/>
                          </a:lnTo>
                          <a:cubicBezTo>
                            <a:pt x="3261" y="17136"/>
                            <a:pt x="3261" y="16214"/>
                            <a:pt x="3310" y="15294"/>
                          </a:cubicBezTo>
                          <a:cubicBezTo>
                            <a:pt x="2800" y="10907"/>
                            <a:pt x="4559" y="6564"/>
                            <a:pt x="7977" y="3768"/>
                          </a:cubicBezTo>
                          <a:cubicBezTo>
                            <a:pt x="8995" y="3196"/>
                            <a:pt x="10144" y="2900"/>
                            <a:pt x="11311" y="2911"/>
                          </a:cubicBezTo>
                          <a:cubicBezTo>
                            <a:pt x="13348" y="2966"/>
                            <a:pt x="15329" y="3593"/>
                            <a:pt x="17026" y="4721"/>
                          </a:cubicBezTo>
                          <a:cubicBezTo>
                            <a:pt x="24253" y="9354"/>
                            <a:pt x="29486" y="16523"/>
                            <a:pt x="31695" y="24819"/>
                          </a:cubicBezTo>
                          <a:cubicBezTo>
                            <a:pt x="32828" y="25026"/>
                            <a:pt x="33990" y="25026"/>
                            <a:pt x="35124" y="24819"/>
                          </a:cubicBezTo>
                          <a:cubicBezTo>
                            <a:pt x="32817" y="15602"/>
                            <a:pt x="27229" y="7542"/>
                            <a:pt x="19408" y="2149"/>
                          </a:cubicBezTo>
                          <a:cubicBezTo>
                            <a:pt x="15709" y="-371"/>
                            <a:pt x="10938" y="-699"/>
                            <a:pt x="6930" y="1292"/>
                          </a:cubicBezTo>
                          <a:cubicBezTo>
                            <a:pt x="2356" y="4442"/>
                            <a:pt x="-243" y="9749"/>
                            <a:pt x="72" y="1529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1" name="Freeform: Shape 884"/>
                    <p:cNvSpPr/>
                    <p:nvPr/>
                  </p:nvSpPr>
                  <p:spPr>
                    <a:xfrm>
                      <a:off x="5964779" y="3576921"/>
                      <a:ext cx="13457" cy="7719"/>
                    </a:xfrm>
                    <a:custGeom>
                      <a:avLst/>
                      <a:gdLst>
                        <a:gd name="connsiteX0" fmla="*/ 11491 w 13457"/>
                        <a:gd name="connsiteY0" fmla="*/ 1145 h 7719"/>
                        <a:gd name="connsiteX1" fmla="*/ 13313 w 13457"/>
                        <a:gd name="connsiteY1" fmla="*/ 4752 h 7719"/>
                        <a:gd name="connsiteX2" fmla="*/ 11491 w 13457"/>
                        <a:gd name="connsiteY2" fmla="*/ 6574 h 7719"/>
                        <a:gd name="connsiteX3" fmla="*/ 1966 w 13457"/>
                        <a:gd name="connsiteY3" fmla="*/ 6574 h 7719"/>
                        <a:gd name="connsiteX4" fmla="*/ 144 w 13457"/>
                        <a:gd name="connsiteY4" fmla="*/ 2967 h 7719"/>
                        <a:gd name="connsiteX5" fmla="*/ 1966 w 13457"/>
                        <a:gd name="connsiteY5" fmla="*/ 1145 h 7719"/>
                        <a:gd name="connsiteX6" fmla="*/ 11491 w 13457"/>
                        <a:gd name="connsiteY6" fmla="*/ 1145 h 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719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499" y="8101"/>
                            <a:pt x="4958" y="8101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2" name="Freeform: Shape 885"/>
                    <p:cNvSpPr/>
                    <p:nvPr/>
                  </p:nvSpPr>
                  <p:spPr>
                    <a:xfrm>
                      <a:off x="5939912" y="3559724"/>
                      <a:ext cx="34453" cy="24974"/>
                    </a:xfrm>
                    <a:custGeom>
                      <a:avLst/>
                      <a:gdLst>
                        <a:gd name="connsiteX0" fmla="*/ 68 w 34453"/>
                        <a:gd name="connsiteY0" fmla="*/ 15484 h 24974"/>
                        <a:gd name="connsiteX1" fmla="*/ 68 w 34453"/>
                        <a:gd name="connsiteY1" fmla="*/ 20056 h 24974"/>
                        <a:gd name="connsiteX2" fmla="*/ 3306 w 34453"/>
                        <a:gd name="connsiteY2" fmla="*/ 18151 h 24974"/>
                        <a:gd name="connsiteX3" fmla="*/ 3306 w 34453"/>
                        <a:gd name="connsiteY3" fmla="*/ 15484 h 24974"/>
                        <a:gd name="connsiteX4" fmla="*/ 7974 w 34453"/>
                        <a:gd name="connsiteY4" fmla="*/ 3959 h 24974"/>
                        <a:gd name="connsiteX5" fmla="*/ 11308 w 34453"/>
                        <a:gd name="connsiteY5" fmla="*/ 3006 h 24974"/>
                        <a:gd name="connsiteX6" fmla="*/ 17023 w 34453"/>
                        <a:gd name="connsiteY6" fmla="*/ 4816 h 24974"/>
                        <a:gd name="connsiteX7" fmla="*/ 31024 w 34453"/>
                        <a:gd name="connsiteY7" fmla="*/ 24819 h 24974"/>
                        <a:gd name="connsiteX8" fmla="*/ 34453 w 34453"/>
                        <a:gd name="connsiteY8" fmla="*/ 24819 h 24974"/>
                        <a:gd name="connsiteX9" fmla="*/ 18737 w 34453"/>
                        <a:gd name="connsiteY9" fmla="*/ 2149 h 24974"/>
                        <a:gd name="connsiteX10" fmla="*/ 6259 w 34453"/>
                        <a:gd name="connsiteY10" fmla="*/ 1292 h 24974"/>
                        <a:gd name="connsiteX11" fmla="*/ 68 w 34453"/>
                        <a:gd name="connsiteY11" fmla="*/ 15484 h 24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3" h="24974">
                          <a:moveTo>
                            <a:pt x="68" y="15484"/>
                          </a:moveTo>
                          <a:cubicBezTo>
                            <a:pt x="-23" y="17007"/>
                            <a:pt x="-23" y="18533"/>
                            <a:pt x="68" y="20056"/>
                          </a:cubicBezTo>
                          <a:lnTo>
                            <a:pt x="3306" y="18151"/>
                          </a:lnTo>
                          <a:cubicBezTo>
                            <a:pt x="3259" y="17263"/>
                            <a:pt x="3259" y="16372"/>
                            <a:pt x="3306" y="15484"/>
                          </a:cubicBezTo>
                          <a:cubicBezTo>
                            <a:pt x="2759" y="11093"/>
                            <a:pt x="4525" y="6732"/>
                            <a:pt x="7974" y="3959"/>
                          </a:cubicBezTo>
                          <a:cubicBezTo>
                            <a:pt x="8988" y="3369"/>
                            <a:pt x="10134" y="3041"/>
                            <a:pt x="11308" y="3006"/>
                          </a:cubicBezTo>
                          <a:cubicBezTo>
                            <a:pt x="13337" y="3104"/>
                            <a:pt x="15307" y="3727"/>
                            <a:pt x="17023" y="4816"/>
                          </a:cubicBezTo>
                          <a:cubicBezTo>
                            <a:pt x="23961" y="9565"/>
                            <a:pt x="28937" y="16674"/>
                            <a:pt x="31024" y="24819"/>
                          </a:cubicBezTo>
                          <a:cubicBezTo>
                            <a:pt x="32158" y="25026"/>
                            <a:pt x="33320" y="25026"/>
                            <a:pt x="34453" y="24819"/>
                          </a:cubicBezTo>
                          <a:cubicBezTo>
                            <a:pt x="32147" y="15602"/>
                            <a:pt x="26559" y="7542"/>
                            <a:pt x="18737" y="2149"/>
                          </a:cubicBezTo>
                          <a:cubicBezTo>
                            <a:pt x="15038" y="-371"/>
                            <a:pt x="10268" y="-699"/>
                            <a:pt x="6259" y="1292"/>
                          </a:cubicBezTo>
                          <a:cubicBezTo>
                            <a:pt x="1906" y="4654"/>
                            <a:pt x="-428" y="10006"/>
                            <a:pt x="68" y="15484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3" name="Freeform: Shape 886"/>
                    <p:cNvSpPr/>
                    <p:nvPr/>
                  </p:nvSpPr>
                  <p:spPr>
                    <a:xfrm>
                      <a:off x="5992783" y="3561205"/>
                      <a:ext cx="13457" cy="7850"/>
                    </a:xfrm>
                    <a:custGeom>
                      <a:avLst/>
                      <a:gdLst>
                        <a:gd name="connsiteX0" fmla="*/ 11491 w 13457"/>
                        <a:gd name="connsiteY0" fmla="*/ 1145 h 7850"/>
                        <a:gd name="connsiteX1" fmla="*/ 13313 w 13457"/>
                        <a:gd name="connsiteY1" fmla="*/ 4752 h 7850"/>
                        <a:gd name="connsiteX2" fmla="*/ 11491 w 13457"/>
                        <a:gd name="connsiteY2" fmla="*/ 6574 h 7850"/>
                        <a:gd name="connsiteX3" fmla="*/ 1966 w 13457"/>
                        <a:gd name="connsiteY3" fmla="*/ 6574 h 7850"/>
                        <a:gd name="connsiteX4" fmla="*/ 144 w 13457"/>
                        <a:gd name="connsiteY4" fmla="*/ 2967 h 7850"/>
                        <a:gd name="connsiteX5" fmla="*/ 1966 w 13457"/>
                        <a:gd name="connsiteY5" fmla="*/ 1145 h 7850"/>
                        <a:gd name="connsiteX6" fmla="*/ 11491 w 13457"/>
                        <a:gd name="connsiteY6" fmla="*/ 1145 h 78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457" h="7850">
                          <a:moveTo>
                            <a:pt x="11491" y="1145"/>
                          </a:moveTo>
                          <a:cubicBezTo>
                            <a:pt x="12990" y="1638"/>
                            <a:pt x="13806" y="3253"/>
                            <a:pt x="13313" y="4752"/>
                          </a:cubicBezTo>
                          <a:cubicBezTo>
                            <a:pt x="13030" y="5614"/>
                            <a:pt x="12353" y="6291"/>
                            <a:pt x="11491" y="6574"/>
                          </a:cubicBezTo>
                          <a:cubicBezTo>
                            <a:pt x="8544" y="8275"/>
                            <a:pt x="4913" y="8275"/>
                            <a:pt x="1966" y="6574"/>
                          </a:cubicBezTo>
                          <a:cubicBezTo>
                            <a:pt x="467" y="6081"/>
                            <a:pt x="-349" y="4466"/>
                            <a:pt x="144" y="2967"/>
                          </a:cubicBezTo>
                          <a:cubicBezTo>
                            <a:pt x="427" y="2105"/>
                            <a:pt x="1104" y="1428"/>
                            <a:pt x="1966" y="1145"/>
                          </a:cubicBezTo>
                          <a:cubicBezTo>
                            <a:pt x="4958" y="-382"/>
                            <a:pt x="8499" y="-382"/>
                            <a:pt x="11491" y="1145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4" name="Freeform: Shape 887"/>
                    <p:cNvSpPr/>
                    <p:nvPr/>
                  </p:nvSpPr>
                  <p:spPr>
                    <a:xfrm>
                      <a:off x="5967913" y="3543549"/>
                      <a:ext cx="34456" cy="24984"/>
                    </a:xfrm>
                    <a:custGeom>
                      <a:avLst/>
                      <a:gdLst>
                        <a:gd name="connsiteX0" fmla="*/ 71 w 34456"/>
                        <a:gd name="connsiteY0" fmla="*/ 15467 h 24984"/>
                        <a:gd name="connsiteX1" fmla="*/ 71 w 34456"/>
                        <a:gd name="connsiteY1" fmla="*/ 20039 h 24984"/>
                        <a:gd name="connsiteX2" fmla="*/ 3309 w 34456"/>
                        <a:gd name="connsiteY2" fmla="*/ 18229 h 24984"/>
                        <a:gd name="connsiteX3" fmla="*/ 3309 w 34456"/>
                        <a:gd name="connsiteY3" fmla="*/ 15467 h 24984"/>
                        <a:gd name="connsiteX4" fmla="*/ 7977 w 34456"/>
                        <a:gd name="connsiteY4" fmla="*/ 3941 h 24984"/>
                        <a:gd name="connsiteX5" fmla="*/ 11310 w 34456"/>
                        <a:gd name="connsiteY5" fmla="*/ 3084 h 24984"/>
                        <a:gd name="connsiteX6" fmla="*/ 17025 w 34456"/>
                        <a:gd name="connsiteY6" fmla="*/ 4799 h 24984"/>
                        <a:gd name="connsiteX7" fmla="*/ 31027 w 34456"/>
                        <a:gd name="connsiteY7" fmla="*/ 24801 h 24984"/>
                        <a:gd name="connsiteX8" fmla="*/ 34456 w 34456"/>
                        <a:gd name="connsiteY8" fmla="*/ 24801 h 24984"/>
                        <a:gd name="connsiteX9" fmla="*/ 18740 w 34456"/>
                        <a:gd name="connsiteY9" fmla="*/ 2227 h 24984"/>
                        <a:gd name="connsiteX10" fmla="*/ 6262 w 34456"/>
                        <a:gd name="connsiteY10" fmla="*/ 1370 h 24984"/>
                        <a:gd name="connsiteX11" fmla="*/ 71 w 34456"/>
                        <a:gd name="connsiteY11" fmla="*/ 15467 h 24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56" h="24984">
                          <a:moveTo>
                            <a:pt x="71" y="15467"/>
                          </a:moveTo>
                          <a:cubicBezTo>
                            <a:pt x="-24" y="16989"/>
                            <a:pt x="-24" y="18516"/>
                            <a:pt x="71" y="20039"/>
                          </a:cubicBezTo>
                          <a:lnTo>
                            <a:pt x="3309" y="18229"/>
                          </a:lnTo>
                          <a:cubicBezTo>
                            <a:pt x="3309" y="17276"/>
                            <a:pt x="3309" y="16324"/>
                            <a:pt x="3309" y="15467"/>
                          </a:cubicBezTo>
                          <a:cubicBezTo>
                            <a:pt x="2762" y="11076"/>
                            <a:pt x="4528" y="6714"/>
                            <a:pt x="7977" y="3941"/>
                          </a:cubicBezTo>
                          <a:cubicBezTo>
                            <a:pt x="8994" y="3369"/>
                            <a:pt x="10143" y="3073"/>
                            <a:pt x="11310" y="3084"/>
                          </a:cubicBezTo>
                          <a:cubicBezTo>
                            <a:pt x="13333" y="3144"/>
                            <a:pt x="15304" y="3735"/>
                            <a:pt x="17025" y="4799"/>
                          </a:cubicBezTo>
                          <a:cubicBezTo>
                            <a:pt x="23945" y="9566"/>
                            <a:pt x="28916" y="16667"/>
                            <a:pt x="31027" y="24801"/>
                          </a:cubicBezTo>
                          <a:cubicBezTo>
                            <a:pt x="32157" y="25046"/>
                            <a:pt x="33326" y="25046"/>
                            <a:pt x="34456" y="24801"/>
                          </a:cubicBezTo>
                          <a:cubicBezTo>
                            <a:pt x="32211" y="15582"/>
                            <a:pt x="26607" y="7532"/>
                            <a:pt x="18740" y="2227"/>
                          </a:cubicBezTo>
                          <a:cubicBezTo>
                            <a:pt x="15078" y="-396"/>
                            <a:pt x="10249" y="-728"/>
                            <a:pt x="6262" y="1370"/>
                          </a:cubicBezTo>
                          <a:cubicBezTo>
                            <a:pt x="1895" y="4679"/>
                            <a:pt x="-447" y="10013"/>
                            <a:pt x="71" y="15467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5" name="Freeform: Shape 888"/>
                    <p:cNvSpPr/>
                    <p:nvPr/>
                  </p:nvSpPr>
                  <p:spPr>
                    <a:xfrm>
                      <a:off x="6020708" y="3544500"/>
                      <a:ext cx="13612" cy="7886"/>
                    </a:xfrm>
                    <a:custGeom>
                      <a:avLst/>
                      <a:gdLst>
                        <a:gd name="connsiteX0" fmla="*/ 11569 w 13612"/>
                        <a:gd name="connsiteY0" fmla="*/ 1276 h 7886"/>
                        <a:gd name="connsiteX1" fmla="*/ 13517 w 13612"/>
                        <a:gd name="connsiteY1" fmla="*/ 4662 h 7886"/>
                        <a:gd name="connsiteX2" fmla="*/ 11569 w 13612"/>
                        <a:gd name="connsiteY2" fmla="*/ 6610 h 7886"/>
                        <a:gd name="connsiteX3" fmla="*/ 2044 w 13612"/>
                        <a:gd name="connsiteY3" fmla="*/ 6610 h 7886"/>
                        <a:gd name="connsiteX4" fmla="*/ 96 w 13612"/>
                        <a:gd name="connsiteY4" fmla="*/ 3224 h 7886"/>
                        <a:gd name="connsiteX5" fmla="*/ 2044 w 13612"/>
                        <a:gd name="connsiteY5" fmla="*/ 1276 h 7886"/>
                        <a:gd name="connsiteX6" fmla="*/ 11569 w 13612"/>
                        <a:gd name="connsiteY6" fmla="*/ 1276 h 7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612" h="7886">
                          <a:moveTo>
                            <a:pt x="11569" y="1276"/>
                          </a:moveTo>
                          <a:cubicBezTo>
                            <a:pt x="13042" y="1673"/>
                            <a:pt x="13914" y="3189"/>
                            <a:pt x="13517" y="4662"/>
                          </a:cubicBezTo>
                          <a:cubicBezTo>
                            <a:pt x="13261" y="5612"/>
                            <a:pt x="12519" y="6354"/>
                            <a:pt x="11569" y="6610"/>
                          </a:cubicBezTo>
                          <a:cubicBezTo>
                            <a:pt x="8622" y="8311"/>
                            <a:pt x="4991" y="8311"/>
                            <a:pt x="2044" y="6610"/>
                          </a:cubicBezTo>
                          <a:cubicBezTo>
                            <a:pt x="571" y="6213"/>
                            <a:pt x="-301" y="4697"/>
                            <a:pt x="96" y="3224"/>
                          </a:cubicBezTo>
                          <a:cubicBezTo>
                            <a:pt x="352" y="2274"/>
                            <a:pt x="1094" y="1532"/>
                            <a:pt x="2044" y="1276"/>
                          </a:cubicBezTo>
                          <a:cubicBezTo>
                            <a:pt x="4991" y="-425"/>
                            <a:pt x="8622" y="-425"/>
                            <a:pt x="11569" y="1276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6" name="Freeform: Shape 889"/>
                    <p:cNvSpPr/>
                    <p:nvPr/>
                  </p:nvSpPr>
                  <p:spPr>
                    <a:xfrm>
                      <a:off x="5995884" y="3527500"/>
                      <a:ext cx="34488" cy="25239"/>
                    </a:xfrm>
                    <a:custGeom>
                      <a:avLst/>
                      <a:gdLst>
                        <a:gd name="connsiteX0" fmla="*/ 103 w 34488"/>
                        <a:gd name="connsiteY0" fmla="*/ 15800 h 25239"/>
                        <a:gd name="connsiteX1" fmla="*/ 103 w 34488"/>
                        <a:gd name="connsiteY1" fmla="*/ 20467 h 25239"/>
                        <a:gd name="connsiteX2" fmla="*/ 3341 w 34488"/>
                        <a:gd name="connsiteY2" fmla="*/ 18562 h 25239"/>
                        <a:gd name="connsiteX3" fmla="*/ 3341 w 34488"/>
                        <a:gd name="connsiteY3" fmla="*/ 15800 h 25239"/>
                        <a:gd name="connsiteX4" fmla="*/ 8008 w 34488"/>
                        <a:gd name="connsiteY4" fmla="*/ 4275 h 25239"/>
                        <a:gd name="connsiteX5" fmla="*/ 11342 w 34488"/>
                        <a:gd name="connsiteY5" fmla="*/ 3418 h 25239"/>
                        <a:gd name="connsiteX6" fmla="*/ 17057 w 34488"/>
                        <a:gd name="connsiteY6" fmla="*/ 5132 h 25239"/>
                        <a:gd name="connsiteX7" fmla="*/ 31059 w 34488"/>
                        <a:gd name="connsiteY7" fmla="*/ 25230 h 25239"/>
                        <a:gd name="connsiteX8" fmla="*/ 34488 w 34488"/>
                        <a:gd name="connsiteY8" fmla="*/ 24753 h 25239"/>
                        <a:gd name="connsiteX9" fmla="*/ 18772 w 34488"/>
                        <a:gd name="connsiteY9" fmla="*/ 2179 h 25239"/>
                        <a:gd name="connsiteX10" fmla="*/ 6294 w 34488"/>
                        <a:gd name="connsiteY10" fmla="*/ 1322 h 25239"/>
                        <a:gd name="connsiteX11" fmla="*/ 103 w 34488"/>
                        <a:gd name="connsiteY11" fmla="*/ 15800 h 2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88" h="25239">
                          <a:moveTo>
                            <a:pt x="103" y="15800"/>
                          </a:moveTo>
                          <a:cubicBezTo>
                            <a:pt x="12" y="17354"/>
                            <a:pt x="12" y="18913"/>
                            <a:pt x="103" y="20467"/>
                          </a:cubicBezTo>
                          <a:lnTo>
                            <a:pt x="3341" y="18562"/>
                          </a:lnTo>
                          <a:cubicBezTo>
                            <a:pt x="3294" y="17642"/>
                            <a:pt x="3294" y="16720"/>
                            <a:pt x="3341" y="15800"/>
                          </a:cubicBezTo>
                          <a:cubicBezTo>
                            <a:pt x="2794" y="11409"/>
                            <a:pt x="4560" y="7048"/>
                            <a:pt x="8008" y="4275"/>
                          </a:cubicBezTo>
                          <a:cubicBezTo>
                            <a:pt x="9025" y="3702"/>
                            <a:pt x="10175" y="3407"/>
                            <a:pt x="11342" y="3418"/>
                          </a:cubicBezTo>
                          <a:cubicBezTo>
                            <a:pt x="13365" y="3477"/>
                            <a:pt x="15336" y="4069"/>
                            <a:pt x="17057" y="5132"/>
                          </a:cubicBezTo>
                          <a:cubicBezTo>
                            <a:pt x="24002" y="9917"/>
                            <a:pt x="28976" y="17057"/>
                            <a:pt x="31059" y="25230"/>
                          </a:cubicBezTo>
                          <a:cubicBezTo>
                            <a:pt x="32221" y="25282"/>
                            <a:pt x="33384" y="25120"/>
                            <a:pt x="34488" y="24753"/>
                          </a:cubicBezTo>
                          <a:cubicBezTo>
                            <a:pt x="32152" y="15576"/>
                            <a:pt x="26569" y="7555"/>
                            <a:pt x="18772" y="2179"/>
                          </a:cubicBezTo>
                          <a:cubicBezTo>
                            <a:pt x="15087" y="-381"/>
                            <a:pt x="10294" y="-710"/>
                            <a:pt x="6294" y="1322"/>
                          </a:cubicBezTo>
                          <a:cubicBezTo>
                            <a:pt x="1819" y="4716"/>
                            <a:pt x="-534" y="10219"/>
                            <a:pt x="103" y="15800"/>
                          </a:cubicBezTo>
                          <a:close/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7" name="Freeform: Shape 890"/>
                    <p:cNvSpPr/>
                    <p:nvPr/>
                  </p:nvSpPr>
                  <p:spPr>
                    <a:xfrm>
                      <a:off x="5819006" y="3685803"/>
                      <a:ext cx="160531" cy="94953"/>
                    </a:xfrm>
                    <a:custGeom>
                      <a:avLst/>
                      <a:gdLst>
                        <a:gd name="connsiteX0" fmla="*/ 157264 w 160531"/>
                        <a:gd name="connsiteY0" fmla="*/ 94860 h 94953"/>
                        <a:gd name="connsiteX1" fmla="*/ 160529 w 160531"/>
                        <a:gd name="connsiteY1" fmla="*/ 91843 h 94953"/>
                        <a:gd name="connsiteX2" fmla="*/ 158884 w 160531"/>
                        <a:gd name="connsiteY2" fmla="*/ 88954 h 94953"/>
                        <a:gd name="connsiteX3" fmla="*/ 4769 w 160531"/>
                        <a:gd name="connsiteY3" fmla="*/ 372 h 94953"/>
                        <a:gd name="connsiteX4" fmla="*/ 387 w 160531"/>
                        <a:gd name="connsiteY4" fmla="*/ 1610 h 94953"/>
                        <a:gd name="connsiteX5" fmla="*/ 1530 w 160531"/>
                        <a:gd name="connsiteY5" fmla="*/ 5896 h 94953"/>
                        <a:gd name="connsiteX6" fmla="*/ 155740 w 160531"/>
                        <a:gd name="connsiteY6" fmla="*/ 94860 h 94953"/>
                        <a:gd name="connsiteX7" fmla="*/ 157264 w 160531"/>
                        <a:gd name="connsiteY7" fmla="*/ 94860 h 94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4953">
                          <a:moveTo>
                            <a:pt x="157264" y="94860"/>
                          </a:moveTo>
                          <a:cubicBezTo>
                            <a:pt x="158999" y="94928"/>
                            <a:pt x="160460" y="93577"/>
                            <a:pt x="160529" y="91843"/>
                          </a:cubicBezTo>
                          <a:cubicBezTo>
                            <a:pt x="160576" y="90645"/>
                            <a:pt x="159938" y="89525"/>
                            <a:pt x="158884" y="88954"/>
                          </a:cubicBezTo>
                          <a:lnTo>
                            <a:pt x="4769" y="372"/>
                          </a:lnTo>
                          <a:cubicBezTo>
                            <a:pt x="3210" y="-433"/>
                            <a:pt x="1295" y="109"/>
                            <a:pt x="387" y="1610"/>
                          </a:cubicBezTo>
                          <a:cubicBezTo>
                            <a:pt x="-424" y="3116"/>
                            <a:pt x="77" y="4994"/>
                            <a:pt x="1530" y="5896"/>
                          </a:cubicBezTo>
                          <a:lnTo>
                            <a:pt x="155740" y="94860"/>
                          </a:lnTo>
                          <a:cubicBezTo>
                            <a:pt x="156241" y="94985"/>
                            <a:pt x="156764" y="94985"/>
                            <a:pt x="157264" y="9486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8" name="Freeform: Shape 891"/>
                    <p:cNvSpPr/>
                    <p:nvPr/>
                  </p:nvSpPr>
                  <p:spPr>
                    <a:xfrm>
                      <a:off x="5837668" y="3674548"/>
                      <a:ext cx="160538" cy="95354"/>
                    </a:xfrm>
                    <a:custGeom>
                      <a:avLst/>
                      <a:gdLst>
                        <a:gd name="connsiteX0" fmla="*/ 157272 w 160538"/>
                        <a:gd name="connsiteY0" fmla="*/ 95352 h 95354"/>
                        <a:gd name="connsiteX1" fmla="*/ 160536 w 160538"/>
                        <a:gd name="connsiteY1" fmla="*/ 92335 h 95354"/>
                        <a:gd name="connsiteX2" fmla="*/ 158891 w 160538"/>
                        <a:gd name="connsiteY2" fmla="*/ 89446 h 95354"/>
                        <a:gd name="connsiteX3" fmla="*/ 4681 w 160538"/>
                        <a:gd name="connsiteY3" fmla="*/ 387 h 95354"/>
                        <a:gd name="connsiteX4" fmla="*/ 395 w 160538"/>
                        <a:gd name="connsiteY4" fmla="*/ 1530 h 95354"/>
                        <a:gd name="connsiteX5" fmla="*/ 1538 w 160538"/>
                        <a:gd name="connsiteY5" fmla="*/ 5912 h 95354"/>
                        <a:gd name="connsiteX6" fmla="*/ 155748 w 160538"/>
                        <a:gd name="connsiteY6" fmla="*/ 94875 h 95354"/>
                        <a:gd name="connsiteX7" fmla="*/ 157272 w 160538"/>
                        <a:gd name="connsiteY7" fmla="*/ 95351 h 95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8" h="95354">
                          <a:moveTo>
                            <a:pt x="157272" y="95352"/>
                          </a:moveTo>
                          <a:cubicBezTo>
                            <a:pt x="159006" y="95420"/>
                            <a:pt x="160468" y="94069"/>
                            <a:pt x="160536" y="92335"/>
                          </a:cubicBezTo>
                          <a:cubicBezTo>
                            <a:pt x="160584" y="91137"/>
                            <a:pt x="159945" y="90017"/>
                            <a:pt x="158891" y="89446"/>
                          </a:cubicBezTo>
                          <a:lnTo>
                            <a:pt x="4681" y="387"/>
                          </a:lnTo>
                          <a:cubicBezTo>
                            <a:pt x="3175" y="-424"/>
                            <a:pt x="1297" y="77"/>
                            <a:pt x="395" y="1530"/>
                          </a:cubicBezTo>
                          <a:cubicBezTo>
                            <a:pt x="-427" y="3065"/>
                            <a:pt x="71" y="4974"/>
                            <a:pt x="1538" y="5912"/>
                          </a:cubicBezTo>
                          <a:lnTo>
                            <a:pt x="155748" y="94875"/>
                          </a:lnTo>
                          <a:cubicBezTo>
                            <a:pt x="156206" y="95162"/>
                            <a:pt x="156731" y="95327"/>
                            <a:pt x="157272" y="9535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29" name="Freeform: Shape 892"/>
                    <p:cNvSpPr/>
                    <p:nvPr/>
                  </p:nvSpPr>
                  <p:spPr>
                    <a:xfrm>
                      <a:off x="5856337" y="3663745"/>
                      <a:ext cx="160454" cy="95296"/>
                    </a:xfrm>
                    <a:custGeom>
                      <a:avLst/>
                      <a:gdLst>
                        <a:gd name="connsiteX0" fmla="*/ 157272 w 160454"/>
                        <a:gd name="connsiteY0" fmla="*/ 95296 h 95296"/>
                        <a:gd name="connsiteX1" fmla="*/ 160034 w 160454"/>
                        <a:gd name="connsiteY1" fmla="*/ 93772 h 95296"/>
                        <a:gd name="connsiteX2" fmla="*/ 158891 w 160454"/>
                        <a:gd name="connsiteY2" fmla="*/ 89485 h 95296"/>
                        <a:gd name="connsiteX3" fmla="*/ 4776 w 160454"/>
                        <a:gd name="connsiteY3" fmla="*/ 427 h 95296"/>
                        <a:gd name="connsiteX4" fmla="*/ 395 w 160454"/>
                        <a:gd name="connsiteY4" fmla="*/ 1570 h 95296"/>
                        <a:gd name="connsiteX5" fmla="*/ 1538 w 160454"/>
                        <a:gd name="connsiteY5" fmla="*/ 5951 h 95296"/>
                        <a:gd name="connsiteX6" fmla="*/ 155748 w 160454"/>
                        <a:gd name="connsiteY6" fmla="*/ 94915 h 95296"/>
                        <a:gd name="connsiteX7" fmla="*/ 157272 w 160454"/>
                        <a:gd name="connsiteY7" fmla="*/ 95296 h 952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4" h="95296">
                          <a:moveTo>
                            <a:pt x="157272" y="95296"/>
                          </a:moveTo>
                          <a:cubicBezTo>
                            <a:pt x="158394" y="95301"/>
                            <a:pt x="159440" y="94724"/>
                            <a:pt x="160034" y="93772"/>
                          </a:cubicBezTo>
                          <a:cubicBezTo>
                            <a:pt x="160898" y="92272"/>
                            <a:pt x="160387" y="90356"/>
                            <a:pt x="158891" y="89485"/>
                          </a:cubicBezTo>
                          <a:lnTo>
                            <a:pt x="4776" y="427"/>
                          </a:lnTo>
                          <a:cubicBezTo>
                            <a:pt x="3248" y="-446"/>
                            <a:pt x="1302" y="61"/>
                            <a:pt x="395" y="1570"/>
                          </a:cubicBezTo>
                          <a:cubicBezTo>
                            <a:pt x="-427" y="3105"/>
                            <a:pt x="71" y="5013"/>
                            <a:pt x="1538" y="5951"/>
                          </a:cubicBezTo>
                          <a:lnTo>
                            <a:pt x="155748" y="94915"/>
                          </a:lnTo>
                          <a:cubicBezTo>
                            <a:pt x="156214" y="95173"/>
                            <a:pt x="156739" y="95304"/>
                            <a:pt x="157272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0" name="Freeform: Shape 893"/>
                    <p:cNvSpPr/>
                    <p:nvPr/>
                  </p:nvSpPr>
                  <p:spPr>
                    <a:xfrm>
                      <a:off x="5875001" y="3652962"/>
                      <a:ext cx="160464" cy="95316"/>
                    </a:xfrm>
                    <a:custGeom>
                      <a:avLst/>
                      <a:gdLst>
                        <a:gd name="connsiteX0" fmla="*/ 157276 w 160464"/>
                        <a:gd name="connsiteY0" fmla="*/ 95316 h 95316"/>
                        <a:gd name="connsiteX1" fmla="*/ 160038 w 160464"/>
                        <a:gd name="connsiteY1" fmla="*/ 93792 h 95316"/>
                        <a:gd name="connsiteX2" fmla="*/ 158895 w 160464"/>
                        <a:gd name="connsiteY2" fmla="*/ 89410 h 95316"/>
                        <a:gd name="connsiteX3" fmla="*/ 4781 w 160464"/>
                        <a:gd name="connsiteY3" fmla="*/ 447 h 95316"/>
                        <a:gd name="connsiteX4" fmla="*/ 447 w 160464"/>
                        <a:gd name="connsiteY4" fmla="*/ 1542 h 95316"/>
                        <a:gd name="connsiteX5" fmla="*/ 1542 w 160464"/>
                        <a:gd name="connsiteY5" fmla="*/ 5876 h 95316"/>
                        <a:gd name="connsiteX6" fmla="*/ 155752 w 160464"/>
                        <a:gd name="connsiteY6" fmla="*/ 94935 h 95316"/>
                        <a:gd name="connsiteX7" fmla="*/ 157276 w 160464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4" h="95316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11" y="92263"/>
                            <a:pt x="160403" y="90317"/>
                            <a:pt x="15889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1" name="Freeform: Shape 894"/>
                    <p:cNvSpPr/>
                    <p:nvPr/>
                  </p:nvSpPr>
                  <p:spPr>
                    <a:xfrm>
                      <a:off x="5893682" y="3642225"/>
                      <a:ext cx="160531" cy="95291"/>
                    </a:xfrm>
                    <a:custGeom>
                      <a:avLst/>
                      <a:gdLst>
                        <a:gd name="connsiteX0" fmla="*/ 157264 w 160531"/>
                        <a:gd name="connsiteY0" fmla="*/ 95290 h 95291"/>
                        <a:gd name="connsiteX1" fmla="*/ 160529 w 160531"/>
                        <a:gd name="connsiteY1" fmla="*/ 92273 h 95291"/>
                        <a:gd name="connsiteX2" fmla="*/ 158884 w 160531"/>
                        <a:gd name="connsiteY2" fmla="*/ 89384 h 95291"/>
                        <a:gd name="connsiteX3" fmla="*/ 4674 w 160531"/>
                        <a:gd name="connsiteY3" fmla="*/ 420 h 95291"/>
                        <a:gd name="connsiteX4" fmla="*/ 387 w 160531"/>
                        <a:gd name="connsiteY4" fmla="*/ 1563 h 95291"/>
                        <a:gd name="connsiteX5" fmla="*/ 1530 w 160531"/>
                        <a:gd name="connsiteY5" fmla="*/ 5850 h 95291"/>
                        <a:gd name="connsiteX6" fmla="*/ 155740 w 160531"/>
                        <a:gd name="connsiteY6" fmla="*/ 94908 h 95291"/>
                        <a:gd name="connsiteX7" fmla="*/ 157264 w 160531"/>
                        <a:gd name="connsiteY7" fmla="*/ 95290 h 95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31" h="95291">
                          <a:moveTo>
                            <a:pt x="157264" y="95290"/>
                          </a:moveTo>
                          <a:cubicBezTo>
                            <a:pt x="158999" y="95358"/>
                            <a:pt x="160460" y="94007"/>
                            <a:pt x="160529" y="92273"/>
                          </a:cubicBezTo>
                          <a:cubicBezTo>
                            <a:pt x="160576" y="91075"/>
                            <a:pt x="159938" y="89954"/>
                            <a:pt x="158884" y="89384"/>
                          </a:cubicBezTo>
                          <a:lnTo>
                            <a:pt x="4674" y="420"/>
                          </a:lnTo>
                          <a:cubicBezTo>
                            <a:pt x="3174" y="-444"/>
                            <a:pt x="1258" y="67"/>
                            <a:pt x="387" y="1563"/>
                          </a:cubicBezTo>
                          <a:cubicBezTo>
                            <a:pt x="-424" y="3070"/>
                            <a:pt x="77" y="4947"/>
                            <a:pt x="1530" y="5850"/>
                          </a:cubicBezTo>
                          <a:lnTo>
                            <a:pt x="155740" y="94908"/>
                          </a:lnTo>
                          <a:cubicBezTo>
                            <a:pt x="156206" y="95166"/>
                            <a:pt x="156732" y="95298"/>
                            <a:pt x="157264" y="95290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2" name="Freeform: Shape 895"/>
                    <p:cNvSpPr/>
                    <p:nvPr/>
                  </p:nvSpPr>
                  <p:spPr>
                    <a:xfrm>
                      <a:off x="5912339" y="3631435"/>
                      <a:ext cx="160542" cy="95318"/>
                    </a:xfrm>
                    <a:custGeom>
                      <a:avLst/>
                      <a:gdLst>
                        <a:gd name="connsiteX0" fmla="*/ 157276 w 160542"/>
                        <a:gd name="connsiteY0" fmla="*/ 95316 h 95318"/>
                        <a:gd name="connsiteX1" fmla="*/ 160540 w 160542"/>
                        <a:gd name="connsiteY1" fmla="*/ 92299 h 95318"/>
                        <a:gd name="connsiteX2" fmla="*/ 158895 w 160542"/>
                        <a:gd name="connsiteY2" fmla="*/ 89411 h 95318"/>
                        <a:gd name="connsiteX3" fmla="*/ 4781 w 160542"/>
                        <a:gd name="connsiteY3" fmla="*/ 447 h 95318"/>
                        <a:gd name="connsiteX4" fmla="*/ 447 w 160542"/>
                        <a:gd name="connsiteY4" fmla="*/ 1542 h 95318"/>
                        <a:gd name="connsiteX5" fmla="*/ 1542 w 160542"/>
                        <a:gd name="connsiteY5" fmla="*/ 5876 h 95318"/>
                        <a:gd name="connsiteX6" fmla="*/ 155752 w 160542"/>
                        <a:gd name="connsiteY6" fmla="*/ 94840 h 95318"/>
                        <a:gd name="connsiteX7" fmla="*/ 157276 w 160542"/>
                        <a:gd name="connsiteY7" fmla="*/ 95316 h 95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542" h="95318">
                          <a:moveTo>
                            <a:pt x="157276" y="95316"/>
                          </a:moveTo>
                          <a:cubicBezTo>
                            <a:pt x="159010" y="95384"/>
                            <a:pt x="160472" y="94034"/>
                            <a:pt x="160540" y="92299"/>
                          </a:cubicBezTo>
                          <a:cubicBezTo>
                            <a:pt x="160588" y="91101"/>
                            <a:pt x="159950" y="89981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210" y="95127"/>
                            <a:pt x="156735" y="95291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3" name="Freeform: Shape 896"/>
                    <p:cNvSpPr/>
                    <p:nvPr/>
                  </p:nvSpPr>
                  <p:spPr>
                    <a:xfrm>
                      <a:off x="5931350" y="3620792"/>
                      <a:ext cx="160201" cy="95198"/>
                    </a:xfrm>
                    <a:custGeom>
                      <a:avLst/>
                      <a:gdLst>
                        <a:gd name="connsiteX0" fmla="*/ 156934 w 160201"/>
                        <a:gd name="connsiteY0" fmla="*/ 95196 h 95198"/>
                        <a:gd name="connsiteX1" fmla="*/ 160199 w 160201"/>
                        <a:gd name="connsiteY1" fmla="*/ 92179 h 95198"/>
                        <a:gd name="connsiteX2" fmla="*/ 158554 w 160201"/>
                        <a:gd name="connsiteY2" fmla="*/ 89290 h 95198"/>
                        <a:gd name="connsiteX3" fmla="*/ 4439 w 160201"/>
                        <a:gd name="connsiteY3" fmla="*/ 231 h 95198"/>
                        <a:gd name="connsiteX4" fmla="*/ 231 w 160201"/>
                        <a:gd name="connsiteY4" fmla="*/ 2039 h 95198"/>
                        <a:gd name="connsiteX5" fmla="*/ 1200 w 160201"/>
                        <a:gd name="connsiteY5" fmla="*/ 5756 h 95198"/>
                        <a:gd name="connsiteX6" fmla="*/ 155125 w 160201"/>
                        <a:gd name="connsiteY6" fmla="*/ 94719 h 95198"/>
                        <a:gd name="connsiteX7" fmla="*/ 156934 w 160201"/>
                        <a:gd name="connsiteY7" fmla="*/ 95195 h 95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01" h="95198">
                          <a:moveTo>
                            <a:pt x="156934" y="95196"/>
                          </a:moveTo>
                          <a:cubicBezTo>
                            <a:pt x="158669" y="95264"/>
                            <a:pt x="160131" y="93913"/>
                            <a:pt x="160199" y="92179"/>
                          </a:cubicBezTo>
                          <a:cubicBezTo>
                            <a:pt x="160246" y="90981"/>
                            <a:pt x="159608" y="89861"/>
                            <a:pt x="158554" y="89290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125" y="94719"/>
                          </a:lnTo>
                          <a:cubicBezTo>
                            <a:pt x="155666" y="95058"/>
                            <a:pt x="156297" y="95224"/>
                            <a:pt x="156934" y="95195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4" name="Freeform: Shape 897"/>
                    <p:cNvSpPr/>
                    <p:nvPr/>
                  </p:nvSpPr>
                  <p:spPr>
                    <a:xfrm>
                      <a:off x="5950019" y="3609743"/>
                      <a:ext cx="160116" cy="95572"/>
                    </a:xfrm>
                    <a:custGeom>
                      <a:avLst/>
                      <a:gdLst>
                        <a:gd name="connsiteX0" fmla="*/ 157030 w 160116"/>
                        <a:gd name="connsiteY0" fmla="*/ 95481 h 95572"/>
                        <a:gd name="connsiteX1" fmla="*/ 159697 w 160116"/>
                        <a:gd name="connsiteY1" fmla="*/ 93862 h 95572"/>
                        <a:gd name="connsiteX2" fmla="*/ 158554 w 160116"/>
                        <a:gd name="connsiteY2" fmla="*/ 89576 h 95572"/>
                        <a:gd name="connsiteX3" fmla="*/ 4439 w 160116"/>
                        <a:gd name="connsiteY3" fmla="*/ 231 h 95572"/>
                        <a:gd name="connsiteX4" fmla="*/ 231 w 160116"/>
                        <a:gd name="connsiteY4" fmla="*/ 2039 h 95572"/>
                        <a:gd name="connsiteX5" fmla="*/ 1200 w 160116"/>
                        <a:gd name="connsiteY5" fmla="*/ 5756 h 95572"/>
                        <a:gd name="connsiteX6" fmla="*/ 155506 w 160116"/>
                        <a:gd name="connsiteY6" fmla="*/ 95481 h 95572"/>
                        <a:gd name="connsiteX7" fmla="*/ 157030 w 160116"/>
                        <a:gd name="connsiteY7" fmla="*/ 95481 h 95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116" h="95572">
                          <a:moveTo>
                            <a:pt x="157030" y="95481"/>
                          </a:moveTo>
                          <a:cubicBezTo>
                            <a:pt x="158148" y="95472"/>
                            <a:pt x="159172" y="94851"/>
                            <a:pt x="159697" y="93862"/>
                          </a:cubicBezTo>
                          <a:cubicBezTo>
                            <a:pt x="160561" y="92362"/>
                            <a:pt x="160050" y="90446"/>
                            <a:pt x="158554" y="89576"/>
                          </a:cubicBezTo>
                          <a:lnTo>
                            <a:pt x="4439" y="231"/>
                          </a:lnTo>
                          <a:cubicBezTo>
                            <a:pt x="2778" y="-431"/>
                            <a:pt x="894" y="378"/>
                            <a:pt x="231" y="2039"/>
                          </a:cubicBezTo>
                          <a:cubicBezTo>
                            <a:pt x="-295" y="3357"/>
                            <a:pt x="98" y="4863"/>
                            <a:pt x="1200" y="5756"/>
                          </a:cubicBezTo>
                          <a:lnTo>
                            <a:pt x="155506" y="95481"/>
                          </a:lnTo>
                          <a:cubicBezTo>
                            <a:pt x="156006" y="95603"/>
                            <a:pt x="156529" y="95603"/>
                            <a:pt x="157030" y="95481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5" name="Freeform: Shape 898"/>
                    <p:cNvSpPr/>
                    <p:nvPr/>
                  </p:nvSpPr>
                  <p:spPr>
                    <a:xfrm>
                      <a:off x="5968346" y="3599050"/>
                      <a:ext cx="160458" cy="95315"/>
                    </a:xfrm>
                    <a:custGeom>
                      <a:avLst/>
                      <a:gdLst>
                        <a:gd name="connsiteX0" fmla="*/ 157276 w 160458"/>
                        <a:gd name="connsiteY0" fmla="*/ 95316 h 95315"/>
                        <a:gd name="connsiteX1" fmla="*/ 160038 w 160458"/>
                        <a:gd name="connsiteY1" fmla="*/ 93792 h 95315"/>
                        <a:gd name="connsiteX2" fmla="*/ 158895 w 160458"/>
                        <a:gd name="connsiteY2" fmla="*/ 89505 h 95315"/>
                        <a:gd name="connsiteX3" fmla="*/ 4781 w 160458"/>
                        <a:gd name="connsiteY3" fmla="*/ 447 h 95315"/>
                        <a:gd name="connsiteX4" fmla="*/ 447 w 160458"/>
                        <a:gd name="connsiteY4" fmla="*/ 1542 h 95315"/>
                        <a:gd name="connsiteX5" fmla="*/ 1542 w 160458"/>
                        <a:gd name="connsiteY5" fmla="*/ 5876 h 95315"/>
                        <a:gd name="connsiteX6" fmla="*/ 156228 w 160458"/>
                        <a:gd name="connsiteY6" fmla="*/ 94935 h 95315"/>
                        <a:gd name="connsiteX7" fmla="*/ 157276 w 160458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58" h="95315">
                          <a:moveTo>
                            <a:pt x="157276" y="95316"/>
                          </a:moveTo>
                          <a:cubicBezTo>
                            <a:pt x="158398" y="95321"/>
                            <a:pt x="159444" y="94744"/>
                            <a:pt x="160038" y="93792"/>
                          </a:cubicBezTo>
                          <a:cubicBezTo>
                            <a:pt x="160902" y="92292"/>
                            <a:pt x="160391" y="90376"/>
                            <a:pt x="158895" y="89505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6228" y="94935"/>
                          </a:lnTo>
                          <a:cubicBezTo>
                            <a:pt x="156551" y="95125"/>
                            <a:pt x="156906" y="9525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6" name="Freeform: Shape 899"/>
                    <p:cNvSpPr/>
                    <p:nvPr/>
                  </p:nvSpPr>
                  <p:spPr>
                    <a:xfrm>
                      <a:off x="5987015" y="3588287"/>
                      <a:ext cx="160465" cy="95316"/>
                    </a:xfrm>
                    <a:custGeom>
                      <a:avLst/>
                      <a:gdLst>
                        <a:gd name="connsiteX0" fmla="*/ 157276 w 160465"/>
                        <a:gd name="connsiteY0" fmla="*/ 95316 h 95316"/>
                        <a:gd name="connsiteX1" fmla="*/ 160038 w 160465"/>
                        <a:gd name="connsiteY1" fmla="*/ 93792 h 95316"/>
                        <a:gd name="connsiteX2" fmla="*/ 158895 w 160465"/>
                        <a:gd name="connsiteY2" fmla="*/ 89411 h 95316"/>
                        <a:gd name="connsiteX3" fmla="*/ 4781 w 160465"/>
                        <a:gd name="connsiteY3" fmla="*/ 447 h 95316"/>
                        <a:gd name="connsiteX4" fmla="*/ 447 w 160465"/>
                        <a:gd name="connsiteY4" fmla="*/ 1542 h 95316"/>
                        <a:gd name="connsiteX5" fmla="*/ 1542 w 160465"/>
                        <a:gd name="connsiteY5" fmla="*/ 5876 h 95316"/>
                        <a:gd name="connsiteX6" fmla="*/ 155752 w 160465"/>
                        <a:gd name="connsiteY6" fmla="*/ 94935 h 95316"/>
                        <a:gd name="connsiteX7" fmla="*/ 157276 w 160465"/>
                        <a:gd name="connsiteY7" fmla="*/ 95316 h 95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465" h="95316">
                          <a:moveTo>
                            <a:pt x="157276" y="95316"/>
                          </a:moveTo>
                          <a:cubicBezTo>
                            <a:pt x="158399" y="95321"/>
                            <a:pt x="159444" y="94745"/>
                            <a:pt x="160038" y="93792"/>
                          </a:cubicBezTo>
                          <a:cubicBezTo>
                            <a:pt x="160911" y="92264"/>
                            <a:pt x="160404" y="90318"/>
                            <a:pt x="158895" y="89411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935"/>
                          </a:lnTo>
                          <a:cubicBezTo>
                            <a:pt x="156218" y="95193"/>
                            <a:pt x="156743" y="95324"/>
                            <a:pt x="157276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7" name="Freeform: Shape 900"/>
                    <p:cNvSpPr/>
                    <p:nvPr/>
                  </p:nvSpPr>
                  <p:spPr>
                    <a:xfrm>
                      <a:off x="6005506" y="3577544"/>
                      <a:ext cx="160262" cy="95295"/>
                    </a:xfrm>
                    <a:custGeom>
                      <a:avLst/>
                      <a:gdLst>
                        <a:gd name="connsiteX0" fmla="*/ 157169 w 160262"/>
                        <a:gd name="connsiteY0" fmla="*/ 95296 h 95295"/>
                        <a:gd name="connsiteX1" fmla="*/ 159836 w 160262"/>
                        <a:gd name="connsiteY1" fmla="*/ 93772 h 95295"/>
                        <a:gd name="connsiteX2" fmla="*/ 158693 w 160262"/>
                        <a:gd name="connsiteY2" fmla="*/ 89390 h 95295"/>
                        <a:gd name="connsiteX3" fmla="*/ 4769 w 160262"/>
                        <a:gd name="connsiteY3" fmla="*/ 427 h 95295"/>
                        <a:gd name="connsiteX4" fmla="*/ 387 w 160262"/>
                        <a:gd name="connsiteY4" fmla="*/ 1570 h 95295"/>
                        <a:gd name="connsiteX5" fmla="*/ 1530 w 160262"/>
                        <a:gd name="connsiteY5" fmla="*/ 5856 h 95295"/>
                        <a:gd name="connsiteX6" fmla="*/ 155740 w 160262"/>
                        <a:gd name="connsiteY6" fmla="*/ 94915 h 95295"/>
                        <a:gd name="connsiteX7" fmla="*/ 157169 w 160262"/>
                        <a:gd name="connsiteY7" fmla="*/ 95296 h 95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2" h="95295">
                          <a:moveTo>
                            <a:pt x="157169" y="95296"/>
                          </a:moveTo>
                          <a:cubicBezTo>
                            <a:pt x="158263" y="95286"/>
                            <a:pt x="159273" y="94709"/>
                            <a:pt x="159836" y="93772"/>
                          </a:cubicBezTo>
                          <a:cubicBezTo>
                            <a:pt x="160709" y="92243"/>
                            <a:pt x="160201" y="90298"/>
                            <a:pt x="158693" y="89390"/>
                          </a:cubicBezTo>
                          <a:lnTo>
                            <a:pt x="4769" y="427"/>
                          </a:lnTo>
                          <a:cubicBezTo>
                            <a:pt x="3241" y="-446"/>
                            <a:pt x="1295" y="61"/>
                            <a:pt x="387" y="1570"/>
                          </a:cubicBezTo>
                          <a:cubicBezTo>
                            <a:pt x="-424" y="3076"/>
                            <a:pt x="77" y="4954"/>
                            <a:pt x="1530" y="5856"/>
                          </a:cubicBezTo>
                          <a:lnTo>
                            <a:pt x="155740" y="94915"/>
                          </a:lnTo>
                          <a:cubicBezTo>
                            <a:pt x="156180" y="95154"/>
                            <a:pt x="156669" y="95284"/>
                            <a:pt x="157169" y="9529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8" name="Freeform: Shape 901"/>
                    <p:cNvSpPr/>
                    <p:nvPr/>
                  </p:nvSpPr>
                  <p:spPr>
                    <a:xfrm>
                      <a:off x="6024544" y="3566761"/>
                      <a:ext cx="160267" cy="95315"/>
                    </a:xfrm>
                    <a:custGeom>
                      <a:avLst/>
                      <a:gdLst>
                        <a:gd name="connsiteX0" fmla="*/ 157181 w 160267"/>
                        <a:gd name="connsiteY0" fmla="*/ 95316 h 95315"/>
                        <a:gd name="connsiteX1" fmla="*/ 159848 w 160267"/>
                        <a:gd name="connsiteY1" fmla="*/ 93696 h 95315"/>
                        <a:gd name="connsiteX2" fmla="*/ 158705 w 160267"/>
                        <a:gd name="connsiteY2" fmla="*/ 89410 h 95315"/>
                        <a:gd name="connsiteX3" fmla="*/ 4781 w 160267"/>
                        <a:gd name="connsiteY3" fmla="*/ 447 h 95315"/>
                        <a:gd name="connsiteX4" fmla="*/ 447 w 160267"/>
                        <a:gd name="connsiteY4" fmla="*/ 1542 h 95315"/>
                        <a:gd name="connsiteX5" fmla="*/ 1542 w 160267"/>
                        <a:gd name="connsiteY5" fmla="*/ 5876 h 95315"/>
                        <a:gd name="connsiteX6" fmla="*/ 155752 w 160267"/>
                        <a:gd name="connsiteY6" fmla="*/ 94840 h 95315"/>
                        <a:gd name="connsiteX7" fmla="*/ 157181 w 160267"/>
                        <a:gd name="connsiteY7" fmla="*/ 95316 h 95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0267" h="95315">
                          <a:moveTo>
                            <a:pt x="157181" y="95316"/>
                          </a:moveTo>
                          <a:cubicBezTo>
                            <a:pt x="158299" y="95306"/>
                            <a:pt x="159323" y="94685"/>
                            <a:pt x="159848" y="93696"/>
                          </a:cubicBezTo>
                          <a:cubicBezTo>
                            <a:pt x="160712" y="92197"/>
                            <a:pt x="160201" y="90281"/>
                            <a:pt x="158705" y="89410"/>
                          </a:cubicBezTo>
                          <a:lnTo>
                            <a:pt x="4781" y="447"/>
                          </a:lnTo>
                          <a:cubicBezTo>
                            <a:pt x="3281" y="-448"/>
                            <a:pt x="1341" y="43"/>
                            <a:pt x="447" y="1542"/>
                          </a:cubicBezTo>
                          <a:cubicBezTo>
                            <a:pt x="-448" y="3041"/>
                            <a:pt x="43" y="4982"/>
                            <a:pt x="1542" y="5876"/>
                          </a:cubicBezTo>
                          <a:lnTo>
                            <a:pt x="155752" y="94840"/>
                          </a:lnTo>
                          <a:cubicBezTo>
                            <a:pt x="156184" y="95108"/>
                            <a:pt x="156674" y="95272"/>
                            <a:pt x="157181" y="95316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9" name="Freeform: Shape 902"/>
                    <p:cNvSpPr/>
                    <p:nvPr/>
                  </p:nvSpPr>
                  <p:spPr>
                    <a:xfrm>
                      <a:off x="6043405" y="3555945"/>
                      <a:ext cx="160456" cy="95367"/>
                    </a:xfrm>
                    <a:custGeom>
                      <a:avLst/>
                      <a:gdLst>
                        <a:gd name="connsiteX0" fmla="*/ 157369 w 160456"/>
                        <a:gd name="connsiteY0" fmla="*/ 95368 h 95367"/>
                        <a:gd name="connsiteX1" fmla="*/ 160036 w 160456"/>
                        <a:gd name="connsiteY1" fmla="*/ 93748 h 95367"/>
                        <a:gd name="connsiteX2" fmla="*/ 158893 w 160456"/>
                        <a:gd name="connsiteY2" fmla="*/ 89462 h 95367"/>
                        <a:gd name="connsiteX3" fmla="*/ 4779 w 160456"/>
                        <a:gd name="connsiteY3" fmla="*/ 404 h 95367"/>
                        <a:gd name="connsiteX4" fmla="*/ 397 w 160456"/>
                        <a:gd name="connsiteY4" fmla="*/ 1642 h 95367"/>
                        <a:gd name="connsiteX5" fmla="*/ 1615 w 160456"/>
                        <a:gd name="connsiteY5" fmla="*/ 5917 h 95367"/>
                        <a:gd name="connsiteX6" fmla="*/ 1636 w 160456"/>
                        <a:gd name="connsiteY6" fmla="*/ 5928 h 95367"/>
                        <a:gd name="connsiteX7" fmla="*/ 155750 w 160456"/>
                        <a:gd name="connsiteY7" fmla="*/ 94892 h 95367"/>
                        <a:gd name="connsiteX8" fmla="*/ 157369 w 160456"/>
                        <a:gd name="connsiteY8" fmla="*/ 95368 h 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56" h="95367">
                          <a:moveTo>
                            <a:pt x="157369" y="95368"/>
                          </a:moveTo>
                          <a:cubicBezTo>
                            <a:pt x="158488" y="95358"/>
                            <a:pt x="159512" y="94737"/>
                            <a:pt x="160036" y="93748"/>
                          </a:cubicBezTo>
                          <a:cubicBezTo>
                            <a:pt x="160901" y="92249"/>
                            <a:pt x="160390" y="90333"/>
                            <a:pt x="158893" y="89462"/>
                          </a:cubicBezTo>
                          <a:lnTo>
                            <a:pt x="4779" y="404"/>
                          </a:lnTo>
                          <a:cubicBezTo>
                            <a:pt x="3226" y="-453"/>
                            <a:pt x="1272" y="99"/>
                            <a:pt x="397" y="1642"/>
                          </a:cubicBezTo>
                          <a:cubicBezTo>
                            <a:pt x="-447" y="3159"/>
                            <a:pt x="98" y="5073"/>
                            <a:pt x="1615" y="5917"/>
                          </a:cubicBezTo>
                          <a:cubicBezTo>
                            <a:pt x="1622" y="5921"/>
                            <a:pt x="1629" y="5924"/>
                            <a:pt x="1636" y="5928"/>
                          </a:cubicBezTo>
                          <a:lnTo>
                            <a:pt x="155750" y="94892"/>
                          </a:lnTo>
                          <a:cubicBezTo>
                            <a:pt x="156238" y="95191"/>
                            <a:pt x="156797" y="95355"/>
                            <a:pt x="157369" y="95368"/>
                          </a:cubicBezTo>
                          <a:close/>
                        </a:path>
                      </a:pathLst>
                    </a:custGeom>
                    <a:solidFill>
                      <a:srgbClr val="EBEB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40" name="Freeform: Shape 903"/>
                    <p:cNvSpPr/>
                    <p:nvPr/>
                  </p:nvSpPr>
                  <p:spPr>
                    <a:xfrm>
                      <a:off x="5790977" y="3690693"/>
                      <a:ext cx="169521" cy="100733"/>
                    </a:xfrm>
                    <a:custGeom>
                      <a:avLst/>
                      <a:gdLst>
                        <a:gd name="connsiteX0" fmla="*/ 166339 w 169521"/>
                        <a:gd name="connsiteY0" fmla="*/ 100733 h 100733"/>
                        <a:gd name="connsiteX1" fmla="*/ 169101 w 169521"/>
                        <a:gd name="connsiteY1" fmla="*/ 99114 h 100733"/>
                        <a:gd name="connsiteX2" fmla="*/ 167958 w 169521"/>
                        <a:gd name="connsiteY2" fmla="*/ 94827 h 100733"/>
                        <a:gd name="connsiteX3" fmla="*/ 4890 w 169521"/>
                        <a:gd name="connsiteY3" fmla="*/ 530 h 100733"/>
                        <a:gd name="connsiteX4" fmla="*/ 530 w 169521"/>
                        <a:gd name="connsiteY4" fmla="*/ 1397 h 100733"/>
                        <a:gd name="connsiteX5" fmla="*/ 1397 w 169521"/>
                        <a:gd name="connsiteY5" fmla="*/ 5757 h 100733"/>
                        <a:gd name="connsiteX6" fmla="*/ 1747 w 169521"/>
                        <a:gd name="connsiteY6" fmla="*/ 5959 h 100733"/>
                        <a:gd name="connsiteX7" fmla="*/ 164815 w 169521"/>
                        <a:gd name="connsiteY7" fmla="*/ 100257 h 100733"/>
                        <a:gd name="connsiteX8" fmla="*/ 166339 w 169521"/>
                        <a:gd name="connsiteY8" fmla="*/ 100733 h 100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9521" h="100733">
                          <a:moveTo>
                            <a:pt x="166339" y="100733"/>
                          </a:moveTo>
                          <a:cubicBezTo>
                            <a:pt x="167492" y="100759"/>
                            <a:pt x="168561" y="100133"/>
                            <a:pt x="169101" y="99114"/>
                          </a:cubicBezTo>
                          <a:cubicBezTo>
                            <a:pt x="169965" y="97614"/>
                            <a:pt x="169454" y="95698"/>
                            <a:pt x="167958" y="94827"/>
                          </a:cubicBezTo>
                          <a:lnTo>
                            <a:pt x="4890" y="530"/>
                          </a:lnTo>
                          <a:cubicBezTo>
                            <a:pt x="3447" y="-434"/>
                            <a:pt x="1495" y="-46"/>
                            <a:pt x="530" y="1397"/>
                          </a:cubicBezTo>
                          <a:cubicBezTo>
                            <a:pt x="-434" y="2840"/>
                            <a:pt x="-46" y="4792"/>
                            <a:pt x="1397" y="5757"/>
                          </a:cubicBezTo>
                          <a:cubicBezTo>
                            <a:pt x="1509" y="5832"/>
                            <a:pt x="1626" y="5899"/>
                            <a:pt x="1747" y="5959"/>
                          </a:cubicBezTo>
                          <a:lnTo>
                            <a:pt x="164815" y="100257"/>
                          </a:lnTo>
                          <a:cubicBezTo>
                            <a:pt x="165271" y="100548"/>
                            <a:pt x="165797" y="100713"/>
                            <a:pt x="166339" y="100733"/>
                          </a:cubicBezTo>
                          <a:close/>
                        </a:path>
                      </a:pathLst>
                    </a:custGeom>
                    <a:solidFill>
                      <a:srgbClr val="32CD8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41" name="Graphic 700"/>
                    <p:cNvGrpSpPr/>
                    <p:nvPr/>
                  </p:nvGrpSpPr>
                  <p:grpSpPr>
                    <a:xfrm>
                      <a:off x="5842634" y="3620544"/>
                      <a:ext cx="231646" cy="131983"/>
                      <a:chOff x="5842634" y="3620544"/>
                      <a:chExt cx="231646" cy="131983"/>
                    </a:xfrm>
                    <a:solidFill>
                      <a:srgbClr val="000000"/>
                    </a:solidFill>
                  </p:grpSpPr>
                  <p:sp>
                    <p:nvSpPr>
                      <p:cNvPr id="242" name="Freeform: Shape 905"/>
                      <p:cNvSpPr/>
                      <p:nvPr/>
                    </p:nvSpPr>
                    <p:spPr>
                      <a:xfrm>
                        <a:off x="5873305" y="3660460"/>
                        <a:ext cx="65555" cy="36727"/>
                      </a:xfrm>
                      <a:custGeom>
                        <a:avLst/>
                        <a:gdLst>
                          <a:gd name="connsiteX0" fmla="*/ 6287 w 65555"/>
                          <a:gd name="connsiteY0" fmla="*/ 16761 h 36727"/>
                          <a:gd name="connsiteX1" fmla="*/ 14192 w 65555"/>
                          <a:gd name="connsiteY1" fmla="*/ 8569 h 36727"/>
                          <a:gd name="connsiteX2" fmla="*/ 17621 w 65555"/>
                          <a:gd name="connsiteY2" fmla="*/ 7807 h 36727"/>
                          <a:gd name="connsiteX3" fmla="*/ 17621 w 65555"/>
                          <a:gd name="connsiteY3" fmla="*/ 11903 h 36727"/>
                          <a:gd name="connsiteX4" fmla="*/ 18156 w 65555"/>
                          <a:gd name="connsiteY4" fmla="*/ 12838 h 36727"/>
                          <a:gd name="connsiteX5" fmla="*/ 18479 w 65555"/>
                          <a:gd name="connsiteY5" fmla="*/ 12855 h 36727"/>
                          <a:gd name="connsiteX6" fmla="*/ 27146 w 65555"/>
                          <a:gd name="connsiteY6" fmla="*/ 15618 h 36727"/>
                          <a:gd name="connsiteX7" fmla="*/ 27146 w 65555"/>
                          <a:gd name="connsiteY7" fmla="*/ 16475 h 36727"/>
                          <a:gd name="connsiteX8" fmla="*/ 31909 w 65555"/>
                          <a:gd name="connsiteY8" fmla="*/ 18475 h 36727"/>
                          <a:gd name="connsiteX9" fmla="*/ 32452 w 65555"/>
                          <a:gd name="connsiteY9" fmla="*/ 19406 h 36727"/>
                          <a:gd name="connsiteX10" fmla="*/ 32576 w 65555"/>
                          <a:gd name="connsiteY10" fmla="*/ 19428 h 36727"/>
                          <a:gd name="connsiteX11" fmla="*/ 42101 w 65555"/>
                          <a:gd name="connsiteY11" fmla="*/ 19428 h 36727"/>
                          <a:gd name="connsiteX12" fmla="*/ 46673 w 65555"/>
                          <a:gd name="connsiteY12" fmla="*/ 19904 h 36727"/>
                          <a:gd name="connsiteX13" fmla="*/ 45625 w 65555"/>
                          <a:gd name="connsiteY13" fmla="*/ 24476 h 36727"/>
                          <a:gd name="connsiteX14" fmla="*/ 45557 w 65555"/>
                          <a:gd name="connsiteY14" fmla="*/ 25551 h 36727"/>
                          <a:gd name="connsiteX15" fmla="*/ 45625 w 65555"/>
                          <a:gd name="connsiteY15" fmla="*/ 25619 h 36727"/>
                          <a:gd name="connsiteX16" fmla="*/ 47530 w 65555"/>
                          <a:gd name="connsiteY16" fmla="*/ 29238 h 36727"/>
                          <a:gd name="connsiteX17" fmla="*/ 47462 w 65555"/>
                          <a:gd name="connsiteY17" fmla="*/ 30314 h 36727"/>
                          <a:gd name="connsiteX18" fmla="*/ 47530 w 65555"/>
                          <a:gd name="connsiteY18" fmla="*/ 30381 h 36727"/>
                          <a:gd name="connsiteX19" fmla="*/ 60674 w 65555"/>
                          <a:gd name="connsiteY19" fmla="*/ 33144 h 36727"/>
                          <a:gd name="connsiteX20" fmla="*/ 64865 w 65555"/>
                          <a:gd name="connsiteY20" fmla="*/ 36668 h 36727"/>
                          <a:gd name="connsiteX21" fmla="*/ 64865 w 65555"/>
                          <a:gd name="connsiteY21" fmla="*/ 35239 h 36727"/>
                          <a:gd name="connsiteX22" fmla="*/ 61436 w 65555"/>
                          <a:gd name="connsiteY22" fmla="*/ 28953 h 36727"/>
                          <a:gd name="connsiteX23" fmla="*/ 50864 w 65555"/>
                          <a:gd name="connsiteY23" fmla="*/ 28953 h 36727"/>
                          <a:gd name="connsiteX24" fmla="*/ 49816 w 65555"/>
                          <a:gd name="connsiteY24" fmla="*/ 25333 h 36727"/>
                          <a:gd name="connsiteX25" fmla="*/ 48101 w 65555"/>
                          <a:gd name="connsiteY25" fmla="*/ 24571 h 36727"/>
                          <a:gd name="connsiteX26" fmla="*/ 47435 w 65555"/>
                          <a:gd name="connsiteY26" fmla="*/ 24000 h 36727"/>
                          <a:gd name="connsiteX27" fmla="*/ 47435 w 65555"/>
                          <a:gd name="connsiteY27" fmla="*/ 22761 h 36727"/>
                          <a:gd name="connsiteX28" fmla="*/ 48101 w 65555"/>
                          <a:gd name="connsiteY28" fmla="*/ 21523 h 36727"/>
                          <a:gd name="connsiteX29" fmla="*/ 38576 w 65555"/>
                          <a:gd name="connsiteY29" fmla="*/ 17713 h 36727"/>
                          <a:gd name="connsiteX30" fmla="*/ 32957 w 65555"/>
                          <a:gd name="connsiteY30" fmla="*/ 17713 h 36727"/>
                          <a:gd name="connsiteX31" fmla="*/ 32957 w 65555"/>
                          <a:gd name="connsiteY31" fmla="*/ 16379 h 36727"/>
                          <a:gd name="connsiteX32" fmla="*/ 28385 w 65555"/>
                          <a:gd name="connsiteY32" fmla="*/ 14570 h 36727"/>
                          <a:gd name="connsiteX33" fmla="*/ 28385 w 65555"/>
                          <a:gd name="connsiteY33" fmla="*/ 11808 h 36727"/>
                          <a:gd name="connsiteX34" fmla="*/ 19907 w 65555"/>
                          <a:gd name="connsiteY34" fmla="*/ 10760 h 36727"/>
                          <a:gd name="connsiteX35" fmla="*/ 18479 w 65555"/>
                          <a:gd name="connsiteY35" fmla="*/ 10760 h 36727"/>
                          <a:gd name="connsiteX36" fmla="*/ 19812 w 65555"/>
                          <a:gd name="connsiteY36" fmla="*/ 9426 h 36727"/>
                          <a:gd name="connsiteX37" fmla="*/ 19812 w 65555"/>
                          <a:gd name="connsiteY37" fmla="*/ 7617 h 36727"/>
                          <a:gd name="connsiteX38" fmla="*/ 16954 w 65555"/>
                          <a:gd name="connsiteY38" fmla="*/ 5902 h 36727"/>
                          <a:gd name="connsiteX39" fmla="*/ 12954 w 65555"/>
                          <a:gd name="connsiteY39" fmla="*/ 6664 h 36727"/>
                          <a:gd name="connsiteX40" fmla="*/ 13621 w 65555"/>
                          <a:gd name="connsiteY40" fmla="*/ 2378 h 36727"/>
                          <a:gd name="connsiteX41" fmla="*/ 4096 w 65555"/>
                          <a:gd name="connsiteY41" fmla="*/ 2378 h 36727"/>
                          <a:gd name="connsiteX42" fmla="*/ 4096 w 65555"/>
                          <a:gd name="connsiteY42" fmla="*/ 3711 h 36727"/>
                          <a:gd name="connsiteX43" fmla="*/ 10096 w 65555"/>
                          <a:gd name="connsiteY43" fmla="*/ 1902 h 36727"/>
                          <a:gd name="connsiteX44" fmla="*/ 9335 w 65555"/>
                          <a:gd name="connsiteY44" fmla="*/ 8379 h 36727"/>
                          <a:gd name="connsiteX45" fmla="*/ 6287 w 65555"/>
                          <a:gd name="connsiteY45" fmla="*/ 9903 h 36727"/>
                          <a:gd name="connsiteX46" fmla="*/ 0 w 65555"/>
                          <a:gd name="connsiteY46" fmla="*/ 13998 h 36727"/>
                          <a:gd name="connsiteX47" fmla="*/ 6287 w 65555"/>
                          <a:gd name="connsiteY47" fmla="*/ 16761 h 36727"/>
                          <a:gd name="connsiteX48" fmla="*/ 7906 w 65555"/>
                          <a:gd name="connsiteY48" fmla="*/ 11808 h 36727"/>
                          <a:gd name="connsiteX49" fmla="*/ 10287 w 65555"/>
                          <a:gd name="connsiteY49" fmla="*/ 10569 h 36727"/>
                          <a:gd name="connsiteX50" fmla="*/ 6287 w 65555"/>
                          <a:gd name="connsiteY50" fmla="*/ 14760 h 36727"/>
                          <a:gd name="connsiteX51" fmla="*/ 3905 w 65555"/>
                          <a:gd name="connsiteY51" fmla="*/ 14760 h 36727"/>
                          <a:gd name="connsiteX52" fmla="*/ 7906 w 65555"/>
                          <a:gd name="connsiteY52" fmla="*/ 11808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555" h="36727">
                            <a:moveTo>
                              <a:pt x="6287" y="16761"/>
                            </a:moveTo>
                            <a:cubicBezTo>
                              <a:pt x="9513" y="14670"/>
                              <a:pt x="12218" y="11868"/>
                              <a:pt x="14192" y="8569"/>
                            </a:cubicBezTo>
                            <a:cubicBezTo>
                              <a:pt x="15242" y="7999"/>
                              <a:pt x="16430" y="7736"/>
                              <a:pt x="17621" y="7807"/>
                            </a:cubicBezTo>
                            <a:cubicBezTo>
                              <a:pt x="22098" y="8379"/>
                              <a:pt x="18288" y="10188"/>
                              <a:pt x="17621" y="11903"/>
                            </a:cubicBezTo>
                            <a:cubicBezTo>
                              <a:pt x="17511" y="12309"/>
                              <a:pt x="17750" y="12728"/>
                              <a:pt x="18156" y="12838"/>
                            </a:cubicBezTo>
                            <a:cubicBezTo>
                              <a:pt x="18261" y="12867"/>
                              <a:pt x="18371" y="12872"/>
                              <a:pt x="18479" y="12855"/>
                            </a:cubicBezTo>
                            <a:cubicBezTo>
                              <a:pt x="21622" y="12855"/>
                              <a:pt x="29242" y="10474"/>
                              <a:pt x="27146" y="15618"/>
                            </a:cubicBezTo>
                            <a:cubicBezTo>
                              <a:pt x="26970" y="15876"/>
                              <a:pt x="26970" y="16216"/>
                              <a:pt x="27146" y="16475"/>
                            </a:cubicBezTo>
                            <a:cubicBezTo>
                              <a:pt x="28099" y="16475"/>
                              <a:pt x="32385" y="17427"/>
                              <a:pt x="31909" y="18475"/>
                            </a:cubicBezTo>
                            <a:cubicBezTo>
                              <a:pt x="31802" y="18882"/>
                              <a:pt x="32045" y="19299"/>
                              <a:pt x="32452" y="19406"/>
                            </a:cubicBezTo>
                            <a:cubicBezTo>
                              <a:pt x="32493" y="19417"/>
                              <a:pt x="32534" y="19424"/>
                              <a:pt x="32576" y="19428"/>
                            </a:cubicBezTo>
                            <a:cubicBezTo>
                              <a:pt x="35748" y="19251"/>
                              <a:pt x="38928" y="19251"/>
                              <a:pt x="42101" y="19428"/>
                            </a:cubicBezTo>
                            <a:cubicBezTo>
                              <a:pt x="43637" y="19424"/>
                              <a:pt x="45170" y="19584"/>
                              <a:pt x="46673" y="19904"/>
                            </a:cubicBezTo>
                            <a:cubicBezTo>
                              <a:pt x="47720" y="21142"/>
                              <a:pt x="46101" y="23619"/>
                              <a:pt x="45625" y="24476"/>
                            </a:cubicBezTo>
                            <a:cubicBezTo>
                              <a:pt x="45309" y="24754"/>
                              <a:pt x="45279" y="25236"/>
                              <a:pt x="45557" y="25551"/>
                            </a:cubicBezTo>
                            <a:cubicBezTo>
                              <a:pt x="45578" y="25575"/>
                              <a:pt x="45601" y="25598"/>
                              <a:pt x="45625" y="25619"/>
                            </a:cubicBezTo>
                            <a:cubicBezTo>
                              <a:pt x="47339" y="26381"/>
                              <a:pt x="48673" y="27429"/>
                              <a:pt x="47530" y="29238"/>
                            </a:cubicBezTo>
                            <a:cubicBezTo>
                              <a:pt x="47214" y="29517"/>
                              <a:pt x="47184" y="29998"/>
                              <a:pt x="47462" y="30314"/>
                            </a:cubicBezTo>
                            <a:cubicBezTo>
                              <a:pt x="47483" y="30338"/>
                              <a:pt x="47506" y="30360"/>
                              <a:pt x="47530" y="30381"/>
                            </a:cubicBezTo>
                            <a:cubicBezTo>
                              <a:pt x="51816" y="31524"/>
                              <a:pt x="59436" y="28000"/>
                              <a:pt x="60674" y="33144"/>
                            </a:cubicBezTo>
                            <a:cubicBezTo>
                              <a:pt x="61436" y="36287"/>
                              <a:pt x="60674" y="36954"/>
                              <a:pt x="64865" y="36668"/>
                            </a:cubicBezTo>
                            <a:cubicBezTo>
                              <a:pt x="65532" y="36668"/>
                              <a:pt x="66008" y="35239"/>
                              <a:pt x="64865" y="35239"/>
                            </a:cubicBezTo>
                            <a:cubicBezTo>
                              <a:pt x="60770" y="35239"/>
                              <a:pt x="63722" y="30572"/>
                              <a:pt x="61436" y="28953"/>
                            </a:cubicBezTo>
                            <a:cubicBezTo>
                              <a:pt x="59150" y="27333"/>
                              <a:pt x="53435" y="30381"/>
                              <a:pt x="50864" y="28953"/>
                            </a:cubicBezTo>
                            <a:cubicBezTo>
                              <a:pt x="48292" y="27524"/>
                              <a:pt x="51340" y="27143"/>
                              <a:pt x="49816" y="25333"/>
                            </a:cubicBezTo>
                            <a:cubicBezTo>
                              <a:pt x="48292" y="23523"/>
                              <a:pt x="48387" y="25333"/>
                              <a:pt x="48101" y="24571"/>
                            </a:cubicBezTo>
                            <a:cubicBezTo>
                              <a:pt x="47816" y="23809"/>
                              <a:pt x="47530" y="23904"/>
                              <a:pt x="47435" y="24000"/>
                            </a:cubicBezTo>
                            <a:cubicBezTo>
                              <a:pt x="47339" y="24095"/>
                              <a:pt x="47435" y="23523"/>
                              <a:pt x="47435" y="22761"/>
                            </a:cubicBezTo>
                            <a:cubicBezTo>
                              <a:pt x="47435" y="21999"/>
                              <a:pt x="48006" y="22095"/>
                              <a:pt x="48101" y="21523"/>
                            </a:cubicBezTo>
                            <a:cubicBezTo>
                              <a:pt x="49054" y="16761"/>
                              <a:pt x="41434" y="17904"/>
                              <a:pt x="38576" y="17713"/>
                            </a:cubicBezTo>
                            <a:cubicBezTo>
                              <a:pt x="36706" y="17861"/>
                              <a:pt x="34827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79"/>
                            </a:cubicBezTo>
                            <a:cubicBezTo>
                              <a:pt x="32957" y="16189"/>
                              <a:pt x="28480" y="14760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146" y="9331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6"/>
                            </a:cubicBezTo>
                            <a:cubicBezTo>
                              <a:pt x="19907" y="8093"/>
                              <a:pt x="19812" y="8379"/>
                              <a:pt x="19812" y="7617"/>
                            </a:cubicBezTo>
                            <a:cubicBezTo>
                              <a:pt x="19812" y="6854"/>
                              <a:pt x="18288" y="5997"/>
                              <a:pt x="16954" y="5902"/>
                            </a:cubicBezTo>
                            <a:cubicBezTo>
                              <a:pt x="15580" y="5839"/>
                              <a:pt x="14209" y="6100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239" y="1140"/>
                              <a:pt x="4096" y="2378"/>
                            </a:cubicBezTo>
                            <a:cubicBezTo>
                              <a:pt x="3429" y="2378"/>
                              <a:pt x="3239" y="3902"/>
                              <a:pt x="4096" y="3711"/>
                            </a:cubicBezTo>
                            <a:cubicBezTo>
                              <a:pt x="4953" y="3521"/>
                              <a:pt x="8668" y="1616"/>
                              <a:pt x="10096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3"/>
                              <a:pt x="0" y="13998"/>
                            </a:cubicBezTo>
                            <a:cubicBezTo>
                              <a:pt x="286" y="17237"/>
                              <a:pt x="3620" y="18285"/>
                              <a:pt x="6287" y="16761"/>
                            </a:cubicBezTo>
                            <a:close/>
                            <a:moveTo>
                              <a:pt x="7906" y="11808"/>
                            </a:moveTo>
                            <a:lnTo>
                              <a:pt x="10287" y="10569"/>
                            </a:lnTo>
                            <a:cubicBezTo>
                              <a:pt x="9370" y="12312"/>
                              <a:pt x="7984" y="13763"/>
                              <a:pt x="6287" y="14760"/>
                            </a:cubicBezTo>
                            <a:cubicBezTo>
                              <a:pt x="6287" y="14760"/>
                              <a:pt x="2953" y="15999"/>
                              <a:pt x="3905" y="14760"/>
                            </a:cubicBezTo>
                            <a:cubicBezTo>
                              <a:pt x="4954" y="13439"/>
                              <a:pt x="6334" y="12420"/>
                              <a:pt x="7906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3" name="Freeform: Shape 906"/>
                      <p:cNvSpPr/>
                      <p:nvPr/>
                    </p:nvSpPr>
                    <p:spPr>
                      <a:xfrm>
                        <a:off x="5945980" y="3699697"/>
                        <a:ext cx="50092" cy="27731"/>
                      </a:xfrm>
                      <a:custGeom>
                        <a:avLst/>
                        <a:gdLst>
                          <a:gd name="connsiteX0" fmla="*/ 1 w 50092"/>
                          <a:gd name="connsiteY0" fmla="*/ 15052 h 27731"/>
                          <a:gd name="connsiteX1" fmla="*/ 477 w 50092"/>
                          <a:gd name="connsiteY1" fmla="*/ 15719 h 27731"/>
                          <a:gd name="connsiteX2" fmla="*/ 8764 w 50092"/>
                          <a:gd name="connsiteY2" fmla="*/ 8385 h 27731"/>
                          <a:gd name="connsiteX3" fmla="*/ 13526 w 50092"/>
                          <a:gd name="connsiteY3" fmla="*/ 9814 h 27731"/>
                          <a:gd name="connsiteX4" fmla="*/ 12764 w 50092"/>
                          <a:gd name="connsiteY4" fmla="*/ 12004 h 27731"/>
                          <a:gd name="connsiteX5" fmla="*/ 13431 w 50092"/>
                          <a:gd name="connsiteY5" fmla="*/ 12766 h 27731"/>
                          <a:gd name="connsiteX6" fmla="*/ 20670 w 50092"/>
                          <a:gd name="connsiteY6" fmla="*/ 13909 h 27731"/>
                          <a:gd name="connsiteX7" fmla="*/ 20670 w 50092"/>
                          <a:gd name="connsiteY7" fmla="*/ 14671 h 27731"/>
                          <a:gd name="connsiteX8" fmla="*/ 26385 w 50092"/>
                          <a:gd name="connsiteY8" fmla="*/ 16386 h 27731"/>
                          <a:gd name="connsiteX9" fmla="*/ 25528 w 50092"/>
                          <a:gd name="connsiteY9" fmla="*/ 20386 h 27731"/>
                          <a:gd name="connsiteX10" fmla="*/ 29623 w 50092"/>
                          <a:gd name="connsiteY10" fmla="*/ 20386 h 27731"/>
                          <a:gd name="connsiteX11" fmla="*/ 31909 w 50092"/>
                          <a:gd name="connsiteY11" fmla="*/ 19624 h 27731"/>
                          <a:gd name="connsiteX12" fmla="*/ 31909 w 50092"/>
                          <a:gd name="connsiteY12" fmla="*/ 20862 h 27731"/>
                          <a:gd name="connsiteX13" fmla="*/ 32767 w 50092"/>
                          <a:gd name="connsiteY13" fmla="*/ 22005 h 27731"/>
                          <a:gd name="connsiteX14" fmla="*/ 34672 w 50092"/>
                          <a:gd name="connsiteY14" fmla="*/ 22005 h 27731"/>
                          <a:gd name="connsiteX15" fmla="*/ 35910 w 50092"/>
                          <a:gd name="connsiteY15" fmla="*/ 21243 h 27731"/>
                          <a:gd name="connsiteX16" fmla="*/ 38386 w 50092"/>
                          <a:gd name="connsiteY16" fmla="*/ 21910 h 27731"/>
                          <a:gd name="connsiteX17" fmla="*/ 41625 w 50092"/>
                          <a:gd name="connsiteY17" fmla="*/ 22958 h 27731"/>
                          <a:gd name="connsiteX18" fmla="*/ 41053 w 50092"/>
                          <a:gd name="connsiteY18" fmla="*/ 27054 h 27731"/>
                          <a:gd name="connsiteX19" fmla="*/ 49054 w 50092"/>
                          <a:gd name="connsiteY19" fmla="*/ 27054 h 27731"/>
                          <a:gd name="connsiteX20" fmla="*/ 49054 w 50092"/>
                          <a:gd name="connsiteY20" fmla="*/ 25530 h 27731"/>
                          <a:gd name="connsiteX21" fmla="*/ 45340 w 50092"/>
                          <a:gd name="connsiteY21" fmla="*/ 25530 h 27731"/>
                          <a:gd name="connsiteX22" fmla="*/ 43530 w 50092"/>
                          <a:gd name="connsiteY22" fmla="*/ 21624 h 27731"/>
                          <a:gd name="connsiteX23" fmla="*/ 42958 w 50092"/>
                          <a:gd name="connsiteY23" fmla="*/ 20672 h 27731"/>
                          <a:gd name="connsiteX24" fmla="*/ 37624 w 50092"/>
                          <a:gd name="connsiteY24" fmla="*/ 18672 h 27731"/>
                          <a:gd name="connsiteX25" fmla="*/ 35053 w 50092"/>
                          <a:gd name="connsiteY25" fmla="*/ 19624 h 27731"/>
                          <a:gd name="connsiteX26" fmla="*/ 33624 w 50092"/>
                          <a:gd name="connsiteY26" fmla="*/ 17148 h 27731"/>
                          <a:gd name="connsiteX27" fmla="*/ 33138 w 50092"/>
                          <a:gd name="connsiteY27" fmla="*/ 16502 h 27731"/>
                          <a:gd name="connsiteX28" fmla="*/ 32767 w 50092"/>
                          <a:gd name="connsiteY28" fmla="*/ 16576 h 27731"/>
                          <a:gd name="connsiteX29" fmla="*/ 27433 w 50092"/>
                          <a:gd name="connsiteY29" fmla="*/ 16576 h 27731"/>
                          <a:gd name="connsiteX30" fmla="*/ 29147 w 50092"/>
                          <a:gd name="connsiteY30" fmla="*/ 14385 h 27731"/>
                          <a:gd name="connsiteX31" fmla="*/ 27147 w 50092"/>
                          <a:gd name="connsiteY31" fmla="*/ 12004 h 27731"/>
                          <a:gd name="connsiteX32" fmla="*/ 24004 w 50092"/>
                          <a:gd name="connsiteY32" fmla="*/ 12004 h 27731"/>
                          <a:gd name="connsiteX33" fmla="*/ 22003 w 50092"/>
                          <a:gd name="connsiteY33" fmla="*/ 10956 h 27731"/>
                          <a:gd name="connsiteX34" fmla="*/ 18193 w 50092"/>
                          <a:gd name="connsiteY34" fmla="*/ 9814 h 27731"/>
                          <a:gd name="connsiteX35" fmla="*/ 15622 w 50092"/>
                          <a:gd name="connsiteY35" fmla="*/ 9814 h 27731"/>
                          <a:gd name="connsiteX36" fmla="*/ 14860 w 50092"/>
                          <a:gd name="connsiteY36" fmla="*/ 8385 h 27731"/>
                          <a:gd name="connsiteX37" fmla="*/ 14860 w 50092"/>
                          <a:gd name="connsiteY37" fmla="*/ 5527 h 27731"/>
                          <a:gd name="connsiteX38" fmla="*/ 11335 w 50092"/>
                          <a:gd name="connsiteY38" fmla="*/ 4098 h 27731"/>
                          <a:gd name="connsiteX39" fmla="*/ 7906 w 50092"/>
                          <a:gd name="connsiteY39" fmla="*/ 5241 h 27731"/>
                          <a:gd name="connsiteX40" fmla="*/ 4573 w 50092"/>
                          <a:gd name="connsiteY40" fmla="*/ 3 h 27731"/>
                          <a:gd name="connsiteX41" fmla="*/ 4573 w 50092"/>
                          <a:gd name="connsiteY41" fmla="*/ 1527 h 27731"/>
                          <a:gd name="connsiteX42" fmla="*/ 6001 w 50092"/>
                          <a:gd name="connsiteY42" fmla="*/ 6480 h 27731"/>
                          <a:gd name="connsiteX43" fmla="*/ 1 w 50092"/>
                          <a:gd name="connsiteY43" fmla="*/ 15052 h 27731"/>
                          <a:gd name="connsiteX44" fmla="*/ 3525 w 50092"/>
                          <a:gd name="connsiteY44" fmla="*/ 12480 h 27731"/>
                          <a:gd name="connsiteX45" fmla="*/ 6097 w 50092"/>
                          <a:gd name="connsiteY45" fmla="*/ 9909 h 27731"/>
                          <a:gd name="connsiteX46" fmla="*/ 6097 w 50092"/>
                          <a:gd name="connsiteY46" fmla="*/ 10861 h 27731"/>
                          <a:gd name="connsiteX47" fmla="*/ 3525 w 50092"/>
                          <a:gd name="connsiteY47" fmla="*/ 12099 h 27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731">
                            <a:moveTo>
                              <a:pt x="1" y="15052"/>
                            </a:moveTo>
                            <a:cubicBezTo>
                              <a:pt x="-12" y="15357"/>
                              <a:pt x="184" y="15632"/>
                              <a:pt x="477" y="15719"/>
                            </a:cubicBezTo>
                            <a:cubicBezTo>
                              <a:pt x="4192" y="16862"/>
                              <a:pt x="7525" y="12576"/>
                              <a:pt x="8764" y="8385"/>
                            </a:cubicBezTo>
                            <a:cubicBezTo>
                              <a:pt x="10097" y="8385"/>
                              <a:pt x="13050" y="7718"/>
                              <a:pt x="13526" y="9814"/>
                            </a:cubicBezTo>
                            <a:cubicBezTo>
                              <a:pt x="13526" y="9814"/>
                              <a:pt x="12764" y="11718"/>
                              <a:pt x="12764" y="12004"/>
                            </a:cubicBezTo>
                            <a:cubicBezTo>
                              <a:pt x="12764" y="12290"/>
                              <a:pt x="12764" y="12671"/>
                              <a:pt x="13431" y="12766"/>
                            </a:cubicBezTo>
                            <a:cubicBezTo>
                              <a:pt x="15431" y="12766"/>
                              <a:pt x="21718" y="10385"/>
                              <a:pt x="20670" y="13909"/>
                            </a:cubicBezTo>
                            <a:cubicBezTo>
                              <a:pt x="20534" y="14145"/>
                              <a:pt x="20534" y="14435"/>
                              <a:pt x="20670" y="14671"/>
                            </a:cubicBezTo>
                            <a:cubicBezTo>
                              <a:pt x="22289" y="15814"/>
                              <a:pt x="25909" y="13909"/>
                              <a:pt x="26385" y="16386"/>
                            </a:cubicBezTo>
                            <a:cubicBezTo>
                              <a:pt x="26861" y="18862"/>
                              <a:pt x="24194" y="18672"/>
                              <a:pt x="25528" y="20386"/>
                            </a:cubicBezTo>
                            <a:cubicBezTo>
                              <a:pt x="26861" y="22101"/>
                              <a:pt x="28385" y="20386"/>
                              <a:pt x="29623" y="20386"/>
                            </a:cubicBezTo>
                            <a:cubicBezTo>
                              <a:pt x="30862" y="20386"/>
                              <a:pt x="31052" y="19339"/>
                              <a:pt x="31909" y="19624"/>
                            </a:cubicBezTo>
                            <a:cubicBezTo>
                              <a:pt x="32767" y="19910"/>
                              <a:pt x="31909" y="20481"/>
                              <a:pt x="31909" y="20862"/>
                            </a:cubicBezTo>
                            <a:cubicBezTo>
                              <a:pt x="31909" y="21243"/>
                              <a:pt x="32386" y="21815"/>
                              <a:pt x="32767" y="22005"/>
                            </a:cubicBezTo>
                            <a:cubicBezTo>
                              <a:pt x="33148" y="22196"/>
                              <a:pt x="34005" y="22005"/>
                              <a:pt x="34672" y="22005"/>
                            </a:cubicBezTo>
                            <a:cubicBezTo>
                              <a:pt x="35338" y="22005"/>
                              <a:pt x="35529" y="21243"/>
                              <a:pt x="35910" y="21243"/>
                            </a:cubicBezTo>
                            <a:cubicBezTo>
                              <a:pt x="36762" y="21353"/>
                              <a:pt x="37595" y="21577"/>
                              <a:pt x="38386" y="21910"/>
                            </a:cubicBezTo>
                            <a:cubicBezTo>
                              <a:pt x="38386" y="21910"/>
                              <a:pt x="42006" y="23530"/>
                              <a:pt x="41625" y="22958"/>
                            </a:cubicBezTo>
                            <a:cubicBezTo>
                              <a:pt x="41244" y="22386"/>
                              <a:pt x="40006" y="25530"/>
                              <a:pt x="41053" y="27054"/>
                            </a:cubicBezTo>
                            <a:cubicBezTo>
                              <a:pt x="42101" y="28578"/>
                              <a:pt x="47530" y="27054"/>
                              <a:pt x="49054" y="27054"/>
                            </a:cubicBezTo>
                            <a:cubicBezTo>
                              <a:pt x="50578" y="27054"/>
                              <a:pt x="50293" y="25530"/>
                              <a:pt x="49054" y="25530"/>
                            </a:cubicBezTo>
                            <a:lnTo>
                              <a:pt x="45340" y="25530"/>
                            </a:lnTo>
                            <a:cubicBezTo>
                              <a:pt x="42101" y="24101"/>
                              <a:pt x="42958" y="23148"/>
                              <a:pt x="43530" y="21624"/>
                            </a:cubicBezTo>
                            <a:cubicBezTo>
                              <a:pt x="44101" y="20100"/>
                              <a:pt x="43530" y="20577"/>
                              <a:pt x="42958" y="20672"/>
                            </a:cubicBezTo>
                            <a:cubicBezTo>
                              <a:pt x="40768" y="20672"/>
                              <a:pt x="39339" y="18672"/>
                              <a:pt x="37624" y="18672"/>
                            </a:cubicBezTo>
                            <a:cubicBezTo>
                              <a:pt x="36750" y="18942"/>
                              <a:pt x="35892" y="19260"/>
                              <a:pt x="35053" y="19624"/>
                            </a:cubicBezTo>
                            <a:cubicBezTo>
                              <a:pt x="32481" y="19624"/>
                              <a:pt x="33719" y="18862"/>
                              <a:pt x="33624" y="17148"/>
                            </a:cubicBezTo>
                            <a:cubicBezTo>
                              <a:pt x="33668" y="16835"/>
                              <a:pt x="33450" y="16546"/>
                              <a:pt x="33138" y="16502"/>
                            </a:cubicBezTo>
                            <a:cubicBezTo>
                              <a:pt x="33009" y="16484"/>
                              <a:pt x="32878" y="16510"/>
                              <a:pt x="32767" y="16576"/>
                            </a:cubicBezTo>
                            <a:cubicBezTo>
                              <a:pt x="31338" y="17052"/>
                              <a:pt x="27528" y="20100"/>
                              <a:pt x="27433" y="16576"/>
                            </a:cubicBezTo>
                            <a:cubicBezTo>
                              <a:pt x="27433" y="16576"/>
                              <a:pt x="29052" y="15147"/>
                              <a:pt x="29147" y="14385"/>
                            </a:cubicBezTo>
                            <a:cubicBezTo>
                              <a:pt x="29242" y="13623"/>
                              <a:pt x="28576" y="12290"/>
                              <a:pt x="27147" y="12004"/>
                            </a:cubicBezTo>
                            <a:cubicBezTo>
                              <a:pt x="26113" y="11761"/>
                              <a:pt x="25037" y="11761"/>
                              <a:pt x="24004" y="12004"/>
                            </a:cubicBezTo>
                            <a:cubicBezTo>
                              <a:pt x="19908" y="12671"/>
                              <a:pt x="23337" y="12004"/>
                              <a:pt x="22003" y="10956"/>
                            </a:cubicBezTo>
                            <a:cubicBezTo>
                              <a:pt x="21026" y="9926"/>
                              <a:pt x="19576" y="9491"/>
                              <a:pt x="18193" y="9814"/>
                            </a:cubicBezTo>
                            <a:cubicBezTo>
                              <a:pt x="17527" y="9814"/>
                              <a:pt x="16193" y="9814"/>
                              <a:pt x="15622" y="9814"/>
                            </a:cubicBezTo>
                            <a:cubicBezTo>
                              <a:pt x="13431" y="9242"/>
                              <a:pt x="14955" y="9814"/>
                              <a:pt x="14860" y="8385"/>
                            </a:cubicBezTo>
                            <a:cubicBezTo>
                              <a:pt x="14764" y="6956"/>
                              <a:pt x="15622" y="6670"/>
                              <a:pt x="14860" y="5527"/>
                            </a:cubicBezTo>
                            <a:cubicBezTo>
                              <a:pt x="14098" y="4384"/>
                              <a:pt x="13145" y="3717"/>
                              <a:pt x="11335" y="4098"/>
                            </a:cubicBezTo>
                            <a:cubicBezTo>
                              <a:pt x="10153" y="4349"/>
                              <a:pt x="9002" y="4732"/>
                              <a:pt x="7906" y="5241"/>
                            </a:cubicBezTo>
                            <a:cubicBezTo>
                              <a:pt x="7906" y="2289"/>
                              <a:pt x="7335" y="-93"/>
                              <a:pt x="4573" y="3"/>
                            </a:cubicBezTo>
                            <a:cubicBezTo>
                              <a:pt x="3811" y="3"/>
                              <a:pt x="3144" y="1336"/>
                              <a:pt x="4573" y="1527"/>
                            </a:cubicBezTo>
                            <a:cubicBezTo>
                              <a:pt x="6001" y="1717"/>
                              <a:pt x="6573" y="4193"/>
                              <a:pt x="6001" y="6480"/>
                            </a:cubicBezTo>
                            <a:cubicBezTo>
                              <a:pt x="3525" y="8956"/>
                              <a:pt x="286" y="11909"/>
                              <a:pt x="1" y="15052"/>
                            </a:cubicBezTo>
                            <a:close/>
                            <a:moveTo>
                              <a:pt x="3525" y="12480"/>
                            </a:moveTo>
                            <a:cubicBezTo>
                              <a:pt x="4173" y="11437"/>
                              <a:pt x="5053" y="10557"/>
                              <a:pt x="6097" y="9909"/>
                            </a:cubicBezTo>
                            <a:cubicBezTo>
                              <a:pt x="6131" y="10225"/>
                              <a:pt x="6131" y="10545"/>
                              <a:pt x="6097" y="10861"/>
                            </a:cubicBezTo>
                            <a:cubicBezTo>
                              <a:pt x="5335" y="11147"/>
                              <a:pt x="2858" y="14195"/>
                              <a:pt x="3525" y="1209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4" name="Freeform: Shape 907"/>
                      <p:cNvSpPr/>
                      <p:nvPr/>
                    </p:nvSpPr>
                    <p:spPr>
                      <a:xfrm>
                        <a:off x="5895859" y="3715705"/>
                        <a:ext cx="64567" cy="36823"/>
                      </a:xfrm>
                      <a:custGeom>
                        <a:avLst/>
                        <a:gdLst>
                          <a:gd name="connsiteX0" fmla="*/ 4782 w 64567"/>
                          <a:gd name="connsiteY0" fmla="*/ 16761 h 36823"/>
                          <a:gd name="connsiteX1" fmla="*/ 12688 w 64567"/>
                          <a:gd name="connsiteY1" fmla="*/ 8569 h 36823"/>
                          <a:gd name="connsiteX2" fmla="*/ 16117 w 64567"/>
                          <a:gd name="connsiteY2" fmla="*/ 7807 h 36823"/>
                          <a:gd name="connsiteX3" fmla="*/ 16117 w 64567"/>
                          <a:gd name="connsiteY3" fmla="*/ 11903 h 36823"/>
                          <a:gd name="connsiteX4" fmla="*/ 16621 w 64567"/>
                          <a:gd name="connsiteY4" fmla="*/ 12856 h 36823"/>
                          <a:gd name="connsiteX5" fmla="*/ 17070 w 64567"/>
                          <a:gd name="connsiteY5" fmla="*/ 12856 h 36823"/>
                          <a:gd name="connsiteX6" fmla="*/ 25737 w 64567"/>
                          <a:gd name="connsiteY6" fmla="*/ 15618 h 36823"/>
                          <a:gd name="connsiteX7" fmla="*/ 25687 w 64567"/>
                          <a:gd name="connsiteY7" fmla="*/ 16424 h 36823"/>
                          <a:gd name="connsiteX8" fmla="*/ 25737 w 64567"/>
                          <a:gd name="connsiteY8" fmla="*/ 16475 h 36823"/>
                          <a:gd name="connsiteX9" fmla="*/ 30500 w 64567"/>
                          <a:gd name="connsiteY9" fmla="*/ 18475 h 36823"/>
                          <a:gd name="connsiteX10" fmla="*/ 31043 w 64567"/>
                          <a:gd name="connsiteY10" fmla="*/ 19406 h 36823"/>
                          <a:gd name="connsiteX11" fmla="*/ 31167 w 64567"/>
                          <a:gd name="connsiteY11" fmla="*/ 19428 h 36823"/>
                          <a:gd name="connsiteX12" fmla="*/ 41168 w 64567"/>
                          <a:gd name="connsiteY12" fmla="*/ 19428 h 36823"/>
                          <a:gd name="connsiteX13" fmla="*/ 45740 w 64567"/>
                          <a:gd name="connsiteY13" fmla="*/ 19999 h 36823"/>
                          <a:gd name="connsiteX14" fmla="*/ 44597 w 64567"/>
                          <a:gd name="connsiteY14" fmla="*/ 24571 h 36823"/>
                          <a:gd name="connsiteX15" fmla="*/ 44597 w 64567"/>
                          <a:gd name="connsiteY15" fmla="*/ 25714 h 36823"/>
                          <a:gd name="connsiteX16" fmla="*/ 46502 w 64567"/>
                          <a:gd name="connsiteY16" fmla="*/ 29334 h 36823"/>
                          <a:gd name="connsiteX17" fmla="*/ 46434 w 64567"/>
                          <a:gd name="connsiteY17" fmla="*/ 30409 h 36823"/>
                          <a:gd name="connsiteX18" fmla="*/ 46502 w 64567"/>
                          <a:gd name="connsiteY18" fmla="*/ 30477 h 36823"/>
                          <a:gd name="connsiteX19" fmla="*/ 59646 w 64567"/>
                          <a:gd name="connsiteY19" fmla="*/ 33239 h 36823"/>
                          <a:gd name="connsiteX20" fmla="*/ 63837 w 64567"/>
                          <a:gd name="connsiteY20" fmla="*/ 36763 h 36823"/>
                          <a:gd name="connsiteX21" fmla="*/ 63837 w 64567"/>
                          <a:gd name="connsiteY21" fmla="*/ 35334 h 36823"/>
                          <a:gd name="connsiteX22" fmla="*/ 60408 w 64567"/>
                          <a:gd name="connsiteY22" fmla="*/ 29048 h 36823"/>
                          <a:gd name="connsiteX23" fmla="*/ 49931 w 64567"/>
                          <a:gd name="connsiteY23" fmla="*/ 29048 h 36823"/>
                          <a:gd name="connsiteX24" fmla="*/ 48883 w 64567"/>
                          <a:gd name="connsiteY24" fmla="*/ 25428 h 36823"/>
                          <a:gd name="connsiteX25" fmla="*/ 47169 w 64567"/>
                          <a:gd name="connsiteY25" fmla="*/ 24666 h 36823"/>
                          <a:gd name="connsiteX26" fmla="*/ 46407 w 64567"/>
                          <a:gd name="connsiteY26" fmla="*/ 24095 h 36823"/>
                          <a:gd name="connsiteX27" fmla="*/ 46407 w 64567"/>
                          <a:gd name="connsiteY27" fmla="*/ 22857 h 36823"/>
                          <a:gd name="connsiteX28" fmla="*/ 46978 w 64567"/>
                          <a:gd name="connsiteY28" fmla="*/ 21618 h 36823"/>
                          <a:gd name="connsiteX29" fmla="*/ 37453 w 64567"/>
                          <a:gd name="connsiteY29" fmla="*/ 17713 h 36823"/>
                          <a:gd name="connsiteX30" fmla="*/ 31833 w 64567"/>
                          <a:gd name="connsiteY30" fmla="*/ 17713 h 36823"/>
                          <a:gd name="connsiteX31" fmla="*/ 31833 w 64567"/>
                          <a:gd name="connsiteY31" fmla="*/ 16380 h 36823"/>
                          <a:gd name="connsiteX32" fmla="*/ 27357 w 64567"/>
                          <a:gd name="connsiteY32" fmla="*/ 14570 h 36823"/>
                          <a:gd name="connsiteX33" fmla="*/ 27357 w 64567"/>
                          <a:gd name="connsiteY33" fmla="*/ 11808 h 36823"/>
                          <a:gd name="connsiteX34" fmla="*/ 18879 w 64567"/>
                          <a:gd name="connsiteY34" fmla="*/ 10760 h 36823"/>
                          <a:gd name="connsiteX35" fmla="*/ 19165 w 64567"/>
                          <a:gd name="connsiteY35" fmla="*/ 10760 h 36823"/>
                          <a:gd name="connsiteX36" fmla="*/ 20499 w 64567"/>
                          <a:gd name="connsiteY36" fmla="*/ 9426 h 36823"/>
                          <a:gd name="connsiteX37" fmla="*/ 20499 w 64567"/>
                          <a:gd name="connsiteY37" fmla="*/ 7617 h 36823"/>
                          <a:gd name="connsiteX38" fmla="*/ 17641 w 64567"/>
                          <a:gd name="connsiteY38" fmla="*/ 5902 h 36823"/>
                          <a:gd name="connsiteX39" fmla="*/ 13545 w 64567"/>
                          <a:gd name="connsiteY39" fmla="*/ 6664 h 36823"/>
                          <a:gd name="connsiteX40" fmla="*/ 14212 w 64567"/>
                          <a:gd name="connsiteY40" fmla="*/ 2378 h 36823"/>
                          <a:gd name="connsiteX41" fmla="*/ 4687 w 64567"/>
                          <a:gd name="connsiteY41" fmla="*/ 2378 h 36823"/>
                          <a:gd name="connsiteX42" fmla="*/ 4687 w 64567"/>
                          <a:gd name="connsiteY42" fmla="*/ 3711 h 36823"/>
                          <a:gd name="connsiteX43" fmla="*/ 10688 w 64567"/>
                          <a:gd name="connsiteY43" fmla="*/ 1902 h 36823"/>
                          <a:gd name="connsiteX44" fmla="*/ 9831 w 64567"/>
                          <a:gd name="connsiteY44" fmla="*/ 8379 h 36823"/>
                          <a:gd name="connsiteX45" fmla="*/ 6783 w 64567"/>
                          <a:gd name="connsiteY45" fmla="*/ 9903 h 36823"/>
                          <a:gd name="connsiteX46" fmla="*/ 496 w 64567"/>
                          <a:gd name="connsiteY46" fmla="*/ 13999 h 36823"/>
                          <a:gd name="connsiteX47" fmla="*/ 4782 w 64567"/>
                          <a:gd name="connsiteY47" fmla="*/ 16761 h 36823"/>
                          <a:gd name="connsiteX48" fmla="*/ 6497 w 64567"/>
                          <a:gd name="connsiteY48" fmla="*/ 11808 h 36823"/>
                          <a:gd name="connsiteX49" fmla="*/ 8783 w 64567"/>
                          <a:gd name="connsiteY49" fmla="*/ 10569 h 36823"/>
                          <a:gd name="connsiteX50" fmla="*/ 4878 w 64567"/>
                          <a:gd name="connsiteY50" fmla="*/ 14760 h 36823"/>
                          <a:gd name="connsiteX51" fmla="*/ 2496 w 64567"/>
                          <a:gd name="connsiteY51" fmla="*/ 14760 h 36823"/>
                          <a:gd name="connsiteX52" fmla="*/ 6497 w 64567"/>
                          <a:gd name="connsiteY52" fmla="*/ 11808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567" h="36823">
                            <a:moveTo>
                              <a:pt x="4782" y="16761"/>
                            </a:moveTo>
                            <a:cubicBezTo>
                              <a:pt x="8032" y="14698"/>
                              <a:pt x="10742" y="11890"/>
                              <a:pt x="12688" y="8569"/>
                            </a:cubicBezTo>
                            <a:cubicBezTo>
                              <a:pt x="13737" y="7999"/>
                              <a:pt x="14925" y="7736"/>
                              <a:pt x="16117" y="7807"/>
                            </a:cubicBezTo>
                            <a:cubicBezTo>
                              <a:pt x="20689" y="8379"/>
                              <a:pt x="16879" y="10093"/>
                              <a:pt x="16117" y="11903"/>
                            </a:cubicBezTo>
                            <a:cubicBezTo>
                              <a:pt x="15993" y="12305"/>
                              <a:pt x="16219" y="12732"/>
                              <a:pt x="16621" y="12856"/>
                            </a:cubicBezTo>
                            <a:cubicBezTo>
                              <a:pt x="16767" y="12901"/>
                              <a:pt x="16923" y="12901"/>
                              <a:pt x="17070" y="12856"/>
                            </a:cubicBezTo>
                            <a:cubicBezTo>
                              <a:pt x="20213" y="12379"/>
                              <a:pt x="27738" y="10474"/>
                              <a:pt x="25737" y="15618"/>
                            </a:cubicBezTo>
                            <a:cubicBezTo>
                              <a:pt x="25501" y="15826"/>
                              <a:pt x="25478" y="16188"/>
                              <a:pt x="25687" y="16424"/>
                            </a:cubicBezTo>
                            <a:cubicBezTo>
                              <a:pt x="25703" y="16442"/>
                              <a:pt x="25719" y="16459"/>
                              <a:pt x="25737" y="16475"/>
                            </a:cubicBezTo>
                            <a:cubicBezTo>
                              <a:pt x="26690" y="16475"/>
                              <a:pt x="30976" y="17332"/>
                              <a:pt x="30500" y="18475"/>
                            </a:cubicBezTo>
                            <a:cubicBezTo>
                              <a:pt x="30393" y="18882"/>
                              <a:pt x="30636" y="19299"/>
                              <a:pt x="31043" y="19406"/>
                            </a:cubicBezTo>
                            <a:cubicBezTo>
                              <a:pt x="31084" y="19417"/>
                              <a:pt x="31125" y="19424"/>
                              <a:pt x="31167" y="19428"/>
                            </a:cubicBezTo>
                            <a:cubicBezTo>
                              <a:pt x="34500" y="19428"/>
                              <a:pt x="37834" y="19428"/>
                              <a:pt x="41168" y="19428"/>
                            </a:cubicBezTo>
                            <a:cubicBezTo>
                              <a:pt x="42703" y="19513"/>
                              <a:pt x="44231" y="19704"/>
                              <a:pt x="45740" y="19999"/>
                            </a:cubicBezTo>
                            <a:cubicBezTo>
                              <a:pt x="46692" y="21237"/>
                              <a:pt x="45073" y="23714"/>
                              <a:pt x="44597" y="24571"/>
                            </a:cubicBezTo>
                            <a:cubicBezTo>
                              <a:pt x="44306" y="24896"/>
                              <a:pt x="44306" y="25389"/>
                              <a:pt x="44597" y="25714"/>
                            </a:cubicBezTo>
                            <a:cubicBezTo>
                              <a:pt x="46311" y="26476"/>
                              <a:pt x="47645" y="27524"/>
                              <a:pt x="46502" y="29334"/>
                            </a:cubicBezTo>
                            <a:cubicBezTo>
                              <a:pt x="46186" y="29612"/>
                              <a:pt x="46156" y="30093"/>
                              <a:pt x="46434" y="30409"/>
                            </a:cubicBezTo>
                            <a:cubicBezTo>
                              <a:pt x="46455" y="30433"/>
                              <a:pt x="46478" y="30456"/>
                              <a:pt x="46502" y="30477"/>
                            </a:cubicBezTo>
                            <a:cubicBezTo>
                              <a:pt x="50788" y="31620"/>
                              <a:pt x="58503" y="28095"/>
                              <a:pt x="59646" y="33239"/>
                            </a:cubicBezTo>
                            <a:cubicBezTo>
                              <a:pt x="60408" y="36382"/>
                              <a:pt x="59646" y="37049"/>
                              <a:pt x="63837" y="36763"/>
                            </a:cubicBezTo>
                            <a:cubicBezTo>
                              <a:pt x="64504" y="36763"/>
                              <a:pt x="65076" y="35334"/>
                              <a:pt x="63837" y="35334"/>
                            </a:cubicBezTo>
                            <a:cubicBezTo>
                              <a:pt x="59742" y="35334"/>
                              <a:pt x="62790" y="30572"/>
                              <a:pt x="60408" y="29048"/>
                            </a:cubicBezTo>
                            <a:cubicBezTo>
                              <a:pt x="58027" y="27524"/>
                              <a:pt x="52503" y="30477"/>
                              <a:pt x="49931" y="29048"/>
                            </a:cubicBezTo>
                            <a:cubicBezTo>
                              <a:pt x="47359" y="27619"/>
                              <a:pt x="49931" y="27238"/>
                              <a:pt x="48883" y="25428"/>
                            </a:cubicBezTo>
                            <a:cubicBezTo>
                              <a:pt x="47835" y="23619"/>
                              <a:pt x="47359" y="25428"/>
                              <a:pt x="47169" y="24666"/>
                            </a:cubicBezTo>
                            <a:cubicBezTo>
                              <a:pt x="46978" y="23904"/>
                              <a:pt x="46502" y="24000"/>
                              <a:pt x="46407" y="24095"/>
                            </a:cubicBezTo>
                            <a:cubicBezTo>
                              <a:pt x="46474" y="23685"/>
                              <a:pt x="46474" y="23267"/>
                              <a:pt x="46407" y="22857"/>
                            </a:cubicBezTo>
                            <a:cubicBezTo>
                              <a:pt x="46407" y="22095"/>
                              <a:pt x="46883" y="22095"/>
                              <a:pt x="46978" y="21618"/>
                            </a:cubicBezTo>
                            <a:cubicBezTo>
                              <a:pt x="47931" y="16856"/>
                              <a:pt x="40311" y="17999"/>
                              <a:pt x="37453" y="17713"/>
                            </a:cubicBezTo>
                            <a:cubicBezTo>
                              <a:pt x="35585" y="17905"/>
                              <a:pt x="33702" y="17905"/>
                              <a:pt x="31833" y="17713"/>
                            </a:cubicBezTo>
                            <a:cubicBezTo>
                              <a:pt x="31833" y="17713"/>
                              <a:pt x="31833" y="16570"/>
                              <a:pt x="31833" y="16380"/>
                            </a:cubicBezTo>
                            <a:cubicBezTo>
                              <a:pt x="31833" y="16189"/>
                              <a:pt x="27357" y="14665"/>
                              <a:pt x="27357" y="14570"/>
                            </a:cubicBezTo>
                            <a:cubicBezTo>
                              <a:pt x="27357" y="14475"/>
                              <a:pt x="28309" y="12760"/>
                              <a:pt x="27357" y="11808"/>
                            </a:cubicBezTo>
                            <a:cubicBezTo>
                              <a:pt x="26118" y="9331"/>
                              <a:pt x="20784" y="10665"/>
                              <a:pt x="18879" y="10760"/>
                            </a:cubicBezTo>
                            <a:lnTo>
                              <a:pt x="19165" y="10760"/>
                            </a:lnTo>
                            <a:cubicBezTo>
                              <a:pt x="19165" y="10760"/>
                              <a:pt x="20403" y="10760"/>
                              <a:pt x="20499" y="9426"/>
                            </a:cubicBezTo>
                            <a:cubicBezTo>
                              <a:pt x="20594" y="8093"/>
                              <a:pt x="20499" y="8379"/>
                              <a:pt x="20499" y="7617"/>
                            </a:cubicBezTo>
                            <a:cubicBezTo>
                              <a:pt x="20499" y="6855"/>
                              <a:pt x="18879" y="5998"/>
                              <a:pt x="17641" y="5902"/>
                            </a:cubicBezTo>
                            <a:cubicBezTo>
                              <a:pt x="16236" y="5851"/>
                              <a:pt x="14838" y="6111"/>
                              <a:pt x="13545" y="6664"/>
                            </a:cubicBezTo>
                            <a:cubicBezTo>
                              <a:pt x="14207" y="5339"/>
                              <a:pt x="14440" y="3841"/>
                              <a:pt x="14212" y="2378"/>
                            </a:cubicBezTo>
                            <a:cubicBezTo>
                              <a:pt x="13069" y="-2289"/>
                              <a:pt x="7830" y="1140"/>
                              <a:pt x="4687" y="2378"/>
                            </a:cubicBezTo>
                            <a:cubicBezTo>
                              <a:pt x="4020" y="2378"/>
                              <a:pt x="3830" y="3902"/>
                              <a:pt x="4687" y="3711"/>
                            </a:cubicBezTo>
                            <a:cubicBezTo>
                              <a:pt x="6555" y="2734"/>
                              <a:pt x="8591" y="2120"/>
                              <a:pt x="10688" y="1902"/>
                            </a:cubicBezTo>
                            <a:cubicBezTo>
                              <a:pt x="13164" y="2378"/>
                              <a:pt x="11259" y="6093"/>
                              <a:pt x="9831" y="8379"/>
                            </a:cubicBezTo>
                            <a:lnTo>
                              <a:pt x="6783" y="9903"/>
                            </a:lnTo>
                            <a:cubicBezTo>
                              <a:pt x="4351" y="10666"/>
                              <a:pt x="2177" y="12083"/>
                              <a:pt x="496" y="13999"/>
                            </a:cubicBezTo>
                            <a:cubicBezTo>
                              <a:pt x="-1218" y="17237"/>
                              <a:pt x="1830" y="18094"/>
                              <a:pt x="4782" y="16761"/>
                            </a:cubicBezTo>
                            <a:close/>
                            <a:moveTo>
                              <a:pt x="6497" y="11808"/>
                            </a:moveTo>
                            <a:lnTo>
                              <a:pt x="8783" y="10569"/>
                            </a:lnTo>
                            <a:cubicBezTo>
                              <a:pt x="7872" y="12285"/>
                              <a:pt x="6525" y="13731"/>
                              <a:pt x="4878" y="14760"/>
                            </a:cubicBezTo>
                            <a:cubicBezTo>
                              <a:pt x="4878" y="14760"/>
                              <a:pt x="1544" y="15999"/>
                              <a:pt x="2496" y="14760"/>
                            </a:cubicBezTo>
                            <a:cubicBezTo>
                              <a:pt x="3545" y="13439"/>
                              <a:pt x="4925" y="12420"/>
                              <a:pt x="6497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5" name="Freeform: Shape 908"/>
                      <p:cNvSpPr/>
                      <p:nvPr/>
                    </p:nvSpPr>
                    <p:spPr>
                      <a:xfrm>
                        <a:off x="5842634" y="3683981"/>
                        <a:ext cx="49613" cy="26641"/>
                      </a:xfrm>
                      <a:custGeom>
                        <a:avLst/>
                        <a:gdLst>
                          <a:gd name="connsiteX0" fmla="*/ 0 w 49613"/>
                          <a:gd name="connsiteY0" fmla="*/ 14005 h 26641"/>
                          <a:gd name="connsiteX1" fmla="*/ 0 w 49613"/>
                          <a:gd name="connsiteY1" fmla="*/ 14671 h 26641"/>
                          <a:gd name="connsiteX2" fmla="*/ 8287 w 49613"/>
                          <a:gd name="connsiteY2" fmla="*/ 7242 h 26641"/>
                          <a:gd name="connsiteX3" fmla="*/ 12954 w 49613"/>
                          <a:gd name="connsiteY3" fmla="*/ 8766 h 26641"/>
                          <a:gd name="connsiteX4" fmla="*/ 12192 w 49613"/>
                          <a:gd name="connsiteY4" fmla="*/ 10957 h 26641"/>
                          <a:gd name="connsiteX5" fmla="*/ 12859 w 49613"/>
                          <a:gd name="connsiteY5" fmla="*/ 11719 h 26641"/>
                          <a:gd name="connsiteX6" fmla="*/ 20193 w 49613"/>
                          <a:gd name="connsiteY6" fmla="*/ 12862 h 26641"/>
                          <a:gd name="connsiteX7" fmla="*/ 20193 w 49613"/>
                          <a:gd name="connsiteY7" fmla="*/ 13623 h 26641"/>
                          <a:gd name="connsiteX8" fmla="*/ 26003 w 49613"/>
                          <a:gd name="connsiteY8" fmla="*/ 15338 h 26641"/>
                          <a:gd name="connsiteX9" fmla="*/ 25146 w 49613"/>
                          <a:gd name="connsiteY9" fmla="*/ 19338 h 26641"/>
                          <a:gd name="connsiteX10" fmla="*/ 29147 w 49613"/>
                          <a:gd name="connsiteY10" fmla="*/ 19338 h 26641"/>
                          <a:gd name="connsiteX11" fmla="*/ 31433 w 49613"/>
                          <a:gd name="connsiteY11" fmla="*/ 18577 h 26641"/>
                          <a:gd name="connsiteX12" fmla="*/ 31433 w 49613"/>
                          <a:gd name="connsiteY12" fmla="*/ 19815 h 26641"/>
                          <a:gd name="connsiteX13" fmla="*/ 32385 w 49613"/>
                          <a:gd name="connsiteY13" fmla="*/ 20958 h 26641"/>
                          <a:gd name="connsiteX14" fmla="*/ 34195 w 49613"/>
                          <a:gd name="connsiteY14" fmla="*/ 20958 h 26641"/>
                          <a:gd name="connsiteX15" fmla="*/ 35528 w 49613"/>
                          <a:gd name="connsiteY15" fmla="*/ 20291 h 26641"/>
                          <a:gd name="connsiteX16" fmla="*/ 38005 w 49613"/>
                          <a:gd name="connsiteY16" fmla="*/ 20958 h 26641"/>
                          <a:gd name="connsiteX17" fmla="*/ 41148 w 49613"/>
                          <a:gd name="connsiteY17" fmla="*/ 21910 h 26641"/>
                          <a:gd name="connsiteX18" fmla="*/ 40672 w 49613"/>
                          <a:gd name="connsiteY18" fmla="*/ 26006 h 26641"/>
                          <a:gd name="connsiteX19" fmla="*/ 48578 w 49613"/>
                          <a:gd name="connsiteY19" fmla="*/ 26006 h 26641"/>
                          <a:gd name="connsiteX20" fmla="*/ 48578 w 49613"/>
                          <a:gd name="connsiteY20" fmla="*/ 24482 h 26641"/>
                          <a:gd name="connsiteX21" fmla="*/ 44863 w 49613"/>
                          <a:gd name="connsiteY21" fmla="*/ 24958 h 26641"/>
                          <a:gd name="connsiteX22" fmla="*/ 43148 w 49613"/>
                          <a:gd name="connsiteY22" fmla="*/ 20958 h 26641"/>
                          <a:gd name="connsiteX23" fmla="*/ 42482 w 49613"/>
                          <a:gd name="connsiteY23" fmla="*/ 20005 h 26641"/>
                          <a:gd name="connsiteX24" fmla="*/ 37243 w 49613"/>
                          <a:gd name="connsiteY24" fmla="*/ 18100 h 26641"/>
                          <a:gd name="connsiteX25" fmla="*/ 34576 w 49613"/>
                          <a:gd name="connsiteY25" fmla="*/ 19053 h 26641"/>
                          <a:gd name="connsiteX26" fmla="*/ 33242 w 49613"/>
                          <a:gd name="connsiteY26" fmla="*/ 16481 h 26641"/>
                          <a:gd name="connsiteX27" fmla="*/ 32290 w 49613"/>
                          <a:gd name="connsiteY27" fmla="*/ 16005 h 26641"/>
                          <a:gd name="connsiteX28" fmla="*/ 27051 w 49613"/>
                          <a:gd name="connsiteY28" fmla="*/ 16005 h 26641"/>
                          <a:gd name="connsiteX29" fmla="*/ 28670 w 49613"/>
                          <a:gd name="connsiteY29" fmla="*/ 13909 h 26641"/>
                          <a:gd name="connsiteX30" fmla="*/ 26670 w 49613"/>
                          <a:gd name="connsiteY30" fmla="*/ 11433 h 26641"/>
                          <a:gd name="connsiteX31" fmla="*/ 23527 w 49613"/>
                          <a:gd name="connsiteY31" fmla="*/ 11909 h 26641"/>
                          <a:gd name="connsiteX32" fmla="*/ 21527 w 49613"/>
                          <a:gd name="connsiteY32" fmla="*/ 10861 h 26641"/>
                          <a:gd name="connsiteX33" fmla="*/ 17812 w 49613"/>
                          <a:gd name="connsiteY33" fmla="*/ 9718 h 26641"/>
                          <a:gd name="connsiteX34" fmla="*/ 15240 w 49613"/>
                          <a:gd name="connsiteY34" fmla="*/ 9718 h 26641"/>
                          <a:gd name="connsiteX35" fmla="*/ 14383 w 49613"/>
                          <a:gd name="connsiteY35" fmla="*/ 8290 h 26641"/>
                          <a:gd name="connsiteX36" fmla="*/ 14859 w 49613"/>
                          <a:gd name="connsiteY36" fmla="*/ 5527 h 26641"/>
                          <a:gd name="connsiteX37" fmla="*/ 11240 w 49613"/>
                          <a:gd name="connsiteY37" fmla="*/ 4003 h 26641"/>
                          <a:gd name="connsiteX38" fmla="*/ 7811 w 49613"/>
                          <a:gd name="connsiteY38" fmla="*/ 5242 h 26641"/>
                          <a:gd name="connsiteX39" fmla="*/ 4477 w 49613"/>
                          <a:gd name="connsiteY39" fmla="*/ 3 h 26641"/>
                          <a:gd name="connsiteX40" fmla="*/ 4001 w 49613"/>
                          <a:gd name="connsiteY40" fmla="*/ 1527 h 26641"/>
                          <a:gd name="connsiteX41" fmla="*/ 5525 w 49613"/>
                          <a:gd name="connsiteY41" fmla="*/ 6385 h 26641"/>
                          <a:gd name="connsiteX42" fmla="*/ 0 w 49613"/>
                          <a:gd name="connsiteY42" fmla="*/ 14005 h 26641"/>
                          <a:gd name="connsiteX43" fmla="*/ 3524 w 49613"/>
                          <a:gd name="connsiteY43" fmla="*/ 11338 h 26641"/>
                          <a:gd name="connsiteX44" fmla="*/ 6096 w 49613"/>
                          <a:gd name="connsiteY44" fmla="*/ 8861 h 26641"/>
                          <a:gd name="connsiteX45" fmla="*/ 6096 w 49613"/>
                          <a:gd name="connsiteY45" fmla="*/ 9813 h 26641"/>
                          <a:gd name="connsiteX46" fmla="*/ 3524 w 49613"/>
                          <a:gd name="connsiteY46" fmla="*/ 11719 h 26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49613" h="26641">
                            <a:moveTo>
                              <a:pt x="0" y="14005"/>
                            </a:moveTo>
                            <a:cubicBezTo>
                              <a:pt x="0" y="14005"/>
                              <a:pt x="0" y="14576"/>
                              <a:pt x="0" y="14671"/>
                            </a:cubicBezTo>
                            <a:cubicBezTo>
                              <a:pt x="3620" y="15814"/>
                              <a:pt x="6953" y="11528"/>
                              <a:pt x="8287" y="7242"/>
                            </a:cubicBezTo>
                            <a:cubicBezTo>
                              <a:pt x="9620" y="7242"/>
                              <a:pt x="12478" y="6670"/>
                              <a:pt x="12954" y="8766"/>
                            </a:cubicBezTo>
                            <a:cubicBezTo>
                              <a:pt x="12656" y="9480"/>
                              <a:pt x="12401" y="10212"/>
                              <a:pt x="12192" y="10957"/>
                            </a:cubicBezTo>
                            <a:cubicBezTo>
                              <a:pt x="12192" y="11433"/>
                              <a:pt x="12192" y="11623"/>
                              <a:pt x="12859" y="11719"/>
                            </a:cubicBezTo>
                            <a:cubicBezTo>
                              <a:pt x="14859" y="11719"/>
                              <a:pt x="21241" y="9337"/>
                              <a:pt x="20193" y="12862"/>
                            </a:cubicBezTo>
                            <a:cubicBezTo>
                              <a:pt x="20057" y="13097"/>
                              <a:pt x="20057" y="13388"/>
                              <a:pt x="20193" y="13623"/>
                            </a:cubicBezTo>
                            <a:cubicBezTo>
                              <a:pt x="21908" y="14767"/>
                              <a:pt x="25432" y="12862"/>
                              <a:pt x="26003" y="15338"/>
                            </a:cubicBezTo>
                            <a:cubicBezTo>
                              <a:pt x="26575" y="17815"/>
                              <a:pt x="23717" y="17624"/>
                              <a:pt x="25146" y="19338"/>
                            </a:cubicBezTo>
                            <a:cubicBezTo>
                              <a:pt x="26575" y="21053"/>
                              <a:pt x="28004" y="19338"/>
                              <a:pt x="29147" y="19338"/>
                            </a:cubicBezTo>
                            <a:cubicBezTo>
                              <a:pt x="30290" y="19338"/>
                              <a:pt x="30575" y="18291"/>
                              <a:pt x="31433" y="18577"/>
                            </a:cubicBezTo>
                            <a:cubicBezTo>
                              <a:pt x="32290" y="18862"/>
                              <a:pt x="31433" y="19434"/>
                              <a:pt x="31433" y="19815"/>
                            </a:cubicBezTo>
                            <a:cubicBezTo>
                              <a:pt x="31433" y="20196"/>
                              <a:pt x="31909" y="20672"/>
                              <a:pt x="32385" y="20958"/>
                            </a:cubicBezTo>
                            <a:cubicBezTo>
                              <a:pt x="32861" y="21244"/>
                              <a:pt x="33623" y="20958"/>
                              <a:pt x="34195" y="20958"/>
                            </a:cubicBezTo>
                            <a:cubicBezTo>
                              <a:pt x="34766" y="20958"/>
                              <a:pt x="35052" y="20291"/>
                              <a:pt x="35528" y="20291"/>
                            </a:cubicBezTo>
                            <a:cubicBezTo>
                              <a:pt x="36387" y="20366"/>
                              <a:pt x="37225" y="20592"/>
                              <a:pt x="38005" y="20958"/>
                            </a:cubicBezTo>
                            <a:cubicBezTo>
                              <a:pt x="38005" y="20958"/>
                              <a:pt x="41529" y="22577"/>
                              <a:pt x="41148" y="21910"/>
                            </a:cubicBezTo>
                            <a:cubicBezTo>
                              <a:pt x="41720" y="22863"/>
                              <a:pt x="39529" y="24577"/>
                              <a:pt x="40672" y="26006"/>
                            </a:cubicBezTo>
                            <a:cubicBezTo>
                              <a:pt x="41815" y="27435"/>
                              <a:pt x="47149" y="26006"/>
                              <a:pt x="48578" y="26006"/>
                            </a:cubicBezTo>
                            <a:cubicBezTo>
                              <a:pt x="50006" y="26006"/>
                              <a:pt x="49911" y="24482"/>
                              <a:pt x="48578" y="24482"/>
                            </a:cubicBezTo>
                            <a:lnTo>
                              <a:pt x="44863" y="24958"/>
                            </a:lnTo>
                            <a:cubicBezTo>
                              <a:pt x="41624" y="23530"/>
                              <a:pt x="42482" y="22577"/>
                              <a:pt x="43148" y="20958"/>
                            </a:cubicBezTo>
                            <a:cubicBezTo>
                              <a:pt x="43815" y="19338"/>
                              <a:pt x="43148" y="20005"/>
                              <a:pt x="42482" y="20005"/>
                            </a:cubicBezTo>
                            <a:cubicBezTo>
                              <a:pt x="40386" y="20005"/>
                              <a:pt x="38862" y="18005"/>
                              <a:pt x="37243" y="18100"/>
                            </a:cubicBezTo>
                            <a:cubicBezTo>
                              <a:pt x="36338" y="18372"/>
                              <a:pt x="35448" y="18690"/>
                              <a:pt x="34576" y="19053"/>
                            </a:cubicBezTo>
                            <a:cubicBezTo>
                              <a:pt x="32004" y="19053"/>
                              <a:pt x="33242" y="18291"/>
                              <a:pt x="33242" y="16481"/>
                            </a:cubicBezTo>
                            <a:cubicBezTo>
                              <a:pt x="33242" y="14671"/>
                              <a:pt x="32671" y="15814"/>
                              <a:pt x="32290" y="16005"/>
                            </a:cubicBezTo>
                            <a:cubicBezTo>
                              <a:pt x="31909" y="16195"/>
                              <a:pt x="27051" y="19529"/>
                              <a:pt x="27051" y="16005"/>
                            </a:cubicBezTo>
                            <a:cubicBezTo>
                              <a:pt x="27051" y="16005"/>
                              <a:pt x="28575" y="14576"/>
                              <a:pt x="28670" y="13909"/>
                            </a:cubicBezTo>
                            <a:cubicBezTo>
                              <a:pt x="28766" y="13243"/>
                              <a:pt x="28194" y="11814"/>
                              <a:pt x="26670" y="11433"/>
                            </a:cubicBezTo>
                            <a:cubicBezTo>
                              <a:pt x="25603" y="11415"/>
                              <a:pt x="24541" y="11575"/>
                              <a:pt x="23527" y="11909"/>
                            </a:cubicBezTo>
                            <a:cubicBezTo>
                              <a:pt x="19526" y="12576"/>
                              <a:pt x="22860" y="11909"/>
                              <a:pt x="21527" y="10861"/>
                            </a:cubicBezTo>
                            <a:cubicBezTo>
                              <a:pt x="20629" y="9770"/>
                              <a:pt x="19167" y="9320"/>
                              <a:pt x="17812" y="9718"/>
                            </a:cubicBezTo>
                            <a:cubicBezTo>
                              <a:pt x="16957" y="9810"/>
                              <a:pt x="16095" y="9810"/>
                              <a:pt x="15240" y="9718"/>
                            </a:cubicBezTo>
                            <a:cubicBezTo>
                              <a:pt x="13049" y="9147"/>
                              <a:pt x="14478" y="9718"/>
                              <a:pt x="14383" y="8290"/>
                            </a:cubicBezTo>
                            <a:cubicBezTo>
                              <a:pt x="14288" y="6861"/>
                              <a:pt x="15240" y="6575"/>
                              <a:pt x="14859" y="5527"/>
                            </a:cubicBezTo>
                            <a:cubicBezTo>
                              <a:pt x="14478" y="4480"/>
                              <a:pt x="13049" y="3718"/>
                              <a:pt x="11240" y="4003"/>
                            </a:cubicBezTo>
                            <a:cubicBezTo>
                              <a:pt x="10055" y="4291"/>
                              <a:pt x="8905" y="4706"/>
                              <a:pt x="7811" y="5242"/>
                            </a:cubicBezTo>
                            <a:cubicBezTo>
                              <a:pt x="7811" y="2289"/>
                              <a:pt x="7334" y="-92"/>
                              <a:pt x="4477" y="3"/>
                            </a:cubicBezTo>
                            <a:cubicBezTo>
                              <a:pt x="3715" y="3"/>
                              <a:pt x="3048" y="1336"/>
                              <a:pt x="4001" y="1527"/>
                            </a:cubicBezTo>
                            <a:cubicBezTo>
                              <a:pt x="4953" y="1717"/>
                              <a:pt x="6001" y="4194"/>
                              <a:pt x="5525" y="6385"/>
                            </a:cubicBezTo>
                            <a:cubicBezTo>
                              <a:pt x="3524" y="8290"/>
                              <a:pt x="191" y="11719"/>
                              <a:pt x="0" y="14005"/>
                            </a:cubicBezTo>
                            <a:close/>
                            <a:moveTo>
                              <a:pt x="3524" y="11338"/>
                            </a:moveTo>
                            <a:cubicBezTo>
                              <a:pt x="4182" y="10327"/>
                              <a:pt x="5061" y="9479"/>
                              <a:pt x="6096" y="8861"/>
                            </a:cubicBezTo>
                            <a:lnTo>
                              <a:pt x="6096" y="9813"/>
                            </a:lnTo>
                            <a:cubicBezTo>
                              <a:pt x="5715" y="10385"/>
                              <a:pt x="2762" y="13433"/>
                              <a:pt x="3524" y="11719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6" name="Freeform: Shape 909"/>
                      <p:cNvSpPr/>
                      <p:nvPr/>
                    </p:nvSpPr>
                    <p:spPr>
                      <a:xfrm>
                        <a:off x="6010109" y="3652650"/>
                        <a:ext cx="64172" cy="36823"/>
                      </a:xfrm>
                      <a:custGeom>
                        <a:avLst/>
                        <a:gdLst>
                          <a:gd name="connsiteX0" fmla="*/ 4452 w 64172"/>
                          <a:gd name="connsiteY0" fmla="*/ 16856 h 36823"/>
                          <a:gd name="connsiteX1" fmla="*/ 12262 w 64172"/>
                          <a:gd name="connsiteY1" fmla="*/ 8760 h 36823"/>
                          <a:gd name="connsiteX2" fmla="*/ 15787 w 64172"/>
                          <a:gd name="connsiteY2" fmla="*/ 7902 h 36823"/>
                          <a:gd name="connsiteX3" fmla="*/ 15787 w 64172"/>
                          <a:gd name="connsiteY3" fmla="*/ 11998 h 36823"/>
                          <a:gd name="connsiteX4" fmla="*/ 16322 w 64172"/>
                          <a:gd name="connsiteY4" fmla="*/ 12933 h 36823"/>
                          <a:gd name="connsiteX5" fmla="*/ 16644 w 64172"/>
                          <a:gd name="connsiteY5" fmla="*/ 12950 h 36823"/>
                          <a:gd name="connsiteX6" fmla="*/ 25312 w 64172"/>
                          <a:gd name="connsiteY6" fmla="*/ 15713 h 36823"/>
                          <a:gd name="connsiteX7" fmla="*/ 25788 w 64172"/>
                          <a:gd name="connsiteY7" fmla="*/ 16570 h 36823"/>
                          <a:gd name="connsiteX8" fmla="*/ 30550 w 64172"/>
                          <a:gd name="connsiteY8" fmla="*/ 18570 h 36823"/>
                          <a:gd name="connsiteX9" fmla="*/ 31094 w 64172"/>
                          <a:gd name="connsiteY9" fmla="*/ 19501 h 36823"/>
                          <a:gd name="connsiteX10" fmla="*/ 31217 w 64172"/>
                          <a:gd name="connsiteY10" fmla="*/ 19523 h 36823"/>
                          <a:gd name="connsiteX11" fmla="*/ 40742 w 64172"/>
                          <a:gd name="connsiteY11" fmla="*/ 19523 h 36823"/>
                          <a:gd name="connsiteX12" fmla="*/ 45314 w 64172"/>
                          <a:gd name="connsiteY12" fmla="*/ 19999 h 36823"/>
                          <a:gd name="connsiteX13" fmla="*/ 44266 w 64172"/>
                          <a:gd name="connsiteY13" fmla="*/ 24571 h 36823"/>
                          <a:gd name="connsiteX14" fmla="*/ 44199 w 64172"/>
                          <a:gd name="connsiteY14" fmla="*/ 25647 h 36823"/>
                          <a:gd name="connsiteX15" fmla="*/ 44266 w 64172"/>
                          <a:gd name="connsiteY15" fmla="*/ 25714 h 36823"/>
                          <a:gd name="connsiteX16" fmla="*/ 46171 w 64172"/>
                          <a:gd name="connsiteY16" fmla="*/ 29334 h 36823"/>
                          <a:gd name="connsiteX17" fmla="*/ 46104 w 64172"/>
                          <a:gd name="connsiteY17" fmla="*/ 30409 h 36823"/>
                          <a:gd name="connsiteX18" fmla="*/ 46171 w 64172"/>
                          <a:gd name="connsiteY18" fmla="*/ 30477 h 36823"/>
                          <a:gd name="connsiteX19" fmla="*/ 59316 w 64172"/>
                          <a:gd name="connsiteY19" fmla="*/ 33239 h 36823"/>
                          <a:gd name="connsiteX20" fmla="*/ 63412 w 64172"/>
                          <a:gd name="connsiteY20" fmla="*/ 36763 h 36823"/>
                          <a:gd name="connsiteX21" fmla="*/ 63412 w 64172"/>
                          <a:gd name="connsiteY21" fmla="*/ 35334 h 36823"/>
                          <a:gd name="connsiteX22" fmla="*/ 59983 w 64172"/>
                          <a:gd name="connsiteY22" fmla="*/ 29048 h 36823"/>
                          <a:gd name="connsiteX23" fmla="*/ 49410 w 64172"/>
                          <a:gd name="connsiteY23" fmla="*/ 29048 h 36823"/>
                          <a:gd name="connsiteX24" fmla="*/ 48362 w 64172"/>
                          <a:gd name="connsiteY24" fmla="*/ 25428 h 36823"/>
                          <a:gd name="connsiteX25" fmla="*/ 46648 w 64172"/>
                          <a:gd name="connsiteY25" fmla="*/ 24666 h 36823"/>
                          <a:gd name="connsiteX26" fmla="*/ 47791 w 64172"/>
                          <a:gd name="connsiteY26" fmla="*/ 24000 h 36823"/>
                          <a:gd name="connsiteX27" fmla="*/ 47791 w 64172"/>
                          <a:gd name="connsiteY27" fmla="*/ 22857 h 36823"/>
                          <a:gd name="connsiteX28" fmla="*/ 48457 w 64172"/>
                          <a:gd name="connsiteY28" fmla="*/ 21523 h 36823"/>
                          <a:gd name="connsiteX29" fmla="*/ 38932 w 64172"/>
                          <a:gd name="connsiteY29" fmla="*/ 17713 h 36823"/>
                          <a:gd name="connsiteX30" fmla="*/ 33408 w 64172"/>
                          <a:gd name="connsiteY30" fmla="*/ 17713 h 36823"/>
                          <a:gd name="connsiteX31" fmla="*/ 33408 w 64172"/>
                          <a:gd name="connsiteY31" fmla="*/ 16380 h 36823"/>
                          <a:gd name="connsiteX32" fmla="*/ 28836 w 64172"/>
                          <a:gd name="connsiteY32" fmla="*/ 14570 h 36823"/>
                          <a:gd name="connsiteX33" fmla="*/ 29312 w 64172"/>
                          <a:gd name="connsiteY33" fmla="*/ 11808 h 36823"/>
                          <a:gd name="connsiteX34" fmla="*/ 20835 w 64172"/>
                          <a:gd name="connsiteY34" fmla="*/ 10760 h 36823"/>
                          <a:gd name="connsiteX35" fmla="*/ 19216 w 64172"/>
                          <a:gd name="connsiteY35" fmla="*/ 10760 h 36823"/>
                          <a:gd name="connsiteX36" fmla="*/ 20454 w 64172"/>
                          <a:gd name="connsiteY36" fmla="*/ 9426 h 36823"/>
                          <a:gd name="connsiteX37" fmla="*/ 20454 w 64172"/>
                          <a:gd name="connsiteY37" fmla="*/ 7617 h 36823"/>
                          <a:gd name="connsiteX38" fmla="*/ 17596 w 64172"/>
                          <a:gd name="connsiteY38" fmla="*/ 5902 h 36823"/>
                          <a:gd name="connsiteX39" fmla="*/ 13596 w 64172"/>
                          <a:gd name="connsiteY39" fmla="*/ 6664 h 36823"/>
                          <a:gd name="connsiteX40" fmla="*/ 14167 w 64172"/>
                          <a:gd name="connsiteY40" fmla="*/ 2378 h 36823"/>
                          <a:gd name="connsiteX41" fmla="*/ 5119 w 64172"/>
                          <a:gd name="connsiteY41" fmla="*/ 2378 h 36823"/>
                          <a:gd name="connsiteX42" fmla="*/ 5119 w 64172"/>
                          <a:gd name="connsiteY42" fmla="*/ 3711 h 36823"/>
                          <a:gd name="connsiteX43" fmla="*/ 11119 w 64172"/>
                          <a:gd name="connsiteY43" fmla="*/ 1902 h 36823"/>
                          <a:gd name="connsiteX44" fmla="*/ 10357 w 64172"/>
                          <a:gd name="connsiteY44" fmla="*/ 8379 h 36823"/>
                          <a:gd name="connsiteX45" fmla="*/ 7309 w 64172"/>
                          <a:gd name="connsiteY45" fmla="*/ 9903 h 36823"/>
                          <a:gd name="connsiteX46" fmla="*/ 1023 w 64172"/>
                          <a:gd name="connsiteY46" fmla="*/ 13998 h 36823"/>
                          <a:gd name="connsiteX47" fmla="*/ 4452 w 64172"/>
                          <a:gd name="connsiteY47" fmla="*/ 16856 h 36823"/>
                          <a:gd name="connsiteX48" fmla="*/ 6071 w 64172"/>
                          <a:gd name="connsiteY48" fmla="*/ 11903 h 36823"/>
                          <a:gd name="connsiteX49" fmla="*/ 8452 w 64172"/>
                          <a:gd name="connsiteY49" fmla="*/ 10665 h 36823"/>
                          <a:gd name="connsiteX50" fmla="*/ 4452 w 64172"/>
                          <a:gd name="connsiteY50" fmla="*/ 14856 h 36823"/>
                          <a:gd name="connsiteX51" fmla="*/ 2071 w 64172"/>
                          <a:gd name="connsiteY51" fmla="*/ 14856 h 36823"/>
                          <a:gd name="connsiteX52" fmla="*/ 6071 w 64172"/>
                          <a:gd name="connsiteY52" fmla="*/ 11903 h 3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172" h="36823">
                            <a:moveTo>
                              <a:pt x="4452" y="16856"/>
                            </a:moveTo>
                            <a:cubicBezTo>
                              <a:pt x="7646" y="14797"/>
                              <a:pt x="10320" y="12026"/>
                              <a:pt x="12262" y="8760"/>
                            </a:cubicBezTo>
                            <a:cubicBezTo>
                              <a:pt x="13355" y="8205"/>
                              <a:pt x="14561" y="7911"/>
                              <a:pt x="15787" y="7902"/>
                            </a:cubicBezTo>
                            <a:cubicBezTo>
                              <a:pt x="20263" y="8569"/>
                              <a:pt x="16453" y="10284"/>
                              <a:pt x="15787" y="11998"/>
                            </a:cubicBezTo>
                            <a:cubicBezTo>
                              <a:pt x="15676" y="12404"/>
                              <a:pt x="15915" y="12823"/>
                              <a:pt x="16322" y="12933"/>
                            </a:cubicBezTo>
                            <a:cubicBezTo>
                              <a:pt x="16427" y="12962"/>
                              <a:pt x="16536" y="12968"/>
                              <a:pt x="16644" y="12950"/>
                            </a:cubicBezTo>
                            <a:cubicBezTo>
                              <a:pt x="19787" y="12951"/>
                              <a:pt x="27407" y="10569"/>
                              <a:pt x="25312" y="15713"/>
                            </a:cubicBezTo>
                            <a:cubicBezTo>
                              <a:pt x="25241" y="16077"/>
                              <a:pt x="25442" y="16438"/>
                              <a:pt x="25788" y="16570"/>
                            </a:cubicBezTo>
                            <a:cubicBezTo>
                              <a:pt x="26740" y="16570"/>
                              <a:pt x="31027" y="17523"/>
                              <a:pt x="30550" y="18570"/>
                            </a:cubicBezTo>
                            <a:cubicBezTo>
                              <a:pt x="30443" y="18977"/>
                              <a:pt x="30687" y="19394"/>
                              <a:pt x="31094" y="19501"/>
                            </a:cubicBezTo>
                            <a:cubicBezTo>
                              <a:pt x="31134" y="19512"/>
                              <a:pt x="31176" y="19519"/>
                              <a:pt x="31217" y="19523"/>
                            </a:cubicBezTo>
                            <a:cubicBezTo>
                              <a:pt x="34390" y="19346"/>
                              <a:pt x="37570" y="19346"/>
                              <a:pt x="40742" y="19523"/>
                            </a:cubicBezTo>
                            <a:cubicBezTo>
                              <a:pt x="42279" y="19519"/>
                              <a:pt x="43811" y="19679"/>
                              <a:pt x="45314" y="19999"/>
                            </a:cubicBezTo>
                            <a:cubicBezTo>
                              <a:pt x="46362" y="21237"/>
                              <a:pt x="44647" y="23809"/>
                              <a:pt x="44266" y="24571"/>
                            </a:cubicBezTo>
                            <a:cubicBezTo>
                              <a:pt x="43951" y="24850"/>
                              <a:pt x="43921" y="25331"/>
                              <a:pt x="44199" y="25647"/>
                            </a:cubicBezTo>
                            <a:cubicBezTo>
                              <a:pt x="44220" y="25670"/>
                              <a:pt x="44243" y="25693"/>
                              <a:pt x="44266" y="25714"/>
                            </a:cubicBezTo>
                            <a:cubicBezTo>
                              <a:pt x="45981" y="26476"/>
                              <a:pt x="47314" y="27524"/>
                              <a:pt x="46171" y="29334"/>
                            </a:cubicBezTo>
                            <a:cubicBezTo>
                              <a:pt x="45856" y="29612"/>
                              <a:pt x="45826" y="30093"/>
                              <a:pt x="46104" y="30409"/>
                            </a:cubicBezTo>
                            <a:cubicBezTo>
                              <a:pt x="46125" y="30433"/>
                              <a:pt x="46148" y="30456"/>
                              <a:pt x="46171" y="30477"/>
                            </a:cubicBezTo>
                            <a:cubicBezTo>
                              <a:pt x="50458" y="31620"/>
                              <a:pt x="58078" y="28095"/>
                              <a:pt x="59316" y="33239"/>
                            </a:cubicBezTo>
                            <a:cubicBezTo>
                              <a:pt x="60078" y="36382"/>
                              <a:pt x="59316" y="37049"/>
                              <a:pt x="63412" y="36763"/>
                            </a:cubicBezTo>
                            <a:cubicBezTo>
                              <a:pt x="64174" y="36763"/>
                              <a:pt x="64650" y="35334"/>
                              <a:pt x="63412" y="35334"/>
                            </a:cubicBezTo>
                            <a:cubicBezTo>
                              <a:pt x="59316" y="35334"/>
                              <a:pt x="62269" y="30667"/>
                              <a:pt x="59983" y="29048"/>
                            </a:cubicBezTo>
                            <a:cubicBezTo>
                              <a:pt x="57697" y="27429"/>
                              <a:pt x="51982" y="30477"/>
                              <a:pt x="49410" y="29048"/>
                            </a:cubicBezTo>
                            <a:cubicBezTo>
                              <a:pt x="46838" y="27619"/>
                              <a:pt x="49410" y="27238"/>
                              <a:pt x="48362" y="25428"/>
                            </a:cubicBezTo>
                            <a:cubicBezTo>
                              <a:pt x="47314" y="23619"/>
                              <a:pt x="46933" y="25428"/>
                              <a:pt x="46648" y="24666"/>
                            </a:cubicBezTo>
                            <a:cubicBezTo>
                              <a:pt x="46362" y="23904"/>
                              <a:pt x="47791" y="24000"/>
                              <a:pt x="47791" y="24000"/>
                            </a:cubicBezTo>
                            <a:cubicBezTo>
                              <a:pt x="47791" y="24000"/>
                              <a:pt x="47791" y="23524"/>
                              <a:pt x="47791" y="22857"/>
                            </a:cubicBezTo>
                            <a:cubicBezTo>
                              <a:pt x="47791" y="22190"/>
                              <a:pt x="47791" y="22095"/>
                              <a:pt x="48457" y="21523"/>
                            </a:cubicBezTo>
                            <a:cubicBezTo>
                              <a:pt x="49410" y="16761"/>
                              <a:pt x="41790" y="17904"/>
                              <a:pt x="38932" y="17713"/>
                            </a:cubicBezTo>
                            <a:cubicBezTo>
                              <a:pt x="37094" y="17860"/>
                              <a:pt x="35247" y="17860"/>
                              <a:pt x="33408" y="17713"/>
                            </a:cubicBezTo>
                            <a:cubicBezTo>
                              <a:pt x="33408" y="17713"/>
                              <a:pt x="33408" y="16570"/>
                              <a:pt x="33408" y="16380"/>
                            </a:cubicBezTo>
                            <a:cubicBezTo>
                              <a:pt x="33408" y="16189"/>
                              <a:pt x="28931" y="14760"/>
                              <a:pt x="28836" y="14570"/>
                            </a:cubicBezTo>
                            <a:cubicBezTo>
                              <a:pt x="28741" y="14379"/>
                              <a:pt x="29884" y="12760"/>
                              <a:pt x="29312" y="11808"/>
                            </a:cubicBezTo>
                            <a:cubicBezTo>
                              <a:pt x="28074" y="9331"/>
                              <a:pt x="22835" y="10665"/>
                              <a:pt x="20835" y="10760"/>
                            </a:cubicBezTo>
                            <a:lnTo>
                              <a:pt x="19216" y="10760"/>
                            </a:lnTo>
                            <a:cubicBezTo>
                              <a:pt x="19216" y="10760"/>
                              <a:pt x="20454" y="10760"/>
                              <a:pt x="20454" y="9426"/>
                            </a:cubicBezTo>
                            <a:cubicBezTo>
                              <a:pt x="20454" y="8093"/>
                              <a:pt x="20454" y="8474"/>
                              <a:pt x="20454" y="7617"/>
                            </a:cubicBezTo>
                            <a:cubicBezTo>
                              <a:pt x="20454" y="6759"/>
                              <a:pt x="18930" y="6093"/>
                              <a:pt x="17596" y="5902"/>
                            </a:cubicBezTo>
                            <a:cubicBezTo>
                              <a:pt x="16225" y="5887"/>
                              <a:pt x="14865" y="6146"/>
                              <a:pt x="13596" y="6664"/>
                            </a:cubicBezTo>
                            <a:cubicBezTo>
                              <a:pt x="14279" y="5345"/>
                              <a:pt x="14481" y="3830"/>
                              <a:pt x="14167" y="2378"/>
                            </a:cubicBezTo>
                            <a:cubicBezTo>
                              <a:pt x="13120" y="-2289"/>
                              <a:pt x="7786" y="1140"/>
                              <a:pt x="5119" y="2378"/>
                            </a:cubicBezTo>
                            <a:cubicBezTo>
                              <a:pt x="4452" y="2378"/>
                              <a:pt x="4261" y="3997"/>
                              <a:pt x="5119" y="3711"/>
                            </a:cubicBezTo>
                            <a:cubicBezTo>
                              <a:pt x="5976" y="3426"/>
                              <a:pt x="9691" y="1616"/>
                              <a:pt x="11119" y="1902"/>
                            </a:cubicBezTo>
                            <a:cubicBezTo>
                              <a:pt x="12548" y="2187"/>
                              <a:pt x="11786" y="6093"/>
                              <a:pt x="10357" y="8379"/>
                            </a:cubicBezTo>
                            <a:lnTo>
                              <a:pt x="7309" y="9903"/>
                            </a:lnTo>
                            <a:cubicBezTo>
                              <a:pt x="4856" y="10618"/>
                              <a:pt x="2669" y="12043"/>
                              <a:pt x="1023" y="13998"/>
                            </a:cubicBezTo>
                            <a:cubicBezTo>
                              <a:pt x="-1644" y="17332"/>
                              <a:pt x="1404" y="18380"/>
                              <a:pt x="4452" y="16856"/>
                            </a:cubicBezTo>
                            <a:close/>
                            <a:moveTo>
                              <a:pt x="6071" y="11903"/>
                            </a:moveTo>
                            <a:lnTo>
                              <a:pt x="8452" y="10665"/>
                            </a:lnTo>
                            <a:cubicBezTo>
                              <a:pt x="7535" y="12407"/>
                              <a:pt x="6150" y="13858"/>
                              <a:pt x="4452" y="14856"/>
                            </a:cubicBezTo>
                            <a:cubicBezTo>
                              <a:pt x="4452" y="14856"/>
                              <a:pt x="1118" y="16094"/>
                              <a:pt x="2071" y="14856"/>
                            </a:cubicBezTo>
                            <a:cubicBezTo>
                              <a:pt x="3119" y="13535"/>
                              <a:pt x="4500" y="12516"/>
                              <a:pt x="6071" y="1190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7" name="Freeform: Shape 910"/>
                      <p:cNvSpPr/>
                      <p:nvPr/>
                    </p:nvSpPr>
                    <p:spPr>
                      <a:xfrm>
                        <a:off x="5956458" y="3620544"/>
                        <a:ext cx="50092" cy="27159"/>
                      </a:xfrm>
                      <a:custGeom>
                        <a:avLst/>
                        <a:gdLst>
                          <a:gd name="connsiteX0" fmla="*/ 0 w 50092"/>
                          <a:gd name="connsiteY0" fmla="*/ 14481 h 27159"/>
                          <a:gd name="connsiteX1" fmla="*/ 476 w 50092"/>
                          <a:gd name="connsiteY1" fmla="*/ 15148 h 27159"/>
                          <a:gd name="connsiteX2" fmla="*/ 8763 w 50092"/>
                          <a:gd name="connsiteY2" fmla="*/ 7813 h 27159"/>
                          <a:gd name="connsiteX3" fmla="*/ 13525 w 50092"/>
                          <a:gd name="connsiteY3" fmla="*/ 9242 h 27159"/>
                          <a:gd name="connsiteX4" fmla="*/ 12763 w 50092"/>
                          <a:gd name="connsiteY4" fmla="*/ 11433 h 27159"/>
                          <a:gd name="connsiteX5" fmla="*/ 13430 w 50092"/>
                          <a:gd name="connsiteY5" fmla="*/ 12195 h 27159"/>
                          <a:gd name="connsiteX6" fmla="*/ 20669 w 50092"/>
                          <a:gd name="connsiteY6" fmla="*/ 13338 h 27159"/>
                          <a:gd name="connsiteX7" fmla="*/ 20669 w 50092"/>
                          <a:gd name="connsiteY7" fmla="*/ 14100 h 27159"/>
                          <a:gd name="connsiteX8" fmla="*/ 26384 w 50092"/>
                          <a:gd name="connsiteY8" fmla="*/ 15814 h 27159"/>
                          <a:gd name="connsiteX9" fmla="*/ 25527 w 50092"/>
                          <a:gd name="connsiteY9" fmla="*/ 19815 h 27159"/>
                          <a:gd name="connsiteX10" fmla="*/ 29623 w 50092"/>
                          <a:gd name="connsiteY10" fmla="*/ 19815 h 27159"/>
                          <a:gd name="connsiteX11" fmla="*/ 31813 w 50092"/>
                          <a:gd name="connsiteY11" fmla="*/ 19053 h 27159"/>
                          <a:gd name="connsiteX12" fmla="*/ 31813 w 50092"/>
                          <a:gd name="connsiteY12" fmla="*/ 20291 h 27159"/>
                          <a:gd name="connsiteX13" fmla="*/ 32766 w 50092"/>
                          <a:gd name="connsiteY13" fmla="*/ 21434 h 27159"/>
                          <a:gd name="connsiteX14" fmla="*/ 34671 w 50092"/>
                          <a:gd name="connsiteY14" fmla="*/ 21434 h 27159"/>
                          <a:gd name="connsiteX15" fmla="*/ 35909 w 50092"/>
                          <a:gd name="connsiteY15" fmla="*/ 20672 h 27159"/>
                          <a:gd name="connsiteX16" fmla="*/ 38386 w 50092"/>
                          <a:gd name="connsiteY16" fmla="*/ 21339 h 27159"/>
                          <a:gd name="connsiteX17" fmla="*/ 41624 w 50092"/>
                          <a:gd name="connsiteY17" fmla="*/ 22387 h 27159"/>
                          <a:gd name="connsiteX18" fmla="*/ 41053 w 50092"/>
                          <a:gd name="connsiteY18" fmla="*/ 26483 h 27159"/>
                          <a:gd name="connsiteX19" fmla="*/ 49054 w 50092"/>
                          <a:gd name="connsiteY19" fmla="*/ 26483 h 27159"/>
                          <a:gd name="connsiteX20" fmla="*/ 49054 w 50092"/>
                          <a:gd name="connsiteY20" fmla="*/ 24958 h 27159"/>
                          <a:gd name="connsiteX21" fmla="*/ 45339 w 50092"/>
                          <a:gd name="connsiteY21" fmla="*/ 25435 h 27159"/>
                          <a:gd name="connsiteX22" fmla="*/ 43529 w 50092"/>
                          <a:gd name="connsiteY22" fmla="*/ 21434 h 27159"/>
                          <a:gd name="connsiteX23" fmla="*/ 42958 w 50092"/>
                          <a:gd name="connsiteY23" fmla="*/ 20482 h 27159"/>
                          <a:gd name="connsiteX24" fmla="*/ 37624 w 50092"/>
                          <a:gd name="connsiteY24" fmla="*/ 18577 h 27159"/>
                          <a:gd name="connsiteX25" fmla="*/ 35052 w 50092"/>
                          <a:gd name="connsiteY25" fmla="*/ 19529 h 27159"/>
                          <a:gd name="connsiteX26" fmla="*/ 33623 w 50092"/>
                          <a:gd name="connsiteY26" fmla="*/ 17053 h 27159"/>
                          <a:gd name="connsiteX27" fmla="*/ 33137 w 50092"/>
                          <a:gd name="connsiteY27" fmla="*/ 16407 h 27159"/>
                          <a:gd name="connsiteX28" fmla="*/ 32766 w 50092"/>
                          <a:gd name="connsiteY28" fmla="*/ 16481 h 27159"/>
                          <a:gd name="connsiteX29" fmla="*/ 27432 w 50092"/>
                          <a:gd name="connsiteY29" fmla="*/ 16481 h 27159"/>
                          <a:gd name="connsiteX30" fmla="*/ 29146 w 50092"/>
                          <a:gd name="connsiteY30" fmla="*/ 14290 h 27159"/>
                          <a:gd name="connsiteX31" fmla="*/ 27146 w 50092"/>
                          <a:gd name="connsiteY31" fmla="*/ 11909 h 27159"/>
                          <a:gd name="connsiteX32" fmla="*/ 24003 w 50092"/>
                          <a:gd name="connsiteY32" fmla="*/ 11909 h 27159"/>
                          <a:gd name="connsiteX33" fmla="*/ 21907 w 50092"/>
                          <a:gd name="connsiteY33" fmla="*/ 10861 h 27159"/>
                          <a:gd name="connsiteX34" fmla="*/ 18193 w 50092"/>
                          <a:gd name="connsiteY34" fmla="*/ 9718 h 27159"/>
                          <a:gd name="connsiteX35" fmla="*/ 15621 w 50092"/>
                          <a:gd name="connsiteY35" fmla="*/ 9718 h 27159"/>
                          <a:gd name="connsiteX36" fmla="*/ 14859 w 50092"/>
                          <a:gd name="connsiteY36" fmla="*/ 8290 h 27159"/>
                          <a:gd name="connsiteX37" fmla="*/ 14859 w 50092"/>
                          <a:gd name="connsiteY37" fmla="*/ 5527 h 27159"/>
                          <a:gd name="connsiteX38" fmla="*/ 11335 w 50092"/>
                          <a:gd name="connsiteY38" fmla="*/ 4099 h 27159"/>
                          <a:gd name="connsiteX39" fmla="*/ 7810 w 50092"/>
                          <a:gd name="connsiteY39" fmla="*/ 5242 h 27159"/>
                          <a:gd name="connsiteX40" fmla="*/ 4572 w 50092"/>
                          <a:gd name="connsiteY40" fmla="*/ 3 h 27159"/>
                          <a:gd name="connsiteX41" fmla="*/ 4572 w 50092"/>
                          <a:gd name="connsiteY41" fmla="*/ 1527 h 27159"/>
                          <a:gd name="connsiteX42" fmla="*/ 6001 w 50092"/>
                          <a:gd name="connsiteY42" fmla="*/ 6480 h 27159"/>
                          <a:gd name="connsiteX43" fmla="*/ 0 w 50092"/>
                          <a:gd name="connsiteY43" fmla="*/ 14481 h 27159"/>
                          <a:gd name="connsiteX44" fmla="*/ 3524 w 50092"/>
                          <a:gd name="connsiteY44" fmla="*/ 11814 h 27159"/>
                          <a:gd name="connsiteX45" fmla="*/ 6096 w 50092"/>
                          <a:gd name="connsiteY45" fmla="*/ 9337 h 27159"/>
                          <a:gd name="connsiteX46" fmla="*/ 5620 w 50092"/>
                          <a:gd name="connsiteY46" fmla="*/ 10290 h 27159"/>
                          <a:gd name="connsiteX47" fmla="*/ 3524 w 50092"/>
                          <a:gd name="connsiteY47" fmla="*/ 11814 h 27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0092" h="27159">
                            <a:moveTo>
                              <a:pt x="0" y="14481"/>
                            </a:moveTo>
                            <a:cubicBezTo>
                              <a:pt x="16" y="14777"/>
                              <a:pt x="201" y="15037"/>
                              <a:pt x="476" y="15148"/>
                            </a:cubicBezTo>
                            <a:cubicBezTo>
                              <a:pt x="4191" y="16291"/>
                              <a:pt x="7525" y="12004"/>
                              <a:pt x="8763" y="7813"/>
                            </a:cubicBezTo>
                            <a:cubicBezTo>
                              <a:pt x="10096" y="7813"/>
                              <a:pt x="13049" y="7147"/>
                              <a:pt x="13525" y="9242"/>
                            </a:cubicBezTo>
                            <a:cubicBezTo>
                              <a:pt x="13525" y="9242"/>
                              <a:pt x="12763" y="11147"/>
                              <a:pt x="12763" y="11433"/>
                            </a:cubicBezTo>
                            <a:cubicBezTo>
                              <a:pt x="12763" y="11719"/>
                              <a:pt x="12763" y="12100"/>
                              <a:pt x="13430" y="12195"/>
                            </a:cubicBezTo>
                            <a:cubicBezTo>
                              <a:pt x="15430" y="12195"/>
                              <a:pt x="21717" y="9814"/>
                              <a:pt x="20669" y="13338"/>
                            </a:cubicBezTo>
                            <a:cubicBezTo>
                              <a:pt x="20533" y="13574"/>
                              <a:pt x="20533" y="13864"/>
                              <a:pt x="20669" y="14100"/>
                            </a:cubicBezTo>
                            <a:cubicBezTo>
                              <a:pt x="22288" y="15243"/>
                              <a:pt x="25908" y="13338"/>
                              <a:pt x="26384" y="15814"/>
                            </a:cubicBezTo>
                            <a:cubicBezTo>
                              <a:pt x="26860" y="18291"/>
                              <a:pt x="24193" y="18100"/>
                              <a:pt x="25527" y="19815"/>
                            </a:cubicBezTo>
                            <a:cubicBezTo>
                              <a:pt x="26860" y="21529"/>
                              <a:pt x="28384" y="19815"/>
                              <a:pt x="29623" y="19815"/>
                            </a:cubicBezTo>
                            <a:cubicBezTo>
                              <a:pt x="30861" y="19815"/>
                              <a:pt x="31051" y="18767"/>
                              <a:pt x="31813" y="19053"/>
                            </a:cubicBezTo>
                            <a:cubicBezTo>
                              <a:pt x="32575" y="19339"/>
                              <a:pt x="31813" y="19910"/>
                              <a:pt x="31813" y="20291"/>
                            </a:cubicBezTo>
                            <a:cubicBezTo>
                              <a:pt x="31813" y="20672"/>
                              <a:pt x="32385" y="21244"/>
                              <a:pt x="32766" y="21434"/>
                            </a:cubicBezTo>
                            <a:cubicBezTo>
                              <a:pt x="33147" y="21625"/>
                              <a:pt x="34004" y="21434"/>
                              <a:pt x="34671" y="21434"/>
                            </a:cubicBezTo>
                            <a:cubicBezTo>
                              <a:pt x="35338" y="21434"/>
                              <a:pt x="35433" y="20672"/>
                              <a:pt x="35909" y="20672"/>
                            </a:cubicBezTo>
                            <a:cubicBezTo>
                              <a:pt x="36761" y="20782"/>
                              <a:pt x="37594" y="21006"/>
                              <a:pt x="38386" y="21339"/>
                            </a:cubicBezTo>
                            <a:cubicBezTo>
                              <a:pt x="38386" y="21339"/>
                              <a:pt x="42005" y="22958"/>
                              <a:pt x="41624" y="22387"/>
                            </a:cubicBezTo>
                            <a:cubicBezTo>
                              <a:pt x="41243" y="21815"/>
                              <a:pt x="40005" y="24958"/>
                              <a:pt x="41053" y="26483"/>
                            </a:cubicBezTo>
                            <a:cubicBezTo>
                              <a:pt x="42100" y="28006"/>
                              <a:pt x="47530" y="26483"/>
                              <a:pt x="49054" y="26483"/>
                            </a:cubicBezTo>
                            <a:cubicBezTo>
                              <a:pt x="50578" y="26483"/>
                              <a:pt x="50292" y="24958"/>
                              <a:pt x="49054" y="24958"/>
                            </a:cubicBezTo>
                            <a:lnTo>
                              <a:pt x="45339" y="25435"/>
                            </a:lnTo>
                            <a:cubicBezTo>
                              <a:pt x="42100" y="24006"/>
                              <a:pt x="42958" y="23053"/>
                              <a:pt x="43529" y="21434"/>
                            </a:cubicBezTo>
                            <a:cubicBezTo>
                              <a:pt x="44101" y="19815"/>
                              <a:pt x="43529" y="20482"/>
                              <a:pt x="42958" y="20482"/>
                            </a:cubicBezTo>
                            <a:cubicBezTo>
                              <a:pt x="40767" y="20482"/>
                              <a:pt x="39338" y="18481"/>
                              <a:pt x="37624" y="18577"/>
                            </a:cubicBezTo>
                            <a:cubicBezTo>
                              <a:pt x="36750" y="18847"/>
                              <a:pt x="35891" y="19165"/>
                              <a:pt x="35052" y="19529"/>
                            </a:cubicBezTo>
                            <a:cubicBezTo>
                              <a:pt x="32480" y="19529"/>
                              <a:pt x="33718" y="18767"/>
                              <a:pt x="33623" y="17053"/>
                            </a:cubicBezTo>
                            <a:cubicBezTo>
                              <a:pt x="33667" y="16740"/>
                              <a:pt x="33450" y="16451"/>
                              <a:pt x="33137" y="16407"/>
                            </a:cubicBezTo>
                            <a:cubicBezTo>
                              <a:pt x="33009" y="16389"/>
                              <a:pt x="32878" y="16415"/>
                              <a:pt x="32766" y="16481"/>
                            </a:cubicBezTo>
                            <a:cubicBezTo>
                              <a:pt x="31242" y="16958"/>
                              <a:pt x="27527" y="20005"/>
                              <a:pt x="27432" y="16481"/>
                            </a:cubicBezTo>
                            <a:cubicBezTo>
                              <a:pt x="27432" y="16005"/>
                              <a:pt x="29051" y="14957"/>
                              <a:pt x="29146" y="14290"/>
                            </a:cubicBezTo>
                            <a:cubicBezTo>
                              <a:pt x="29242" y="13624"/>
                              <a:pt x="28575" y="12195"/>
                              <a:pt x="27146" y="11909"/>
                            </a:cubicBezTo>
                            <a:cubicBezTo>
                              <a:pt x="26113" y="11666"/>
                              <a:pt x="25037" y="11666"/>
                              <a:pt x="24003" y="11909"/>
                            </a:cubicBezTo>
                            <a:cubicBezTo>
                              <a:pt x="19907" y="12576"/>
                              <a:pt x="23336" y="11909"/>
                              <a:pt x="21907" y="10861"/>
                            </a:cubicBezTo>
                            <a:cubicBezTo>
                              <a:pt x="20479" y="9814"/>
                              <a:pt x="20383" y="9623"/>
                              <a:pt x="18193" y="9718"/>
                            </a:cubicBezTo>
                            <a:cubicBezTo>
                              <a:pt x="17338" y="9810"/>
                              <a:pt x="16476" y="9810"/>
                              <a:pt x="15621" y="9718"/>
                            </a:cubicBezTo>
                            <a:cubicBezTo>
                              <a:pt x="13430" y="9147"/>
                              <a:pt x="14954" y="9718"/>
                              <a:pt x="14859" y="8290"/>
                            </a:cubicBezTo>
                            <a:cubicBezTo>
                              <a:pt x="14764" y="6861"/>
                              <a:pt x="15621" y="6575"/>
                              <a:pt x="14859" y="5527"/>
                            </a:cubicBezTo>
                            <a:cubicBezTo>
                              <a:pt x="14097" y="4480"/>
                              <a:pt x="13144" y="3718"/>
                              <a:pt x="11335" y="4099"/>
                            </a:cubicBezTo>
                            <a:cubicBezTo>
                              <a:pt x="10126" y="4364"/>
                              <a:pt x="8945" y="4747"/>
                              <a:pt x="7810" y="5242"/>
                            </a:cubicBezTo>
                            <a:cubicBezTo>
                              <a:pt x="7810" y="2289"/>
                              <a:pt x="7810" y="-92"/>
                              <a:pt x="4572" y="3"/>
                            </a:cubicBezTo>
                            <a:cubicBezTo>
                              <a:pt x="3810" y="3"/>
                              <a:pt x="3143" y="1336"/>
                              <a:pt x="4572" y="1527"/>
                            </a:cubicBezTo>
                            <a:cubicBezTo>
                              <a:pt x="6001" y="1717"/>
                              <a:pt x="6572" y="4194"/>
                              <a:pt x="6001" y="6480"/>
                            </a:cubicBezTo>
                            <a:cubicBezTo>
                              <a:pt x="3524" y="8480"/>
                              <a:pt x="286" y="11719"/>
                              <a:pt x="0" y="14481"/>
                            </a:cubicBezTo>
                            <a:close/>
                            <a:moveTo>
                              <a:pt x="3524" y="11814"/>
                            </a:moveTo>
                            <a:cubicBezTo>
                              <a:pt x="4181" y="10803"/>
                              <a:pt x="5061" y="9956"/>
                              <a:pt x="6096" y="9337"/>
                            </a:cubicBezTo>
                            <a:cubicBezTo>
                              <a:pt x="5977" y="9673"/>
                              <a:pt x="5817" y="9993"/>
                              <a:pt x="5620" y="10290"/>
                            </a:cubicBezTo>
                            <a:cubicBezTo>
                              <a:pt x="5334" y="10861"/>
                              <a:pt x="2857" y="14005"/>
                              <a:pt x="3524" y="1181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8" name="Freeform: Shape 911"/>
                      <p:cNvSpPr/>
                      <p:nvPr/>
                    </p:nvSpPr>
                    <p:spPr>
                      <a:xfrm>
                        <a:off x="5996654" y="3690274"/>
                        <a:ext cx="65460" cy="36727"/>
                      </a:xfrm>
                      <a:custGeom>
                        <a:avLst/>
                        <a:gdLst>
                          <a:gd name="connsiteX0" fmla="*/ 6191 w 65460"/>
                          <a:gd name="connsiteY0" fmla="*/ 17237 h 36727"/>
                          <a:gd name="connsiteX1" fmla="*/ 14097 w 65460"/>
                          <a:gd name="connsiteY1" fmla="*/ 9141 h 36727"/>
                          <a:gd name="connsiteX2" fmla="*/ 17526 w 65460"/>
                          <a:gd name="connsiteY2" fmla="*/ 8283 h 36727"/>
                          <a:gd name="connsiteX3" fmla="*/ 17526 w 65460"/>
                          <a:gd name="connsiteY3" fmla="*/ 12379 h 36727"/>
                          <a:gd name="connsiteX4" fmla="*/ 18061 w 65460"/>
                          <a:gd name="connsiteY4" fmla="*/ 13315 h 36727"/>
                          <a:gd name="connsiteX5" fmla="*/ 18383 w 65460"/>
                          <a:gd name="connsiteY5" fmla="*/ 13332 h 36727"/>
                          <a:gd name="connsiteX6" fmla="*/ 27051 w 65460"/>
                          <a:gd name="connsiteY6" fmla="*/ 16094 h 36727"/>
                          <a:gd name="connsiteX7" fmla="*/ 27051 w 65460"/>
                          <a:gd name="connsiteY7" fmla="*/ 16951 h 36727"/>
                          <a:gd name="connsiteX8" fmla="*/ 31814 w 65460"/>
                          <a:gd name="connsiteY8" fmla="*/ 18952 h 36727"/>
                          <a:gd name="connsiteX9" fmla="*/ 32357 w 65460"/>
                          <a:gd name="connsiteY9" fmla="*/ 19882 h 36727"/>
                          <a:gd name="connsiteX10" fmla="*/ 32480 w 65460"/>
                          <a:gd name="connsiteY10" fmla="*/ 19904 h 36727"/>
                          <a:gd name="connsiteX11" fmla="*/ 42005 w 65460"/>
                          <a:gd name="connsiteY11" fmla="*/ 19904 h 36727"/>
                          <a:gd name="connsiteX12" fmla="*/ 46577 w 65460"/>
                          <a:gd name="connsiteY12" fmla="*/ 19904 h 36727"/>
                          <a:gd name="connsiteX13" fmla="*/ 45530 w 65460"/>
                          <a:gd name="connsiteY13" fmla="*/ 24476 h 36727"/>
                          <a:gd name="connsiteX14" fmla="*/ 45462 w 65460"/>
                          <a:gd name="connsiteY14" fmla="*/ 25551 h 36727"/>
                          <a:gd name="connsiteX15" fmla="*/ 45530 w 65460"/>
                          <a:gd name="connsiteY15" fmla="*/ 25619 h 36727"/>
                          <a:gd name="connsiteX16" fmla="*/ 47435 w 65460"/>
                          <a:gd name="connsiteY16" fmla="*/ 29238 h 36727"/>
                          <a:gd name="connsiteX17" fmla="*/ 47367 w 65460"/>
                          <a:gd name="connsiteY17" fmla="*/ 30314 h 36727"/>
                          <a:gd name="connsiteX18" fmla="*/ 47435 w 65460"/>
                          <a:gd name="connsiteY18" fmla="*/ 30381 h 36727"/>
                          <a:gd name="connsiteX19" fmla="*/ 60579 w 65460"/>
                          <a:gd name="connsiteY19" fmla="*/ 33144 h 36727"/>
                          <a:gd name="connsiteX20" fmla="*/ 64770 w 65460"/>
                          <a:gd name="connsiteY20" fmla="*/ 36668 h 36727"/>
                          <a:gd name="connsiteX21" fmla="*/ 64770 w 65460"/>
                          <a:gd name="connsiteY21" fmla="*/ 35239 h 36727"/>
                          <a:gd name="connsiteX22" fmla="*/ 61341 w 65460"/>
                          <a:gd name="connsiteY22" fmla="*/ 28953 h 36727"/>
                          <a:gd name="connsiteX23" fmla="*/ 50768 w 65460"/>
                          <a:gd name="connsiteY23" fmla="*/ 28953 h 36727"/>
                          <a:gd name="connsiteX24" fmla="*/ 49721 w 65460"/>
                          <a:gd name="connsiteY24" fmla="*/ 25333 h 36727"/>
                          <a:gd name="connsiteX25" fmla="*/ 48006 w 65460"/>
                          <a:gd name="connsiteY25" fmla="*/ 24666 h 36727"/>
                          <a:gd name="connsiteX26" fmla="*/ 47339 w 65460"/>
                          <a:gd name="connsiteY26" fmla="*/ 24000 h 36727"/>
                          <a:gd name="connsiteX27" fmla="*/ 47339 w 65460"/>
                          <a:gd name="connsiteY27" fmla="*/ 22857 h 36727"/>
                          <a:gd name="connsiteX28" fmla="*/ 48006 w 65460"/>
                          <a:gd name="connsiteY28" fmla="*/ 21523 h 36727"/>
                          <a:gd name="connsiteX29" fmla="*/ 38481 w 65460"/>
                          <a:gd name="connsiteY29" fmla="*/ 17713 h 36727"/>
                          <a:gd name="connsiteX30" fmla="*/ 32957 w 65460"/>
                          <a:gd name="connsiteY30" fmla="*/ 17713 h 36727"/>
                          <a:gd name="connsiteX31" fmla="*/ 32957 w 65460"/>
                          <a:gd name="connsiteY31" fmla="*/ 16380 h 36727"/>
                          <a:gd name="connsiteX32" fmla="*/ 28385 w 65460"/>
                          <a:gd name="connsiteY32" fmla="*/ 14570 h 36727"/>
                          <a:gd name="connsiteX33" fmla="*/ 28385 w 65460"/>
                          <a:gd name="connsiteY33" fmla="*/ 11808 h 36727"/>
                          <a:gd name="connsiteX34" fmla="*/ 19907 w 65460"/>
                          <a:gd name="connsiteY34" fmla="*/ 10760 h 36727"/>
                          <a:gd name="connsiteX35" fmla="*/ 18479 w 65460"/>
                          <a:gd name="connsiteY35" fmla="*/ 10760 h 36727"/>
                          <a:gd name="connsiteX36" fmla="*/ 19812 w 65460"/>
                          <a:gd name="connsiteY36" fmla="*/ 9427 h 36727"/>
                          <a:gd name="connsiteX37" fmla="*/ 19812 w 65460"/>
                          <a:gd name="connsiteY37" fmla="*/ 7617 h 36727"/>
                          <a:gd name="connsiteX38" fmla="*/ 16955 w 65460"/>
                          <a:gd name="connsiteY38" fmla="*/ 5902 h 36727"/>
                          <a:gd name="connsiteX39" fmla="*/ 12954 w 65460"/>
                          <a:gd name="connsiteY39" fmla="*/ 6664 h 36727"/>
                          <a:gd name="connsiteX40" fmla="*/ 13621 w 65460"/>
                          <a:gd name="connsiteY40" fmla="*/ 2378 h 36727"/>
                          <a:gd name="connsiteX41" fmla="*/ 4096 w 65460"/>
                          <a:gd name="connsiteY41" fmla="*/ 2378 h 36727"/>
                          <a:gd name="connsiteX42" fmla="*/ 4096 w 65460"/>
                          <a:gd name="connsiteY42" fmla="*/ 3712 h 36727"/>
                          <a:gd name="connsiteX43" fmla="*/ 10097 w 65460"/>
                          <a:gd name="connsiteY43" fmla="*/ 1902 h 36727"/>
                          <a:gd name="connsiteX44" fmla="*/ 9335 w 65460"/>
                          <a:gd name="connsiteY44" fmla="*/ 8379 h 36727"/>
                          <a:gd name="connsiteX45" fmla="*/ 6287 w 65460"/>
                          <a:gd name="connsiteY45" fmla="*/ 9903 h 36727"/>
                          <a:gd name="connsiteX46" fmla="*/ 0 w 65460"/>
                          <a:gd name="connsiteY46" fmla="*/ 13998 h 36727"/>
                          <a:gd name="connsiteX47" fmla="*/ 6191 w 65460"/>
                          <a:gd name="connsiteY47" fmla="*/ 17237 h 36727"/>
                          <a:gd name="connsiteX48" fmla="*/ 7811 w 65460"/>
                          <a:gd name="connsiteY48" fmla="*/ 12284 h 36727"/>
                          <a:gd name="connsiteX49" fmla="*/ 10192 w 65460"/>
                          <a:gd name="connsiteY49" fmla="*/ 11046 h 36727"/>
                          <a:gd name="connsiteX50" fmla="*/ 6191 w 65460"/>
                          <a:gd name="connsiteY50" fmla="*/ 15237 h 36727"/>
                          <a:gd name="connsiteX51" fmla="*/ 3810 w 65460"/>
                          <a:gd name="connsiteY51" fmla="*/ 15237 h 36727"/>
                          <a:gd name="connsiteX52" fmla="*/ 7811 w 65460"/>
                          <a:gd name="connsiteY52" fmla="*/ 12284 h 36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5460" h="36727">
                            <a:moveTo>
                              <a:pt x="6191" y="17237"/>
                            </a:moveTo>
                            <a:cubicBezTo>
                              <a:pt x="9418" y="15187"/>
                              <a:pt x="12125" y="12415"/>
                              <a:pt x="14097" y="9141"/>
                            </a:cubicBezTo>
                            <a:cubicBezTo>
                              <a:pt x="15156" y="8587"/>
                              <a:pt x="16331" y="8293"/>
                              <a:pt x="17526" y="8283"/>
                            </a:cubicBezTo>
                            <a:cubicBezTo>
                              <a:pt x="22003" y="8950"/>
                              <a:pt x="18193" y="10665"/>
                              <a:pt x="17526" y="12379"/>
                            </a:cubicBezTo>
                            <a:cubicBezTo>
                              <a:pt x="17416" y="12785"/>
                              <a:pt x="17655" y="13204"/>
                              <a:pt x="18061" y="13315"/>
                            </a:cubicBezTo>
                            <a:cubicBezTo>
                              <a:pt x="18166" y="13343"/>
                              <a:pt x="18276" y="13349"/>
                              <a:pt x="18383" y="13332"/>
                            </a:cubicBezTo>
                            <a:cubicBezTo>
                              <a:pt x="21527" y="12855"/>
                              <a:pt x="29147" y="10950"/>
                              <a:pt x="27051" y="16094"/>
                            </a:cubicBezTo>
                            <a:cubicBezTo>
                              <a:pt x="26875" y="16353"/>
                              <a:pt x="26875" y="16692"/>
                              <a:pt x="27051" y="16951"/>
                            </a:cubicBezTo>
                            <a:cubicBezTo>
                              <a:pt x="28004" y="16951"/>
                              <a:pt x="32290" y="17904"/>
                              <a:pt x="31814" y="18952"/>
                            </a:cubicBezTo>
                            <a:cubicBezTo>
                              <a:pt x="31707" y="19359"/>
                              <a:pt x="31950" y="19775"/>
                              <a:pt x="32357" y="19882"/>
                            </a:cubicBezTo>
                            <a:cubicBezTo>
                              <a:pt x="32397" y="19893"/>
                              <a:pt x="32439" y="19900"/>
                              <a:pt x="32480" y="19904"/>
                            </a:cubicBezTo>
                            <a:cubicBezTo>
                              <a:pt x="35653" y="19728"/>
                              <a:pt x="38833" y="19728"/>
                              <a:pt x="42005" y="19904"/>
                            </a:cubicBezTo>
                            <a:cubicBezTo>
                              <a:pt x="43525" y="19743"/>
                              <a:pt x="45058" y="19743"/>
                              <a:pt x="46577" y="19904"/>
                            </a:cubicBezTo>
                            <a:cubicBezTo>
                              <a:pt x="47625" y="21142"/>
                              <a:pt x="46006" y="23714"/>
                              <a:pt x="45530" y="24476"/>
                            </a:cubicBezTo>
                            <a:cubicBezTo>
                              <a:pt x="45214" y="24754"/>
                              <a:pt x="45184" y="25236"/>
                              <a:pt x="45462" y="25551"/>
                            </a:cubicBezTo>
                            <a:cubicBezTo>
                              <a:pt x="45483" y="25575"/>
                              <a:pt x="45506" y="25598"/>
                              <a:pt x="45530" y="25619"/>
                            </a:cubicBezTo>
                            <a:cubicBezTo>
                              <a:pt x="47244" y="26381"/>
                              <a:pt x="48578" y="27429"/>
                              <a:pt x="47435" y="29238"/>
                            </a:cubicBezTo>
                            <a:cubicBezTo>
                              <a:pt x="47119" y="29517"/>
                              <a:pt x="47089" y="29998"/>
                              <a:pt x="47367" y="30314"/>
                            </a:cubicBezTo>
                            <a:cubicBezTo>
                              <a:pt x="47388" y="30338"/>
                              <a:pt x="47411" y="30360"/>
                              <a:pt x="47435" y="30381"/>
                            </a:cubicBezTo>
                            <a:cubicBezTo>
                              <a:pt x="51721" y="31524"/>
                              <a:pt x="59341" y="28000"/>
                              <a:pt x="60579" y="33144"/>
                            </a:cubicBezTo>
                            <a:cubicBezTo>
                              <a:pt x="61341" y="36287"/>
                              <a:pt x="60579" y="36954"/>
                              <a:pt x="64770" y="36668"/>
                            </a:cubicBezTo>
                            <a:cubicBezTo>
                              <a:pt x="65437" y="36668"/>
                              <a:pt x="65913" y="35239"/>
                              <a:pt x="64770" y="35239"/>
                            </a:cubicBezTo>
                            <a:cubicBezTo>
                              <a:pt x="60674" y="35239"/>
                              <a:pt x="63627" y="30572"/>
                              <a:pt x="61341" y="28953"/>
                            </a:cubicBezTo>
                            <a:cubicBezTo>
                              <a:pt x="59055" y="27333"/>
                              <a:pt x="53340" y="30381"/>
                              <a:pt x="50768" y="28953"/>
                            </a:cubicBezTo>
                            <a:cubicBezTo>
                              <a:pt x="48197" y="27524"/>
                              <a:pt x="51245" y="27238"/>
                              <a:pt x="49721" y="25333"/>
                            </a:cubicBezTo>
                            <a:cubicBezTo>
                              <a:pt x="48197" y="23428"/>
                              <a:pt x="48292" y="25333"/>
                              <a:pt x="48006" y="24666"/>
                            </a:cubicBezTo>
                            <a:cubicBezTo>
                              <a:pt x="47720" y="24000"/>
                              <a:pt x="47435" y="24000"/>
                              <a:pt x="47339" y="24000"/>
                            </a:cubicBezTo>
                            <a:cubicBezTo>
                              <a:pt x="47244" y="24000"/>
                              <a:pt x="47339" y="23523"/>
                              <a:pt x="47339" y="22857"/>
                            </a:cubicBezTo>
                            <a:cubicBezTo>
                              <a:pt x="47339" y="22190"/>
                              <a:pt x="47816" y="22095"/>
                              <a:pt x="48006" y="21523"/>
                            </a:cubicBezTo>
                            <a:cubicBezTo>
                              <a:pt x="48959" y="16761"/>
                              <a:pt x="41339" y="17904"/>
                              <a:pt x="38481" y="17713"/>
                            </a:cubicBezTo>
                            <a:cubicBezTo>
                              <a:pt x="36643" y="17861"/>
                              <a:pt x="34795" y="17861"/>
                              <a:pt x="32957" y="17713"/>
                            </a:cubicBezTo>
                            <a:cubicBezTo>
                              <a:pt x="32957" y="17713"/>
                              <a:pt x="32957" y="16570"/>
                              <a:pt x="32957" y="16380"/>
                            </a:cubicBezTo>
                            <a:cubicBezTo>
                              <a:pt x="32957" y="16189"/>
                              <a:pt x="28480" y="14761"/>
                              <a:pt x="28385" y="14570"/>
                            </a:cubicBezTo>
                            <a:cubicBezTo>
                              <a:pt x="28289" y="14379"/>
                              <a:pt x="29432" y="12760"/>
                              <a:pt x="28385" y="11808"/>
                            </a:cubicBezTo>
                            <a:cubicBezTo>
                              <a:pt x="27337" y="10855"/>
                              <a:pt x="21908" y="10665"/>
                              <a:pt x="19907" y="10760"/>
                            </a:cubicBezTo>
                            <a:lnTo>
                              <a:pt x="18479" y="10760"/>
                            </a:lnTo>
                            <a:cubicBezTo>
                              <a:pt x="18479" y="10760"/>
                              <a:pt x="19717" y="10760"/>
                              <a:pt x="19812" y="9427"/>
                            </a:cubicBezTo>
                            <a:cubicBezTo>
                              <a:pt x="19907" y="8093"/>
                              <a:pt x="19812" y="8474"/>
                              <a:pt x="19812" y="7617"/>
                            </a:cubicBezTo>
                            <a:cubicBezTo>
                              <a:pt x="19812" y="6760"/>
                              <a:pt x="18288" y="6093"/>
                              <a:pt x="16955" y="5902"/>
                            </a:cubicBezTo>
                            <a:cubicBezTo>
                              <a:pt x="15584" y="5887"/>
                              <a:pt x="14224" y="6146"/>
                              <a:pt x="12954" y="6664"/>
                            </a:cubicBezTo>
                            <a:cubicBezTo>
                              <a:pt x="13615" y="5339"/>
                              <a:pt x="13848" y="3841"/>
                              <a:pt x="13621" y="2378"/>
                            </a:cubicBezTo>
                            <a:cubicBezTo>
                              <a:pt x="12478" y="-2289"/>
                              <a:pt x="7144" y="1140"/>
                              <a:pt x="4096" y="2378"/>
                            </a:cubicBezTo>
                            <a:cubicBezTo>
                              <a:pt x="3429" y="2378"/>
                              <a:pt x="3239" y="3997"/>
                              <a:pt x="4096" y="3712"/>
                            </a:cubicBezTo>
                            <a:cubicBezTo>
                              <a:pt x="4953" y="3426"/>
                              <a:pt x="8668" y="1616"/>
                              <a:pt x="10097" y="1902"/>
                            </a:cubicBezTo>
                            <a:cubicBezTo>
                              <a:pt x="11525" y="2187"/>
                              <a:pt x="10763" y="6093"/>
                              <a:pt x="9335" y="8379"/>
                            </a:cubicBezTo>
                            <a:lnTo>
                              <a:pt x="6287" y="9903"/>
                            </a:lnTo>
                            <a:cubicBezTo>
                              <a:pt x="3845" y="10643"/>
                              <a:pt x="1664" y="12064"/>
                              <a:pt x="0" y="13998"/>
                            </a:cubicBezTo>
                            <a:cubicBezTo>
                              <a:pt x="191" y="17713"/>
                              <a:pt x="3143" y="18761"/>
                              <a:pt x="6191" y="17237"/>
                            </a:cubicBezTo>
                            <a:close/>
                            <a:moveTo>
                              <a:pt x="7811" y="12284"/>
                            </a:moveTo>
                            <a:lnTo>
                              <a:pt x="10192" y="11046"/>
                            </a:lnTo>
                            <a:cubicBezTo>
                              <a:pt x="9275" y="12788"/>
                              <a:pt x="7889" y="14239"/>
                              <a:pt x="6191" y="15237"/>
                            </a:cubicBezTo>
                            <a:cubicBezTo>
                              <a:pt x="6191" y="15237"/>
                              <a:pt x="2858" y="16475"/>
                              <a:pt x="3810" y="15237"/>
                            </a:cubicBezTo>
                            <a:cubicBezTo>
                              <a:pt x="4859" y="13916"/>
                              <a:pt x="6239" y="12897"/>
                              <a:pt x="7811" y="1228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49" name="Freeform: Shape 912"/>
                      <p:cNvSpPr/>
                      <p:nvPr/>
                    </p:nvSpPr>
                    <p:spPr>
                      <a:xfrm>
                        <a:off x="5954649" y="3662267"/>
                        <a:ext cx="50089" cy="26924"/>
                      </a:xfrm>
                      <a:custGeom>
                        <a:avLst/>
                        <a:gdLst>
                          <a:gd name="connsiteX0" fmla="*/ 0 w 50089"/>
                          <a:gd name="connsiteY0" fmla="*/ 14383 h 26924"/>
                          <a:gd name="connsiteX1" fmla="*/ 476 w 50089"/>
                          <a:gd name="connsiteY1" fmla="*/ 15050 h 26924"/>
                          <a:gd name="connsiteX2" fmla="*/ 8763 w 50089"/>
                          <a:gd name="connsiteY2" fmla="*/ 7620 h 26924"/>
                          <a:gd name="connsiteX3" fmla="*/ 13430 w 50089"/>
                          <a:gd name="connsiteY3" fmla="*/ 9144 h 26924"/>
                          <a:gd name="connsiteX4" fmla="*/ 12668 w 50089"/>
                          <a:gd name="connsiteY4" fmla="*/ 11335 h 26924"/>
                          <a:gd name="connsiteX5" fmla="*/ 13335 w 50089"/>
                          <a:gd name="connsiteY5" fmla="*/ 12097 h 26924"/>
                          <a:gd name="connsiteX6" fmla="*/ 20669 w 50089"/>
                          <a:gd name="connsiteY6" fmla="*/ 13145 h 26924"/>
                          <a:gd name="connsiteX7" fmla="*/ 20669 w 50089"/>
                          <a:gd name="connsiteY7" fmla="*/ 14002 h 26924"/>
                          <a:gd name="connsiteX8" fmla="*/ 26479 w 50089"/>
                          <a:gd name="connsiteY8" fmla="*/ 15716 h 26924"/>
                          <a:gd name="connsiteX9" fmla="*/ 25622 w 50089"/>
                          <a:gd name="connsiteY9" fmla="*/ 19621 h 26924"/>
                          <a:gd name="connsiteX10" fmla="*/ 29623 w 50089"/>
                          <a:gd name="connsiteY10" fmla="*/ 19621 h 26924"/>
                          <a:gd name="connsiteX11" fmla="*/ 31909 w 50089"/>
                          <a:gd name="connsiteY11" fmla="*/ 18860 h 26924"/>
                          <a:gd name="connsiteX12" fmla="*/ 31909 w 50089"/>
                          <a:gd name="connsiteY12" fmla="*/ 20003 h 26924"/>
                          <a:gd name="connsiteX13" fmla="*/ 32861 w 50089"/>
                          <a:gd name="connsiteY13" fmla="*/ 21241 h 26924"/>
                          <a:gd name="connsiteX14" fmla="*/ 34671 w 50089"/>
                          <a:gd name="connsiteY14" fmla="*/ 21241 h 26924"/>
                          <a:gd name="connsiteX15" fmla="*/ 36004 w 50089"/>
                          <a:gd name="connsiteY15" fmla="*/ 20574 h 26924"/>
                          <a:gd name="connsiteX16" fmla="*/ 38481 w 50089"/>
                          <a:gd name="connsiteY16" fmla="*/ 21241 h 26924"/>
                          <a:gd name="connsiteX17" fmla="*/ 41624 w 50089"/>
                          <a:gd name="connsiteY17" fmla="*/ 22193 h 26924"/>
                          <a:gd name="connsiteX18" fmla="*/ 41148 w 50089"/>
                          <a:gd name="connsiteY18" fmla="*/ 26289 h 26924"/>
                          <a:gd name="connsiteX19" fmla="*/ 49054 w 50089"/>
                          <a:gd name="connsiteY19" fmla="*/ 26289 h 26924"/>
                          <a:gd name="connsiteX20" fmla="*/ 49054 w 50089"/>
                          <a:gd name="connsiteY20" fmla="*/ 24670 h 26924"/>
                          <a:gd name="connsiteX21" fmla="*/ 45244 w 50089"/>
                          <a:gd name="connsiteY21" fmla="*/ 25146 h 26924"/>
                          <a:gd name="connsiteX22" fmla="*/ 43529 w 50089"/>
                          <a:gd name="connsiteY22" fmla="*/ 21241 h 26924"/>
                          <a:gd name="connsiteX23" fmla="*/ 42863 w 50089"/>
                          <a:gd name="connsiteY23" fmla="*/ 20288 h 26924"/>
                          <a:gd name="connsiteX24" fmla="*/ 37624 w 50089"/>
                          <a:gd name="connsiteY24" fmla="*/ 18288 h 26924"/>
                          <a:gd name="connsiteX25" fmla="*/ 34957 w 50089"/>
                          <a:gd name="connsiteY25" fmla="*/ 19336 h 26924"/>
                          <a:gd name="connsiteX26" fmla="*/ 33623 w 50089"/>
                          <a:gd name="connsiteY26" fmla="*/ 16764 h 26924"/>
                          <a:gd name="connsiteX27" fmla="*/ 32671 w 50089"/>
                          <a:gd name="connsiteY27" fmla="*/ 16193 h 26924"/>
                          <a:gd name="connsiteX28" fmla="*/ 27432 w 50089"/>
                          <a:gd name="connsiteY28" fmla="*/ 16193 h 26924"/>
                          <a:gd name="connsiteX29" fmla="*/ 29051 w 50089"/>
                          <a:gd name="connsiteY29" fmla="*/ 14002 h 26924"/>
                          <a:gd name="connsiteX30" fmla="*/ 27051 w 50089"/>
                          <a:gd name="connsiteY30" fmla="*/ 11621 h 26924"/>
                          <a:gd name="connsiteX31" fmla="*/ 23908 w 50089"/>
                          <a:gd name="connsiteY31" fmla="*/ 12097 h 26924"/>
                          <a:gd name="connsiteX32" fmla="*/ 21908 w 50089"/>
                          <a:gd name="connsiteY32" fmla="*/ 11049 h 26924"/>
                          <a:gd name="connsiteX33" fmla="*/ 18193 w 50089"/>
                          <a:gd name="connsiteY33" fmla="*/ 9811 h 26924"/>
                          <a:gd name="connsiteX34" fmla="*/ 15621 w 50089"/>
                          <a:gd name="connsiteY34" fmla="*/ 9811 h 26924"/>
                          <a:gd name="connsiteX35" fmla="*/ 14764 w 50089"/>
                          <a:gd name="connsiteY35" fmla="*/ 8382 h 26924"/>
                          <a:gd name="connsiteX36" fmla="*/ 15240 w 50089"/>
                          <a:gd name="connsiteY36" fmla="*/ 5525 h 26924"/>
                          <a:gd name="connsiteX37" fmla="*/ 11621 w 50089"/>
                          <a:gd name="connsiteY37" fmla="*/ 4096 h 26924"/>
                          <a:gd name="connsiteX38" fmla="*/ 8192 w 50089"/>
                          <a:gd name="connsiteY38" fmla="*/ 5334 h 26924"/>
                          <a:gd name="connsiteX39" fmla="*/ 4858 w 50089"/>
                          <a:gd name="connsiteY39" fmla="*/ 0 h 26924"/>
                          <a:gd name="connsiteX40" fmla="*/ 4381 w 50089"/>
                          <a:gd name="connsiteY40" fmla="*/ 1524 h 26924"/>
                          <a:gd name="connsiteX41" fmla="*/ 5905 w 50089"/>
                          <a:gd name="connsiteY41" fmla="*/ 6477 h 26924"/>
                          <a:gd name="connsiteX42" fmla="*/ 0 w 50089"/>
                          <a:gd name="connsiteY42" fmla="*/ 14383 h 26924"/>
                          <a:gd name="connsiteX43" fmla="*/ 3524 w 50089"/>
                          <a:gd name="connsiteY43" fmla="*/ 11716 h 26924"/>
                          <a:gd name="connsiteX44" fmla="*/ 6096 w 50089"/>
                          <a:gd name="connsiteY44" fmla="*/ 9144 h 26924"/>
                          <a:gd name="connsiteX45" fmla="*/ 5620 w 50089"/>
                          <a:gd name="connsiteY45" fmla="*/ 10192 h 26924"/>
                          <a:gd name="connsiteX46" fmla="*/ 3524 w 50089"/>
                          <a:gd name="connsiteY46" fmla="*/ 11621 h 26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50089" h="26924">
                            <a:moveTo>
                              <a:pt x="0" y="14383"/>
                            </a:moveTo>
                            <a:cubicBezTo>
                              <a:pt x="0" y="14383"/>
                              <a:pt x="0" y="14954"/>
                              <a:pt x="476" y="15050"/>
                            </a:cubicBezTo>
                            <a:cubicBezTo>
                              <a:pt x="4096" y="16193"/>
                              <a:pt x="7429" y="11906"/>
                              <a:pt x="8763" y="7620"/>
                            </a:cubicBezTo>
                            <a:cubicBezTo>
                              <a:pt x="10096" y="7620"/>
                              <a:pt x="12954" y="7049"/>
                              <a:pt x="13430" y="9144"/>
                            </a:cubicBezTo>
                            <a:cubicBezTo>
                              <a:pt x="13132" y="9858"/>
                              <a:pt x="12878" y="10590"/>
                              <a:pt x="12668" y="11335"/>
                            </a:cubicBezTo>
                            <a:cubicBezTo>
                              <a:pt x="12665" y="11721"/>
                              <a:pt x="12952" y="12049"/>
                              <a:pt x="13335" y="12097"/>
                            </a:cubicBezTo>
                            <a:cubicBezTo>
                              <a:pt x="15335" y="12097"/>
                              <a:pt x="21717" y="9716"/>
                              <a:pt x="20669" y="13145"/>
                            </a:cubicBezTo>
                            <a:cubicBezTo>
                              <a:pt x="20533" y="13414"/>
                              <a:pt x="20533" y="13732"/>
                              <a:pt x="20669" y="14002"/>
                            </a:cubicBezTo>
                            <a:cubicBezTo>
                              <a:pt x="22384" y="15050"/>
                              <a:pt x="26003" y="13145"/>
                              <a:pt x="26479" y="15716"/>
                            </a:cubicBezTo>
                            <a:cubicBezTo>
                              <a:pt x="26956" y="18288"/>
                              <a:pt x="24193" y="18002"/>
                              <a:pt x="25622" y="19621"/>
                            </a:cubicBezTo>
                            <a:cubicBezTo>
                              <a:pt x="27051" y="21241"/>
                              <a:pt x="28480" y="19621"/>
                              <a:pt x="29623" y="19621"/>
                            </a:cubicBezTo>
                            <a:cubicBezTo>
                              <a:pt x="30766" y="19621"/>
                              <a:pt x="31051" y="18574"/>
                              <a:pt x="31909" y="18860"/>
                            </a:cubicBezTo>
                            <a:cubicBezTo>
                              <a:pt x="32766" y="19145"/>
                              <a:pt x="31909" y="19621"/>
                              <a:pt x="31909" y="20003"/>
                            </a:cubicBezTo>
                            <a:cubicBezTo>
                              <a:pt x="31909" y="20384"/>
                              <a:pt x="32385" y="20955"/>
                              <a:pt x="32861" y="21241"/>
                            </a:cubicBezTo>
                            <a:cubicBezTo>
                              <a:pt x="33338" y="21527"/>
                              <a:pt x="34100" y="21241"/>
                              <a:pt x="34671" y="21241"/>
                            </a:cubicBezTo>
                            <a:cubicBezTo>
                              <a:pt x="35242" y="21241"/>
                              <a:pt x="35528" y="20574"/>
                              <a:pt x="36004" y="20574"/>
                            </a:cubicBezTo>
                            <a:cubicBezTo>
                              <a:pt x="36863" y="20649"/>
                              <a:pt x="37701" y="20875"/>
                              <a:pt x="38481" y="21241"/>
                            </a:cubicBezTo>
                            <a:cubicBezTo>
                              <a:pt x="38481" y="21241"/>
                              <a:pt x="42005" y="22860"/>
                              <a:pt x="41624" y="22193"/>
                            </a:cubicBezTo>
                            <a:cubicBezTo>
                              <a:pt x="42196" y="23146"/>
                              <a:pt x="40005" y="24860"/>
                              <a:pt x="41148" y="26289"/>
                            </a:cubicBezTo>
                            <a:cubicBezTo>
                              <a:pt x="42291" y="27718"/>
                              <a:pt x="47625" y="26289"/>
                              <a:pt x="49054" y="26289"/>
                            </a:cubicBezTo>
                            <a:cubicBezTo>
                              <a:pt x="50483" y="26289"/>
                              <a:pt x="50387" y="24670"/>
                              <a:pt x="49054" y="24670"/>
                            </a:cubicBezTo>
                            <a:cubicBezTo>
                              <a:pt x="47720" y="24670"/>
                              <a:pt x="45339" y="25241"/>
                              <a:pt x="45244" y="25146"/>
                            </a:cubicBezTo>
                            <a:cubicBezTo>
                              <a:pt x="42005" y="23813"/>
                              <a:pt x="42863" y="22860"/>
                              <a:pt x="43529" y="21241"/>
                            </a:cubicBezTo>
                            <a:cubicBezTo>
                              <a:pt x="44196" y="19621"/>
                              <a:pt x="43529" y="20193"/>
                              <a:pt x="42863" y="20288"/>
                            </a:cubicBezTo>
                            <a:cubicBezTo>
                              <a:pt x="40767" y="20288"/>
                              <a:pt x="39243" y="18288"/>
                              <a:pt x="37624" y="18288"/>
                            </a:cubicBezTo>
                            <a:cubicBezTo>
                              <a:pt x="36004" y="18288"/>
                              <a:pt x="35242" y="19336"/>
                              <a:pt x="34957" y="19336"/>
                            </a:cubicBezTo>
                            <a:cubicBezTo>
                              <a:pt x="32385" y="19336"/>
                              <a:pt x="33623" y="18479"/>
                              <a:pt x="33623" y="16764"/>
                            </a:cubicBezTo>
                            <a:cubicBezTo>
                              <a:pt x="33623" y="15050"/>
                              <a:pt x="33052" y="16097"/>
                              <a:pt x="32671" y="16193"/>
                            </a:cubicBezTo>
                            <a:cubicBezTo>
                              <a:pt x="32290" y="16288"/>
                              <a:pt x="27432" y="19717"/>
                              <a:pt x="27432" y="16193"/>
                            </a:cubicBezTo>
                            <a:cubicBezTo>
                              <a:pt x="27432" y="15716"/>
                              <a:pt x="28956" y="14764"/>
                              <a:pt x="29051" y="14002"/>
                            </a:cubicBezTo>
                            <a:cubicBezTo>
                              <a:pt x="29146" y="13240"/>
                              <a:pt x="29051" y="12002"/>
                              <a:pt x="27051" y="11621"/>
                            </a:cubicBezTo>
                            <a:cubicBezTo>
                              <a:pt x="25984" y="11602"/>
                              <a:pt x="24921" y="11763"/>
                              <a:pt x="23908" y="12097"/>
                            </a:cubicBezTo>
                            <a:cubicBezTo>
                              <a:pt x="19907" y="12668"/>
                              <a:pt x="23241" y="12097"/>
                              <a:pt x="21908" y="11049"/>
                            </a:cubicBezTo>
                            <a:cubicBezTo>
                              <a:pt x="20992" y="9983"/>
                              <a:pt x="19565" y="9507"/>
                              <a:pt x="18193" y="9811"/>
                            </a:cubicBezTo>
                            <a:cubicBezTo>
                              <a:pt x="17341" y="9946"/>
                              <a:pt x="16473" y="9946"/>
                              <a:pt x="15621" y="9811"/>
                            </a:cubicBezTo>
                            <a:cubicBezTo>
                              <a:pt x="13430" y="9239"/>
                              <a:pt x="14859" y="9811"/>
                              <a:pt x="14764" y="8382"/>
                            </a:cubicBezTo>
                            <a:cubicBezTo>
                              <a:pt x="14668" y="6953"/>
                              <a:pt x="15621" y="6668"/>
                              <a:pt x="15240" y="5525"/>
                            </a:cubicBezTo>
                            <a:cubicBezTo>
                              <a:pt x="14859" y="4382"/>
                              <a:pt x="13430" y="3810"/>
                              <a:pt x="11621" y="4096"/>
                            </a:cubicBezTo>
                            <a:cubicBezTo>
                              <a:pt x="10423" y="4340"/>
                              <a:pt x="9268" y="4757"/>
                              <a:pt x="8192" y="5334"/>
                            </a:cubicBezTo>
                            <a:cubicBezTo>
                              <a:pt x="8192" y="2381"/>
                              <a:pt x="8192" y="0"/>
                              <a:pt x="4858" y="0"/>
                            </a:cubicBezTo>
                            <a:cubicBezTo>
                              <a:pt x="4096" y="0"/>
                              <a:pt x="3429" y="1429"/>
                              <a:pt x="4381" y="1524"/>
                            </a:cubicBezTo>
                            <a:cubicBezTo>
                              <a:pt x="5334" y="1619"/>
                              <a:pt x="6382" y="4286"/>
                              <a:pt x="5905" y="6477"/>
                            </a:cubicBezTo>
                            <a:cubicBezTo>
                              <a:pt x="3524" y="8573"/>
                              <a:pt x="190" y="11430"/>
                              <a:pt x="0" y="14383"/>
                            </a:cubicBezTo>
                            <a:close/>
                            <a:moveTo>
                              <a:pt x="3524" y="11716"/>
                            </a:moveTo>
                            <a:cubicBezTo>
                              <a:pt x="4208" y="10701"/>
                              <a:pt x="5082" y="9828"/>
                              <a:pt x="6096" y="9144"/>
                            </a:cubicBezTo>
                            <a:lnTo>
                              <a:pt x="5620" y="10192"/>
                            </a:lnTo>
                            <a:cubicBezTo>
                              <a:pt x="5239" y="10668"/>
                              <a:pt x="2762" y="13716"/>
                              <a:pt x="3524" y="1162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50" name="Freeform: Shape 913"/>
                      <p:cNvSpPr/>
                      <p:nvPr/>
                    </p:nvSpPr>
                    <p:spPr>
                      <a:xfrm>
                        <a:off x="5918318" y="3638684"/>
                        <a:ext cx="38036" cy="22546"/>
                      </a:xfrm>
                      <a:custGeom>
                        <a:avLst/>
                        <a:gdLst>
                          <a:gd name="connsiteX0" fmla="*/ 517 w 38036"/>
                          <a:gd name="connsiteY0" fmla="*/ 2247 h 22546"/>
                          <a:gd name="connsiteX1" fmla="*/ 517 w 38036"/>
                          <a:gd name="connsiteY1" fmla="*/ 6724 h 22546"/>
                          <a:gd name="connsiteX2" fmla="*/ 1184 w 38036"/>
                          <a:gd name="connsiteY2" fmla="*/ 7486 h 22546"/>
                          <a:gd name="connsiteX3" fmla="*/ 8518 w 38036"/>
                          <a:gd name="connsiteY3" fmla="*/ 8629 h 22546"/>
                          <a:gd name="connsiteX4" fmla="*/ 8518 w 38036"/>
                          <a:gd name="connsiteY4" fmla="*/ 9391 h 22546"/>
                          <a:gd name="connsiteX5" fmla="*/ 14328 w 38036"/>
                          <a:gd name="connsiteY5" fmla="*/ 11105 h 22546"/>
                          <a:gd name="connsiteX6" fmla="*/ 13375 w 38036"/>
                          <a:gd name="connsiteY6" fmla="*/ 15106 h 22546"/>
                          <a:gd name="connsiteX7" fmla="*/ 17471 w 38036"/>
                          <a:gd name="connsiteY7" fmla="*/ 15106 h 22546"/>
                          <a:gd name="connsiteX8" fmla="*/ 19757 w 38036"/>
                          <a:gd name="connsiteY8" fmla="*/ 14344 h 22546"/>
                          <a:gd name="connsiteX9" fmla="*/ 19757 w 38036"/>
                          <a:gd name="connsiteY9" fmla="*/ 15582 h 22546"/>
                          <a:gd name="connsiteX10" fmla="*/ 20710 w 38036"/>
                          <a:gd name="connsiteY10" fmla="*/ 16725 h 22546"/>
                          <a:gd name="connsiteX11" fmla="*/ 22520 w 38036"/>
                          <a:gd name="connsiteY11" fmla="*/ 16725 h 22546"/>
                          <a:gd name="connsiteX12" fmla="*/ 23853 w 38036"/>
                          <a:gd name="connsiteY12" fmla="*/ 16059 h 22546"/>
                          <a:gd name="connsiteX13" fmla="*/ 26329 w 38036"/>
                          <a:gd name="connsiteY13" fmla="*/ 16725 h 22546"/>
                          <a:gd name="connsiteX14" fmla="*/ 29473 w 38036"/>
                          <a:gd name="connsiteY14" fmla="*/ 17678 h 22546"/>
                          <a:gd name="connsiteX15" fmla="*/ 28996 w 38036"/>
                          <a:gd name="connsiteY15" fmla="*/ 21869 h 22546"/>
                          <a:gd name="connsiteX16" fmla="*/ 36902 w 38036"/>
                          <a:gd name="connsiteY16" fmla="*/ 21869 h 22546"/>
                          <a:gd name="connsiteX17" fmla="*/ 37379 w 38036"/>
                          <a:gd name="connsiteY17" fmla="*/ 20345 h 22546"/>
                          <a:gd name="connsiteX18" fmla="*/ 33568 w 38036"/>
                          <a:gd name="connsiteY18" fmla="*/ 20821 h 22546"/>
                          <a:gd name="connsiteX19" fmla="*/ 31759 w 38036"/>
                          <a:gd name="connsiteY19" fmla="*/ 16820 h 22546"/>
                          <a:gd name="connsiteX20" fmla="*/ 31187 w 38036"/>
                          <a:gd name="connsiteY20" fmla="*/ 15868 h 22546"/>
                          <a:gd name="connsiteX21" fmla="*/ 25949 w 38036"/>
                          <a:gd name="connsiteY21" fmla="*/ 13963 h 22546"/>
                          <a:gd name="connsiteX22" fmla="*/ 23282 w 38036"/>
                          <a:gd name="connsiteY22" fmla="*/ 14916 h 22546"/>
                          <a:gd name="connsiteX23" fmla="*/ 21948 w 38036"/>
                          <a:gd name="connsiteY23" fmla="*/ 12344 h 22546"/>
                          <a:gd name="connsiteX24" fmla="*/ 21005 w 38036"/>
                          <a:gd name="connsiteY24" fmla="*/ 12334 h 22546"/>
                          <a:gd name="connsiteX25" fmla="*/ 20996 w 38036"/>
                          <a:gd name="connsiteY25" fmla="*/ 12344 h 22546"/>
                          <a:gd name="connsiteX26" fmla="*/ 15662 w 38036"/>
                          <a:gd name="connsiteY26" fmla="*/ 12344 h 22546"/>
                          <a:gd name="connsiteX27" fmla="*/ 17376 w 38036"/>
                          <a:gd name="connsiteY27" fmla="*/ 10153 h 22546"/>
                          <a:gd name="connsiteX28" fmla="*/ 15376 w 38036"/>
                          <a:gd name="connsiteY28" fmla="*/ 7677 h 22546"/>
                          <a:gd name="connsiteX29" fmla="*/ 12233 w 38036"/>
                          <a:gd name="connsiteY29" fmla="*/ 8153 h 22546"/>
                          <a:gd name="connsiteX30" fmla="*/ 10232 w 38036"/>
                          <a:gd name="connsiteY30" fmla="*/ 7105 h 22546"/>
                          <a:gd name="connsiteX31" fmla="*/ 6422 w 38036"/>
                          <a:gd name="connsiteY31" fmla="*/ 5962 h 22546"/>
                          <a:gd name="connsiteX32" fmla="*/ 3946 w 38036"/>
                          <a:gd name="connsiteY32" fmla="*/ 5962 h 22546"/>
                          <a:gd name="connsiteX33" fmla="*/ 3088 w 38036"/>
                          <a:gd name="connsiteY33" fmla="*/ 4533 h 22546"/>
                          <a:gd name="connsiteX34" fmla="*/ 3565 w 38036"/>
                          <a:gd name="connsiteY34" fmla="*/ 1771 h 22546"/>
                          <a:gd name="connsiteX35" fmla="*/ 41 w 38036"/>
                          <a:gd name="connsiteY35" fmla="*/ 1009 h 22546"/>
                          <a:gd name="connsiteX36" fmla="*/ 41 w 38036"/>
                          <a:gd name="connsiteY36" fmla="*/ 1771 h 22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38036" h="22546">
                            <a:moveTo>
                              <a:pt x="517" y="2247"/>
                            </a:moveTo>
                            <a:cubicBezTo>
                              <a:pt x="852" y="3721"/>
                              <a:pt x="852" y="5250"/>
                              <a:pt x="517" y="6724"/>
                            </a:cubicBezTo>
                            <a:cubicBezTo>
                              <a:pt x="517" y="6724"/>
                              <a:pt x="517" y="7391"/>
                              <a:pt x="1184" y="7486"/>
                            </a:cubicBezTo>
                            <a:cubicBezTo>
                              <a:pt x="3184" y="7486"/>
                              <a:pt x="9470" y="5105"/>
                              <a:pt x="8518" y="8629"/>
                            </a:cubicBezTo>
                            <a:cubicBezTo>
                              <a:pt x="8382" y="8865"/>
                              <a:pt x="8382" y="9155"/>
                              <a:pt x="8518" y="9391"/>
                            </a:cubicBezTo>
                            <a:cubicBezTo>
                              <a:pt x="10232" y="10534"/>
                              <a:pt x="13756" y="8629"/>
                              <a:pt x="14328" y="11105"/>
                            </a:cubicBezTo>
                            <a:cubicBezTo>
                              <a:pt x="14900" y="13582"/>
                              <a:pt x="12042" y="13392"/>
                              <a:pt x="13375" y="15106"/>
                            </a:cubicBezTo>
                            <a:cubicBezTo>
                              <a:pt x="14709" y="16820"/>
                              <a:pt x="16233" y="15106"/>
                              <a:pt x="17471" y="15106"/>
                            </a:cubicBezTo>
                            <a:cubicBezTo>
                              <a:pt x="18709" y="15106"/>
                              <a:pt x="18900" y="14058"/>
                              <a:pt x="19757" y="14344"/>
                            </a:cubicBezTo>
                            <a:cubicBezTo>
                              <a:pt x="20614" y="14630"/>
                              <a:pt x="19757" y="15201"/>
                              <a:pt x="19757" y="15582"/>
                            </a:cubicBezTo>
                            <a:cubicBezTo>
                              <a:pt x="19757" y="15963"/>
                              <a:pt x="20234" y="16439"/>
                              <a:pt x="20710" y="16725"/>
                            </a:cubicBezTo>
                            <a:cubicBezTo>
                              <a:pt x="21186" y="17011"/>
                              <a:pt x="21853" y="16725"/>
                              <a:pt x="22520" y="16725"/>
                            </a:cubicBezTo>
                            <a:cubicBezTo>
                              <a:pt x="23186" y="16725"/>
                              <a:pt x="23377" y="16059"/>
                              <a:pt x="23853" y="16059"/>
                            </a:cubicBezTo>
                            <a:cubicBezTo>
                              <a:pt x="24703" y="16179"/>
                              <a:pt x="25534" y="16403"/>
                              <a:pt x="26329" y="16725"/>
                            </a:cubicBezTo>
                            <a:cubicBezTo>
                              <a:pt x="26329" y="16725"/>
                              <a:pt x="29854" y="18344"/>
                              <a:pt x="29473" y="17678"/>
                            </a:cubicBezTo>
                            <a:cubicBezTo>
                              <a:pt x="30044" y="18630"/>
                              <a:pt x="27854" y="20345"/>
                              <a:pt x="28996" y="21869"/>
                            </a:cubicBezTo>
                            <a:cubicBezTo>
                              <a:pt x="30139" y="23393"/>
                              <a:pt x="35378" y="21869"/>
                              <a:pt x="36902" y="21869"/>
                            </a:cubicBezTo>
                            <a:cubicBezTo>
                              <a:pt x="38426" y="21869"/>
                              <a:pt x="38236" y="20345"/>
                              <a:pt x="37379" y="20345"/>
                            </a:cubicBezTo>
                            <a:lnTo>
                              <a:pt x="33568" y="20821"/>
                            </a:lnTo>
                            <a:cubicBezTo>
                              <a:pt x="30330" y="19392"/>
                              <a:pt x="31187" y="18440"/>
                              <a:pt x="31759" y="16820"/>
                            </a:cubicBezTo>
                            <a:cubicBezTo>
                              <a:pt x="32330" y="15201"/>
                              <a:pt x="31759" y="15868"/>
                              <a:pt x="31187" y="15868"/>
                            </a:cubicBezTo>
                            <a:cubicBezTo>
                              <a:pt x="29092" y="15868"/>
                              <a:pt x="27568" y="13868"/>
                              <a:pt x="25949" y="13963"/>
                            </a:cubicBezTo>
                            <a:cubicBezTo>
                              <a:pt x="25044" y="14235"/>
                              <a:pt x="24154" y="14553"/>
                              <a:pt x="23282" y="14916"/>
                            </a:cubicBezTo>
                            <a:cubicBezTo>
                              <a:pt x="20710" y="14915"/>
                              <a:pt x="21948" y="14153"/>
                              <a:pt x="21948" y="12344"/>
                            </a:cubicBezTo>
                            <a:cubicBezTo>
                              <a:pt x="21690" y="12081"/>
                              <a:pt x="21268" y="12076"/>
                              <a:pt x="21005" y="12334"/>
                            </a:cubicBezTo>
                            <a:cubicBezTo>
                              <a:pt x="21002" y="12337"/>
                              <a:pt x="20999" y="12340"/>
                              <a:pt x="20996" y="12344"/>
                            </a:cubicBezTo>
                            <a:cubicBezTo>
                              <a:pt x="19567" y="12344"/>
                              <a:pt x="15757" y="15868"/>
                              <a:pt x="15662" y="12344"/>
                            </a:cubicBezTo>
                            <a:cubicBezTo>
                              <a:pt x="15662" y="11868"/>
                              <a:pt x="17281" y="10820"/>
                              <a:pt x="17376" y="10153"/>
                            </a:cubicBezTo>
                            <a:cubicBezTo>
                              <a:pt x="17471" y="9486"/>
                              <a:pt x="17376" y="8057"/>
                              <a:pt x="15376" y="7677"/>
                            </a:cubicBezTo>
                            <a:cubicBezTo>
                              <a:pt x="14309" y="7658"/>
                              <a:pt x="13246" y="7819"/>
                              <a:pt x="12233" y="8153"/>
                            </a:cubicBezTo>
                            <a:cubicBezTo>
                              <a:pt x="8232" y="8819"/>
                              <a:pt x="11566" y="8153"/>
                              <a:pt x="10232" y="7105"/>
                            </a:cubicBezTo>
                            <a:cubicBezTo>
                              <a:pt x="8899" y="6057"/>
                              <a:pt x="8708" y="5867"/>
                              <a:pt x="6422" y="5962"/>
                            </a:cubicBezTo>
                            <a:cubicBezTo>
                              <a:pt x="5600" y="6057"/>
                              <a:pt x="4769" y="6057"/>
                              <a:pt x="3946" y="5962"/>
                            </a:cubicBezTo>
                            <a:cubicBezTo>
                              <a:pt x="1755" y="5390"/>
                              <a:pt x="3184" y="5962"/>
                              <a:pt x="3088" y="4533"/>
                            </a:cubicBezTo>
                            <a:cubicBezTo>
                              <a:pt x="2993" y="3104"/>
                              <a:pt x="3946" y="2819"/>
                              <a:pt x="3565" y="1771"/>
                            </a:cubicBezTo>
                            <a:cubicBezTo>
                              <a:pt x="3184" y="723"/>
                              <a:pt x="612" y="-1182"/>
                              <a:pt x="41" y="1009"/>
                            </a:cubicBezTo>
                            <a:cubicBezTo>
                              <a:pt x="-14" y="1260"/>
                              <a:pt x="-14" y="1520"/>
                              <a:pt x="41" y="1771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  <p:grpSp>
              <p:nvGrpSpPr>
                <p:cNvPr id="184" name="Graphic 700"/>
                <p:cNvGrpSpPr/>
                <p:nvPr/>
              </p:nvGrpSpPr>
              <p:grpSpPr>
                <a:xfrm>
                  <a:off x="6092504" y="3060382"/>
                  <a:ext cx="633002" cy="621322"/>
                  <a:chOff x="6092504" y="3060382"/>
                  <a:chExt cx="633002" cy="621322"/>
                </a:xfrm>
              </p:grpSpPr>
              <p:sp>
                <p:nvSpPr>
                  <p:cNvPr id="185" name="Freeform: Shape 915"/>
                  <p:cNvSpPr/>
                  <p:nvPr/>
                </p:nvSpPr>
                <p:spPr>
                  <a:xfrm>
                    <a:off x="6092504" y="3633977"/>
                    <a:ext cx="46929" cy="43965"/>
                  </a:xfrm>
                  <a:custGeom>
                    <a:avLst/>
                    <a:gdLst>
                      <a:gd name="connsiteX0" fmla="*/ 24450 w 46929"/>
                      <a:gd name="connsiteY0" fmla="*/ 0 h 43965"/>
                      <a:gd name="connsiteX1" fmla="*/ 257 w 46929"/>
                      <a:gd name="connsiteY1" fmla="*/ 41720 h 43965"/>
                      <a:gd name="connsiteX2" fmla="*/ 612 w 46929"/>
                      <a:gd name="connsiteY2" fmla="*/ 43709 h 43965"/>
                      <a:gd name="connsiteX3" fmla="*/ 2066 w 46929"/>
                      <a:gd name="connsiteY3" fmla="*/ 43815 h 43965"/>
                      <a:gd name="connsiteX4" fmla="*/ 46929 w 46929"/>
                      <a:gd name="connsiteY4" fmla="*/ 25337 h 4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29" h="43965">
                        <a:moveTo>
                          <a:pt x="24450" y="0"/>
                        </a:moveTo>
                        <a:lnTo>
                          <a:pt x="257" y="41720"/>
                        </a:lnTo>
                        <a:cubicBezTo>
                          <a:pt x="-194" y="42367"/>
                          <a:pt x="-35" y="43258"/>
                          <a:pt x="612" y="43709"/>
                        </a:cubicBezTo>
                        <a:cubicBezTo>
                          <a:pt x="1041" y="44007"/>
                          <a:pt x="1599" y="44048"/>
                          <a:pt x="2066" y="43815"/>
                        </a:cubicBezTo>
                        <a:lnTo>
                          <a:pt x="46929" y="25337"/>
                        </a:lnTo>
                        <a:close/>
                      </a:path>
                    </a:pathLst>
                  </a:custGeom>
                  <a:solidFill>
                    <a:srgbClr val="FFA8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916"/>
                  <p:cNvSpPr/>
                  <p:nvPr/>
                </p:nvSpPr>
                <p:spPr>
                  <a:xfrm>
                    <a:off x="6092504" y="3667601"/>
                    <a:ext cx="11686" cy="10342"/>
                  </a:xfrm>
                  <a:custGeom>
                    <a:avLst/>
                    <a:gdLst>
                      <a:gd name="connsiteX0" fmla="*/ 2066 w 11686"/>
                      <a:gd name="connsiteY0" fmla="*/ 10192 h 10342"/>
                      <a:gd name="connsiteX1" fmla="*/ 150 w 11686"/>
                      <a:gd name="connsiteY1" fmla="*/ 9551 h 10342"/>
                      <a:gd name="connsiteX2" fmla="*/ 257 w 11686"/>
                      <a:gd name="connsiteY2" fmla="*/ 8096 h 10342"/>
                      <a:gd name="connsiteX3" fmla="*/ 4924 w 11686"/>
                      <a:gd name="connsiteY3" fmla="*/ 0 h 10342"/>
                      <a:gd name="connsiteX4" fmla="*/ 4924 w 11686"/>
                      <a:gd name="connsiteY4" fmla="*/ 0 h 10342"/>
                      <a:gd name="connsiteX5" fmla="*/ 10829 w 11686"/>
                      <a:gd name="connsiteY5" fmla="*/ 6096 h 10342"/>
                      <a:gd name="connsiteX6" fmla="*/ 11687 w 11686"/>
                      <a:gd name="connsiteY6" fmla="*/ 6096 h 10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86" h="10342">
                        <a:moveTo>
                          <a:pt x="2066" y="10192"/>
                        </a:moveTo>
                        <a:cubicBezTo>
                          <a:pt x="1360" y="10544"/>
                          <a:pt x="502" y="10257"/>
                          <a:pt x="150" y="9551"/>
                        </a:cubicBezTo>
                        <a:cubicBezTo>
                          <a:pt x="-83" y="9083"/>
                          <a:pt x="-42" y="8525"/>
                          <a:pt x="257" y="8096"/>
                        </a:cubicBezTo>
                        <a:lnTo>
                          <a:pt x="4924" y="0"/>
                        </a:lnTo>
                        <a:lnTo>
                          <a:pt x="4924" y="0"/>
                        </a:lnTo>
                        <a:cubicBezTo>
                          <a:pt x="5604" y="2973"/>
                          <a:pt x="7879" y="5322"/>
                          <a:pt x="10829" y="6096"/>
                        </a:cubicBezTo>
                        <a:lnTo>
                          <a:pt x="11687" y="6096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917"/>
                  <p:cNvSpPr/>
                  <p:nvPr/>
                </p:nvSpPr>
                <p:spPr>
                  <a:xfrm>
                    <a:off x="6116877" y="3499484"/>
                    <a:ext cx="175908" cy="159829"/>
                  </a:xfrm>
                  <a:custGeom>
                    <a:avLst/>
                    <a:gdLst>
                      <a:gd name="connsiteX0" fmla="*/ 175909 w 175908"/>
                      <a:gd name="connsiteY0" fmla="*/ 25622 h 159829"/>
                      <a:gd name="connsiteX1" fmla="*/ 172575 w 175908"/>
                      <a:gd name="connsiteY1" fmla="*/ 28575 h 159829"/>
                      <a:gd name="connsiteX2" fmla="*/ 168479 w 175908"/>
                      <a:gd name="connsiteY2" fmla="*/ 32099 h 159829"/>
                      <a:gd name="connsiteX3" fmla="*/ 22556 w 175908"/>
                      <a:gd name="connsiteY3" fmla="*/ 159829 h 159829"/>
                      <a:gd name="connsiteX4" fmla="*/ 8173 w 175908"/>
                      <a:gd name="connsiteY4" fmla="*/ 153448 h 159829"/>
                      <a:gd name="connsiteX5" fmla="*/ 77 w 175908"/>
                      <a:gd name="connsiteY5" fmla="*/ 134398 h 159829"/>
                      <a:gd name="connsiteX6" fmla="*/ 145905 w 175908"/>
                      <a:gd name="connsiteY6" fmla="*/ 6763 h 159829"/>
                      <a:gd name="connsiteX7" fmla="*/ 153715 w 175908"/>
                      <a:gd name="connsiteY7" fmla="*/ 0 h 159829"/>
                      <a:gd name="connsiteX8" fmla="*/ 175909 w 175908"/>
                      <a:gd name="connsiteY8" fmla="*/ 25622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08" h="159829">
                        <a:moveTo>
                          <a:pt x="175909" y="25622"/>
                        </a:moveTo>
                        <a:lnTo>
                          <a:pt x="172575" y="28575"/>
                        </a:lnTo>
                        <a:lnTo>
                          <a:pt x="168479" y="32099"/>
                        </a:lnTo>
                        <a:lnTo>
                          <a:pt x="22556" y="159829"/>
                        </a:lnTo>
                        <a:cubicBezTo>
                          <a:pt x="17133" y="159575"/>
                          <a:pt x="12001" y="157298"/>
                          <a:pt x="8173" y="153448"/>
                        </a:cubicBezTo>
                        <a:cubicBezTo>
                          <a:pt x="2497" y="148822"/>
                          <a:pt x="-532" y="141694"/>
                          <a:pt x="77" y="134398"/>
                        </a:cubicBezTo>
                        <a:lnTo>
                          <a:pt x="145905" y="6763"/>
                        </a:lnTo>
                        <a:lnTo>
                          <a:pt x="153715" y="0"/>
                        </a:lnTo>
                        <a:cubicBezTo>
                          <a:pt x="148858" y="4763"/>
                          <a:pt x="171051" y="30194"/>
                          <a:pt x="17590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918"/>
                  <p:cNvSpPr/>
                  <p:nvPr/>
                </p:nvSpPr>
                <p:spPr>
                  <a:xfrm>
                    <a:off x="6249509" y="3510915"/>
                    <a:ext cx="30513" cy="32583"/>
                  </a:xfrm>
                  <a:custGeom>
                    <a:avLst/>
                    <a:gdLst>
                      <a:gd name="connsiteX0" fmla="*/ 30514 w 30513"/>
                      <a:gd name="connsiteY0" fmla="*/ 25432 h 32583"/>
                      <a:gd name="connsiteX1" fmla="*/ 22989 w 30513"/>
                      <a:gd name="connsiteY1" fmla="*/ 32004 h 32583"/>
                      <a:gd name="connsiteX2" fmla="*/ 10225 w 30513"/>
                      <a:gd name="connsiteY2" fmla="*/ 25622 h 32583"/>
                      <a:gd name="connsiteX3" fmla="*/ 700 w 30513"/>
                      <a:gd name="connsiteY3" fmla="*/ 6572 h 32583"/>
                      <a:gd name="connsiteX4" fmla="*/ 6225 w 30513"/>
                      <a:gd name="connsiteY4" fmla="*/ 1714 h 32583"/>
                      <a:gd name="connsiteX5" fmla="*/ 8225 w 30513"/>
                      <a:gd name="connsiteY5" fmla="*/ 0 h 32583"/>
                      <a:gd name="connsiteX6" fmla="*/ 17750 w 30513"/>
                      <a:gd name="connsiteY6" fmla="*/ 19050 h 32583"/>
                      <a:gd name="connsiteX7" fmla="*/ 30132 w 30513"/>
                      <a:gd name="connsiteY7" fmla="*/ 25622 h 32583"/>
                      <a:gd name="connsiteX8" fmla="*/ 30132 w 30513"/>
                      <a:gd name="connsiteY8" fmla="*/ 25622 h 3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513" h="32583">
                        <a:moveTo>
                          <a:pt x="30514" y="25432"/>
                        </a:moveTo>
                        <a:lnTo>
                          <a:pt x="22989" y="32004"/>
                        </a:lnTo>
                        <a:cubicBezTo>
                          <a:pt x="20893" y="34004"/>
                          <a:pt x="15464" y="30575"/>
                          <a:pt x="10225" y="25622"/>
                        </a:cubicBezTo>
                        <a:cubicBezTo>
                          <a:pt x="3367" y="19050"/>
                          <a:pt x="-1967" y="8954"/>
                          <a:pt x="700" y="6572"/>
                        </a:cubicBezTo>
                        <a:lnTo>
                          <a:pt x="6225" y="1714"/>
                        </a:lnTo>
                        <a:lnTo>
                          <a:pt x="8225" y="0"/>
                        </a:lnTo>
                        <a:cubicBezTo>
                          <a:pt x="5463" y="2667"/>
                          <a:pt x="10797" y="12668"/>
                          <a:pt x="17750" y="19050"/>
                        </a:cubicBezTo>
                        <a:cubicBezTo>
                          <a:pt x="22703" y="23813"/>
                          <a:pt x="27942" y="27146"/>
                          <a:pt x="30132" y="25622"/>
                        </a:cubicBezTo>
                        <a:lnTo>
                          <a:pt x="30132" y="25622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9" name="Freeform: Shape 919"/>
                  <p:cNvSpPr/>
                  <p:nvPr/>
                </p:nvSpPr>
                <p:spPr>
                  <a:xfrm>
                    <a:off x="6255303" y="3505771"/>
                    <a:ext cx="30338" cy="32738"/>
                  </a:xfrm>
                  <a:custGeom>
                    <a:avLst/>
                    <a:gdLst>
                      <a:gd name="connsiteX0" fmla="*/ 22814 w 30338"/>
                      <a:gd name="connsiteY0" fmla="*/ 32195 h 32738"/>
                      <a:gd name="connsiteX1" fmla="*/ 716 w 30338"/>
                      <a:gd name="connsiteY1" fmla="*/ 6572 h 32738"/>
                      <a:gd name="connsiteX2" fmla="*/ 8145 w 30338"/>
                      <a:gd name="connsiteY2" fmla="*/ 0 h 32738"/>
                      <a:gd name="connsiteX3" fmla="*/ 30339 w 30338"/>
                      <a:gd name="connsiteY3" fmla="*/ 25622 h 3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38" h="32738">
                        <a:moveTo>
                          <a:pt x="22814" y="32195"/>
                        </a:moveTo>
                        <a:cubicBezTo>
                          <a:pt x="17956" y="36767"/>
                          <a:pt x="-4237" y="11144"/>
                          <a:pt x="716" y="6572"/>
                        </a:cubicBezTo>
                        <a:lnTo>
                          <a:pt x="8145" y="0"/>
                        </a:lnTo>
                        <a:cubicBezTo>
                          <a:pt x="3288" y="4572"/>
                          <a:pt x="25481" y="30194"/>
                          <a:pt x="30339" y="25622"/>
                        </a:cubicBezTo>
                        <a:close/>
                      </a:path>
                    </a:pathLst>
                  </a:custGeom>
                  <a:solidFill>
                    <a:srgbClr val="32CD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" name="Freeform: Shape 920"/>
                  <p:cNvSpPr/>
                  <p:nvPr/>
                </p:nvSpPr>
                <p:spPr>
                  <a:xfrm>
                    <a:off x="6262335" y="3499866"/>
                    <a:ext cx="30451" cy="32282"/>
                  </a:xfrm>
                  <a:custGeom>
                    <a:avLst/>
                    <a:gdLst>
                      <a:gd name="connsiteX0" fmla="*/ 30452 w 30451"/>
                      <a:gd name="connsiteY0" fmla="*/ 25241 h 32282"/>
                      <a:gd name="connsiteX1" fmla="*/ 23022 w 30451"/>
                      <a:gd name="connsiteY1" fmla="*/ 31718 h 32282"/>
                      <a:gd name="connsiteX2" fmla="*/ 448 w 30451"/>
                      <a:gd name="connsiteY2" fmla="*/ 6477 h 32282"/>
                      <a:gd name="connsiteX3" fmla="*/ 448 w 30451"/>
                      <a:gd name="connsiteY3" fmla="*/ 6477 h 32282"/>
                      <a:gd name="connsiteX4" fmla="*/ 7972 w 30451"/>
                      <a:gd name="connsiteY4" fmla="*/ 0 h 32282"/>
                      <a:gd name="connsiteX5" fmla="*/ 30452 w 30451"/>
                      <a:gd name="connsiteY5" fmla="*/ 25241 h 3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51" h="32282">
                        <a:moveTo>
                          <a:pt x="30452" y="25241"/>
                        </a:moveTo>
                        <a:lnTo>
                          <a:pt x="23022" y="31718"/>
                        </a:lnTo>
                        <a:cubicBezTo>
                          <a:pt x="18260" y="36290"/>
                          <a:pt x="-3362" y="11716"/>
                          <a:pt x="448" y="6477"/>
                        </a:cubicBezTo>
                        <a:lnTo>
                          <a:pt x="448" y="6477"/>
                        </a:lnTo>
                        <a:lnTo>
                          <a:pt x="7972" y="0"/>
                        </a:lnTo>
                        <a:cubicBezTo>
                          <a:pt x="3401" y="4381"/>
                          <a:pt x="25594" y="29813"/>
                          <a:pt x="30452" y="25241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" name="Freeform: Shape 921"/>
                  <p:cNvSpPr/>
                  <p:nvPr/>
                </p:nvSpPr>
                <p:spPr>
                  <a:xfrm>
                    <a:off x="6092951" y="3513867"/>
                    <a:ext cx="199739" cy="164337"/>
                  </a:xfrm>
                  <a:custGeom>
                    <a:avLst/>
                    <a:gdLst>
                      <a:gd name="connsiteX0" fmla="*/ 0 w 199739"/>
                      <a:gd name="connsiteY0" fmla="*/ 163639 h 164337"/>
                      <a:gd name="connsiteX1" fmla="*/ 0 w 199739"/>
                      <a:gd name="connsiteY1" fmla="*/ 161830 h 164337"/>
                      <a:gd name="connsiteX2" fmla="*/ 28575 w 199739"/>
                      <a:gd name="connsiteY2" fmla="*/ 135446 h 164337"/>
                      <a:gd name="connsiteX3" fmla="*/ 183071 w 199739"/>
                      <a:gd name="connsiteY3" fmla="*/ 857 h 164337"/>
                      <a:gd name="connsiteX4" fmla="*/ 183071 w 199739"/>
                      <a:gd name="connsiteY4" fmla="*/ 0 h 164337"/>
                      <a:gd name="connsiteX5" fmla="*/ 199739 w 199739"/>
                      <a:gd name="connsiteY5" fmla="*/ 11621 h 164337"/>
                      <a:gd name="connsiteX6" fmla="*/ 196405 w 199739"/>
                      <a:gd name="connsiteY6" fmla="*/ 14573 h 164337"/>
                      <a:gd name="connsiteX7" fmla="*/ 192310 w 199739"/>
                      <a:gd name="connsiteY7" fmla="*/ 18097 h 164337"/>
                      <a:gd name="connsiteX8" fmla="*/ 46387 w 199739"/>
                      <a:gd name="connsiteY8" fmla="*/ 145828 h 164337"/>
                      <a:gd name="connsiteX9" fmla="*/ 46387 w 199739"/>
                      <a:gd name="connsiteY9" fmla="*/ 145828 h 164337"/>
                      <a:gd name="connsiteX10" fmla="*/ 1524 w 199739"/>
                      <a:gd name="connsiteY10" fmla="*/ 164306 h 164337"/>
                      <a:gd name="connsiteX11" fmla="*/ 0 w 199739"/>
                      <a:gd name="connsiteY11" fmla="*/ 163639 h 164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9739" h="164337">
                        <a:moveTo>
                          <a:pt x="0" y="163639"/>
                        </a:moveTo>
                        <a:lnTo>
                          <a:pt x="0" y="161830"/>
                        </a:lnTo>
                        <a:lnTo>
                          <a:pt x="28575" y="135446"/>
                        </a:lnTo>
                        <a:lnTo>
                          <a:pt x="183071" y="857"/>
                        </a:lnTo>
                        <a:cubicBezTo>
                          <a:pt x="183071" y="857"/>
                          <a:pt x="183071" y="95"/>
                          <a:pt x="183071" y="0"/>
                        </a:cubicBezTo>
                        <a:cubicBezTo>
                          <a:pt x="188881" y="7334"/>
                          <a:pt x="197072" y="14192"/>
                          <a:pt x="199739" y="11621"/>
                        </a:cubicBezTo>
                        <a:lnTo>
                          <a:pt x="196405" y="14573"/>
                        </a:lnTo>
                        <a:lnTo>
                          <a:pt x="192310" y="18097"/>
                        </a:lnTo>
                        <a:lnTo>
                          <a:pt x="46387" y="145828"/>
                        </a:lnTo>
                        <a:lnTo>
                          <a:pt x="46387" y="145828"/>
                        </a:lnTo>
                        <a:lnTo>
                          <a:pt x="1524" y="164306"/>
                        </a:lnTo>
                        <a:cubicBezTo>
                          <a:pt x="926" y="164433"/>
                          <a:pt x="313" y="164165"/>
                          <a:pt x="0" y="16363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922"/>
                  <p:cNvSpPr/>
                  <p:nvPr/>
                </p:nvSpPr>
                <p:spPr>
                  <a:xfrm>
                    <a:off x="6270144" y="3470609"/>
                    <a:ext cx="56346" cy="55077"/>
                  </a:xfrm>
                  <a:custGeom>
                    <a:avLst/>
                    <a:gdLst>
                      <a:gd name="connsiteX0" fmla="*/ 54456 w 56346"/>
                      <a:gd name="connsiteY0" fmla="*/ 26875 h 55077"/>
                      <a:gd name="connsiteX1" fmla="*/ 22928 w 56346"/>
                      <a:gd name="connsiteY1" fmla="*/ 54497 h 55077"/>
                      <a:gd name="connsiteX2" fmla="*/ 10260 w 56346"/>
                      <a:gd name="connsiteY2" fmla="*/ 48211 h 55077"/>
                      <a:gd name="connsiteX3" fmla="*/ 735 w 56346"/>
                      <a:gd name="connsiteY3" fmla="*/ 29161 h 55077"/>
                      <a:gd name="connsiteX4" fmla="*/ 735 w 56346"/>
                      <a:gd name="connsiteY4" fmla="*/ 29161 h 55077"/>
                      <a:gd name="connsiteX5" fmla="*/ 32358 w 56346"/>
                      <a:gd name="connsiteY5" fmla="*/ 1443 h 55077"/>
                      <a:gd name="connsiteX6" fmla="*/ 55313 w 56346"/>
                      <a:gd name="connsiteY6" fmla="*/ 17254 h 55077"/>
                      <a:gd name="connsiteX7" fmla="*/ 54456 w 56346"/>
                      <a:gd name="connsiteY7" fmla="*/ 26875 h 5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346" h="55077">
                        <a:moveTo>
                          <a:pt x="54456" y="26875"/>
                        </a:moveTo>
                        <a:lnTo>
                          <a:pt x="22928" y="54497"/>
                        </a:lnTo>
                        <a:cubicBezTo>
                          <a:pt x="20833" y="56497"/>
                          <a:pt x="15499" y="53069"/>
                          <a:pt x="10260" y="48211"/>
                        </a:cubicBezTo>
                        <a:cubicBezTo>
                          <a:pt x="3402" y="41734"/>
                          <a:pt x="-2027" y="31637"/>
                          <a:pt x="735" y="29161"/>
                        </a:cubicBezTo>
                        <a:lnTo>
                          <a:pt x="735" y="29161"/>
                        </a:lnTo>
                        <a:lnTo>
                          <a:pt x="32358" y="1443"/>
                        </a:lnTo>
                        <a:cubicBezTo>
                          <a:pt x="38644" y="-4081"/>
                          <a:pt x="51408" y="7349"/>
                          <a:pt x="55313" y="17254"/>
                        </a:cubicBezTo>
                        <a:cubicBezTo>
                          <a:pt x="56954" y="20349"/>
                          <a:pt x="56619" y="24119"/>
                          <a:pt x="54456" y="26875"/>
                        </a:cubicBezTo>
                        <a:close/>
                      </a:path>
                    </a:pathLst>
                  </a:custGeom>
                  <a:solidFill>
                    <a:srgbClr val="F28F8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923"/>
                  <p:cNvSpPr/>
                  <p:nvPr/>
                </p:nvSpPr>
                <p:spPr>
                  <a:xfrm>
                    <a:off x="6300785" y="3470225"/>
                    <a:ext cx="25463" cy="28308"/>
                  </a:xfrm>
                  <a:custGeom>
                    <a:avLst/>
                    <a:gdLst>
                      <a:gd name="connsiteX0" fmla="*/ 12098 w 25463"/>
                      <a:gd name="connsiteY0" fmla="*/ 25450 h 28308"/>
                      <a:gd name="connsiteX1" fmla="*/ 2 w 25463"/>
                      <a:gd name="connsiteY1" fmla="*/ 5638 h 28308"/>
                      <a:gd name="connsiteX2" fmla="*/ 2478 w 25463"/>
                      <a:gd name="connsiteY2" fmla="*/ 685 h 28308"/>
                      <a:gd name="connsiteX3" fmla="*/ 24386 w 25463"/>
                      <a:gd name="connsiteY3" fmla="*/ 17259 h 28308"/>
                      <a:gd name="connsiteX4" fmla="*/ 23624 w 25463"/>
                      <a:gd name="connsiteY4" fmla="*/ 26784 h 28308"/>
                      <a:gd name="connsiteX5" fmla="*/ 12098 w 25463"/>
                      <a:gd name="connsiteY5" fmla="*/ 25450 h 2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63" h="28308">
                        <a:moveTo>
                          <a:pt x="12098" y="25450"/>
                        </a:moveTo>
                        <a:cubicBezTo>
                          <a:pt x="5200" y="21091"/>
                          <a:pt x="728" y="13766"/>
                          <a:pt x="2" y="5638"/>
                        </a:cubicBezTo>
                        <a:cubicBezTo>
                          <a:pt x="-46" y="3678"/>
                          <a:pt x="882" y="1823"/>
                          <a:pt x="2478" y="685"/>
                        </a:cubicBezTo>
                        <a:cubicBezTo>
                          <a:pt x="9051" y="-2839"/>
                          <a:pt x="20576" y="7924"/>
                          <a:pt x="24386" y="17259"/>
                        </a:cubicBezTo>
                        <a:cubicBezTo>
                          <a:pt x="26063" y="20300"/>
                          <a:pt x="25763" y="24048"/>
                          <a:pt x="23624" y="26784"/>
                        </a:cubicBezTo>
                        <a:cubicBezTo>
                          <a:pt x="21243" y="29165"/>
                          <a:pt x="16956" y="28784"/>
                          <a:pt x="12098" y="2545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" name="Freeform: Shape 924"/>
                  <p:cNvSpPr/>
                  <p:nvPr/>
                </p:nvSpPr>
                <p:spPr>
                  <a:xfrm>
                    <a:off x="6165328" y="3548628"/>
                    <a:ext cx="49067" cy="36676"/>
                  </a:xfrm>
                  <a:custGeom>
                    <a:avLst/>
                    <a:gdLst>
                      <a:gd name="connsiteX0" fmla="*/ 49068 w 49067"/>
                      <a:gd name="connsiteY0" fmla="*/ 100 h 36676"/>
                      <a:gd name="connsiteX1" fmla="*/ 21826 w 49067"/>
                      <a:gd name="connsiteY1" fmla="*/ 11054 h 36676"/>
                      <a:gd name="connsiteX2" fmla="*/ 14 w 49067"/>
                      <a:gd name="connsiteY2" fmla="*/ 26199 h 36676"/>
                      <a:gd name="connsiteX3" fmla="*/ 7253 w 49067"/>
                      <a:gd name="connsiteY3" fmla="*/ 36676 h 3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67" h="36676">
                        <a:moveTo>
                          <a:pt x="49068" y="100"/>
                        </a:moveTo>
                        <a:cubicBezTo>
                          <a:pt x="38775" y="-703"/>
                          <a:pt x="28697" y="3349"/>
                          <a:pt x="21826" y="11054"/>
                        </a:cubicBezTo>
                        <a:cubicBezTo>
                          <a:pt x="13635" y="18293"/>
                          <a:pt x="395" y="21436"/>
                          <a:pt x="14" y="26199"/>
                        </a:cubicBezTo>
                        <a:cubicBezTo>
                          <a:pt x="-367" y="30961"/>
                          <a:pt x="7253" y="36676"/>
                          <a:pt x="7253" y="36676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925"/>
                  <p:cNvSpPr/>
                  <p:nvPr/>
                </p:nvSpPr>
                <p:spPr>
                  <a:xfrm>
                    <a:off x="6106055" y="3065716"/>
                    <a:ext cx="608695" cy="615988"/>
                  </a:xfrm>
                  <a:custGeom>
                    <a:avLst/>
                    <a:gdLst>
                      <a:gd name="connsiteX0" fmla="*/ 135867 w 608695"/>
                      <a:gd name="connsiteY0" fmla="*/ 615886 h 615988"/>
                      <a:gd name="connsiteX1" fmla="*/ 85099 w 608695"/>
                      <a:gd name="connsiteY1" fmla="*/ 597503 h 615988"/>
                      <a:gd name="connsiteX2" fmla="*/ 74717 w 608695"/>
                      <a:gd name="connsiteY2" fmla="*/ 587978 h 615988"/>
                      <a:gd name="connsiteX3" fmla="*/ 65668 w 608695"/>
                      <a:gd name="connsiteY3" fmla="*/ 581501 h 615988"/>
                      <a:gd name="connsiteX4" fmla="*/ 57191 w 608695"/>
                      <a:gd name="connsiteY4" fmla="*/ 578930 h 615988"/>
                      <a:gd name="connsiteX5" fmla="*/ 43475 w 608695"/>
                      <a:gd name="connsiteY5" fmla="*/ 563499 h 615988"/>
                      <a:gd name="connsiteX6" fmla="*/ 42332 w 608695"/>
                      <a:gd name="connsiteY6" fmla="*/ 559308 h 615988"/>
                      <a:gd name="connsiteX7" fmla="*/ 39379 w 608695"/>
                      <a:gd name="connsiteY7" fmla="*/ 556260 h 615988"/>
                      <a:gd name="connsiteX8" fmla="*/ 34902 w 608695"/>
                      <a:gd name="connsiteY8" fmla="*/ 556260 h 615988"/>
                      <a:gd name="connsiteX9" fmla="*/ 18424 w 608695"/>
                      <a:gd name="connsiteY9" fmla="*/ 559880 h 615988"/>
                      <a:gd name="connsiteX10" fmla="*/ 6042 w 608695"/>
                      <a:gd name="connsiteY10" fmla="*/ 557784 h 615988"/>
                      <a:gd name="connsiteX11" fmla="*/ 1374 w 608695"/>
                      <a:gd name="connsiteY11" fmla="*/ 548926 h 615988"/>
                      <a:gd name="connsiteX12" fmla="*/ 16329 w 608695"/>
                      <a:gd name="connsiteY12" fmla="*/ 536448 h 615988"/>
                      <a:gd name="connsiteX13" fmla="*/ 87004 w 608695"/>
                      <a:gd name="connsiteY13" fmla="*/ 507873 h 615988"/>
                      <a:gd name="connsiteX14" fmla="*/ 129771 w 608695"/>
                      <a:gd name="connsiteY14" fmla="*/ 498919 h 615988"/>
                      <a:gd name="connsiteX15" fmla="*/ 146250 w 608695"/>
                      <a:gd name="connsiteY15" fmla="*/ 494062 h 615988"/>
                      <a:gd name="connsiteX16" fmla="*/ 158061 w 608695"/>
                      <a:gd name="connsiteY16" fmla="*/ 483775 h 615988"/>
                      <a:gd name="connsiteX17" fmla="*/ 170919 w 608695"/>
                      <a:gd name="connsiteY17" fmla="*/ 487109 h 615988"/>
                      <a:gd name="connsiteX18" fmla="*/ 194922 w 608695"/>
                      <a:gd name="connsiteY18" fmla="*/ 496157 h 615988"/>
                      <a:gd name="connsiteX19" fmla="*/ 275218 w 608695"/>
                      <a:gd name="connsiteY19" fmla="*/ 493681 h 615988"/>
                      <a:gd name="connsiteX20" fmla="*/ 450097 w 608695"/>
                      <a:gd name="connsiteY20" fmla="*/ 439674 h 615988"/>
                      <a:gd name="connsiteX21" fmla="*/ 451335 w 608695"/>
                      <a:gd name="connsiteY21" fmla="*/ 207169 h 615988"/>
                      <a:gd name="connsiteX22" fmla="*/ 484768 w 608695"/>
                      <a:gd name="connsiteY22" fmla="*/ 0 h 615988"/>
                      <a:gd name="connsiteX23" fmla="*/ 584400 w 608695"/>
                      <a:gd name="connsiteY23" fmla="*/ 74104 h 615988"/>
                      <a:gd name="connsiteX24" fmla="*/ 604117 w 608695"/>
                      <a:gd name="connsiteY24" fmla="*/ 196120 h 615988"/>
                      <a:gd name="connsiteX25" fmla="*/ 604117 w 608695"/>
                      <a:gd name="connsiteY25" fmla="*/ 489490 h 615988"/>
                      <a:gd name="connsiteX26" fmla="*/ 518391 w 608695"/>
                      <a:gd name="connsiteY26" fmla="*/ 578549 h 615988"/>
                      <a:gd name="connsiteX27" fmla="*/ 489340 w 608695"/>
                      <a:gd name="connsiteY27" fmla="*/ 583120 h 615988"/>
                      <a:gd name="connsiteX28" fmla="*/ 375612 w 608695"/>
                      <a:gd name="connsiteY28" fmla="*/ 595884 h 615988"/>
                      <a:gd name="connsiteX29" fmla="*/ 240452 w 608695"/>
                      <a:gd name="connsiteY29" fmla="*/ 607219 h 615988"/>
                      <a:gd name="connsiteX30" fmla="*/ 135867 w 608695"/>
                      <a:gd name="connsiteY30" fmla="*/ 615886 h 61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08695" h="615988">
                        <a:moveTo>
                          <a:pt x="135867" y="615886"/>
                        </a:moveTo>
                        <a:cubicBezTo>
                          <a:pt x="117397" y="615435"/>
                          <a:pt x="99576" y="608982"/>
                          <a:pt x="85099" y="597503"/>
                        </a:cubicBezTo>
                        <a:cubicBezTo>
                          <a:pt x="81479" y="594551"/>
                          <a:pt x="78241" y="591312"/>
                          <a:pt x="74717" y="587978"/>
                        </a:cubicBezTo>
                        <a:cubicBezTo>
                          <a:pt x="72188" y="585209"/>
                          <a:pt x="69105" y="583002"/>
                          <a:pt x="65668" y="581501"/>
                        </a:cubicBezTo>
                        <a:cubicBezTo>
                          <a:pt x="62906" y="580549"/>
                          <a:pt x="59953" y="579977"/>
                          <a:pt x="57191" y="578930"/>
                        </a:cubicBezTo>
                        <a:cubicBezTo>
                          <a:pt x="50433" y="576248"/>
                          <a:pt x="45345" y="570524"/>
                          <a:pt x="43475" y="563499"/>
                        </a:cubicBezTo>
                        <a:cubicBezTo>
                          <a:pt x="43195" y="562077"/>
                          <a:pt x="42813" y="560676"/>
                          <a:pt x="42332" y="559308"/>
                        </a:cubicBezTo>
                        <a:cubicBezTo>
                          <a:pt x="41802" y="557934"/>
                          <a:pt x="40736" y="556834"/>
                          <a:pt x="39379" y="556260"/>
                        </a:cubicBezTo>
                        <a:cubicBezTo>
                          <a:pt x="37917" y="555839"/>
                          <a:pt x="36365" y="555839"/>
                          <a:pt x="34902" y="556260"/>
                        </a:cubicBezTo>
                        <a:cubicBezTo>
                          <a:pt x="29573" y="558118"/>
                          <a:pt x="24041" y="559333"/>
                          <a:pt x="18424" y="559880"/>
                        </a:cubicBezTo>
                        <a:cubicBezTo>
                          <a:pt x="14197" y="560037"/>
                          <a:pt x="9982" y="559324"/>
                          <a:pt x="6042" y="557784"/>
                        </a:cubicBezTo>
                        <a:cubicBezTo>
                          <a:pt x="3089" y="556546"/>
                          <a:pt x="-2626" y="552259"/>
                          <a:pt x="1374" y="548926"/>
                        </a:cubicBezTo>
                        <a:cubicBezTo>
                          <a:pt x="6804" y="544354"/>
                          <a:pt x="11947" y="539401"/>
                          <a:pt x="16329" y="536448"/>
                        </a:cubicBezTo>
                        <a:cubicBezTo>
                          <a:pt x="37827" y="522461"/>
                          <a:pt x="61825" y="512758"/>
                          <a:pt x="87004" y="507873"/>
                        </a:cubicBezTo>
                        <a:cubicBezTo>
                          <a:pt x="99482" y="504634"/>
                          <a:pt x="117294" y="501777"/>
                          <a:pt x="129771" y="498919"/>
                        </a:cubicBezTo>
                        <a:cubicBezTo>
                          <a:pt x="135105" y="497681"/>
                          <a:pt x="140725" y="495586"/>
                          <a:pt x="146250" y="494062"/>
                        </a:cubicBezTo>
                        <a:lnTo>
                          <a:pt x="158061" y="483775"/>
                        </a:lnTo>
                        <a:cubicBezTo>
                          <a:pt x="162509" y="484124"/>
                          <a:pt x="166861" y="485253"/>
                          <a:pt x="170919" y="487109"/>
                        </a:cubicBezTo>
                        <a:cubicBezTo>
                          <a:pt x="178825" y="490157"/>
                          <a:pt x="185016" y="493109"/>
                          <a:pt x="194922" y="496157"/>
                        </a:cubicBezTo>
                        <a:cubicBezTo>
                          <a:pt x="215592" y="502634"/>
                          <a:pt x="248262" y="499110"/>
                          <a:pt x="275218" y="493681"/>
                        </a:cubicBezTo>
                        <a:cubicBezTo>
                          <a:pt x="328368" y="482917"/>
                          <a:pt x="450097" y="439674"/>
                          <a:pt x="450097" y="439674"/>
                        </a:cubicBezTo>
                        <a:lnTo>
                          <a:pt x="451335" y="207169"/>
                        </a:lnTo>
                        <a:cubicBezTo>
                          <a:pt x="428380" y="153257"/>
                          <a:pt x="457336" y="23908"/>
                          <a:pt x="484768" y="0"/>
                        </a:cubicBezTo>
                        <a:cubicBezTo>
                          <a:pt x="525249" y="13025"/>
                          <a:pt x="560281" y="39081"/>
                          <a:pt x="584400" y="74104"/>
                        </a:cubicBezTo>
                        <a:cubicBezTo>
                          <a:pt x="601450" y="99632"/>
                          <a:pt x="600306" y="124682"/>
                          <a:pt x="604117" y="196120"/>
                        </a:cubicBezTo>
                        <a:cubicBezTo>
                          <a:pt x="608117" y="272320"/>
                          <a:pt x="612022" y="413766"/>
                          <a:pt x="604117" y="489490"/>
                        </a:cubicBezTo>
                        <a:cubicBezTo>
                          <a:pt x="596211" y="565214"/>
                          <a:pt x="586019" y="565690"/>
                          <a:pt x="518391" y="578549"/>
                        </a:cubicBezTo>
                        <a:cubicBezTo>
                          <a:pt x="508866" y="580453"/>
                          <a:pt x="499341" y="581787"/>
                          <a:pt x="489340" y="583120"/>
                        </a:cubicBezTo>
                        <a:cubicBezTo>
                          <a:pt x="451240" y="588359"/>
                          <a:pt x="413616" y="592645"/>
                          <a:pt x="375612" y="595884"/>
                        </a:cubicBezTo>
                        <a:cubicBezTo>
                          <a:pt x="330654" y="600266"/>
                          <a:pt x="285600" y="604044"/>
                          <a:pt x="240452" y="607219"/>
                        </a:cubicBezTo>
                        <a:cubicBezTo>
                          <a:pt x="220735" y="608171"/>
                          <a:pt x="157203" y="617030"/>
                          <a:pt x="135867" y="615886"/>
                        </a:cubicBezTo>
                        <a:close/>
                      </a:path>
                    </a:pathLst>
                  </a:custGeom>
                  <a:solidFill>
                    <a:srgbClr val="B166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" name="Freeform: Shape 926"/>
                  <p:cNvSpPr/>
                  <p:nvPr/>
                </p:nvSpPr>
                <p:spPr>
                  <a:xfrm>
                    <a:off x="6545157" y="3060382"/>
                    <a:ext cx="180350" cy="352167"/>
                  </a:xfrm>
                  <a:custGeom>
                    <a:avLst/>
                    <a:gdLst>
                      <a:gd name="connsiteX0" fmla="*/ 42714 w 180350"/>
                      <a:gd name="connsiteY0" fmla="*/ 0 h 352167"/>
                      <a:gd name="connsiteX1" fmla="*/ 133487 w 180350"/>
                      <a:gd name="connsiteY1" fmla="*/ 57150 h 352167"/>
                      <a:gd name="connsiteX2" fmla="*/ 168634 w 180350"/>
                      <a:gd name="connsiteY2" fmla="*/ 163830 h 352167"/>
                      <a:gd name="connsiteX3" fmla="*/ 180350 w 180350"/>
                      <a:gd name="connsiteY3" fmla="*/ 333566 h 352167"/>
                      <a:gd name="connsiteX4" fmla="*/ 96340 w 180350"/>
                      <a:gd name="connsiteY4" fmla="*/ 351949 h 352167"/>
                      <a:gd name="connsiteX5" fmla="*/ 6329 w 180350"/>
                      <a:gd name="connsiteY5" fmla="*/ 331851 h 352167"/>
                      <a:gd name="connsiteX6" fmla="*/ 42 w 180350"/>
                      <a:gd name="connsiteY6" fmla="*/ 172117 h 352167"/>
                      <a:gd name="connsiteX7" fmla="*/ 42714 w 180350"/>
                      <a:gd name="connsiteY7" fmla="*/ 0 h 352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350" h="352167">
                        <a:moveTo>
                          <a:pt x="42714" y="0"/>
                        </a:moveTo>
                        <a:cubicBezTo>
                          <a:pt x="90815" y="21431"/>
                          <a:pt x="109389" y="32290"/>
                          <a:pt x="133487" y="57150"/>
                        </a:cubicBezTo>
                        <a:cubicBezTo>
                          <a:pt x="165015" y="90202"/>
                          <a:pt x="165110" y="132493"/>
                          <a:pt x="168634" y="163830"/>
                        </a:cubicBezTo>
                        <a:cubicBezTo>
                          <a:pt x="172159" y="195167"/>
                          <a:pt x="180350" y="333566"/>
                          <a:pt x="180350" y="333566"/>
                        </a:cubicBezTo>
                        <a:cubicBezTo>
                          <a:pt x="180350" y="333566"/>
                          <a:pt x="154919" y="354521"/>
                          <a:pt x="96340" y="351949"/>
                        </a:cubicBezTo>
                        <a:cubicBezTo>
                          <a:pt x="37761" y="349377"/>
                          <a:pt x="6329" y="331851"/>
                          <a:pt x="6329" y="331851"/>
                        </a:cubicBezTo>
                        <a:cubicBezTo>
                          <a:pt x="6329" y="331851"/>
                          <a:pt x="613" y="201359"/>
                          <a:pt x="42" y="172117"/>
                        </a:cubicBezTo>
                        <a:cubicBezTo>
                          <a:pt x="-815" y="121634"/>
                          <a:pt x="11377" y="40005"/>
                          <a:pt x="4271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927"/>
                  <p:cNvSpPr/>
                  <p:nvPr/>
                </p:nvSpPr>
                <p:spPr>
                  <a:xfrm>
                    <a:off x="6556152" y="3490082"/>
                    <a:ext cx="57150" cy="18546"/>
                  </a:xfrm>
                  <a:custGeom>
                    <a:avLst/>
                    <a:gdLst>
                      <a:gd name="connsiteX0" fmla="*/ 0 w 57150"/>
                      <a:gd name="connsiteY0" fmla="*/ 15117 h 18546"/>
                      <a:gd name="connsiteX1" fmla="*/ 57150 w 57150"/>
                      <a:gd name="connsiteY1" fmla="*/ 18546 h 18546"/>
                      <a:gd name="connsiteX2" fmla="*/ 0 w 57150"/>
                      <a:gd name="connsiteY2" fmla="*/ 353 h 18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18546">
                        <a:moveTo>
                          <a:pt x="0" y="15117"/>
                        </a:moveTo>
                        <a:cubicBezTo>
                          <a:pt x="19031" y="11368"/>
                          <a:pt x="38704" y="12548"/>
                          <a:pt x="57150" y="18546"/>
                        </a:cubicBezTo>
                        <a:cubicBezTo>
                          <a:pt x="41388" y="4924"/>
                          <a:pt x="20736" y="-1650"/>
                          <a:pt x="0" y="353"/>
                        </a:cubicBezTo>
                        <a:close/>
                      </a:path>
                    </a:pathLst>
                  </a:custGeom>
                  <a:solidFill>
                    <a:srgbClr val="9A4A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" name="Graphic 700"/>
              <p:cNvGrpSpPr/>
              <p:nvPr/>
            </p:nvGrpSpPr>
            <p:grpSpPr>
              <a:xfrm>
                <a:off x="4277990" y="3326582"/>
                <a:ext cx="1480434" cy="2089961"/>
                <a:chOff x="4277990" y="3326582"/>
                <a:chExt cx="1480434" cy="2089961"/>
              </a:xfrm>
            </p:grpSpPr>
            <p:grpSp>
              <p:nvGrpSpPr>
                <p:cNvPr id="63" name="Graphic 700"/>
                <p:cNvGrpSpPr/>
                <p:nvPr/>
              </p:nvGrpSpPr>
              <p:grpSpPr>
                <a:xfrm>
                  <a:off x="4905565" y="4246816"/>
                  <a:ext cx="790353" cy="938822"/>
                  <a:chOff x="4905565" y="4246816"/>
                  <a:chExt cx="790353" cy="938822"/>
                </a:xfrm>
              </p:grpSpPr>
              <p:sp>
                <p:nvSpPr>
                  <p:cNvPr id="164" name="Freeform: Shape 1010"/>
                  <p:cNvSpPr/>
                  <p:nvPr/>
                </p:nvSpPr>
                <p:spPr>
                  <a:xfrm>
                    <a:off x="4969650" y="4873127"/>
                    <a:ext cx="402449" cy="120290"/>
                  </a:xfrm>
                  <a:custGeom>
                    <a:avLst/>
                    <a:gdLst>
                      <a:gd name="connsiteX0" fmla="*/ 402449 w 402449"/>
                      <a:gd name="connsiteY0" fmla="*/ 63871 h 120290"/>
                      <a:gd name="connsiteX1" fmla="*/ 392924 w 402449"/>
                      <a:gd name="connsiteY1" fmla="*/ 91684 h 120290"/>
                      <a:gd name="connsiteX2" fmla="*/ 297674 w 402449"/>
                      <a:gd name="connsiteY2" fmla="*/ 120259 h 120290"/>
                      <a:gd name="connsiteX3" fmla="*/ 167849 w 402449"/>
                      <a:gd name="connsiteY3" fmla="*/ 91112 h 120290"/>
                      <a:gd name="connsiteX4" fmla="*/ 80504 w 402449"/>
                      <a:gd name="connsiteY4" fmla="*/ 82349 h 120290"/>
                      <a:gd name="connsiteX5" fmla="*/ 304 w 402449"/>
                      <a:gd name="connsiteY5" fmla="*/ 33010 h 120290"/>
                      <a:gd name="connsiteX6" fmla="*/ 4876 w 402449"/>
                      <a:gd name="connsiteY6" fmla="*/ 53 h 120290"/>
                      <a:gd name="connsiteX7" fmla="*/ 402449 w 402449"/>
                      <a:gd name="connsiteY7" fmla="*/ 63871 h 12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49" h="120290">
                        <a:moveTo>
                          <a:pt x="402449" y="63871"/>
                        </a:moveTo>
                        <a:cubicBezTo>
                          <a:pt x="401878" y="73839"/>
                          <a:pt x="398584" y="83459"/>
                          <a:pt x="392924" y="91684"/>
                        </a:cubicBezTo>
                        <a:cubicBezTo>
                          <a:pt x="387400" y="100637"/>
                          <a:pt x="348348" y="121211"/>
                          <a:pt x="297674" y="120259"/>
                        </a:cubicBezTo>
                        <a:cubicBezTo>
                          <a:pt x="247001" y="119307"/>
                          <a:pt x="195090" y="95970"/>
                          <a:pt x="167849" y="91112"/>
                        </a:cubicBezTo>
                        <a:cubicBezTo>
                          <a:pt x="140607" y="86255"/>
                          <a:pt x="112032" y="89303"/>
                          <a:pt x="80504" y="82349"/>
                        </a:cubicBezTo>
                        <a:cubicBezTo>
                          <a:pt x="48977" y="75396"/>
                          <a:pt x="19354" y="65395"/>
                          <a:pt x="304" y="33010"/>
                        </a:cubicBezTo>
                        <a:cubicBezTo>
                          <a:pt x="-1030" y="22437"/>
                          <a:pt x="2304" y="1101"/>
                          <a:pt x="4876" y="53"/>
                        </a:cubicBezTo>
                        <a:cubicBezTo>
                          <a:pt x="11924" y="-2137"/>
                          <a:pt x="402449" y="63871"/>
                          <a:pt x="402449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011"/>
                  <p:cNvSpPr/>
                  <p:nvPr/>
                </p:nvSpPr>
                <p:spPr>
                  <a:xfrm>
                    <a:off x="4974179" y="4766976"/>
                    <a:ext cx="403456" cy="204989"/>
                  </a:xfrm>
                  <a:custGeom>
                    <a:avLst/>
                    <a:gdLst>
                      <a:gd name="connsiteX0" fmla="*/ 158271 w 403456"/>
                      <a:gd name="connsiteY0" fmla="*/ 10668 h 204989"/>
                      <a:gd name="connsiteX1" fmla="*/ 279810 w 403456"/>
                      <a:gd name="connsiteY1" fmla="*/ 66485 h 204989"/>
                      <a:gd name="connsiteX2" fmla="*/ 391539 w 403456"/>
                      <a:gd name="connsiteY2" fmla="*/ 110395 h 204989"/>
                      <a:gd name="connsiteX3" fmla="*/ 353439 w 403456"/>
                      <a:gd name="connsiteY3" fmla="*/ 187547 h 204989"/>
                      <a:gd name="connsiteX4" fmla="*/ 304004 w 403456"/>
                      <a:gd name="connsiteY4" fmla="*/ 204406 h 204989"/>
                      <a:gd name="connsiteX5" fmla="*/ 175131 w 403456"/>
                      <a:gd name="connsiteY5" fmla="*/ 178403 h 204989"/>
                      <a:gd name="connsiteX6" fmla="*/ 66736 w 403456"/>
                      <a:gd name="connsiteY6" fmla="*/ 166688 h 204989"/>
                      <a:gd name="connsiteX7" fmla="*/ 61 w 403456"/>
                      <a:gd name="connsiteY7" fmla="*/ 106585 h 204989"/>
                      <a:gd name="connsiteX8" fmla="*/ 11205 w 403456"/>
                      <a:gd name="connsiteY8" fmla="*/ 42481 h 204989"/>
                      <a:gd name="connsiteX9" fmla="*/ 25874 w 403456"/>
                      <a:gd name="connsiteY9" fmla="*/ 0 h 204989"/>
                      <a:gd name="connsiteX10" fmla="*/ 121124 w 403456"/>
                      <a:gd name="connsiteY10" fmla="*/ 40005 h 204989"/>
                      <a:gd name="connsiteX11" fmla="*/ 158271 w 403456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56" h="204989">
                        <a:moveTo>
                          <a:pt x="158271" y="10668"/>
                        </a:moveTo>
                        <a:cubicBezTo>
                          <a:pt x="170273" y="32099"/>
                          <a:pt x="236948" y="51245"/>
                          <a:pt x="279810" y="66485"/>
                        </a:cubicBezTo>
                        <a:cubicBezTo>
                          <a:pt x="320196" y="80963"/>
                          <a:pt x="369917" y="88582"/>
                          <a:pt x="391539" y="110395"/>
                        </a:cubicBezTo>
                        <a:cubicBezTo>
                          <a:pt x="413160" y="132207"/>
                          <a:pt x="408112" y="165449"/>
                          <a:pt x="353439" y="187547"/>
                        </a:cubicBezTo>
                        <a:cubicBezTo>
                          <a:pt x="337792" y="195361"/>
                          <a:pt x="321164" y="201032"/>
                          <a:pt x="304004" y="204406"/>
                        </a:cubicBezTo>
                        <a:cubicBezTo>
                          <a:pt x="252474" y="208979"/>
                          <a:pt x="206658" y="185356"/>
                          <a:pt x="175131" y="178403"/>
                        </a:cubicBezTo>
                        <a:cubicBezTo>
                          <a:pt x="134173" y="169545"/>
                          <a:pt x="103217" y="177070"/>
                          <a:pt x="66736" y="166688"/>
                        </a:cubicBezTo>
                        <a:cubicBezTo>
                          <a:pt x="12634" y="151352"/>
                          <a:pt x="728" y="122111"/>
                          <a:pt x="61" y="106585"/>
                        </a:cubicBezTo>
                        <a:cubicBezTo>
                          <a:pt x="-796" y="83153"/>
                          <a:pt x="7586" y="67437"/>
                          <a:pt x="11205" y="42481"/>
                        </a:cubicBezTo>
                        <a:cubicBezTo>
                          <a:pt x="14825" y="17526"/>
                          <a:pt x="13015" y="1333"/>
                          <a:pt x="25874" y="0"/>
                        </a:cubicBezTo>
                        <a:cubicBezTo>
                          <a:pt x="25874" y="0"/>
                          <a:pt x="36066" y="52864"/>
                          <a:pt x="121124" y="40005"/>
                        </a:cubicBezTo>
                        <a:cubicBezTo>
                          <a:pt x="138362" y="38798"/>
                          <a:pt x="153102" y="27157"/>
                          <a:pt x="158271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012"/>
                  <p:cNvSpPr/>
                  <p:nvPr/>
                </p:nvSpPr>
                <p:spPr>
                  <a:xfrm>
                    <a:off x="4991100" y="4655724"/>
                    <a:ext cx="141350" cy="176863"/>
                  </a:xfrm>
                  <a:custGeom>
                    <a:avLst/>
                    <a:gdLst>
                      <a:gd name="connsiteX0" fmla="*/ 0 w 141350"/>
                      <a:gd name="connsiteY0" fmla="*/ 43910 h 176863"/>
                      <a:gd name="connsiteX1" fmla="*/ 11239 w 141350"/>
                      <a:gd name="connsiteY1" fmla="*/ 130492 h 176863"/>
                      <a:gd name="connsiteX2" fmla="*/ 53149 w 141350"/>
                      <a:gd name="connsiteY2" fmla="*/ 159067 h 176863"/>
                      <a:gd name="connsiteX3" fmla="*/ 106013 w 141350"/>
                      <a:gd name="connsiteY3" fmla="*/ 176784 h 176863"/>
                      <a:gd name="connsiteX4" fmla="*/ 110109 w 141350"/>
                      <a:gd name="connsiteY4" fmla="*/ 156115 h 176863"/>
                      <a:gd name="connsiteX5" fmla="*/ 141351 w 141350"/>
                      <a:gd name="connsiteY5" fmla="*/ 125158 h 176863"/>
                      <a:gd name="connsiteX6" fmla="*/ 141351 w 141350"/>
                      <a:gd name="connsiteY6" fmla="*/ 0 h 17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350" h="176863">
                        <a:moveTo>
                          <a:pt x="0" y="43910"/>
                        </a:moveTo>
                        <a:lnTo>
                          <a:pt x="11239" y="130492"/>
                        </a:lnTo>
                        <a:cubicBezTo>
                          <a:pt x="18869" y="147019"/>
                          <a:pt x="34978" y="158003"/>
                          <a:pt x="53149" y="159067"/>
                        </a:cubicBezTo>
                        <a:cubicBezTo>
                          <a:pt x="85534" y="162211"/>
                          <a:pt x="100775" y="178117"/>
                          <a:pt x="106013" y="176784"/>
                        </a:cubicBezTo>
                        <a:cubicBezTo>
                          <a:pt x="111252" y="175450"/>
                          <a:pt x="106013" y="160210"/>
                          <a:pt x="110109" y="156115"/>
                        </a:cubicBezTo>
                        <a:cubicBezTo>
                          <a:pt x="114205" y="152019"/>
                          <a:pt x="136303" y="150685"/>
                          <a:pt x="141351" y="125158"/>
                        </a:cubicBezTo>
                        <a:cubicBezTo>
                          <a:pt x="141351" y="123063"/>
                          <a:pt x="141351" y="0"/>
                          <a:pt x="141351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013"/>
                  <p:cNvSpPr/>
                  <p:nvPr/>
                </p:nvSpPr>
                <p:spPr>
                  <a:xfrm>
                    <a:off x="5262753" y="4832732"/>
                    <a:ext cx="117623" cy="138650"/>
                  </a:xfrm>
                  <a:custGeom>
                    <a:avLst/>
                    <a:gdLst>
                      <a:gd name="connsiteX0" fmla="*/ 15716 w 117623"/>
                      <a:gd name="connsiteY0" fmla="*/ 138651 h 138650"/>
                      <a:gd name="connsiteX1" fmla="*/ 7525 w 117623"/>
                      <a:gd name="connsiteY1" fmla="*/ 6158 h 138650"/>
                      <a:gd name="connsiteX2" fmla="*/ 0 w 117623"/>
                      <a:gd name="connsiteY2" fmla="*/ 3586 h 138650"/>
                      <a:gd name="connsiteX3" fmla="*/ 27146 w 117623"/>
                      <a:gd name="connsiteY3" fmla="*/ 1872 h 138650"/>
                      <a:gd name="connsiteX4" fmla="*/ 112871 w 117623"/>
                      <a:gd name="connsiteY4" fmla="*/ 50354 h 138650"/>
                      <a:gd name="connsiteX5" fmla="*/ 110014 w 117623"/>
                      <a:gd name="connsiteY5" fmla="*/ 103313 h 138650"/>
                      <a:gd name="connsiteX6" fmla="*/ 15716 w 117623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23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525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238" y="-3177"/>
                          <a:pt x="27146" y="1872"/>
                        </a:cubicBezTo>
                        <a:cubicBezTo>
                          <a:pt x="73057" y="11397"/>
                          <a:pt x="99631" y="25493"/>
                          <a:pt x="112871" y="50354"/>
                        </a:cubicBezTo>
                        <a:cubicBezTo>
                          <a:pt x="120093" y="67511"/>
                          <a:pt x="119040" y="87033"/>
                          <a:pt x="110014" y="103313"/>
                        </a:cubicBezTo>
                        <a:cubicBezTo>
                          <a:pt x="98298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014"/>
                  <p:cNvSpPr/>
                  <p:nvPr/>
                </p:nvSpPr>
                <p:spPr>
                  <a:xfrm>
                    <a:off x="5227796" y="4824218"/>
                    <a:ext cx="30930" cy="75191"/>
                  </a:xfrm>
                  <a:custGeom>
                    <a:avLst/>
                    <a:gdLst>
                      <a:gd name="connsiteX0" fmla="*/ 26098 w 30930"/>
                      <a:gd name="connsiteY0" fmla="*/ 72965 h 75191"/>
                      <a:gd name="connsiteX1" fmla="*/ 17240 w 30930"/>
                      <a:gd name="connsiteY1" fmla="*/ 6290 h 75191"/>
                      <a:gd name="connsiteX2" fmla="*/ 0 w 30930"/>
                      <a:gd name="connsiteY2" fmla="*/ 480 h 75191"/>
                      <a:gd name="connsiteX3" fmla="*/ 11430 w 30930"/>
                      <a:gd name="connsiteY3" fmla="*/ 68869 h 75191"/>
                      <a:gd name="connsiteX4" fmla="*/ 17812 w 30930"/>
                      <a:gd name="connsiteY4" fmla="*/ 74489 h 75191"/>
                      <a:gd name="connsiteX5" fmla="*/ 26098 w 30930"/>
                      <a:gd name="connsiteY5" fmla="*/ 72965 h 7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30" h="75191">
                        <a:moveTo>
                          <a:pt x="26098" y="72965"/>
                        </a:moveTo>
                        <a:cubicBezTo>
                          <a:pt x="26098" y="72965"/>
                          <a:pt x="41529" y="31150"/>
                          <a:pt x="17240" y="6290"/>
                        </a:cubicBezTo>
                        <a:cubicBezTo>
                          <a:pt x="13093" y="1193"/>
                          <a:pt x="6386" y="-1067"/>
                          <a:pt x="0" y="480"/>
                        </a:cubicBezTo>
                        <a:cubicBezTo>
                          <a:pt x="0" y="480"/>
                          <a:pt x="25336" y="17815"/>
                          <a:pt x="11430" y="68869"/>
                        </a:cubicBezTo>
                        <a:cubicBezTo>
                          <a:pt x="11430" y="68869"/>
                          <a:pt x="11430" y="72679"/>
                          <a:pt x="17812" y="74489"/>
                        </a:cubicBezTo>
                        <a:cubicBezTo>
                          <a:pt x="20479" y="74965"/>
                          <a:pt x="24765" y="76394"/>
                          <a:pt x="26098" y="72965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015"/>
                  <p:cNvSpPr/>
                  <p:nvPr/>
                </p:nvSpPr>
                <p:spPr>
                  <a:xfrm>
                    <a:off x="5201221" y="4814945"/>
                    <a:ext cx="23764" cy="73468"/>
                  </a:xfrm>
                  <a:custGeom>
                    <a:avLst/>
                    <a:gdLst>
                      <a:gd name="connsiteX0" fmla="*/ 0 w 23764"/>
                      <a:gd name="connsiteY0" fmla="*/ 418 h 73468"/>
                      <a:gd name="connsiteX1" fmla="*/ 8192 w 23764"/>
                      <a:gd name="connsiteY1" fmla="*/ 1180 h 73468"/>
                      <a:gd name="connsiteX2" fmla="*/ 15812 w 23764"/>
                      <a:gd name="connsiteY2" fmla="*/ 6038 h 73468"/>
                      <a:gd name="connsiteX3" fmla="*/ 16764 w 23764"/>
                      <a:gd name="connsiteY3" fmla="*/ 69951 h 73468"/>
                      <a:gd name="connsiteX4" fmla="*/ 7239 w 23764"/>
                      <a:gd name="connsiteY4" fmla="*/ 72999 h 73468"/>
                      <a:gd name="connsiteX5" fmla="*/ 1346 w 23764"/>
                      <a:gd name="connsiteY5" fmla="*/ 65638 h 73468"/>
                      <a:gd name="connsiteX6" fmla="*/ 1429 w 23764"/>
                      <a:gd name="connsiteY6" fmla="*/ 65093 h 73468"/>
                      <a:gd name="connsiteX7" fmla="*/ 0 w 23764"/>
                      <a:gd name="connsiteY7" fmla="*/ 418 h 73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764" h="73468">
                        <a:moveTo>
                          <a:pt x="0" y="418"/>
                        </a:moveTo>
                        <a:cubicBezTo>
                          <a:pt x="0" y="418"/>
                          <a:pt x="571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052" y="26326"/>
                          <a:pt x="16764" y="69951"/>
                        </a:cubicBezTo>
                        <a:cubicBezTo>
                          <a:pt x="14629" y="72984"/>
                          <a:pt x="10738" y="74229"/>
                          <a:pt x="7239" y="72999"/>
                        </a:cubicBezTo>
                        <a:cubicBezTo>
                          <a:pt x="3579" y="72594"/>
                          <a:pt x="940" y="69298"/>
                          <a:pt x="1346" y="65638"/>
                        </a:cubicBezTo>
                        <a:cubicBezTo>
                          <a:pt x="1366" y="65455"/>
                          <a:pt x="1394" y="65273"/>
                          <a:pt x="1429" y="65093"/>
                        </a:cubicBezTo>
                        <a:cubicBezTo>
                          <a:pt x="1429" y="65093"/>
                          <a:pt x="18479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0" name="Freeform: Shape 1016"/>
                  <p:cNvSpPr/>
                  <p:nvPr/>
                </p:nvSpPr>
                <p:spPr>
                  <a:xfrm>
                    <a:off x="5166085" y="4804016"/>
                    <a:ext cx="27270" cy="70149"/>
                  </a:xfrm>
                  <a:custGeom>
                    <a:avLst/>
                    <a:gdLst>
                      <a:gd name="connsiteX0" fmla="*/ 11133 w 27270"/>
                      <a:gd name="connsiteY0" fmla="*/ 679 h 70149"/>
                      <a:gd name="connsiteX1" fmla="*/ 18753 w 27270"/>
                      <a:gd name="connsiteY1" fmla="*/ 1346 h 70149"/>
                      <a:gd name="connsiteX2" fmla="*/ 25516 w 27270"/>
                      <a:gd name="connsiteY2" fmla="*/ 7823 h 70149"/>
                      <a:gd name="connsiteX3" fmla="*/ 15991 w 27270"/>
                      <a:gd name="connsiteY3" fmla="*/ 66306 h 70149"/>
                      <a:gd name="connsiteX4" fmla="*/ 5228 w 27270"/>
                      <a:gd name="connsiteY4" fmla="*/ 69164 h 70149"/>
                      <a:gd name="connsiteX5" fmla="*/ 1132 w 27270"/>
                      <a:gd name="connsiteY5" fmla="*/ 59639 h 70149"/>
                      <a:gd name="connsiteX6" fmla="*/ 11133 w 27270"/>
                      <a:gd name="connsiteY6" fmla="*/ 679 h 70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70" h="70149">
                        <a:moveTo>
                          <a:pt x="11133" y="679"/>
                        </a:moveTo>
                        <a:cubicBezTo>
                          <a:pt x="11133" y="679"/>
                          <a:pt x="13610" y="-1226"/>
                          <a:pt x="18753" y="1346"/>
                        </a:cubicBezTo>
                        <a:cubicBezTo>
                          <a:pt x="23897" y="3917"/>
                          <a:pt x="25516" y="7823"/>
                          <a:pt x="25516" y="7823"/>
                        </a:cubicBezTo>
                        <a:cubicBezTo>
                          <a:pt x="25516" y="7823"/>
                          <a:pt x="33326" y="31445"/>
                          <a:pt x="15991" y="66306"/>
                        </a:cubicBezTo>
                        <a:cubicBezTo>
                          <a:pt x="15991" y="66306"/>
                          <a:pt x="13705" y="72497"/>
                          <a:pt x="5228" y="69164"/>
                        </a:cubicBezTo>
                        <a:cubicBezTo>
                          <a:pt x="-3250" y="65830"/>
                          <a:pt x="1132" y="59639"/>
                          <a:pt x="1132" y="59639"/>
                        </a:cubicBezTo>
                        <a:cubicBezTo>
                          <a:pt x="1132" y="59639"/>
                          <a:pt x="20563" y="13919"/>
                          <a:pt x="11133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017"/>
                  <p:cNvSpPr/>
                  <p:nvPr/>
                </p:nvSpPr>
                <p:spPr>
                  <a:xfrm>
                    <a:off x="4905565" y="4246816"/>
                    <a:ext cx="238482" cy="501155"/>
                  </a:xfrm>
                  <a:custGeom>
                    <a:avLst/>
                    <a:gdLst>
                      <a:gd name="connsiteX0" fmla="*/ 220694 w 238482"/>
                      <a:gd name="connsiteY0" fmla="*/ 0 h 501155"/>
                      <a:gd name="connsiteX1" fmla="*/ 231648 w 238482"/>
                      <a:gd name="connsiteY1" fmla="*/ 489109 h 501155"/>
                      <a:gd name="connsiteX2" fmla="*/ 85725 w 238482"/>
                      <a:gd name="connsiteY2" fmla="*/ 491109 h 501155"/>
                      <a:gd name="connsiteX3" fmla="*/ 0 w 238482"/>
                      <a:gd name="connsiteY3" fmla="*/ 84677 h 501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482" h="501155">
                        <a:moveTo>
                          <a:pt x="220694" y="0"/>
                        </a:moveTo>
                        <a:cubicBezTo>
                          <a:pt x="252794" y="132207"/>
                          <a:pt x="231648" y="489109"/>
                          <a:pt x="231648" y="489109"/>
                        </a:cubicBezTo>
                        <a:cubicBezTo>
                          <a:pt x="231648" y="489109"/>
                          <a:pt x="152876" y="514826"/>
                          <a:pt x="85725" y="491109"/>
                        </a:cubicBezTo>
                        <a:lnTo>
                          <a:pt x="0" y="84677"/>
                        </a:ln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018"/>
                  <p:cNvSpPr/>
                  <p:nvPr/>
                </p:nvSpPr>
                <p:spPr>
                  <a:xfrm>
                    <a:off x="5285150" y="5065341"/>
                    <a:ext cx="402417" cy="120297"/>
                  </a:xfrm>
                  <a:custGeom>
                    <a:avLst/>
                    <a:gdLst>
                      <a:gd name="connsiteX0" fmla="*/ 402418 w 402417"/>
                      <a:gd name="connsiteY0" fmla="*/ 63871 h 120297"/>
                      <a:gd name="connsiteX1" fmla="*/ 392893 w 402417"/>
                      <a:gd name="connsiteY1" fmla="*/ 91684 h 120297"/>
                      <a:gd name="connsiteX2" fmla="*/ 297643 w 402417"/>
                      <a:gd name="connsiteY2" fmla="*/ 120259 h 120297"/>
                      <a:gd name="connsiteX3" fmla="*/ 167912 w 402417"/>
                      <a:gd name="connsiteY3" fmla="*/ 91112 h 120297"/>
                      <a:gd name="connsiteX4" fmla="*/ 80473 w 402417"/>
                      <a:gd name="connsiteY4" fmla="*/ 82349 h 120297"/>
                      <a:gd name="connsiteX5" fmla="*/ 272 w 402417"/>
                      <a:gd name="connsiteY5" fmla="*/ 33010 h 120297"/>
                      <a:gd name="connsiteX6" fmla="*/ 4844 w 402417"/>
                      <a:gd name="connsiteY6" fmla="*/ 53 h 120297"/>
                      <a:gd name="connsiteX7" fmla="*/ 402418 w 402417"/>
                      <a:gd name="connsiteY7" fmla="*/ 63871 h 120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2417" h="120297">
                        <a:moveTo>
                          <a:pt x="402418" y="63871"/>
                        </a:moveTo>
                        <a:cubicBezTo>
                          <a:pt x="401827" y="73835"/>
                          <a:pt x="398535" y="83450"/>
                          <a:pt x="392893" y="91684"/>
                        </a:cubicBezTo>
                        <a:cubicBezTo>
                          <a:pt x="387273" y="100637"/>
                          <a:pt x="348221" y="121307"/>
                          <a:pt x="297643" y="120259"/>
                        </a:cubicBezTo>
                        <a:cubicBezTo>
                          <a:pt x="247065" y="119211"/>
                          <a:pt x="195154" y="95970"/>
                          <a:pt x="167912" y="91112"/>
                        </a:cubicBezTo>
                        <a:cubicBezTo>
                          <a:pt x="140671" y="86255"/>
                          <a:pt x="112001" y="89303"/>
                          <a:pt x="80473" y="82349"/>
                        </a:cubicBezTo>
                        <a:cubicBezTo>
                          <a:pt x="48945" y="75396"/>
                          <a:pt x="19418" y="65395"/>
                          <a:pt x="272" y="33010"/>
                        </a:cubicBezTo>
                        <a:cubicBezTo>
                          <a:pt x="-966" y="22437"/>
                          <a:pt x="2273" y="1101"/>
                          <a:pt x="4844" y="53"/>
                        </a:cubicBezTo>
                        <a:cubicBezTo>
                          <a:pt x="11798" y="-2137"/>
                          <a:pt x="402418" y="63871"/>
                          <a:pt x="402418" y="6387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019"/>
                  <p:cNvSpPr/>
                  <p:nvPr/>
                </p:nvSpPr>
                <p:spPr>
                  <a:xfrm>
                    <a:off x="5289659" y="4959191"/>
                    <a:ext cx="403467" cy="204989"/>
                  </a:xfrm>
                  <a:custGeom>
                    <a:avLst/>
                    <a:gdLst>
                      <a:gd name="connsiteX0" fmla="*/ 161593 w 403467"/>
                      <a:gd name="connsiteY0" fmla="*/ 10668 h 204989"/>
                      <a:gd name="connsiteX1" fmla="*/ 279894 w 403467"/>
                      <a:gd name="connsiteY1" fmla="*/ 66485 h 204989"/>
                      <a:gd name="connsiteX2" fmla="*/ 391527 w 403467"/>
                      <a:gd name="connsiteY2" fmla="*/ 110395 h 204989"/>
                      <a:gd name="connsiteX3" fmla="*/ 353427 w 403467"/>
                      <a:gd name="connsiteY3" fmla="*/ 187547 h 204989"/>
                      <a:gd name="connsiteX4" fmla="*/ 303992 w 403467"/>
                      <a:gd name="connsiteY4" fmla="*/ 204406 h 204989"/>
                      <a:gd name="connsiteX5" fmla="*/ 175214 w 403467"/>
                      <a:gd name="connsiteY5" fmla="*/ 178403 h 204989"/>
                      <a:gd name="connsiteX6" fmla="*/ 66724 w 403467"/>
                      <a:gd name="connsiteY6" fmla="*/ 166688 h 204989"/>
                      <a:gd name="connsiteX7" fmla="*/ 49 w 403467"/>
                      <a:gd name="connsiteY7" fmla="*/ 106585 h 204989"/>
                      <a:gd name="connsiteX8" fmla="*/ 11289 w 403467"/>
                      <a:gd name="connsiteY8" fmla="*/ 42481 h 204989"/>
                      <a:gd name="connsiteX9" fmla="*/ 25862 w 403467"/>
                      <a:gd name="connsiteY9" fmla="*/ 0 h 204989"/>
                      <a:gd name="connsiteX10" fmla="*/ 121112 w 403467"/>
                      <a:gd name="connsiteY10" fmla="*/ 40005 h 204989"/>
                      <a:gd name="connsiteX11" fmla="*/ 161593 w 403467"/>
                      <a:gd name="connsiteY11" fmla="*/ 10668 h 2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03467" h="204989">
                        <a:moveTo>
                          <a:pt x="161593" y="10668"/>
                        </a:moveTo>
                        <a:cubicBezTo>
                          <a:pt x="173595" y="32099"/>
                          <a:pt x="237031" y="51245"/>
                          <a:pt x="279894" y="66485"/>
                        </a:cubicBezTo>
                        <a:cubicBezTo>
                          <a:pt x="320280" y="80963"/>
                          <a:pt x="369905" y="88583"/>
                          <a:pt x="391527" y="110395"/>
                        </a:cubicBezTo>
                        <a:cubicBezTo>
                          <a:pt x="413148" y="132207"/>
                          <a:pt x="408195" y="165545"/>
                          <a:pt x="353427" y="187547"/>
                        </a:cubicBezTo>
                        <a:cubicBezTo>
                          <a:pt x="337786" y="195375"/>
                          <a:pt x="321156" y="201046"/>
                          <a:pt x="303992" y="204406"/>
                        </a:cubicBezTo>
                        <a:cubicBezTo>
                          <a:pt x="252462" y="208979"/>
                          <a:pt x="206646" y="185356"/>
                          <a:pt x="175214" y="178403"/>
                        </a:cubicBezTo>
                        <a:cubicBezTo>
                          <a:pt x="134161" y="169545"/>
                          <a:pt x="103300" y="177070"/>
                          <a:pt x="66724" y="166688"/>
                        </a:cubicBezTo>
                        <a:cubicBezTo>
                          <a:pt x="12622" y="151352"/>
                          <a:pt x="716" y="122111"/>
                          <a:pt x="49" y="106585"/>
                        </a:cubicBezTo>
                        <a:cubicBezTo>
                          <a:pt x="-713" y="83153"/>
                          <a:pt x="7574" y="67437"/>
                          <a:pt x="11289" y="42481"/>
                        </a:cubicBezTo>
                        <a:cubicBezTo>
                          <a:pt x="15003" y="17526"/>
                          <a:pt x="13003" y="1334"/>
                          <a:pt x="25862" y="0"/>
                        </a:cubicBezTo>
                        <a:cubicBezTo>
                          <a:pt x="25862" y="0"/>
                          <a:pt x="36054" y="52864"/>
                          <a:pt x="121112" y="40005"/>
                        </a:cubicBezTo>
                        <a:cubicBezTo>
                          <a:pt x="139019" y="38536"/>
                          <a:pt x="154623" y="27228"/>
                          <a:pt x="161593" y="10668"/>
                        </a:cubicBezTo>
                        <a:close/>
                      </a:path>
                    </a:pathLst>
                  </a:custGeom>
                  <a:solidFill>
                    <a:srgbClr val="3747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4" name="Freeform: Shape 1020"/>
                  <p:cNvSpPr/>
                  <p:nvPr/>
                </p:nvSpPr>
                <p:spPr>
                  <a:xfrm>
                    <a:off x="5302567" y="4839842"/>
                    <a:ext cx="148685" cy="184959"/>
                  </a:xfrm>
                  <a:custGeom>
                    <a:avLst/>
                    <a:gdLst>
                      <a:gd name="connsiteX0" fmla="*/ 0 w 148685"/>
                      <a:gd name="connsiteY0" fmla="*/ 56579 h 184959"/>
                      <a:gd name="connsiteX1" fmla="*/ 15431 w 148685"/>
                      <a:gd name="connsiteY1" fmla="*/ 138589 h 184959"/>
                      <a:gd name="connsiteX2" fmla="*/ 57436 w 148685"/>
                      <a:gd name="connsiteY2" fmla="*/ 167164 h 184959"/>
                      <a:gd name="connsiteX3" fmla="*/ 110300 w 148685"/>
                      <a:gd name="connsiteY3" fmla="*/ 184880 h 184959"/>
                      <a:gd name="connsiteX4" fmla="*/ 114395 w 148685"/>
                      <a:gd name="connsiteY4" fmla="*/ 164211 h 184959"/>
                      <a:gd name="connsiteX5" fmla="*/ 148685 w 148685"/>
                      <a:gd name="connsiteY5" fmla="*/ 129826 h 184959"/>
                      <a:gd name="connsiteX6" fmla="*/ 140684 w 148685"/>
                      <a:gd name="connsiteY6" fmla="*/ 0 h 184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685" h="184959">
                        <a:moveTo>
                          <a:pt x="0" y="56579"/>
                        </a:moveTo>
                        <a:lnTo>
                          <a:pt x="15431" y="138589"/>
                        </a:lnTo>
                        <a:cubicBezTo>
                          <a:pt x="23126" y="155102"/>
                          <a:pt x="39250" y="166072"/>
                          <a:pt x="57436" y="167164"/>
                        </a:cubicBezTo>
                        <a:cubicBezTo>
                          <a:pt x="89821" y="170307"/>
                          <a:pt x="104489" y="186214"/>
                          <a:pt x="110300" y="184880"/>
                        </a:cubicBezTo>
                        <a:cubicBezTo>
                          <a:pt x="116110" y="183547"/>
                          <a:pt x="110300" y="168307"/>
                          <a:pt x="114395" y="164211"/>
                        </a:cubicBezTo>
                        <a:cubicBezTo>
                          <a:pt x="118491" y="160115"/>
                          <a:pt x="143637" y="155258"/>
                          <a:pt x="148685" y="129826"/>
                        </a:cubicBezTo>
                        <a:cubicBezTo>
                          <a:pt x="148685" y="127730"/>
                          <a:pt x="140684" y="0"/>
                          <a:pt x="140684" y="0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021"/>
                  <p:cNvSpPr/>
                  <p:nvPr/>
                </p:nvSpPr>
                <p:spPr>
                  <a:xfrm>
                    <a:off x="5578220" y="5024947"/>
                    <a:ext cx="117698" cy="138650"/>
                  </a:xfrm>
                  <a:custGeom>
                    <a:avLst/>
                    <a:gdLst>
                      <a:gd name="connsiteX0" fmla="*/ 15716 w 117698"/>
                      <a:gd name="connsiteY0" fmla="*/ 138651 h 138650"/>
                      <a:gd name="connsiteX1" fmla="*/ 7620 w 117698"/>
                      <a:gd name="connsiteY1" fmla="*/ 6158 h 138650"/>
                      <a:gd name="connsiteX2" fmla="*/ 0 w 117698"/>
                      <a:gd name="connsiteY2" fmla="*/ 3586 h 138650"/>
                      <a:gd name="connsiteX3" fmla="*/ 27146 w 117698"/>
                      <a:gd name="connsiteY3" fmla="*/ 1872 h 138650"/>
                      <a:gd name="connsiteX4" fmla="*/ 112871 w 117698"/>
                      <a:gd name="connsiteY4" fmla="*/ 50354 h 138650"/>
                      <a:gd name="connsiteX5" fmla="*/ 110014 w 117698"/>
                      <a:gd name="connsiteY5" fmla="*/ 103313 h 138650"/>
                      <a:gd name="connsiteX6" fmla="*/ 15716 w 117698"/>
                      <a:gd name="connsiteY6" fmla="*/ 138651 h 13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98" h="138650">
                        <a:moveTo>
                          <a:pt x="15716" y="138651"/>
                        </a:moveTo>
                        <a:cubicBezTo>
                          <a:pt x="15716" y="138651"/>
                          <a:pt x="62103" y="38829"/>
                          <a:pt x="7620" y="6158"/>
                        </a:cubicBezTo>
                        <a:lnTo>
                          <a:pt x="0" y="3586"/>
                        </a:lnTo>
                        <a:cubicBezTo>
                          <a:pt x="0" y="3586"/>
                          <a:pt x="3334" y="-3177"/>
                          <a:pt x="27146" y="1872"/>
                        </a:cubicBezTo>
                        <a:cubicBezTo>
                          <a:pt x="73152" y="11397"/>
                          <a:pt x="99727" y="25494"/>
                          <a:pt x="112871" y="50354"/>
                        </a:cubicBezTo>
                        <a:cubicBezTo>
                          <a:pt x="120195" y="67493"/>
                          <a:pt x="119139" y="87062"/>
                          <a:pt x="110014" y="103313"/>
                        </a:cubicBezTo>
                        <a:cubicBezTo>
                          <a:pt x="98679" y="121887"/>
                          <a:pt x="68294" y="138270"/>
                          <a:pt x="15716" y="138651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022"/>
                  <p:cNvSpPr/>
                  <p:nvPr/>
                </p:nvSpPr>
                <p:spPr>
                  <a:xfrm>
                    <a:off x="5543264" y="5016436"/>
                    <a:ext cx="30947" cy="75188"/>
                  </a:xfrm>
                  <a:custGeom>
                    <a:avLst/>
                    <a:gdLst>
                      <a:gd name="connsiteX0" fmla="*/ 26099 w 30947"/>
                      <a:gd name="connsiteY0" fmla="*/ 72962 h 75188"/>
                      <a:gd name="connsiteX1" fmla="*/ 17336 w 30947"/>
                      <a:gd name="connsiteY1" fmla="*/ 6287 h 75188"/>
                      <a:gd name="connsiteX2" fmla="*/ 0 w 30947"/>
                      <a:gd name="connsiteY2" fmla="*/ 477 h 75188"/>
                      <a:gd name="connsiteX3" fmla="*/ 11430 w 30947"/>
                      <a:gd name="connsiteY3" fmla="*/ 68866 h 75188"/>
                      <a:gd name="connsiteX4" fmla="*/ 17812 w 30947"/>
                      <a:gd name="connsiteY4" fmla="*/ 74486 h 75188"/>
                      <a:gd name="connsiteX5" fmla="*/ 26099 w 30947"/>
                      <a:gd name="connsiteY5" fmla="*/ 72962 h 7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47" h="75188">
                        <a:moveTo>
                          <a:pt x="26099" y="72962"/>
                        </a:moveTo>
                        <a:cubicBezTo>
                          <a:pt x="26099" y="72962"/>
                          <a:pt x="41529" y="31147"/>
                          <a:pt x="17336" y="6287"/>
                        </a:cubicBezTo>
                        <a:cubicBezTo>
                          <a:pt x="13144" y="1193"/>
                          <a:pt x="6414" y="-1063"/>
                          <a:pt x="0" y="477"/>
                        </a:cubicBezTo>
                        <a:cubicBezTo>
                          <a:pt x="0" y="476"/>
                          <a:pt x="25432" y="17812"/>
                          <a:pt x="11430" y="68866"/>
                        </a:cubicBezTo>
                        <a:cubicBezTo>
                          <a:pt x="11430" y="68866"/>
                          <a:pt x="11430" y="72676"/>
                          <a:pt x="17812" y="74486"/>
                        </a:cubicBezTo>
                        <a:cubicBezTo>
                          <a:pt x="20003" y="74962"/>
                          <a:pt x="24765" y="76390"/>
                          <a:pt x="26099" y="72962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023"/>
                  <p:cNvSpPr/>
                  <p:nvPr/>
                </p:nvSpPr>
                <p:spPr>
                  <a:xfrm>
                    <a:off x="5516689" y="5007160"/>
                    <a:ext cx="23836" cy="73450"/>
                  </a:xfrm>
                  <a:custGeom>
                    <a:avLst/>
                    <a:gdLst>
                      <a:gd name="connsiteX0" fmla="*/ 0 w 23836"/>
                      <a:gd name="connsiteY0" fmla="*/ 418 h 73450"/>
                      <a:gd name="connsiteX1" fmla="*/ 8192 w 23836"/>
                      <a:gd name="connsiteY1" fmla="*/ 1180 h 73450"/>
                      <a:gd name="connsiteX2" fmla="*/ 15812 w 23836"/>
                      <a:gd name="connsiteY2" fmla="*/ 6038 h 73450"/>
                      <a:gd name="connsiteX3" fmla="*/ 16859 w 23836"/>
                      <a:gd name="connsiteY3" fmla="*/ 69951 h 73450"/>
                      <a:gd name="connsiteX4" fmla="*/ 7334 w 23836"/>
                      <a:gd name="connsiteY4" fmla="*/ 72999 h 73450"/>
                      <a:gd name="connsiteX5" fmla="*/ 1366 w 23836"/>
                      <a:gd name="connsiteY5" fmla="*/ 65525 h 73450"/>
                      <a:gd name="connsiteX6" fmla="*/ 1429 w 23836"/>
                      <a:gd name="connsiteY6" fmla="*/ 65093 h 73450"/>
                      <a:gd name="connsiteX7" fmla="*/ 0 w 23836"/>
                      <a:gd name="connsiteY7" fmla="*/ 418 h 7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36" h="73450">
                        <a:moveTo>
                          <a:pt x="0" y="418"/>
                        </a:moveTo>
                        <a:cubicBezTo>
                          <a:pt x="0" y="418"/>
                          <a:pt x="572" y="-915"/>
                          <a:pt x="8192" y="1180"/>
                        </a:cubicBezTo>
                        <a:cubicBezTo>
                          <a:pt x="11204" y="1899"/>
                          <a:pt x="13888" y="3610"/>
                          <a:pt x="15812" y="6038"/>
                        </a:cubicBezTo>
                        <a:cubicBezTo>
                          <a:pt x="15812" y="6038"/>
                          <a:pt x="33147" y="26326"/>
                          <a:pt x="16859" y="69951"/>
                        </a:cubicBezTo>
                        <a:cubicBezTo>
                          <a:pt x="14704" y="72957"/>
                          <a:pt x="10834" y="74195"/>
                          <a:pt x="7334" y="72999"/>
                        </a:cubicBezTo>
                        <a:cubicBezTo>
                          <a:pt x="3623" y="72583"/>
                          <a:pt x="951" y="69237"/>
                          <a:pt x="1366" y="65525"/>
                        </a:cubicBezTo>
                        <a:cubicBezTo>
                          <a:pt x="1382" y="65381"/>
                          <a:pt x="1403" y="65236"/>
                          <a:pt x="1429" y="65093"/>
                        </a:cubicBezTo>
                        <a:cubicBezTo>
                          <a:pt x="1429" y="65093"/>
                          <a:pt x="18002" y="19087"/>
                          <a:pt x="0" y="418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8" name="Freeform: Shape 1024"/>
                  <p:cNvSpPr/>
                  <p:nvPr/>
                </p:nvSpPr>
                <p:spPr>
                  <a:xfrm>
                    <a:off x="5482075" y="4996231"/>
                    <a:ext cx="26800" cy="70187"/>
                  </a:xfrm>
                  <a:custGeom>
                    <a:avLst/>
                    <a:gdLst>
                      <a:gd name="connsiteX0" fmla="*/ 10611 w 26800"/>
                      <a:gd name="connsiteY0" fmla="*/ 679 h 70187"/>
                      <a:gd name="connsiteX1" fmla="*/ 18231 w 26800"/>
                      <a:gd name="connsiteY1" fmla="*/ 1346 h 70187"/>
                      <a:gd name="connsiteX2" fmla="*/ 24994 w 26800"/>
                      <a:gd name="connsiteY2" fmla="*/ 7823 h 70187"/>
                      <a:gd name="connsiteX3" fmla="*/ 15945 w 26800"/>
                      <a:gd name="connsiteY3" fmla="*/ 66306 h 70187"/>
                      <a:gd name="connsiteX4" fmla="*/ 5182 w 26800"/>
                      <a:gd name="connsiteY4" fmla="*/ 69164 h 70187"/>
                      <a:gd name="connsiteX5" fmla="*/ 1181 w 26800"/>
                      <a:gd name="connsiteY5" fmla="*/ 59639 h 70187"/>
                      <a:gd name="connsiteX6" fmla="*/ 10611 w 26800"/>
                      <a:gd name="connsiteY6" fmla="*/ 679 h 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00" h="70187">
                        <a:moveTo>
                          <a:pt x="10611" y="679"/>
                        </a:moveTo>
                        <a:cubicBezTo>
                          <a:pt x="10611" y="679"/>
                          <a:pt x="13087" y="-1226"/>
                          <a:pt x="18231" y="1346"/>
                        </a:cubicBezTo>
                        <a:cubicBezTo>
                          <a:pt x="23374" y="3918"/>
                          <a:pt x="24994" y="7823"/>
                          <a:pt x="24994" y="7823"/>
                        </a:cubicBezTo>
                        <a:cubicBezTo>
                          <a:pt x="24994" y="7823"/>
                          <a:pt x="32804" y="31445"/>
                          <a:pt x="15945" y="66306"/>
                        </a:cubicBezTo>
                        <a:cubicBezTo>
                          <a:pt x="15945" y="66306"/>
                          <a:pt x="13659" y="72593"/>
                          <a:pt x="5182" y="69164"/>
                        </a:cubicBezTo>
                        <a:cubicBezTo>
                          <a:pt x="-3296" y="65735"/>
                          <a:pt x="1181" y="59639"/>
                          <a:pt x="1181" y="59639"/>
                        </a:cubicBezTo>
                        <a:cubicBezTo>
                          <a:pt x="1181" y="59639"/>
                          <a:pt x="20041" y="13919"/>
                          <a:pt x="10611" y="679"/>
                        </a:cubicBez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9" name="Freeform: Shape 1025"/>
                  <p:cNvSpPr/>
                  <p:nvPr/>
                </p:nvSpPr>
                <p:spPr>
                  <a:xfrm>
                    <a:off x="5191125" y="4367022"/>
                    <a:ext cx="260127" cy="561556"/>
                  </a:xfrm>
                  <a:custGeom>
                    <a:avLst/>
                    <a:gdLst>
                      <a:gd name="connsiteX0" fmla="*/ 207836 w 260127"/>
                      <a:gd name="connsiteY0" fmla="*/ 0 h 561556"/>
                      <a:gd name="connsiteX1" fmla="*/ 260128 w 260127"/>
                      <a:gd name="connsiteY1" fmla="*/ 535876 h 561556"/>
                      <a:gd name="connsiteX2" fmla="*/ 112871 w 260127"/>
                      <a:gd name="connsiteY2" fmla="*/ 553879 h 561556"/>
                      <a:gd name="connsiteX3" fmla="*/ 0 w 260127"/>
                      <a:gd name="connsiteY3" fmla="*/ 187928 h 56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127" h="561556">
                        <a:moveTo>
                          <a:pt x="207836" y="0"/>
                        </a:moveTo>
                        <a:cubicBezTo>
                          <a:pt x="249364" y="123825"/>
                          <a:pt x="260128" y="535876"/>
                          <a:pt x="260128" y="535876"/>
                        </a:cubicBezTo>
                        <a:cubicBezTo>
                          <a:pt x="260128" y="535876"/>
                          <a:pt x="176022" y="578548"/>
                          <a:pt x="112871" y="553879"/>
                        </a:cubicBezTo>
                        <a:lnTo>
                          <a:pt x="0" y="187928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0" name="Freeform: Shape 1026"/>
                  <p:cNvSpPr/>
                  <p:nvPr/>
                </p:nvSpPr>
                <p:spPr>
                  <a:xfrm>
                    <a:off x="5197792" y="4501324"/>
                    <a:ext cx="144684" cy="107061"/>
                  </a:xfrm>
                  <a:custGeom>
                    <a:avLst/>
                    <a:gdLst>
                      <a:gd name="connsiteX0" fmla="*/ 0 w 144684"/>
                      <a:gd name="connsiteY0" fmla="*/ 76200 h 107061"/>
                      <a:gd name="connsiteX1" fmla="*/ 144685 w 144684"/>
                      <a:gd name="connsiteY1" fmla="*/ 0 h 107061"/>
                      <a:gd name="connsiteX2" fmla="*/ 9525 w 144684"/>
                      <a:gd name="connsiteY2" fmla="*/ 107061 h 10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4684" h="107061">
                        <a:moveTo>
                          <a:pt x="0" y="76200"/>
                        </a:moveTo>
                        <a:cubicBezTo>
                          <a:pt x="0" y="76200"/>
                          <a:pt x="117158" y="31147"/>
                          <a:pt x="144685" y="0"/>
                        </a:cubicBezTo>
                        <a:cubicBezTo>
                          <a:pt x="144685" y="0"/>
                          <a:pt x="82487" y="88202"/>
                          <a:pt x="9525" y="10706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4" name="Freeform: Shape 1027"/>
                <p:cNvSpPr/>
                <p:nvPr/>
              </p:nvSpPr>
              <p:spPr>
                <a:xfrm>
                  <a:off x="4437569" y="4590735"/>
                  <a:ext cx="827429" cy="825808"/>
                </a:xfrm>
                <a:custGeom>
                  <a:avLst/>
                  <a:gdLst>
                    <a:gd name="connsiteX0" fmla="*/ 826803 w 827429"/>
                    <a:gd name="connsiteY0" fmla="*/ 565147 h 825808"/>
                    <a:gd name="connsiteX1" fmla="*/ 707645 w 827429"/>
                    <a:gd name="connsiteY1" fmla="*/ 12125 h 825808"/>
                    <a:gd name="connsiteX2" fmla="*/ 686229 w 827429"/>
                    <a:gd name="connsiteY2" fmla="*/ 757 h 825808"/>
                    <a:gd name="connsiteX3" fmla="*/ 674403 w 827429"/>
                    <a:gd name="connsiteY3" fmla="*/ 20317 h 825808"/>
                    <a:gd name="connsiteX4" fmla="*/ 743269 w 827429"/>
                    <a:gd name="connsiteY4" fmla="*/ 339786 h 825808"/>
                    <a:gd name="connsiteX5" fmla="*/ 430754 w 827429"/>
                    <a:gd name="connsiteY5" fmla="*/ 520761 h 825808"/>
                    <a:gd name="connsiteX6" fmla="*/ 430754 w 827429"/>
                    <a:gd name="connsiteY6" fmla="*/ 176622 h 825808"/>
                    <a:gd name="connsiteX7" fmla="*/ 412379 w 827429"/>
                    <a:gd name="connsiteY7" fmla="*/ 160802 h 825808"/>
                    <a:gd name="connsiteX8" fmla="*/ 396559 w 827429"/>
                    <a:gd name="connsiteY8" fmla="*/ 176622 h 825808"/>
                    <a:gd name="connsiteX9" fmla="*/ 396559 w 827429"/>
                    <a:gd name="connsiteY9" fmla="*/ 520380 h 825808"/>
                    <a:gd name="connsiteX10" fmla="*/ 84044 w 827429"/>
                    <a:gd name="connsiteY10" fmla="*/ 339976 h 825808"/>
                    <a:gd name="connsiteX11" fmla="*/ 152909 w 827429"/>
                    <a:gd name="connsiteY11" fmla="*/ 20317 h 825808"/>
                    <a:gd name="connsiteX12" fmla="*/ 139227 w 827429"/>
                    <a:gd name="connsiteY12" fmla="*/ 300 h 825808"/>
                    <a:gd name="connsiteX13" fmla="*/ 119667 w 827429"/>
                    <a:gd name="connsiteY13" fmla="*/ 12125 h 825808"/>
                    <a:gd name="connsiteX14" fmla="*/ 509 w 827429"/>
                    <a:gd name="connsiteY14" fmla="*/ 565147 h 825808"/>
                    <a:gd name="connsiteX15" fmla="*/ 12987 w 827429"/>
                    <a:gd name="connsiteY15" fmla="*/ 585911 h 825808"/>
                    <a:gd name="connsiteX16" fmla="*/ 17083 w 827429"/>
                    <a:gd name="connsiteY16" fmla="*/ 585911 h 825808"/>
                    <a:gd name="connsiteX17" fmla="*/ 33656 w 827429"/>
                    <a:gd name="connsiteY17" fmla="*/ 572958 h 825808"/>
                    <a:gd name="connsiteX18" fmla="*/ 76424 w 827429"/>
                    <a:gd name="connsiteY18" fmla="*/ 374552 h 825808"/>
                    <a:gd name="connsiteX19" fmla="*/ 396559 w 827429"/>
                    <a:gd name="connsiteY19" fmla="*/ 559337 h 825808"/>
                    <a:gd name="connsiteX20" fmla="*/ 396559 w 827429"/>
                    <a:gd name="connsiteY20" fmla="*/ 809940 h 825808"/>
                    <a:gd name="connsiteX21" fmla="*/ 414933 w 827429"/>
                    <a:gd name="connsiteY21" fmla="*/ 825760 h 825808"/>
                    <a:gd name="connsiteX22" fmla="*/ 430754 w 827429"/>
                    <a:gd name="connsiteY22" fmla="*/ 809940 h 825808"/>
                    <a:gd name="connsiteX23" fmla="*/ 430754 w 827429"/>
                    <a:gd name="connsiteY23" fmla="*/ 559813 h 825808"/>
                    <a:gd name="connsiteX24" fmla="*/ 750794 w 827429"/>
                    <a:gd name="connsiteY24" fmla="*/ 374933 h 825808"/>
                    <a:gd name="connsiteX25" fmla="*/ 793561 w 827429"/>
                    <a:gd name="connsiteY25" fmla="*/ 573434 h 825808"/>
                    <a:gd name="connsiteX26" fmla="*/ 810230 w 827429"/>
                    <a:gd name="connsiteY26" fmla="*/ 586388 h 825808"/>
                    <a:gd name="connsiteX27" fmla="*/ 814325 w 827429"/>
                    <a:gd name="connsiteY27" fmla="*/ 586388 h 825808"/>
                    <a:gd name="connsiteX28" fmla="*/ 826942 w 827429"/>
                    <a:gd name="connsiteY28" fmla="*/ 565682 h 825808"/>
                    <a:gd name="connsiteX29" fmla="*/ 826803 w 827429"/>
                    <a:gd name="connsiteY29" fmla="*/ 565147 h 825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7429" h="825808">
                      <a:moveTo>
                        <a:pt x="826803" y="565147"/>
                      </a:moveTo>
                      <a:lnTo>
                        <a:pt x="707645" y="12125"/>
                      </a:lnTo>
                      <a:cubicBezTo>
                        <a:pt x="704871" y="3072"/>
                        <a:pt x="695282" y="-2018"/>
                        <a:pt x="686229" y="757"/>
                      </a:cubicBezTo>
                      <a:cubicBezTo>
                        <a:pt x="677882" y="3316"/>
                        <a:pt x="672790" y="11737"/>
                        <a:pt x="674403" y="20317"/>
                      </a:cubicBezTo>
                      <a:lnTo>
                        <a:pt x="743269" y="339786"/>
                      </a:lnTo>
                      <a:lnTo>
                        <a:pt x="430754" y="520761"/>
                      </a:lnTo>
                      <a:lnTo>
                        <a:pt x="430754" y="176622"/>
                      </a:lnTo>
                      <a:cubicBezTo>
                        <a:pt x="430048" y="167180"/>
                        <a:pt x="421822" y="160097"/>
                        <a:pt x="412379" y="160802"/>
                      </a:cubicBezTo>
                      <a:cubicBezTo>
                        <a:pt x="403918" y="161434"/>
                        <a:pt x="397191" y="168161"/>
                        <a:pt x="396559" y="176622"/>
                      </a:cubicBezTo>
                      <a:lnTo>
                        <a:pt x="396559" y="520380"/>
                      </a:lnTo>
                      <a:lnTo>
                        <a:pt x="84044" y="339976"/>
                      </a:lnTo>
                      <a:lnTo>
                        <a:pt x="152909" y="20317"/>
                      </a:lnTo>
                      <a:cubicBezTo>
                        <a:pt x="154659" y="11011"/>
                        <a:pt x="148533" y="2049"/>
                        <a:pt x="139227" y="300"/>
                      </a:cubicBezTo>
                      <a:cubicBezTo>
                        <a:pt x="130647" y="-1313"/>
                        <a:pt x="122225" y="3779"/>
                        <a:pt x="119667" y="12125"/>
                      </a:cubicBezTo>
                      <a:lnTo>
                        <a:pt x="509" y="565147"/>
                      </a:lnTo>
                      <a:cubicBezTo>
                        <a:pt x="-1770" y="574325"/>
                        <a:pt x="3813" y="583616"/>
                        <a:pt x="12987" y="585911"/>
                      </a:cubicBezTo>
                      <a:cubicBezTo>
                        <a:pt x="14349" y="586051"/>
                        <a:pt x="15721" y="586051"/>
                        <a:pt x="17083" y="585911"/>
                      </a:cubicBezTo>
                      <a:cubicBezTo>
                        <a:pt x="24930" y="585922"/>
                        <a:pt x="31771" y="580575"/>
                        <a:pt x="33656" y="572958"/>
                      </a:cubicBezTo>
                      <a:lnTo>
                        <a:pt x="76424" y="374552"/>
                      </a:lnTo>
                      <a:lnTo>
                        <a:pt x="396559" y="559337"/>
                      </a:lnTo>
                      <a:lnTo>
                        <a:pt x="396559" y="809940"/>
                      </a:lnTo>
                      <a:cubicBezTo>
                        <a:pt x="397264" y="819382"/>
                        <a:pt x="405491" y="826465"/>
                        <a:pt x="414933" y="825760"/>
                      </a:cubicBezTo>
                      <a:cubicBezTo>
                        <a:pt x="423395" y="825128"/>
                        <a:pt x="430122" y="818401"/>
                        <a:pt x="430754" y="809940"/>
                      </a:cubicBezTo>
                      <a:lnTo>
                        <a:pt x="430754" y="559813"/>
                      </a:lnTo>
                      <a:lnTo>
                        <a:pt x="750794" y="374933"/>
                      </a:lnTo>
                      <a:lnTo>
                        <a:pt x="793561" y="573434"/>
                      </a:lnTo>
                      <a:cubicBezTo>
                        <a:pt x="795515" y="581047"/>
                        <a:pt x="802370" y="586374"/>
                        <a:pt x="810230" y="586388"/>
                      </a:cubicBezTo>
                      <a:cubicBezTo>
                        <a:pt x="811591" y="586528"/>
                        <a:pt x="812964" y="586528"/>
                        <a:pt x="814325" y="586388"/>
                      </a:cubicBezTo>
                      <a:cubicBezTo>
                        <a:pt x="823527" y="584154"/>
                        <a:pt x="829176" y="574884"/>
                        <a:pt x="826942" y="565682"/>
                      </a:cubicBezTo>
                      <a:cubicBezTo>
                        <a:pt x="826899" y="565503"/>
                        <a:pt x="826852" y="565325"/>
                        <a:pt x="826803" y="56514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1028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1029"/>
                <p:cNvSpPr/>
                <p:nvPr/>
              </p:nvSpPr>
              <p:spPr>
                <a:xfrm>
                  <a:off x="4538948" y="4380357"/>
                  <a:ext cx="751927" cy="418854"/>
                </a:xfrm>
                <a:custGeom>
                  <a:avLst/>
                  <a:gdLst>
                    <a:gd name="connsiteX0" fmla="*/ 715137 w 751927"/>
                    <a:gd name="connsiteY0" fmla="*/ 262128 h 418854"/>
                    <a:gd name="connsiteX1" fmla="*/ 715137 w 751927"/>
                    <a:gd name="connsiteY1" fmla="*/ 159448 h 418854"/>
                    <a:gd name="connsiteX2" fmla="*/ 476059 w 751927"/>
                    <a:gd name="connsiteY2" fmla="*/ 21431 h 418854"/>
                    <a:gd name="connsiteX3" fmla="*/ 298228 w 751927"/>
                    <a:gd name="connsiteY3" fmla="*/ 21431 h 418854"/>
                    <a:gd name="connsiteX4" fmla="*/ 0 w 751927"/>
                    <a:gd name="connsiteY4" fmla="*/ 192881 h 418854"/>
                    <a:gd name="connsiteX5" fmla="*/ 313373 w 751927"/>
                    <a:gd name="connsiteY5" fmla="*/ 414433 h 418854"/>
                    <a:gd name="connsiteX6" fmla="*/ 555308 w 751927"/>
                    <a:gd name="connsiteY6" fmla="*/ 353758 h 418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1927" h="418854">
                      <a:moveTo>
                        <a:pt x="715137" y="262128"/>
                      </a:moveTo>
                      <a:cubicBezTo>
                        <a:pt x="764191" y="233553"/>
                        <a:pt x="764191" y="187833"/>
                        <a:pt x="715137" y="159448"/>
                      </a:cubicBezTo>
                      <a:lnTo>
                        <a:pt x="476059" y="21431"/>
                      </a:lnTo>
                      <a:cubicBezTo>
                        <a:pt x="426911" y="-7144"/>
                        <a:pt x="347377" y="-7144"/>
                        <a:pt x="298228" y="21431"/>
                      </a:cubicBezTo>
                      <a:lnTo>
                        <a:pt x="0" y="192881"/>
                      </a:lnTo>
                      <a:cubicBezTo>
                        <a:pt x="0" y="192881"/>
                        <a:pt x="216979" y="395859"/>
                        <a:pt x="313373" y="414433"/>
                      </a:cubicBezTo>
                      <a:cubicBezTo>
                        <a:pt x="439484" y="438912"/>
                        <a:pt x="555308" y="353758"/>
                        <a:pt x="555308" y="3537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" name="Graphic 700"/>
                <p:cNvGrpSpPr/>
                <p:nvPr/>
              </p:nvGrpSpPr>
              <p:grpSpPr>
                <a:xfrm>
                  <a:off x="4481681" y="3326582"/>
                  <a:ext cx="1276744" cy="1394932"/>
                  <a:chOff x="4481681" y="3326582"/>
                  <a:chExt cx="1276744" cy="1394932"/>
                </a:xfrm>
              </p:grpSpPr>
              <p:grpSp>
                <p:nvGrpSpPr>
                  <p:cNvPr id="76" name="Graphic 700"/>
                  <p:cNvGrpSpPr/>
                  <p:nvPr/>
                </p:nvGrpSpPr>
                <p:grpSpPr>
                  <a:xfrm>
                    <a:off x="4481681" y="3326582"/>
                    <a:ext cx="938190" cy="1394932"/>
                    <a:chOff x="4481681" y="3326582"/>
                    <a:chExt cx="938190" cy="1394932"/>
                  </a:xfrm>
                </p:grpSpPr>
                <p:sp>
                  <p:nvSpPr>
                    <p:cNvPr id="133" name="Freeform: Shape 1032"/>
                    <p:cNvSpPr/>
                    <p:nvPr/>
                  </p:nvSpPr>
                  <p:spPr>
                    <a:xfrm>
                      <a:off x="4637606" y="3793712"/>
                      <a:ext cx="635669" cy="237958"/>
                    </a:xfrm>
                    <a:custGeom>
                      <a:avLst/>
                      <a:gdLst>
                        <a:gd name="connsiteX0" fmla="*/ 92985 w 635669"/>
                        <a:gd name="connsiteY0" fmla="*/ 77057 h 237958"/>
                        <a:gd name="connsiteX1" fmla="*/ 446076 w 635669"/>
                        <a:gd name="connsiteY1" fmla="*/ 35338 h 237958"/>
                        <a:gd name="connsiteX2" fmla="*/ 540850 w 635669"/>
                        <a:gd name="connsiteY2" fmla="*/ 0 h 237958"/>
                        <a:gd name="connsiteX3" fmla="*/ 582093 w 635669"/>
                        <a:gd name="connsiteY3" fmla="*/ 14383 h 237958"/>
                        <a:gd name="connsiteX4" fmla="*/ 605430 w 635669"/>
                        <a:gd name="connsiteY4" fmla="*/ 153829 h 237958"/>
                        <a:gd name="connsiteX5" fmla="*/ 491797 w 635669"/>
                        <a:gd name="connsiteY5" fmla="*/ 133350 h 237958"/>
                        <a:gd name="connsiteX6" fmla="*/ 410167 w 635669"/>
                        <a:gd name="connsiteY6" fmla="*/ 142113 h 237958"/>
                        <a:gd name="connsiteX7" fmla="*/ 105367 w 635669"/>
                        <a:gd name="connsiteY7" fmla="*/ 236410 h 237958"/>
                        <a:gd name="connsiteX8" fmla="*/ 5831 w 635669"/>
                        <a:gd name="connsiteY8" fmla="*/ 179737 h 237958"/>
                        <a:gd name="connsiteX9" fmla="*/ 92985 w 635669"/>
                        <a:gd name="connsiteY9" fmla="*/ 77057 h 237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35669" h="237958">
                          <a:moveTo>
                            <a:pt x="92985" y="77057"/>
                          </a:moveTo>
                          <a:lnTo>
                            <a:pt x="446076" y="35338"/>
                          </a:lnTo>
                          <a:cubicBezTo>
                            <a:pt x="479414" y="16288"/>
                            <a:pt x="502464" y="3715"/>
                            <a:pt x="540850" y="0"/>
                          </a:cubicBezTo>
                          <a:cubicBezTo>
                            <a:pt x="555559" y="1388"/>
                            <a:pt x="569711" y="6324"/>
                            <a:pt x="582093" y="14383"/>
                          </a:cubicBezTo>
                          <a:cubicBezTo>
                            <a:pt x="618384" y="41529"/>
                            <a:pt x="668866" y="143065"/>
                            <a:pt x="605430" y="153829"/>
                          </a:cubicBezTo>
                          <a:cubicBezTo>
                            <a:pt x="567330" y="160210"/>
                            <a:pt x="522467" y="134779"/>
                            <a:pt x="491797" y="133350"/>
                          </a:cubicBezTo>
                          <a:cubicBezTo>
                            <a:pt x="464351" y="133322"/>
                            <a:pt x="436982" y="136260"/>
                            <a:pt x="410167" y="142113"/>
                          </a:cubicBezTo>
                          <a:cubicBezTo>
                            <a:pt x="337206" y="165354"/>
                            <a:pt x="204427" y="215074"/>
                            <a:pt x="105367" y="236410"/>
                          </a:cubicBezTo>
                          <a:cubicBezTo>
                            <a:pt x="68124" y="244412"/>
                            <a:pt x="26214" y="220789"/>
                            <a:pt x="5831" y="179737"/>
                          </a:cubicBezTo>
                          <a:cubicBezTo>
                            <a:pt x="-27507" y="112776"/>
                            <a:pt x="92985" y="77057"/>
                            <a:pt x="92985" y="77057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4" name="Freeform: Shape 1033"/>
                    <p:cNvSpPr/>
                    <p:nvPr/>
                  </p:nvSpPr>
                  <p:spPr>
                    <a:xfrm>
                      <a:off x="5133906" y="3833204"/>
                      <a:ext cx="109415" cy="115466"/>
                    </a:xfrm>
                    <a:custGeom>
                      <a:avLst/>
                      <a:gdLst>
                        <a:gd name="connsiteX0" fmla="*/ 59695 w 109415"/>
                        <a:gd name="connsiteY0" fmla="*/ 25754 h 115466"/>
                        <a:gd name="connsiteX1" fmla="*/ 109415 w 109415"/>
                        <a:gd name="connsiteY1" fmla="*/ 114241 h 115466"/>
                        <a:gd name="connsiteX2" fmla="*/ 87031 w 109415"/>
                        <a:gd name="connsiteY2" fmla="*/ 115003 h 115466"/>
                        <a:gd name="connsiteX3" fmla="*/ 58456 w 109415"/>
                        <a:gd name="connsiteY3" fmla="*/ 63473 h 115466"/>
                        <a:gd name="connsiteX4" fmla="*/ 39406 w 109415"/>
                        <a:gd name="connsiteY4" fmla="*/ 34231 h 115466"/>
                        <a:gd name="connsiteX5" fmla="*/ 830 w 109415"/>
                        <a:gd name="connsiteY5" fmla="*/ 3656 h 115466"/>
                        <a:gd name="connsiteX6" fmla="*/ 59695 w 109415"/>
                        <a:gd name="connsiteY6" fmla="*/ 25754 h 1154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415" h="115466">
                          <a:moveTo>
                            <a:pt x="59695" y="25754"/>
                          </a:moveTo>
                          <a:lnTo>
                            <a:pt x="109415" y="114241"/>
                          </a:lnTo>
                          <a:cubicBezTo>
                            <a:pt x="102028" y="115558"/>
                            <a:pt x="94491" y="115815"/>
                            <a:pt x="87031" y="115003"/>
                          </a:cubicBezTo>
                          <a:cubicBezTo>
                            <a:pt x="87031" y="115003"/>
                            <a:pt x="67981" y="76903"/>
                            <a:pt x="58456" y="63473"/>
                          </a:cubicBezTo>
                          <a:cubicBezTo>
                            <a:pt x="48931" y="50042"/>
                            <a:pt x="39406" y="34231"/>
                            <a:pt x="39406" y="34231"/>
                          </a:cubicBezTo>
                          <a:cubicBezTo>
                            <a:pt x="39406" y="34231"/>
                            <a:pt x="9879" y="18896"/>
                            <a:pt x="830" y="3656"/>
                          </a:cubicBezTo>
                          <a:cubicBezTo>
                            <a:pt x="-8219" y="-11584"/>
                            <a:pt x="59695" y="25754"/>
                            <a:pt x="59695" y="25754"/>
                          </a:cubicBez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5" name="Graphic 700"/>
                    <p:cNvGrpSpPr/>
                    <p:nvPr/>
                  </p:nvGrpSpPr>
                  <p:grpSpPr>
                    <a:xfrm>
                      <a:off x="5127209" y="3722424"/>
                      <a:ext cx="165898" cy="277548"/>
                      <a:chOff x="5127209" y="3722424"/>
                      <a:chExt cx="165898" cy="277548"/>
                    </a:xfrm>
                  </p:grpSpPr>
                  <p:sp>
                    <p:nvSpPr>
                      <p:cNvPr id="153" name="Freeform: Shape 1035"/>
                      <p:cNvSpPr/>
                      <p:nvPr/>
                    </p:nvSpPr>
                    <p:spPr>
                      <a:xfrm>
                        <a:off x="5254370" y="3950493"/>
                        <a:ext cx="38736" cy="49479"/>
                      </a:xfrm>
                      <a:custGeom>
                        <a:avLst/>
                        <a:gdLst>
                          <a:gd name="connsiteX0" fmla="*/ 29813 w 38736"/>
                          <a:gd name="connsiteY0" fmla="*/ 0 h 49479"/>
                          <a:gd name="connsiteX1" fmla="*/ 38671 w 38736"/>
                          <a:gd name="connsiteY1" fmla="*/ 47625 h 49479"/>
                          <a:gd name="connsiteX2" fmla="*/ 37733 w 38736"/>
                          <a:gd name="connsiteY2" fmla="*/ 49414 h 49479"/>
                          <a:gd name="connsiteX3" fmla="*/ 36290 w 38736"/>
                          <a:gd name="connsiteY3" fmla="*/ 49054 h 49479"/>
                          <a:gd name="connsiteX4" fmla="*/ 0 w 38736"/>
                          <a:gd name="connsiteY4" fmla="*/ 16478 h 49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736" h="49479">
                            <a:moveTo>
                              <a:pt x="29813" y="0"/>
                            </a:moveTo>
                            <a:lnTo>
                              <a:pt x="38671" y="47625"/>
                            </a:lnTo>
                            <a:cubicBezTo>
                              <a:pt x="38906" y="48378"/>
                              <a:pt x="38486" y="49180"/>
                              <a:pt x="37733" y="49414"/>
                            </a:cubicBezTo>
                            <a:cubicBezTo>
                              <a:pt x="37223" y="49574"/>
                              <a:pt x="36666" y="49434"/>
                              <a:pt x="36290" y="49054"/>
                            </a:cubicBezTo>
                            <a:lnTo>
                              <a:pt x="0" y="16478"/>
                            </a:ln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4" name="Freeform: Shape 1036"/>
                      <p:cNvSpPr/>
                      <p:nvPr/>
                    </p:nvSpPr>
                    <p:spPr>
                      <a:xfrm>
                        <a:off x="5254561" y="3958304"/>
                        <a:ext cx="37718" cy="41338"/>
                      </a:xfrm>
                      <a:custGeom>
                        <a:avLst/>
                        <a:gdLst>
                          <a:gd name="connsiteX0" fmla="*/ 36290 w 37718"/>
                          <a:gd name="connsiteY0" fmla="*/ 41338 h 41338"/>
                          <a:gd name="connsiteX1" fmla="*/ 36290 w 37718"/>
                          <a:gd name="connsiteY1" fmla="*/ 41338 h 41338"/>
                          <a:gd name="connsiteX2" fmla="*/ 0 w 37718"/>
                          <a:gd name="connsiteY2" fmla="*/ 8763 h 41338"/>
                          <a:gd name="connsiteX3" fmla="*/ 15716 w 37718"/>
                          <a:gd name="connsiteY3" fmla="*/ 0 h 41338"/>
                          <a:gd name="connsiteX4" fmla="*/ 18669 w 37718"/>
                          <a:gd name="connsiteY4" fmla="*/ 5239 h 41338"/>
                          <a:gd name="connsiteX5" fmla="*/ 37719 w 37718"/>
                          <a:gd name="connsiteY5" fmla="*/ 39910 h 4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718" h="41338">
                            <a:moveTo>
                              <a:pt x="36290" y="41338"/>
                            </a:moveTo>
                            <a:lnTo>
                              <a:pt x="36290" y="41338"/>
                            </a:lnTo>
                            <a:lnTo>
                              <a:pt x="0" y="8763"/>
                            </a:lnTo>
                            <a:lnTo>
                              <a:pt x="15716" y="0"/>
                            </a:lnTo>
                            <a:lnTo>
                              <a:pt x="18669" y="5239"/>
                            </a:lnTo>
                            <a:lnTo>
                              <a:pt x="37719" y="39910"/>
                            </a:ln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5" name="Freeform: Shape 1037"/>
                      <p:cNvSpPr/>
                      <p:nvPr/>
                    </p:nvSpPr>
                    <p:spPr>
                      <a:xfrm>
                        <a:off x="5282850" y="3988593"/>
                        <a:ext cx="10256" cy="11379"/>
                      </a:xfrm>
                      <a:custGeom>
                        <a:avLst/>
                        <a:gdLst>
                          <a:gd name="connsiteX0" fmla="*/ 7810 w 10256"/>
                          <a:gd name="connsiteY0" fmla="*/ 10954 h 11379"/>
                          <a:gd name="connsiteX1" fmla="*/ 9831 w 10256"/>
                          <a:gd name="connsiteY1" fmla="*/ 10968 h 11379"/>
                          <a:gd name="connsiteX2" fmla="*/ 10192 w 10256"/>
                          <a:gd name="connsiteY2" fmla="*/ 9525 h 11379"/>
                          <a:gd name="connsiteX3" fmla="*/ 8477 w 10256"/>
                          <a:gd name="connsiteY3" fmla="*/ 0 h 11379"/>
                          <a:gd name="connsiteX4" fmla="*/ 8477 w 10256"/>
                          <a:gd name="connsiteY4" fmla="*/ 0 h 11379"/>
                          <a:gd name="connsiteX5" fmla="*/ 857 w 10256"/>
                          <a:gd name="connsiteY5" fmla="*/ 3810 h 11379"/>
                          <a:gd name="connsiteX6" fmla="*/ 0 w 10256"/>
                          <a:gd name="connsiteY6" fmla="*/ 3810 h 113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256" h="11379">
                            <a:moveTo>
                              <a:pt x="7810" y="10954"/>
                            </a:moveTo>
                            <a:cubicBezTo>
                              <a:pt x="8364" y="11516"/>
                              <a:pt x="9269" y="11522"/>
                              <a:pt x="9831" y="10968"/>
                            </a:cubicBezTo>
                            <a:cubicBezTo>
                              <a:pt x="10212" y="10592"/>
                              <a:pt x="10351" y="10035"/>
                              <a:pt x="10192" y="9525"/>
                            </a:cubicBezTo>
                            <a:lnTo>
                              <a:pt x="8477" y="0"/>
                            </a:lnTo>
                            <a:lnTo>
                              <a:pt x="8477" y="0"/>
                            </a:lnTo>
                            <a:cubicBezTo>
                              <a:pt x="6881" y="2629"/>
                              <a:pt x="3919" y="4110"/>
                              <a:pt x="857" y="3810"/>
                            </a:cubicBez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6" name="Freeform: Shape 1038"/>
                      <p:cNvSpPr/>
                      <p:nvPr/>
                    </p:nvSpPr>
                    <p:spPr>
                      <a:xfrm>
                        <a:off x="5138070" y="3743325"/>
                        <a:ext cx="146018" cy="224382"/>
                      </a:xfrm>
                      <a:custGeom>
                        <a:avLst/>
                        <a:gdLst>
                          <a:gd name="connsiteX0" fmla="*/ 0 w 146018"/>
                          <a:gd name="connsiteY0" fmla="*/ 17050 h 224382"/>
                          <a:gd name="connsiteX1" fmla="*/ 2191 w 146018"/>
                          <a:gd name="connsiteY1" fmla="*/ 20955 h 224382"/>
                          <a:gd name="connsiteX2" fmla="*/ 4763 w 146018"/>
                          <a:gd name="connsiteY2" fmla="*/ 25622 h 224382"/>
                          <a:gd name="connsiteX3" fmla="*/ 116300 w 146018"/>
                          <a:gd name="connsiteY3" fmla="*/ 223647 h 224382"/>
                          <a:gd name="connsiteX4" fmla="*/ 146018 w 146018"/>
                          <a:gd name="connsiteY4" fmla="*/ 207169 h 224382"/>
                          <a:gd name="connsiteX5" fmla="*/ 34576 w 146018"/>
                          <a:gd name="connsiteY5" fmla="*/ 9525 h 224382"/>
                          <a:gd name="connsiteX6" fmla="*/ 29528 w 146018"/>
                          <a:gd name="connsiteY6" fmla="*/ 0 h 224382"/>
                          <a:gd name="connsiteX7" fmla="*/ 0 w 146018"/>
                          <a:gd name="connsiteY7" fmla="*/ 17050 h 224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46018" h="224382">
                            <a:moveTo>
                              <a:pt x="0" y="17050"/>
                            </a:moveTo>
                            <a:lnTo>
                              <a:pt x="2191" y="20955"/>
                            </a:lnTo>
                            <a:lnTo>
                              <a:pt x="4763" y="25622"/>
                            </a:lnTo>
                            <a:lnTo>
                              <a:pt x="116300" y="223647"/>
                            </a:lnTo>
                            <a:cubicBezTo>
                              <a:pt x="128994" y="226788"/>
                              <a:pt x="141959" y="219599"/>
                              <a:pt x="146018" y="207169"/>
                            </a:cubicBezTo>
                            <a:lnTo>
                              <a:pt x="34576" y="9525"/>
                            </a:lnTo>
                            <a:lnTo>
                              <a:pt x="29528" y="0"/>
                            </a:lnTo>
                            <a:cubicBezTo>
                              <a:pt x="32480" y="6382"/>
                              <a:pt x="3048" y="23051"/>
                              <a:pt x="0" y="1705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7" name="Freeform: Shape 1039"/>
                      <p:cNvSpPr/>
                      <p:nvPr/>
                    </p:nvSpPr>
                    <p:spPr>
                      <a:xfrm>
                        <a:off x="5138070" y="3754945"/>
                        <a:ext cx="135350" cy="212921"/>
                      </a:xfrm>
                      <a:custGeom>
                        <a:avLst/>
                        <a:gdLst>
                          <a:gd name="connsiteX0" fmla="*/ 0 w 135350"/>
                          <a:gd name="connsiteY0" fmla="*/ 5429 h 212921"/>
                          <a:gd name="connsiteX1" fmla="*/ 2191 w 135350"/>
                          <a:gd name="connsiteY1" fmla="*/ 9335 h 212921"/>
                          <a:gd name="connsiteX2" fmla="*/ 4763 w 135350"/>
                          <a:gd name="connsiteY2" fmla="*/ 14002 h 212921"/>
                          <a:gd name="connsiteX3" fmla="*/ 116300 w 135350"/>
                          <a:gd name="connsiteY3" fmla="*/ 212027 h 212921"/>
                          <a:gd name="connsiteX4" fmla="*/ 135350 w 135350"/>
                          <a:gd name="connsiteY4" fmla="*/ 209169 h 212921"/>
                          <a:gd name="connsiteX5" fmla="*/ 19526 w 135350"/>
                          <a:gd name="connsiteY5" fmla="*/ 857 h 212921"/>
                          <a:gd name="connsiteX6" fmla="*/ 19526 w 135350"/>
                          <a:gd name="connsiteY6" fmla="*/ 0 h 212921"/>
                          <a:gd name="connsiteX7" fmla="*/ 0 w 135350"/>
                          <a:gd name="connsiteY7" fmla="*/ 5429 h 212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5350" h="212921">
                            <a:moveTo>
                              <a:pt x="0" y="5429"/>
                            </a:moveTo>
                            <a:lnTo>
                              <a:pt x="2191" y="9335"/>
                            </a:lnTo>
                            <a:lnTo>
                              <a:pt x="4763" y="14002"/>
                            </a:lnTo>
                            <a:lnTo>
                              <a:pt x="116300" y="212027"/>
                            </a:lnTo>
                            <a:cubicBezTo>
                              <a:pt x="122765" y="213874"/>
                              <a:pt x="129713" y="212832"/>
                              <a:pt x="135350" y="209169"/>
                            </a:cubicBezTo>
                            <a:lnTo>
                              <a:pt x="19526" y="857"/>
                            </a:lnTo>
                            <a:cubicBezTo>
                              <a:pt x="20003" y="857"/>
                              <a:pt x="20098" y="190"/>
                              <a:pt x="19526" y="0"/>
                            </a:cubicBezTo>
                            <a:cubicBezTo>
                              <a:pt x="11621" y="5048"/>
                              <a:pt x="1619" y="8763"/>
                              <a:pt x="0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8" name="Freeform: Shape 1040"/>
                      <p:cNvSpPr/>
                      <p:nvPr/>
                    </p:nvSpPr>
                    <p:spPr>
                      <a:xfrm>
                        <a:off x="5146357" y="3758469"/>
                        <a:ext cx="34726" cy="26864"/>
                      </a:xfrm>
                      <a:custGeom>
                        <a:avLst/>
                        <a:gdLst>
                          <a:gd name="connsiteX0" fmla="*/ 0 w 34726"/>
                          <a:gd name="connsiteY0" fmla="*/ 16764 h 26864"/>
                          <a:gd name="connsiteX1" fmla="*/ 4953 w 34726"/>
                          <a:gd name="connsiteY1" fmla="*/ 25527 h 26864"/>
                          <a:gd name="connsiteX2" fmla="*/ 19145 w 34726"/>
                          <a:gd name="connsiteY2" fmla="*/ 23717 h 26864"/>
                          <a:gd name="connsiteX3" fmla="*/ 34480 w 34726"/>
                          <a:gd name="connsiteY3" fmla="*/ 8668 h 26864"/>
                          <a:gd name="connsiteX4" fmla="*/ 30861 w 34726"/>
                          <a:gd name="connsiteY4" fmla="*/ 2286 h 26864"/>
                          <a:gd name="connsiteX5" fmla="*/ 29527 w 34726"/>
                          <a:gd name="connsiteY5" fmla="*/ 0 h 26864"/>
                          <a:gd name="connsiteX6" fmla="*/ 14192 w 34726"/>
                          <a:gd name="connsiteY6" fmla="*/ 15050 h 26864"/>
                          <a:gd name="connsiteX7" fmla="*/ 191 w 34726"/>
                          <a:gd name="connsiteY7" fmla="*/ 17050 h 26864"/>
                          <a:gd name="connsiteX8" fmla="*/ 191 w 34726"/>
                          <a:gd name="connsiteY8" fmla="*/ 17050 h 2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726" h="26864">
                            <a:moveTo>
                              <a:pt x="0" y="16764"/>
                            </a:moveTo>
                            <a:lnTo>
                              <a:pt x="4953" y="25527"/>
                            </a:lnTo>
                            <a:cubicBezTo>
                              <a:pt x="6287" y="28099"/>
                              <a:pt x="12573" y="26670"/>
                              <a:pt x="19145" y="23717"/>
                            </a:cubicBezTo>
                            <a:cubicBezTo>
                              <a:pt x="27813" y="19812"/>
                              <a:pt x="36290" y="12097"/>
                              <a:pt x="34480" y="8668"/>
                            </a:cubicBezTo>
                            <a:lnTo>
                              <a:pt x="30861" y="2286"/>
                            </a:lnTo>
                            <a:lnTo>
                              <a:pt x="29527" y="0"/>
                            </a:lnTo>
                            <a:cubicBezTo>
                              <a:pt x="31337" y="3334"/>
                              <a:pt x="22860" y="11144"/>
                              <a:pt x="14192" y="15050"/>
                            </a:cubicBezTo>
                            <a:cubicBezTo>
                              <a:pt x="7906" y="17812"/>
                              <a:pt x="1810" y="19240"/>
                              <a:pt x="191" y="17050"/>
                            </a:cubicBezTo>
                            <a:lnTo>
                              <a:pt x="191" y="17050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9" name="Freeform: Shape 1041"/>
                      <p:cNvSpPr/>
                      <p:nvPr/>
                    </p:nvSpPr>
                    <p:spPr>
                      <a:xfrm>
                        <a:off x="5142737" y="3751897"/>
                        <a:ext cx="34619" cy="26798"/>
                      </a:xfrm>
                      <a:custGeom>
                        <a:avLst/>
                        <a:gdLst>
                          <a:gd name="connsiteX0" fmla="*/ 4858 w 34619"/>
                          <a:gd name="connsiteY0" fmla="*/ 25527 h 26798"/>
                          <a:gd name="connsiteX1" fmla="*/ 34385 w 34619"/>
                          <a:gd name="connsiteY1" fmla="*/ 8668 h 26798"/>
                          <a:gd name="connsiteX2" fmla="*/ 29528 w 34619"/>
                          <a:gd name="connsiteY2" fmla="*/ 0 h 26798"/>
                          <a:gd name="connsiteX3" fmla="*/ 0 w 34619"/>
                          <a:gd name="connsiteY3" fmla="*/ 16764 h 267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619" h="26798">
                            <a:moveTo>
                              <a:pt x="4858" y="25527"/>
                            </a:moveTo>
                            <a:cubicBezTo>
                              <a:pt x="8001" y="31528"/>
                              <a:pt x="37529" y="14669"/>
                              <a:pt x="34385" y="8668"/>
                            </a:cubicBezTo>
                            <a:lnTo>
                              <a:pt x="29528" y="0"/>
                            </a:lnTo>
                            <a:cubicBezTo>
                              <a:pt x="32575" y="5905"/>
                              <a:pt x="3048" y="22765"/>
                              <a:pt x="0" y="16764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0" name="Freeform: Shape 1042"/>
                      <p:cNvSpPr/>
                      <p:nvPr/>
                    </p:nvSpPr>
                    <p:spPr>
                      <a:xfrm>
                        <a:off x="5138070" y="3743991"/>
                        <a:ext cx="34666" cy="26241"/>
                      </a:xfrm>
                      <a:custGeom>
                        <a:avLst/>
                        <a:gdLst>
                          <a:gd name="connsiteX0" fmla="*/ 0 w 34666"/>
                          <a:gd name="connsiteY0" fmla="*/ 16383 h 26241"/>
                          <a:gd name="connsiteX1" fmla="*/ 4763 w 34666"/>
                          <a:gd name="connsiteY1" fmla="*/ 24955 h 26241"/>
                          <a:gd name="connsiteX2" fmla="*/ 34576 w 34666"/>
                          <a:gd name="connsiteY2" fmla="*/ 8668 h 26241"/>
                          <a:gd name="connsiteX3" fmla="*/ 29623 w 34666"/>
                          <a:gd name="connsiteY3" fmla="*/ 0 h 26241"/>
                          <a:gd name="connsiteX4" fmla="*/ 0 w 34666"/>
                          <a:gd name="connsiteY4" fmla="*/ 16383 h 262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666" h="26241">
                            <a:moveTo>
                              <a:pt x="0" y="16383"/>
                            </a:moveTo>
                            <a:lnTo>
                              <a:pt x="4763" y="24955"/>
                            </a:lnTo>
                            <a:cubicBezTo>
                              <a:pt x="7811" y="30861"/>
                              <a:pt x="36481" y="14859"/>
                              <a:pt x="34576" y="8668"/>
                            </a:cubicBezTo>
                            <a:lnTo>
                              <a:pt x="29623" y="0"/>
                            </a:lnTo>
                            <a:cubicBezTo>
                              <a:pt x="32480" y="5715"/>
                              <a:pt x="3048" y="22384"/>
                              <a:pt x="0" y="16383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1" name="Freeform: Shape 1043"/>
                      <p:cNvSpPr/>
                      <p:nvPr/>
                    </p:nvSpPr>
                    <p:spPr>
                      <a:xfrm>
                        <a:off x="5290851" y="3999738"/>
                        <a:ext cx="1333" cy="178"/>
                      </a:xfrm>
                      <a:custGeom>
                        <a:avLst/>
                        <a:gdLst>
                          <a:gd name="connsiteX0" fmla="*/ 1333 w 1333"/>
                          <a:gd name="connsiteY0" fmla="*/ 0 h 178"/>
                          <a:gd name="connsiteX1" fmla="*/ 0 w 1333"/>
                          <a:gd name="connsiteY1" fmla="*/ 0 h 178"/>
                          <a:gd name="connsiteX2" fmla="*/ 1333 w 1333"/>
                          <a:gd name="connsiteY2" fmla="*/ 0 h 1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33" h="178">
                            <a:moveTo>
                              <a:pt x="1333" y="0"/>
                            </a:moveTo>
                            <a:cubicBezTo>
                              <a:pt x="921" y="238"/>
                              <a:pt x="413" y="238"/>
                              <a:pt x="0" y="0"/>
                            </a:cubicBezTo>
                            <a:cubicBezTo>
                              <a:pt x="413" y="238"/>
                              <a:pt x="921" y="238"/>
                              <a:pt x="133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2" name="Freeform: Shape 1044"/>
                      <p:cNvSpPr/>
                      <p:nvPr/>
                    </p:nvSpPr>
                    <p:spPr>
                      <a:xfrm>
                        <a:off x="5127209" y="3722424"/>
                        <a:ext cx="40611" cy="39292"/>
                      </a:xfrm>
                      <a:custGeom>
                        <a:avLst/>
                        <a:gdLst>
                          <a:gd name="connsiteX0" fmla="*/ 574 w 40611"/>
                          <a:gd name="connsiteY0" fmla="*/ 20043 h 39292"/>
                          <a:gd name="connsiteX1" fmla="*/ 10861 w 40611"/>
                          <a:gd name="connsiteY1" fmla="*/ 37950 h 39292"/>
                          <a:gd name="connsiteX2" fmla="*/ 24863 w 40611"/>
                          <a:gd name="connsiteY2" fmla="*/ 36236 h 39292"/>
                          <a:gd name="connsiteX3" fmla="*/ 40389 w 40611"/>
                          <a:gd name="connsiteY3" fmla="*/ 21186 h 39292"/>
                          <a:gd name="connsiteX4" fmla="*/ 40389 w 40611"/>
                          <a:gd name="connsiteY4" fmla="*/ 21186 h 39292"/>
                          <a:gd name="connsiteX5" fmla="*/ 30102 w 40611"/>
                          <a:gd name="connsiteY5" fmla="*/ 3184 h 39292"/>
                          <a:gd name="connsiteX6" fmla="*/ 2955 w 40611"/>
                          <a:gd name="connsiteY6" fmla="*/ 10423 h 39292"/>
                          <a:gd name="connsiteX7" fmla="*/ 574 w 40611"/>
                          <a:gd name="connsiteY7" fmla="*/ 20043 h 39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0611" h="39292">
                            <a:moveTo>
                              <a:pt x="574" y="20043"/>
                            </a:moveTo>
                            <a:lnTo>
                              <a:pt x="10861" y="37950"/>
                            </a:lnTo>
                            <a:cubicBezTo>
                              <a:pt x="12099" y="40522"/>
                              <a:pt x="18386" y="39093"/>
                              <a:pt x="24863" y="36236"/>
                            </a:cubicBezTo>
                            <a:cubicBezTo>
                              <a:pt x="33626" y="32331"/>
                              <a:pt x="42103" y="24615"/>
                              <a:pt x="40389" y="21186"/>
                            </a:cubicBezTo>
                            <a:lnTo>
                              <a:pt x="40389" y="21186"/>
                            </a:lnTo>
                            <a:lnTo>
                              <a:pt x="30102" y="3184"/>
                            </a:lnTo>
                            <a:cubicBezTo>
                              <a:pt x="25911" y="-4150"/>
                              <a:pt x="10099" y="2422"/>
                              <a:pt x="2955" y="10423"/>
                            </a:cubicBezTo>
                            <a:cubicBezTo>
                              <a:pt x="226" y="12815"/>
                              <a:pt x="-724" y="16654"/>
                              <a:pt x="574" y="20043"/>
                            </a:cubicBezTo>
                            <a:close/>
                          </a:path>
                        </a:pathLst>
                      </a:custGeom>
                      <a:solidFill>
                        <a:srgbClr val="F28F8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63" name="Freeform: Shape 1045"/>
                      <p:cNvSpPr/>
                      <p:nvPr/>
                    </p:nvSpPr>
                    <p:spPr>
                      <a:xfrm>
                        <a:off x="5127212" y="3722460"/>
                        <a:ext cx="30359" cy="22871"/>
                      </a:xfrm>
                      <a:custGeom>
                        <a:avLst/>
                        <a:gdLst>
                          <a:gd name="connsiteX0" fmla="*/ 11811 w 30359"/>
                          <a:gd name="connsiteY0" fmla="*/ 22293 h 22871"/>
                          <a:gd name="connsiteX1" fmla="*/ 30004 w 30359"/>
                          <a:gd name="connsiteY1" fmla="*/ 7530 h 22871"/>
                          <a:gd name="connsiteX2" fmla="*/ 29242 w 30359"/>
                          <a:gd name="connsiteY2" fmla="*/ 2100 h 22871"/>
                          <a:gd name="connsiteX3" fmla="*/ 2953 w 30359"/>
                          <a:gd name="connsiteY3" fmla="*/ 10387 h 22871"/>
                          <a:gd name="connsiteX4" fmla="*/ 476 w 30359"/>
                          <a:gd name="connsiteY4" fmla="*/ 19912 h 22871"/>
                          <a:gd name="connsiteX5" fmla="*/ 11811 w 30359"/>
                          <a:gd name="connsiteY5" fmla="*/ 22293 h 228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59" h="22871">
                            <a:moveTo>
                              <a:pt x="11811" y="22293"/>
                            </a:moveTo>
                            <a:cubicBezTo>
                              <a:pt x="19848" y="20482"/>
                              <a:pt x="26577" y="15021"/>
                              <a:pt x="30004" y="7530"/>
                            </a:cubicBezTo>
                            <a:cubicBezTo>
                              <a:pt x="30673" y="5706"/>
                              <a:pt x="30387" y="3669"/>
                              <a:pt x="29242" y="2100"/>
                            </a:cubicBezTo>
                            <a:cubicBezTo>
                              <a:pt x="24289" y="-3424"/>
                              <a:pt x="9715" y="2862"/>
                              <a:pt x="2953" y="10387"/>
                            </a:cubicBezTo>
                            <a:cubicBezTo>
                              <a:pt x="300" y="12783"/>
                              <a:pt x="-674" y="16527"/>
                              <a:pt x="476" y="19912"/>
                            </a:cubicBezTo>
                            <a:cubicBezTo>
                              <a:pt x="2095" y="22579"/>
                              <a:pt x="6763" y="23627"/>
                              <a:pt x="11811" y="22293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36" name="Freeform: Shape 1046"/>
                    <p:cNvSpPr/>
                    <p:nvPr/>
                  </p:nvSpPr>
                  <p:spPr>
                    <a:xfrm>
                      <a:off x="5197220" y="3795543"/>
                      <a:ext cx="89276" cy="153169"/>
                    </a:xfrm>
                    <a:custGeom>
                      <a:avLst/>
                      <a:gdLst>
                        <a:gd name="connsiteX0" fmla="*/ 0 w 89276"/>
                        <a:gd name="connsiteY0" fmla="*/ 454 h 153169"/>
                        <a:gd name="connsiteX1" fmla="*/ 21908 w 89276"/>
                        <a:gd name="connsiteY1" fmla="*/ 454 h 153169"/>
                        <a:gd name="connsiteX2" fmla="*/ 51245 w 89276"/>
                        <a:gd name="connsiteY2" fmla="*/ 8455 h 153169"/>
                        <a:gd name="connsiteX3" fmla="*/ 60103 w 89276"/>
                        <a:gd name="connsiteY3" fmla="*/ 15789 h 153169"/>
                        <a:gd name="connsiteX4" fmla="*/ 63817 w 89276"/>
                        <a:gd name="connsiteY4" fmla="*/ 27124 h 153169"/>
                        <a:gd name="connsiteX5" fmla="*/ 87821 w 89276"/>
                        <a:gd name="connsiteY5" fmla="*/ 83608 h 153169"/>
                        <a:gd name="connsiteX6" fmla="*/ 72771 w 89276"/>
                        <a:gd name="connsiteY6" fmla="*/ 152759 h 153169"/>
                        <a:gd name="connsiteX7" fmla="*/ 54864 w 89276"/>
                        <a:gd name="connsiteY7" fmla="*/ 121327 h 153169"/>
                        <a:gd name="connsiteX8" fmla="*/ 34957 w 89276"/>
                        <a:gd name="connsiteY8" fmla="*/ 97895 h 153169"/>
                        <a:gd name="connsiteX9" fmla="*/ 29337 w 89276"/>
                        <a:gd name="connsiteY9" fmla="*/ 52556 h 153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276" h="153169">
                          <a:moveTo>
                            <a:pt x="0" y="454"/>
                          </a:moveTo>
                          <a:cubicBezTo>
                            <a:pt x="7290" y="-151"/>
                            <a:pt x="14618" y="-151"/>
                            <a:pt x="21908" y="454"/>
                          </a:cubicBezTo>
                          <a:cubicBezTo>
                            <a:pt x="32148" y="979"/>
                            <a:pt x="42155" y="3708"/>
                            <a:pt x="51245" y="8455"/>
                          </a:cubicBezTo>
                          <a:cubicBezTo>
                            <a:pt x="54772" y="10109"/>
                            <a:pt x="57820" y="12633"/>
                            <a:pt x="60103" y="15789"/>
                          </a:cubicBezTo>
                          <a:cubicBezTo>
                            <a:pt x="62003" y="19318"/>
                            <a:pt x="63261" y="23156"/>
                            <a:pt x="63817" y="27124"/>
                          </a:cubicBezTo>
                          <a:cubicBezTo>
                            <a:pt x="68390" y="47508"/>
                            <a:pt x="82867" y="63415"/>
                            <a:pt x="87821" y="83608"/>
                          </a:cubicBezTo>
                          <a:cubicBezTo>
                            <a:pt x="91821" y="101419"/>
                            <a:pt x="87821" y="146949"/>
                            <a:pt x="72771" y="152759"/>
                          </a:cubicBezTo>
                          <a:cubicBezTo>
                            <a:pt x="63246" y="156379"/>
                            <a:pt x="55721" y="135233"/>
                            <a:pt x="54864" y="121327"/>
                          </a:cubicBezTo>
                          <a:cubicBezTo>
                            <a:pt x="49149" y="129613"/>
                            <a:pt x="37052" y="120755"/>
                            <a:pt x="34957" y="97895"/>
                          </a:cubicBezTo>
                          <a:cubicBezTo>
                            <a:pt x="33338" y="78845"/>
                            <a:pt x="29337" y="52556"/>
                            <a:pt x="29337" y="52556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047"/>
                    <p:cNvSpPr/>
                    <p:nvPr/>
                  </p:nvSpPr>
                  <p:spPr>
                    <a:xfrm>
                      <a:off x="5226176" y="3836479"/>
                      <a:ext cx="12738" cy="22478"/>
                    </a:xfrm>
                    <a:custGeom>
                      <a:avLst/>
                      <a:gdLst>
                        <a:gd name="connsiteX0" fmla="*/ 11049 w 12738"/>
                        <a:gd name="connsiteY0" fmla="*/ 0 h 22478"/>
                        <a:gd name="connsiteX1" fmla="*/ 11049 w 12738"/>
                        <a:gd name="connsiteY1" fmla="*/ 12382 h 22478"/>
                        <a:gd name="connsiteX2" fmla="*/ 1524 w 12738"/>
                        <a:gd name="connsiteY2" fmla="*/ 22479 h 22478"/>
                        <a:gd name="connsiteX3" fmla="*/ 0 w 12738"/>
                        <a:gd name="connsiteY3" fmla="*/ 11621 h 22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738" h="22478">
                          <a:moveTo>
                            <a:pt x="11049" y="0"/>
                          </a:moveTo>
                          <a:cubicBezTo>
                            <a:pt x="13301" y="3820"/>
                            <a:pt x="13301" y="8562"/>
                            <a:pt x="11049" y="12382"/>
                          </a:cubicBezTo>
                          <a:cubicBezTo>
                            <a:pt x="8928" y="16606"/>
                            <a:pt x="5617" y="20116"/>
                            <a:pt x="1524" y="22479"/>
                          </a:cubicBezTo>
                          <a:lnTo>
                            <a:pt x="0" y="11621"/>
                          </a:lnTo>
                          <a:close/>
                        </a:path>
                      </a:pathLst>
                    </a:custGeom>
                    <a:solidFill>
                      <a:srgbClr val="FFA8A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8" name="Freeform: Shape 1048"/>
                    <p:cNvSpPr/>
                    <p:nvPr/>
                  </p:nvSpPr>
                  <p:spPr>
                    <a:xfrm>
                      <a:off x="5083683" y="3797479"/>
                      <a:ext cx="153845" cy="61502"/>
                    </a:xfrm>
                    <a:custGeom>
                      <a:avLst/>
                      <a:gdLst>
                        <a:gd name="connsiteX0" fmla="*/ 0 w 153845"/>
                        <a:gd name="connsiteY0" fmla="*/ 30808 h 61502"/>
                        <a:gd name="connsiteX1" fmla="*/ 67437 w 153845"/>
                        <a:gd name="connsiteY1" fmla="*/ 995 h 61502"/>
                        <a:gd name="connsiteX2" fmla="*/ 133541 w 153845"/>
                        <a:gd name="connsiteY2" fmla="*/ 25188 h 61502"/>
                        <a:gd name="connsiteX3" fmla="*/ 105632 w 153845"/>
                        <a:gd name="connsiteY3" fmla="*/ 60907 h 61502"/>
                        <a:gd name="connsiteX4" fmla="*/ 50673 w 153845"/>
                        <a:gd name="connsiteY4" fmla="*/ 39095 h 61502"/>
                        <a:gd name="connsiteX5" fmla="*/ 0 w 153845"/>
                        <a:gd name="connsiteY5" fmla="*/ 30808 h 6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845" h="61502">
                          <a:moveTo>
                            <a:pt x="0" y="30808"/>
                          </a:moveTo>
                          <a:cubicBezTo>
                            <a:pt x="27146" y="15378"/>
                            <a:pt x="40005" y="-4720"/>
                            <a:pt x="67437" y="995"/>
                          </a:cubicBezTo>
                          <a:cubicBezTo>
                            <a:pt x="94869" y="6710"/>
                            <a:pt x="103346" y="16425"/>
                            <a:pt x="133541" y="25188"/>
                          </a:cubicBezTo>
                          <a:cubicBezTo>
                            <a:pt x="176308" y="37571"/>
                            <a:pt x="144018" y="65955"/>
                            <a:pt x="105632" y="60907"/>
                          </a:cubicBezTo>
                          <a:cubicBezTo>
                            <a:pt x="67246" y="55859"/>
                            <a:pt x="50673" y="39095"/>
                            <a:pt x="50673" y="39095"/>
                          </a:cubicBezTo>
                          <a:cubicBezTo>
                            <a:pt x="50673" y="39095"/>
                            <a:pt x="571" y="75004"/>
                            <a:pt x="0" y="30808"/>
                          </a:cubicBez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39" name="Graphic 700"/>
                    <p:cNvGrpSpPr/>
                    <p:nvPr/>
                  </p:nvGrpSpPr>
                  <p:grpSpPr>
                    <a:xfrm>
                      <a:off x="4490348" y="4171924"/>
                      <a:ext cx="929523" cy="549590"/>
                      <a:chOff x="4490348" y="4171924"/>
                      <a:chExt cx="929523" cy="549590"/>
                    </a:xfrm>
                  </p:grpSpPr>
                  <p:sp>
                    <p:nvSpPr>
                      <p:cNvPr id="151" name="Freeform: Shape 1050"/>
                      <p:cNvSpPr/>
                      <p:nvPr/>
                    </p:nvSpPr>
                    <p:spPr>
                      <a:xfrm>
                        <a:off x="4498085" y="4171924"/>
                        <a:ext cx="649605" cy="297117"/>
                      </a:xfrm>
                      <a:custGeom>
                        <a:avLst/>
                        <a:gdLst>
                          <a:gd name="connsiteX0" fmla="*/ 0 w 649605"/>
                          <a:gd name="connsiteY0" fmla="*/ 219672 h 297117"/>
                          <a:gd name="connsiteX1" fmla="*/ 369475 w 649605"/>
                          <a:gd name="connsiteY1" fmla="*/ 41269 h 297117"/>
                          <a:gd name="connsiteX2" fmla="*/ 557117 w 649605"/>
                          <a:gd name="connsiteY2" fmla="*/ 7646 h 297117"/>
                          <a:gd name="connsiteX3" fmla="*/ 634175 w 649605"/>
                          <a:gd name="connsiteY3" fmla="*/ 111754 h 297117"/>
                          <a:gd name="connsiteX4" fmla="*/ 649605 w 649605"/>
                          <a:gd name="connsiteY4" fmla="*/ 187287 h 297117"/>
                          <a:gd name="connsiteX5" fmla="*/ 377095 w 649605"/>
                          <a:gd name="connsiteY5" fmla="*/ 290538 h 297117"/>
                          <a:gd name="connsiteX6" fmla="*/ 0 w 649605"/>
                          <a:gd name="connsiteY6" fmla="*/ 219672 h 2971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49605" h="297117">
                            <a:moveTo>
                              <a:pt x="0" y="219672"/>
                            </a:moveTo>
                            <a:cubicBezTo>
                              <a:pt x="0" y="219672"/>
                              <a:pt x="279273" y="81464"/>
                              <a:pt x="369475" y="41269"/>
                            </a:cubicBezTo>
                            <a:cubicBezTo>
                              <a:pt x="459677" y="1073"/>
                              <a:pt x="511873" y="-8928"/>
                              <a:pt x="557117" y="7646"/>
                            </a:cubicBezTo>
                            <a:cubicBezTo>
                              <a:pt x="595217" y="21743"/>
                              <a:pt x="618839" y="54413"/>
                              <a:pt x="634175" y="111754"/>
                            </a:cubicBezTo>
                            <a:cubicBezTo>
                              <a:pt x="637127" y="122517"/>
                              <a:pt x="649605" y="187287"/>
                              <a:pt x="649605" y="187287"/>
                            </a:cubicBezTo>
                            <a:cubicBezTo>
                              <a:pt x="565286" y="236919"/>
                              <a:pt x="473133" y="271835"/>
                              <a:pt x="377095" y="290538"/>
                            </a:cubicBezTo>
                            <a:cubicBezTo>
                              <a:pt x="213551" y="323876"/>
                              <a:pt x="0" y="219672"/>
                              <a:pt x="0" y="219672"/>
                            </a:cubicBezTo>
                            <a:close/>
                          </a:path>
                        </a:pathLst>
                      </a:custGeom>
                      <a:solidFill>
                        <a:srgbClr val="37474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2" name="Freeform: Shape 1051"/>
                      <p:cNvSpPr/>
                      <p:nvPr/>
                    </p:nvSpPr>
                    <p:spPr>
                      <a:xfrm>
                        <a:off x="4490348" y="4283417"/>
                        <a:ext cx="929523" cy="438096"/>
                      </a:xfrm>
                      <a:custGeom>
                        <a:avLst/>
                        <a:gdLst>
                          <a:gd name="connsiteX0" fmla="*/ 2117 w 929523"/>
                          <a:gd name="connsiteY0" fmla="*/ 93034 h 438096"/>
                          <a:gd name="connsiteX1" fmla="*/ 88604 w 929523"/>
                          <a:gd name="connsiteY1" fmla="*/ 369259 h 438096"/>
                          <a:gd name="connsiteX2" fmla="*/ 490369 w 929523"/>
                          <a:gd name="connsiteY2" fmla="*/ 404882 h 438096"/>
                          <a:gd name="connsiteX3" fmla="*/ 786501 w 929523"/>
                          <a:gd name="connsiteY3" fmla="*/ 248196 h 438096"/>
                          <a:gd name="connsiteX4" fmla="*/ 929376 w 929523"/>
                          <a:gd name="connsiteY4" fmla="*/ 185236 h 438096"/>
                          <a:gd name="connsiteX5" fmla="*/ 916327 w 929523"/>
                          <a:gd name="connsiteY5" fmla="*/ 105797 h 438096"/>
                          <a:gd name="connsiteX6" fmla="*/ 740591 w 929523"/>
                          <a:gd name="connsiteY6" fmla="*/ 5594 h 438096"/>
                          <a:gd name="connsiteX7" fmla="*/ 498179 w 929523"/>
                          <a:gd name="connsiteY7" fmla="*/ 89224 h 438096"/>
                          <a:gd name="connsiteX8" fmla="*/ 411216 w 929523"/>
                          <a:gd name="connsiteY8" fmla="*/ 69221 h 438096"/>
                          <a:gd name="connsiteX9" fmla="*/ 347018 w 929523"/>
                          <a:gd name="connsiteY9" fmla="*/ 175330 h 438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29523" h="438096">
                            <a:moveTo>
                              <a:pt x="2117" y="93034"/>
                            </a:moveTo>
                            <a:cubicBezTo>
                              <a:pt x="-9027" y="260197"/>
                              <a:pt x="24406" y="331159"/>
                              <a:pt x="88604" y="369259"/>
                            </a:cubicBezTo>
                            <a:cubicBezTo>
                              <a:pt x="193379" y="431552"/>
                              <a:pt x="331968" y="468700"/>
                              <a:pt x="490369" y="404882"/>
                            </a:cubicBezTo>
                            <a:cubicBezTo>
                              <a:pt x="596001" y="362496"/>
                              <a:pt x="786501" y="248196"/>
                              <a:pt x="786501" y="248196"/>
                            </a:cubicBezTo>
                            <a:cubicBezTo>
                              <a:pt x="817267" y="198095"/>
                              <a:pt x="934234" y="225908"/>
                              <a:pt x="929376" y="185236"/>
                            </a:cubicBezTo>
                            <a:cubicBezTo>
                              <a:pt x="925280" y="152660"/>
                              <a:pt x="919184" y="116656"/>
                              <a:pt x="916327" y="105797"/>
                            </a:cubicBezTo>
                            <a:cubicBezTo>
                              <a:pt x="901944" y="51219"/>
                              <a:pt x="855367" y="-20695"/>
                              <a:pt x="740591" y="5594"/>
                            </a:cubicBezTo>
                            <a:cubicBezTo>
                              <a:pt x="670201" y="21692"/>
                              <a:pt x="614765" y="52553"/>
                              <a:pt x="498179" y="89224"/>
                            </a:cubicBezTo>
                            <a:cubicBezTo>
                              <a:pt x="471509" y="97606"/>
                              <a:pt x="432838" y="61220"/>
                              <a:pt x="411216" y="69221"/>
                            </a:cubicBezTo>
                            <a:cubicBezTo>
                              <a:pt x="360067" y="88271"/>
                              <a:pt x="347018" y="175330"/>
                              <a:pt x="347018" y="175330"/>
                            </a:cubicBezTo>
                            <a:close/>
                          </a:path>
                        </a:pathLst>
                      </a:custGeom>
                      <a:solidFill>
                        <a:srgbClr val="455A6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140" name="Freeform: Shape 1052"/>
                    <p:cNvSpPr/>
                    <p:nvPr/>
                  </p:nvSpPr>
                  <p:spPr>
                    <a:xfrm>
                      <a:off x="4658942" y="3729513"/>
                      <a:ext cx="179757" cy="141081"/>
                    </a:xfrm>
                    <a:custGeom>
                      <a:avLst/>
                      <a:gdLst>
                        <a:gd name="connsiteX0" fmla="*/ 179758 w 179757"/>
                        <a:gd name="connsiteY0" fmla="*/ 30956 h 141081"/>
                        <a:gd name="connsiteX1" fmla="*/ 168423 w 179757"/>
                        <a:gd name="connsiteY1" fmla="*/ 138398 h 141081"/>
                        <a:gd name="connsiteX2" fmla="*/ 66886 w 179757"/>
                        <a:gd name="connsiteY2" fmla="*/ 141065 h 141081"/>
                        <a:gd name="connsiteX3" fmla="*/ 16 w 179757"/>
                        <a:gd name="connsiteY3" fmla="*/ 77094 h 141081"/>
                        <a:gd name="connsiteX4" fmla="*/ 211 w 179757"/>
                        <a:gd name="connsiteY4" fmla="*/ 70390 h 141081"/>
                        <a:gd name="connsiteX5" fmla="*/ 6022 w 179757"/>
                        <a:gd name="connsiteY5" fmla="*/ 0 h 141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9757" h="141081">
                          <a:moveTo>
                            <a:pt x="179758" y="30956"/>
                          </a:moveTo>
                          <a:lnTo>
                            <a:pt x="168423" y="138398"/>
                          </a:lnTo>
                          <a:lnTo>
                            <a:pt x="66886" y="141065"/>
                          </a:lnTo>
                          <a:cubicBezTo>
                            <a:pt x="30755" y="141866"/>
                            <a:pt x="817" y="113225"/>
                            <a:pt x="16" y="77094"/>
                          </a:cubicBezTo>
                          <a:cubicBezTo>
                            <a:pt x="-34" y="74857"/>
                            <a:pt x="32" y="72620"/>
                            <a:pt x="211" y="70390"/>
                          </a:cubicBezTo>
                          <a:lnTo>
                            <a:pt x="6022" y="0"/>
                          </a:lnTo>
                          <a:close/>
                        </a:path>
                      </a:pathLst>
                    </a:custGeom>
                    <a:solidFill>
                      <a:srgbClr val="FFC4C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41" name="Freeform: Shape 1053"/>
                    <p:cNvSpPr/>
                    <p:nvPr/>
                  </p:nvSpPr>
                  <p:spPr>
                    <a:xfrm>
                      <a:off x="4481681" y="3785114"/>
                      <a:ext cx="514287" cy="730604"/>
                    </a:xfrm>
                    <a:custGeom>
                      <a:avLst/>
                      <a:gdLst>
                        <a:gd name="connsiteX0" fmla="*/ 402 w 514287"/>
                        <a:gd name="connsiteY0" fmla="*/ 599338 h 730604"/>
                        <a:gd name="connsiteX1" fmla="*/ 28120 w 514287"/>
                        <a:gd name="connsiteY1" fmla="*/ 139186 h 730604"/>
                        <a:gd name="connsiteX2" fmla="*/ 153564 w 514287"/>
                        <a:gd name="connsiteY2" fmla="*/ 1169 h 730604"/>
                        <a:gd name="connsiteX3" fmla="*/ 180615 w 514287"/>
                        <a:gd name="connsiteY3" fmla="*/ 5074 h 730604"/>
                        <a:gd name="connsiteX4" fmla="*/ 351399 w 514287"/>
                        <a:gd name="connsiteY4" fmla="*/ 34220 h 730604"/>
                        <a:gd name="connsiteX5" fmla="*/ 459793 w 514287"/>
                        <a:gd name="connsiteY5" fmla="*/ 64319 h 730604"/>
                        <a:gd name="connsiteX6" fmla="*/ 514181 w 514287"/>
                        <a:gd name="connsiteY6" fmla="*/ 287490 h 730604"/>
                        <a:gd name="connsiteX7" fmla="*/ 502179 w 514287"/>
                        <a:gd name="connsiteY7" fmla="*/ 651440 h 730604"/>
                        <a:gd name="connsiteX8" fmla="*/ 402 w 514287"/>
                        <a:gd name="connsiteY8" fmla="*/ 599338 h 730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4287" h="730604">
                          <a:moveTo>
                            <a:pt x="402" y="599338"/>
                          </a:moveTo>
                          <a:cubicBezTo>
                            <a:pt x="-2836" y="291586"/>
                            <a:pt x="14118" y="216814"/>
                            <a:pt x="28120" y="139186"/>
                          </a:cubicBezTo>
                          <a:cubicBezTo>
                            <a:pt x="42122" y="61557"/>
                            <a:pt x="88604" y="-10071"/>
                            <a:pt x="153564" y="1169"/>
                          </a:cubicBezTo>
                          <a:lnTo>
                            <a:pt x="180615" y="5074"/>
                          </a:lnTo>
                          <a:cubicBezTo>
                            <a:pt x="182616" y="49270"/>
                            <a:pt x="268722" y="62224"/>
                            <a:pt x="351399" y="34220"/>
                          </a:cubicBezTo>
                          <a:cubicBezTo>
                            <a:pt x="374830" y="39649"/>
                            <a:pt x="459793" y="64319"/>
                            <a:pt x="459793" y="64319"/>
                          </a:cubicBezTo>
                          <a:cubicBezTo>
                            <a:pt x="519229" y="100133"/>
                            <a:pt x="514181" y="131947"/>
                            <a:pt x="514181" y="287490"/>
                          </a:cubicBezTo>
                          <a:cubicBezTo>
                            <a:pt x="514181" y="443033"/>
                            <a:pt x="503418" y="559524"/>
                            <a:pt x="502179" y="651440"/>
                          </a:cubicBezTo>
                          <a:cubicBezTo>
                            <a:pt x="369496" y="787838"/>
                            <a:pt x="68792" y="733260"/>
                            <a:pt x="402" y="599338"/>
                          </a:cubicBezTo>
                          <a:close/>
                        </a:path>
                      </a:pathLst>
                    </a:custGeom>
                    <a:solidFill>
                      <a:srgbClr val="F0F0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42" name="Graphic 700"/>
                    <p:cNvGrpSpPr/>
                    <p:nvPr/>
                  </p:nvGrpSpPr>
                  <p:grpSpPr>
                    <a:xfrm>
                      <a:off x="4523278" y="3326582"/>
                      <a:ext cx="483584" cy="701445"/>
                      <a:chOff x="4523278" y="3326582"/>
                      <a:chExt cx="483584" cy="701445"/>
                    </a:xfrm>
                  </p:grpSpPr>
                  <p:sp>
                    <p:nvSpPr>
                      <p:cNvPr id="143" name="Freeform: Shape 1055"/>
                      <p:cNvSpPr/>
                      <p:nvPr/>
                    </p:nvSpPr>
                    <p:spPr>
                      <a:xfrm>
                        <a:off x="4957381" y="3525774"/>
                        <a:ext cx="49481" cy="95250"/>
                      </a:xfrm>
                      <a:custGeom>
                        <a:avLst/>
                        <a:gdLst>
                          <a:gd name="connsiteX0" fmla="*/ 0 w 49481"/>
                          <a:gd name="connsiteY0" fmla="*/ 0 h 95250"/>
                          <a:gd name="connsiteX1" fmla="*/ 49435 w 49481"/>
                          <a:gd name="connsiteY1" fmla="*/ 76200 h 95250"/>
                          <a:gd name="connsiteX2" fmla="*/ 10858 w 49481"/>
                          <a:gd name="connsiteY2" fmla="*/ 95250 h 952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481" h="95250">
                            <a:moveTo>
                              <a:pt x="0" y="0"/>
                            </a:moveTo>
                            <a:cubicBezTo>
                              <a:pt x="0" y="0"/>
                              <a:pt x="51244" y="64198"/>
                              <a:pt x="49435" y="76200"/>
                            </a:cubicBezTo>
                            <a:cubicBezTo>
                              <a:pt x="46958" y="91535"/>
                              <a:pt x="10858" y="95250"/>
                              <a:pt x="10858" y="95250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4" name="Freeform: Shape 1056"/>
                      <p:cNvSpPr/>
                      <p:nvPr/>
                    </p:nvSpPr>
                    <p:spPr>
                      <a:xfrm>
                        <a:off x="4780311" y="3330795"/>
                        <a:ext cx="201189" cy="182814"/>
                      </a:xfrm>
                      <a:custGeom>
                        <a:avLst/>
                        <a:gdLst>
                          <a:gd name="connsiteX0" fmla="*/ 0 w 201189"/>
                          <a:gd name="connsiteY0" fmla="*/ 7241 h 182814"/>
                          <a:gd name="connsiteX1" fmla="*/ 175069 w 201189"/>
                          <a:gd name="connsiteY1" fmla="*/ 50103 h 182814"/>
                          <a:gd name="connsiteX2" fmla="*/ 165544 w 201189"/>
                          <a:gd name="connsiteY2" fmla="*/ 178596 h 182814"/>
                          <a:gd name="connsiteX3" fmla="*/ 0 w 201189"/>
                          <a:gd name="connsiteY3" fmla="*/ 7241 h 1828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189" h="182814">
                            <a:moveTo>
                              <a:pt x="0" y="7241"/>
                            </a:moveTo>
                            <a:cubicBezTo>
                              <a:pt x="58293" y="-11809"/>
                              <a:pt x="145637" y="8193"/>
                              <a:pt x="175069" y="50103"/>
                            </a:cubicBezTo>
                            <a:cubicBezTo>
                              <a:pt x="204502" y="92013"/>
                              <a:pt x="218408" y="142496"/>
                              <a:pt x="165544" y="178596"/>
                            </a:cubicBezTo>
                            <a:cubicBezTo>
                              <a:pt x="112681" y="214695"/>
                              <a:pt x="0" y="7241"/>
                              <a:pt x="0" y="724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5" name="Freeform: Shape 1057"/>
                      <p:cNvSpPr/>
                      <p:nvPr/>
                    </p:nvSpPr>
                    <p:spPr>
                      <a:xfrm>
                        <a:off x="4587188" y="3358636"/>
                        <a:ext cx="395053" cy="406964"/>
                      </a:xfrm>
                      <a:custGeom>
                        <a:avLst/>
                        <a:gdLst>
                          <a:gd name="connsiteX0" fmla="*/ 271610 w 395053"/>
                          <a:gd name="connsiteY0" fmla="*/ 11880 h 406964"/>
                          <a:gd name="connsiteX1" fmla="*/ 377813 w 395053"/>
                          <a:gd name="connsiteY1" fmla="*/ 203428 h 406964"/>
                          <a:gd name="connsiteX2" fmla="*/ 394768 w 395053"/>
                          <a:gd name="connsiteY2" fmla="*/ 266960 h 406964"/>
                          <a:gd name="connsiteX3" fmla="*/ 348190 w 395053"/>
                          <a:gd name="connsiteY3" fmla="*/ 383736 h 406964"/>
                          <a:gd name="connsiteX4" fmla="*/ 232176 w 395053"/>
                          <a:gd name="connsiteY4" fmla="*/ 404119 h 406964"/>
                          <a:gd name="connsiteX5" fmla="*/ 33580 w 395053"/>
                          <a:gd name="connsiteY5" fmla="*/ 279723 h 406964"/>
                          <a:gd name="connsiteX6" fmla="*/ 62155 w 395053"/>
                          <a:gd name="connsiteY6" fmla="*/ 38550 h 406964"/>
                          <a:gd name="connsiteX7" fmla="*/ 271610 w 395053"/>
                          <a:gd name="connsiteY7" fmla="*/ 11880 h 40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5053" h="406964">
                            <a:moveTo>
                              <a:pt x="271610" y="11880"/>
                            </a:moveTo>
                            <a:cubicBezTo>
                              <a:pt x="311614" y="29025"/>
                              <a:pt x="381338" y="63886"/>
                              <a:pt x="377813" y="203428"/>
                            </a:cubicBezTo>
                            <a:cubicBezTo>
                              <a:pt x="390498" y="222073"/>
                              <a:pt x="396476" y="244473"/>
                              <a:pt x="394768" y="266960"/>
                            </a:cubicBezTo>
                            <a:cubicBezTo>
                              <a:pt x="391910" y="321919"/>
                              <a:pt x="371431" y="369163"/>
                              <a:pt x="348190" y="383736"/>
                            </a:cubicBezTo>
                            <a:cubicBezTo>
                              <a:pt x="321711" y="400405"/>
                              <a:pt x="269133" y="412787"/>
                              <a:pt x="232176" y="404119"/>
                            </a:cubicBezTo>
                            <a:cubicBezTo>
                              <a:pt x="186075" y="393261"/>
                              <a:pt x="84729" y="351732"/>
                              <a:pt x="33580" y="279723"/>
                            </a:cubicBezTo>
                            <a:cubicBezTo>
                              <a:pt x="-26618" y="194950"/>
                              <a:pt x="1004" y="85984"/>
                              <a:pt x="62155" y="38550"/>
                            </a:cubicBezTo>
                            <a:cubicBezTo>
                              <a:pt x="129592" y="-13076"/>
                              <a:pt x="237796" y="-2693"/>
                              <a:pt x="271610" y="11880"/>
                            </a:cubicBezTo>
                            <a:close/>
                          </a:path>
                        </a:pathLst>
                      </a:custGeom>
                      <a:solidFill>
                        <a:srgbClr val="FFC4C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6" name="Freeform: Shape 1058"/>
                      <p:cNvSpPr/>
                      <p:nvPr/>
                    </p:nvSpPr>
                    <p:spPr>
                      <a:xfrm>
                        <a:off x="4838700" y="3742372"/>
                        <a:ext cx="96964" cy="23463"/>
                      </a:xfrm>
                      <a:custGeom>
                        <a:avLst/>
                        <a:gdLst>
                          <a:gd name="connsiteX0" fmla="*/ 0 w 96964"/>
                          <a:gd name="connsiteY0" fmla="*/ 23336 h 23463"/>
                          <a:gd name="connsiteX1" fmla="*/ 1715 w 96964"/>
                          <a:gd name="connsiteY1" fmla="*/ 1238 h 23463"/>
                          <a:gd name="connsiteX2" fmla="*/ 96964 w 96964"/>
                          <a:gd name="connsiteY2" fmla="*/ 0 h 23463"/>
                          <a:gd name="connsiteX3" fmla="*/ 0 w 96964"/>
                          <a:gd name="connsiteY3" fmla="*/ 23336 h 234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6964" h="23463">
                            <a:moveTo>
                              <a:pt x="0" y="23336"/>
                            </a:moveTo>
                            <a:lnTo>
                              <a:pt x="1715" y="1238"/>
                            </a:lnTo>
                            <a:cubicBezTo>
                              <a:pt x="1715" y="1238"/>
                              <a:pt x="64008" y="13811"/>
                              <a:pt x="96964" y="0"/>
                            </a:cubicBezTo>
                            <a:cubicBezTo>
                              <a:pt x="77057" y="15430"/>
                              <a:pt x="33338" y="24670"/>
                              <a:pt x="0" y="23336"/>
                            </a:cubicBezTo>
                            <a:close/>
                          </a:path>
                        </a:pathLst>
                      </a:custGeom>
                      <a:solidFill>
                        <a:srgbClr val="FFA8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7" name="Freeform: Shape 1059"/>
                      <p:cNvSpPr/>
                      <p:nvPr/>
                    </p:nvSpPr>
                    <p:spPr>
                      <a:xfrm>
                        <a:off x="4556738" y="3326582"/>
                        <a:ext cx="382113" cy="429423"/>
                      </a:xfrm>
                      <a:custGeom>
                        <a:avLst/>
                        <a:gdLst>
                          <a:gd name="connsiteX0" fmla="*/ 272437 w 382113"/>
                          <a:gd name="connsiteY0" fmla="*/ 253103 h 429423"/>
                          <a:gd name="connsiteX1" fmla="*/ 251386 w 382113"/>
                          <a:gd name="connsiteY1" fmla="*/ 229958 h 429423"/>
                          <a:gd name="connsiteX2" fmla="*/ 205190 w 382113"/>
                          <a:gd name="connsiteY2" fmla="*/ 232815 h 429423"/>
                          <a:gd name="connsiteX3" fmla="*/ 221764 w 382113"/>
                          <a:gd name="connsiteY3" fmla="*/ 329684 h 429423"/>
                          <a:gd name="connsiteX4" fmla="*/ 270532 w 382113"/>
                          <a:gd name="connsiteY4" fmla="*/ 324922 h 429423"/>
                          <a:gd name="connsiteX5" fmla="*/ 213382 w 382113"/>
                          <a:gd name="connsiteY5" fmla="*/ 422267 h 429423"/>
                          <a:gd name="connsiteX6" fmla="*/ 111178 w 382113"/>
                          <a:gd name="connsiteY6" fmla="*/ 412742 h 429423"/>
                          <a:gd name="connsiteX7" fmla="*/ 9928 w 382113"/>
                          <a:gd name="connsiteY7" fmla="*/ 269867 h 429423"/>
                          <a:gd name="connsiteX8" fmla="*/ 34978 w 382113"/>
                          <a:gd name="connsiteY8" fmla="*/ 122039 h 429423"/>
                          <a:gd name="connsiteX9" fmla="*/ 156422 w 382113"/>
                          <a:gd name="connsiteY9" fmla="*/ 11740 h 429423"/>
                          <a:gd name="connsiteX10" fmla="*/ 381974 w 382113"/>
                          <a:gd name="connsiteY10" fmla="*/ 95179 h 429423"/>
                          <a:gd name="connsiteX11" fmla="*/ 293773 w 382113"/>
                          <a:gd name="connsiteY11" fmla="*/ 207955 h 429423"/>
                          <a:gd name="connsiteX12" fmla="*/ 281009 w 382113"/>
                          <a:gd name="connsiteY12" fmla="*/ 270820 h 429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2113" h="429423">
                            <a:moveTo>
                              <a:pt x="272437" y="253103"/>
                            </a:moveTo>
                            <a:cubicBezTo>
                              <a:pt x="268010" y="243379"/>
                              <a:pt x="260648" y="235285"/>
                              <a:pt x="251386" y="229958"/>
                            </a:cubicBezTo>
                            <a:cubicBezTo>
                              <a:pt x="236715" y="221966"/>
                              <a:pt x="218765" y="223076"/>
                              <a:pt x="205190" y="232815"/>
                            </a:cubicBezTo>
                            <a:cubicBezTo>
                              <a:pt x="166233" y="256532"/>
                              <a:pt x="201856" y="318540"/>
                              <a:pt x="221764" y="329684"/>
                            </a:cubicBezTo>
                            <a:cubicBezTo>
                              <a:pt x="243195" y="341400"/>
                              <a:pt x="264626" y="335971"/>
                              <a:pt x="270532" y="324922"/>
                            </a:cubicBezTo>
                            <a:cubicBezTo>
                              <a:pt x="273294" y="351020"/>
                              <a:pt x="276628" y="401122"/>
                              <a:pt x="213382" y="422267"/>
                            </a:cubicBezTo>
                            <a:cubicBezTo>
                              <a:pt x="179592" y="434447"/>
                              <a:pt x="142135" y="430956"/>
                              <a:pt x="111178" y="412742"/>
                            </a:cubicBezTo>
                            <a:cubicBezTo>
                              <a:pt x="59839" y="367498"/>
                              <a:pt x="38598" y="343115"/>
                              <a:pt x="9928" y="269867"/>
                            </a:cubicBezTo>
                            <a:cubicBezTo>
                              <a:pt x="-8456" y="222242"/>
                              <a:pt x="-1979" y="138613"/>
                              <a:pt x="34978" y="122039"/>
                            </a:cubicBezTo>
                            <a:cubicBezTo>
                              <a:pt x="34978" y="122039"/>
                              <a:pt x="24215" y="54412"/>
                              <a:pt x="156422" y="11740"/>
                            </a:cubicBezTo>
                            <a:cubicBezTo>
                              <a:pt x="261769" y="-22264"/>
                              <a:pt x="357209" y="21265"/>
                              <a:pt x="381974" y="95179"/>
                            </a:cubicBezTo>
                            <a:cubicBezTo>
                              <a:pt x="381974" y="95179"/>
                              <a:pt x="389499" y="193477"/>
                              <a:pt x="293773" y="207955"/>
                            </a:cubicBezTo>
                            <a:cubicBezTo>
                              <a:pt x="293773" y="207955"/>
                              <a:pt x="319681" y="257580"/>
                              <a:pt x="281009" y="270820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8" name="Freeform: Shape 1060"/>
                      <p:cNvSpPr/>
                      <p:nvPr/>
                    </p:nvSpPr>
                    <p:spPr>
                      <a:xfrm>
                        <a:off x="4702111" y="3669125"/>
                        <a:ext cx="126519" cy="358902"/>
                      </a:xfrm>
                      <a:custGeom>
                        <a:avLst/>
                        <a:gdLst>
                          <a:gd name="connsiteX0" fmla="*/ 55054 w 126519"/>
                          <a:gd name="connsiteY0" fmla="*/ 310325 h 358902"/>
                          <a:gd name="connsiteX1" fmla="*/ 38671 w 126519"/>
                          <a:gd name="connsiteY1" fmla="*/ 253175 h 358902"/>
                          <a:gd name="connsiteX2" fmla="*/ 69913 w 126519"/>
                          <a:gd name="connsiteY2" fmla="*/ 218885 h 358902"/>
                          <a:gd name="connsiteX3" fmla="*/ 66675 w 126519"/>
                          <a:gd name="connsiteY3" fmla="*/ 176498 h 358902"/>
                          <a:gd name="connsiteX4" fmla="*/ 80296 w 126519"/>
                          <a:gd name="connsiteY4" fmla="*/ 98298 h 358902"/>
                          <a:gd name="connsiteX5" fmla="*/ 120777 w 126519"/>
                          <a:gd name="connsiteY5" fmla="*/ 57150 h 358902"/>
                          <a:gd name="connsiteX6" fmla="*/ 119348 w 126519"/>
                          <a:gd name="connsiteY6" fmla="*/ 0 h 358902"/>
                          <a:gd name="connsiteX7" fmla="*/ 31813 w 126519"/>
                          <a:gd name="connsiteY7" fmla="*/ 17050 h 358902"/>
                          <a:gd name="connsiteX8" fmla="*/ 11175 w 126519"/>
                          <a:gd name="connsiteY8" fmla="*/ 92403 h 358902"/>
                          <a:gd name="connsiteX9" fmla="*/ 16954 w 126519"/>
                          <a:gd name="connsiteY9" fmla="*/ 100679 h 358902"/>
                          <a:gd name="connsiteX10" fmla="*/ 14954 w 126519"/>
                          <a:gd name="connsiteY10" fmla="*/ 169069 h 358902"/>
                          <a:gd name="connsiteX11" fmla="*/ 0 w 126519"/>
                          <a:gd name="connsiteY11" fmla="*/ 206026 h 358902"/>
                          <a:gd name="connsiteX12" fmla="*/ 22003 w 126519"/>
                          <a:gd name="connsiteY12" fmla="*/ 248221 h 358902"/>
                          <a:gd name="connsiteX13" fmla="*/ 4572 w 126519"/>
                          <a:gd name="connsiteY13" fmla="*/ 279273 h 358902"/>
                          <a:gd name="connsiteX14" fmla="*/ 11906 w 126519"/>
                          <a:gd name="connsiteY14" fmla="*/ 316897 h 358902"/>
                          <a:gd name="connsiteX15" fmla="*/ 13621 w 126519"/>
                          <a:gd name="connsiteY15" fmla="*/ 358902 h 358902"/>
                          <a:gd name="connsiteX16" fmla="*/ 55054 w 126519"/>
                          <a:gd name="connsiteY16" fmla="*/ 310325 h 3589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26519" h="358902">
                            <a:moveTo>
                              <a:pt x="55054" y="310325"/>
                            </a:moveTo>
                            <a:cubicBezTo>
                              <a:pt x="59208" y="289744"/>
                              <a:pt x="53098" y="268429"/>
                              <a:pt x="38671" y="253175"/>
                            </a:cubicBezTo>
                            <a:cubicBezTo>
                              <a:pt x="51435" y="250317"/>
                              <a:pt x="64960" y="231077"/>
                              <a:pt x="69913" y="218885"/>
                            </a:cubicBezTo>
                            <a:cubicBezTo>
                              <a:pt x="76410" y="205178"/>
                              <a:pt x="75178" y="189059"/>
                              <a:pt x="66675" y="176498"/>
                            </a:cubicBezTo>
                            <a:cubicBezTo>
                              <a:pt x="90202" y="160401"/>
                              <a:pt x="98012" y="120777"/>
                              <a:pt x="80296" y="98298"/>
                            </a:cubicBezTo>
                            <a:cubicBezTo>
                              <a:pt x="98197" y="89753"/>
                              <a:pt x="112526" y="75188"/>
                              <a:pt x="120777" y="57150"/>
                            </a:cubicBezTo>
                            <a:cubicBezTo>
                              <a:pt x="128906" y="38852"/>
                              <a:pt x="128381" y="17869"/>
                              <a:pt x="119348" y="0"/>
                            </a:cubicBezTo>
                            <a:lnTo>
                              <a:pt x="31813" y="17050"/>
                            </a:lnTo>
                            <a:cubicBezTo>
                              <a:pt x="5306" y="32159"/>
                              <a:pt x="-3934" y="65896"/>
                              <a:pt x="11175" y="92403"/>
                            </a:cubicBezTo>
                            <a:cubicBezTo>
                              <a:pt x="12845" y="95332"/>
                              <a:pt x="14780" y="98102"/>
                              <a:pt x="16954" y="100679"/>
                            </a:cubicBezTo>
                            <a:cubicBezTo>
                              <a:pt x="-1238" y="122301"/>
                              <a:pt x="-5525" y="148876"/>
                              <a:pt x="14954" y="169069"/>
                            </a:cubicBezTo>
                            <a:cubicBezTo>
                              <a:pt x="5767" y="179238"/>
                              <a:pt x="470" y="192329"/>
                              <a:pt x="0" y="206026"/>
                            </a:cubicBezTo>
                            <a:cubicBezTo>
                              <a:pt x="0" y="222695"/>
                              <a:pt x="11144" y="243554"/>
                              <a:pt x="22003" y="248221"/>
                            </a:cubicBezTo>
                            <a:cubicBezTo>
                              <a:pt x="13175" y="256563"/>
                              <a:pt x="7095" y="267393"/>
                              <a:pt x="4572" y="279273"/>
                            </a:cubicBezTo>
                            <a:cubicBezTo>
                              <a:pt x="2908" y="292277"/>
                              <a:pt x="5479" y="305471"/>
                              <a:pt x="11906" y="316897"/>
                            </a:cubicBezTo>
                            <a:cubicBezTo>
                              <a:pt x="18383" y="330232"/>
                              <a:pt x="22669" y="347186"/>
                              <a:pt x="13621" y="358902"/>
                            </a:cubicBezTo>
                            <a:cubicBezTo>
                              <a:pt x="34004" y="353663"/>
                              <a:pt x="50863" y="331375"/>
                              <a:pt x="55054" y="310325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49" name="Freeform: Shape 1061"/>
                      <p:cNvSpPr/>
                      <p:nvPr/>
                    </p:nvSpPr>
                    <p:spPr>
                      <a:xfrm>
                        <a:off x="4523278" y="3603498"/>
                        <a:ext cx="190277" cy="358520"/>
                      </a:xfrm>
                      <a:custGeom>
                        <a:avLst/>
                        <a:gdLst>
                          <a:gd name="connsiteX0" fmla="*/ 4716 w 190277"/>
                          <a:gd name="connsiteY0" fmla="*/ 295561 h 358520"/>
                          <a:gd name="connsiteX1" fmla="*/ 49864 w 190277"/>
                          <a:gd name="connsiteY1" fmla="*/ 256222 h 358520"/>
                          <a:gd name="connsiteX2" fmla="*/ 42244 w 190277"/>
                          <a:gd name="connsiteY2" fmla="*/ 210407 h 358520"/>
                          <a:gd name="connsiteX3" fmla="*/ 67771 w 190277"/>
                          <a:gd name="connsiteY3" fmla="*/ 176689 h 358520"/>
                          <a:gd name="connsiteX4" fmla="*/ 98918 w 190277"/>
                          <a:gd name="connsiteY4" fmla="*/ 103632 h 358520"/>
                          <a:gd name="connsiteX5" fmla="*/ 87393 w 190277"/>
                          <a:gd name="connsiteY5" fmla="*/ 47054 h 358520"/>
                          <a:gd name="connsiteX6" fmla="*/ 119683 w 190277"/>
                          <a:gd name="connsiteY6" fmla="*/ 0 h 358520"/>
                          <a:gd name="connsiteX7" fmla="*/ 184072 w 190277"/>
                          <a:gd name="connsiteY7" fmla="*/ 61913 h 358520"/>
                          <a:gd name="connsiteX8" fmla="*/ 160509 w 190277"/>
                          <a:gd name="connsiteY8" fmla="*/ 136262 h 358520"/>
                          <a:gd name="connsiteX9" fmla="*/ 151020 w 190277"/>
                          <a:gd name="connsiteY9" fmla="*/ 140113 h 358520"/>
                          <a:gd name="connsiteX10" fmla="*/ 115301 w 190277"/>
                          <a:gd name="connsiteY10" fmla="*/ 198596 h 358520"/>
                          <a:gd name="connsiteX11" fmla="*/ 107776 w 190277"/>
                          <a:gd name="connsiteY11" fmla="*/ 237744 h 358520"/>
                          <a:gd name="connsiteX12" fmla="*/ 66343 w 190277"/>
                          <a:gd name="connsiteY12" fmla="*/ 261080 h 358520"/>
                          <a:gd name="connsiteX13" fmla="*/ 64057 w 190277"/>
                          <a:gd name="connsiteY13" fmla="*/ 296704 h 358520"/>
                          <a:gd name="connsiteX14" fmla="*/ 37387 w 190277"/>
                          <a:gd name="connsiteY14" fmla="*/ 324231 h 358520"/>
                          <a:gd name="connsiteX15" fmla="*/ 13098 w 190277"/>
                          <a:gd name="connsiteY15" fmla="*/ 358521 h 358520"/>
                          <a:gd name="connsiteX16" fmla="*/ 4716 w 190277"/>
                          <a:gd name="connsiteY16" fmla="*/ 295561 h 35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90277" h="358520">
                            <a:moveTo>
                              <a:pt x="4716" y="295561"/>
                            </a:moveTo>
                            <a:cubicBezTo>
                              <a:pt x="12409" y="275841"/>
                              <a:pt x="29277" y="261144"/>
                              <a:pt x="49864" y="256222"/>
                            </a:cubicBezTo>
                            <a:cubicBezTo>
                              <a:pt x="40339" y="246697"/>
                              <a:pt x="39863" y="223361"/>
                              <a:pt x="42244" y="210407"/>
                            </a:cubicBezTo>
                            <a:cubicBezTo>
                              <a:pt x="44266" y="195475"/>
                              <a:pt x="53948" y="182687"/>
                              <a:pt x="67771" y="176689"/>
                            </a:cubicBezTo>
                            <a:cubicBezTo>
                              <a:pt x="56818" y="150304"/>
                              <a:pt x="71867" y="112776"/>
                              <a:pt x="98918" y="103632"/>
                            </a:cubicBezTo>
                            <a:cubicBezTo>
                              <a:pt x="88543" y="86714"/>
                              <a:pt x="84463" y="66681"/>
                              <a:pt x="87393" y="47054"/>
                            </a:cubicBezTo>
                            <a:cubicBezTo>
                              <a:pt x="90625" y="27348"/>
                              <a:pt x="102459" y="10103"/>
                              <a:pt x="119683" y="0"/>
                            </a:cubicBezTo>
                            <a:lnTo>
                              <a:pt x="184072" y="61913"/>
                            </a:lnTo>
                            <a:cubicBezTo>
                              <a:pt x="198096" y="88950"/>
                              <a:pt x="187547" y="122237"/>
                              <a:pt x="160509" y="136262"/>
                            </a:cubicBezTo>
                            <a:cubicBezTo>
                              <a:pt x="157472" y="137837"/>
                              <a:pt x="154296" y="139126"/>
                              <a:pt x="151020" y="140113"/>
                            </a:cubicBezTo>
                            <a:cubicBezTo>
                              <a:pt x="154449" y="168688"/>
                              <a:pt x="143495" y="192786"/>
                              <a:pt x="115301" y="198596"/>
                            </a:cubicBezTo>
                            <a:cubicBezTo>
                              <a:pt x="117505" y="212125"/>
                              <a:pt x="114838" y="225996"/>
                              <a:pt x="107776" y="237744"/>
                            </a:cubicBezTo>
                            <a:cubicBezTo>
                              <a:pt x="98918" y="251936"/>
                              <a:pt x="78058" y="263080"/>
                              <a:pt x="66343" y="261080"/>
                            </a:cubicBezTo>
                            <a:cubicBezTo>
                              <a:pt x="69236" y="272910"/>
                              <a:pt x="68439" y="285341"/>
                              <a:pt x="64057" y="296704"/>
                            </a:cubicBezTo>
                            <a:cubicBezTo>
                              <a:pt x="58346" y="308500"/>
                              <a:pt x="48997" y="318150"/>
                              <a:pt x="37387" y="324231"/>
                            </a:cubicBezTo>
                            <a:cubicBezTo>
                              <a:pt x="24718" y="331851"/>
                              <a:pt x="11860" y="343757"/>
                              <a:pt x="13098" y="358521"/>
                            </a:cubicBezTo>
                            <a:cubicBezTo>
                              <a:pt x="-1190" y="343281"/>
                              <a:pt x="-3476" y="314992"/>
                              <a:pt x="4716" y="295561"/>
                            </a:cubicBezTo>
                            <a:close/>
                          </a:path>
                        </a:pathLst>
                      </a:custGeom>
                      <a:solidFill>
                        <a:srgbClr val="F0997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50" name="Freeform: Shape 1062"/>
                      <p:cNvSpPr/>
                      <p:nvPr/>
                    </p:nvSpPr>
                    <p:spPr>
                      <a:xfrm>
                        <a:off x="4824356" y="3504389"/>
                        <a:ext cx="165472" cy="86061"/>
                      </a:xfrm>
                      <a:custGeom>
                        <a:avLst/>
                        <a:gdLst>
                          <a:gd name="connsiteX0" fmla="*/ 153219 w 165472"/>
                          <a:gd name="connsiteY0" fmla="*/ 3573 h 86061"/>
                          <a:gd name="connsiteX1" fmla="*/ 148265 w 165472"/>
                          <a:gd name="connsiteY1" fmla="*/ 49 h 86061"/>
                          <a:gd name="connsiteX2" fmla="*/ 144737 w 165472"/>
                          <a:gd name="connsiteY2" fmla="*/ 4978 h 86061"/>
                          <a:gd name="connsiteX3" fmla="*/ 144741 w 165472"/>
                          <a:gd name="connsiteY3" fmla="*/ 5002 h 86061"/>
                          <a:gd name="connsiteX4" fmla="*/ 150361 w 165472"/>
                          <a:gd name="connsiteY4" fmla="*/ 39577 h 86061"/>
                          <a:gd name="connsiteX5" fmla="*/ 3390 w 165472"/>
                          <a:gd name="connsiteY5" fmla="*/ 71105 h 86061"/>
                          <a:gd name="connsiteX6" fmla="*/ 96 w 165472"/>
                          <a:gd name="connsiteY6" fmla="*/ 76193 h 86061"/>
                          <a:gd name="connsiteX7" fmla="*/ 4343 w 165472"/>
                          <a:gd name="connsiteY7" fmla="*/ 79582 h 86061"/>
                          <a:gd name="connsiteX8" fmla="*/ 4819 w 165472"/>
                          <a:gd name="connsiteY8" fmla="*/ 79582 h 86061"/>
                          <a:gd name="connsiteX9" fmla="*/ 151409 w 165472"/>
                          <a:gd name="connsiteY9" fmla="*/ 48150 h 86061"/>
                          <a:gd name="connsiteX10" fmla="*/ 157028 w 165472"/>
                          <a:gd name="connsiteY10" fmla="*/ 82535 h 86061"/>
                          <a:gd name="connsiteX11" fmla="*/ 161219 w 165472"/>
                          <a:gd name="connsiteY11" fmla="*/ 86059 h 86061"/>
                          <a:gd name="connsiteX12" fmla="*/ 161886 w 165472"/>
                          <a:gd name="connsiteY12" fmla="*/ 86059 h 86061"/>
                          <a:gd name="connsiteX13" fmla="*/ 165415 w 165472"/>
                          <a:gd name="connsiteY13" fmla="*/ 81130 h 86061"/>
                          <a:gd name="connsiteX14" fmla="*/ 165410 w 165472"/>
                          <a:gd name="connsiteY14" fmla="*/ 81106 h 86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5472" h="86061">
                            <a:moveTo>
                              <a:pt x="153219" y="3573"/>
                            </a:moveTo>
                            <a:cubicBezTo>
                              <a:pt x="152783" y="1258"/>
                              <a:pt x="150595" y="-299"/>
                              <a:pt x="148265" y="49"/>
                            </a:cubicBezTo>
                            <a:cubicBezTo>
                              <a:pt x="145930" y="435"/>
                              <a:pt x="144350" y="2642"/>
                              <a:pt x="144737" y="4978"/>
                            </a:cubicBezTo>
                            <a:cubicBezTo>
                              <a:pt x="144738" y="4986"/>
                              <a:pt x="144740" y="4994"/>
                              <a:pt x="144741" y="5002"/>
                            </a:cubicBezTo>
                            <a:lnTo>
                              <a:pt x="150361" y="39577"/>
                            </a:lnTo>
                            <a:lnTo>
                              <a:pt x="3390" y="71105"/>
                            </a:lnTo>
                            <a:cubicBezTo>
                              <a:pt x="1075" y="71600"/>
                              <a:pt x="-400" y="73878"/>
                              <a:pt x="96" y="76193"/>
                            </a:cubicBezTo>
                            <a:cubicBezTo>
                              <a:pt x="523" y="78191"/>
                              <a:pt x="2300" y="79609"/>
                              <a:pt x="4343" y="79582"/>
                            </a:cubicBezTo>
                            <a:lnTo>
                              <a:pt x="4819" y="79582"/>
                            </a:lnTo>
                            <a:lnTo>
                              <a:pt x="151409" y="48150"/>
                            </a:lnTo>
                            <a:lnTo>
                              <a:pt x="157028" y="82535"/>
                            </a:lnTo>
                            <a:cubicBezTo>
                              <a:pt x="157319" y="84608"/>
                              <a:pt x="159127" y="86128"/>
                              <a:pt x="161219" y="86059"/>
                            </a:cubicBezTo>
                            <a:lnTo>
                              <a:pt x="161886" y="86059"/>
                            </a:lnTo>
                            <a:cubicBezTo>
                              <a:pt x="164222" y="85672"/>
                              <a:pt x="165801" y="83466"/>
                              <a:pt x="165415" y="81130"/>
                            </a:cubicBezTo>
                            <a:cubicBezTo>
                              <a:pt x="165413" y="81122"/>
                              <a:pt x="165412" y="81114"/>
                              <a:pt x="165410" y="81106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77" name="Graphic 700"/>
                  <p:cNvGrpSpPr/>
                  <p:nvPr/>
                </p:nvGrpSpPr>
                <p:grpSpPr>
                  <a:xfrm>
                    <a:off x="5192466" y="3871912"/>
                    <a:ext cx="565958" cy="336593"/>
                    <a:chOff x="5192466" y="3871912"/>
                    <a:chExt cx="565958" cy="336593"/>
                  </a:xfrm>
                </p:grpSpPr>
                <p:sp>
                  <p:nvSpPr>
                    <p:cNvPr id="80" name="Freeform: Shape 1064"/>
                    <p:cNvSpPr/>
                    <p:nvPr/>
                  </p:nvSpPr>
                  <p:spPr>
                    <a:xfrm>
                      <a:off x="5192466" y="3881765"/>
                      <a:ext cx="565958" cy="326740"/>
                    </a:xfrm>
                    <a:custGeom>
                      <a:avLst/>
                      <a:gdLst>
                        <a:gd name="connsiteX0" fmla="*/ 316507 w 565958"/>
                        <a:gd name="connsiteY0" fmla="*/ 1577 h 326740"/>
                        <a:gd name="connsiteX1" fmla="*/ 563395 w 565958"/>
                        <a:gd name="connsiteY1" fmla="*/ 144452 h 326740"/>
                        <a:gd name="connsiteX2" fmla="*/ 565720 w 565958"/>
                        <a:gd name="connsiteY2" fmla="*/ 149462 h 326740"/>
                        <a:gd name="connsiteX3" fmla="*/ 563395 w 565958"/>
                        <a:gd name="connsiteY3" fmla="*/ 151786 h 326740"/>
                        <a:gd name="connsiteX4" fmla="*/ 262215 w 565958"/>
                        <a:gd name="connsiteY4" fmla="*/ 325236 h 326740"/>
                        <a:gd name="connsiteX5" fmla="*/ 249451 w 565958"/>
                        <a:gd name="connsiteY5" fmla="*/ 325236 h 326740"/>
                        <a:gd name="connsiteX6" fmla="*/ 2563 w 565958"/>
                        <a:gd name="connsiteY6" fmla="*/ 182361 h 326740"/>
                        <a:gd name="connsiteX7" fmla="*/ 239 w 565958"/>
                        <a:gd name="connsiteY7" fmla="*/ 177351 h 326740"/>
                        <a:gd name="connsiteX8" fmla="*/ 2563 w 565958"/>
                        <a:gd name="connsiteY8" fmla="*/ 175027 h 326740"/>
                        <a:gd name="connsiteX9" fmla="*/ 303458 w 565958"/>
                        <a:gd name="connsiteY9" fmla="*/ 1577 h 326740"/>
                        <a:gd name="connsiteX10" fmla="*/ 316507 w 565958"/>
                        <a:gd name="connsiteY10" fmla="*/ 1577 h 326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65958" h="326740">
                          <a:moveTo>
                            <a:pt x="316507" y="1577"/>
                          </a:moveTo>
                          <a:lnTo>
                            <a:pt x="563395" y="144452"/>
                          </a:lnTo>
                          <a:cubicBezTo>
                            <a:pt x="565421" y="145193"/>
                            <a:pt x="566461" y="147437"/>
                            <a:pt x="565720" y="149462"/>
                          </a:cubicBezTo>
                          <a:cubicBezTo>
                            <a:pt x="565325" y="150541"/>
                            <a:pt x="564474" y="151391"/>
                            <a:pt x="563395" y="151786"/>
                          </a:cubicBezTo>
                          <a:lnTo>
                            <a:pt x="262215" y="325236"/>
                          </a:lnTo>
                          <a:cubicBezTo>
                            <a:pt x="258197" y="327242"/>
                            <a:pt x="253470" y="327242"/>
                            <a:pt x="249451" y="325236"/>
                          </a:cubicBezTo>
                          <a:lnTo>
                            <a:pt x="2563" y="182361"/>
                          </a:lnTo>
                          <a:cubicBezTo>
                            <a:pt x="538" y="181620"/>
                            <a:pt x="-502" y="179376"/>
                            <a:pt x="239" y="177351"/>
                          </a:cubicBezTo>
                          <a:cubicBezTo>
                            <a:pt x="634" y="176272"/>
                            <a:pt x="1484" y="175422"/>
                            <a:pt x="2563" y="175027"/>
                          </a:cubicBezTo>
                          <a:lnTo>
                            <a:pt x="303458" y="1577"/>
                          </a:lnTo>
                          <a:cubicBezTo>
                            <a:pt x="307554" y="-526"/>
                            <a:pt x="312412" y="-526"/>
                            <a:pt x="316507" y="1577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1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81" name="Graphic 700"/>
                    <p:cNvGrpSpPr/>
                    <p:nvPr/>
                  </p:nvGrpSpPr>
                  <p:grpSpPr>
                    <a:xfrm>
                      <a:off x="5230558" y="3871912"/>
                      <a:ext cx="505635" cy="317749"/>
                      <a:chOff x="5230558" y="3871912"/>
                      <a:chExt cx="505635" cy="317749"/>
                    </a:xfrm>
                  </p:grpSpPr>
                  <p:sp>
                    <p:nvSpPr>
                      <p:cNvPr id="82" name="Freeform: Shape 1066"/>
                      <p:cNvSpPr/>
                      <p:nvPr/>
                    </p:nvSpPr>
                    <p:spPr>
                      <a:xfrm>
                        <a:off x="5230558" y="3895725"/>
                        <a:ext cx="505587" cy="293936"/>
                      </a:xfrm>
                      <a:custGeom>
                        <a:avLst/>
                        <a:gdLst>
                          <a:gd name="connsiteX0" fmla="*/ 289274 w 505587"/>
                          <a:gd name="connsiteY0" fmla="*/ 0 h 293936"/>
                          <a:gd name="connsiteX1" fmla="*/ 501205 w 505587"/>
                          <a:gd name="connsiteY1" fmla="*/ 111633 h 293936"/>
                          <a:gd name="connsiteX2" fmla="*/ 505587 w 505587"/>
                          <a:gd name="connsiteY2" fmla="*/ 118491 h 293936"/>
                          <a:gd name="connsiteX3" fmla="*/ 505587 w 505587"/>
                          <a:gd name="connsiteY3" fmla="*/ 124015 h 293936"/>
                          <a:gd name="connsiteX4" fmla="*/ 501205 w 505587"/>
                          <a:gd name="connsiteY4" fmla="*/ 130873 h 293936"/>
                          <a:gd name="connsiteX5" fmla="*/ 221837 w 505587"/>
                          <a:gd name="connsiteY5" fmla="*/ 292227 h 293936"/>
                          <a:gd name="connsiteX6" fmla="*/ 207264 w 505587"/>
                          <a:gd name="connsiteY6" fmla="*/ 292227 h 293936"/>
                          <a:gd name="connsiteX7" fmla="*/ 0 w 505587"/>
                          <a:gd name="connsiteY7" fmla="*/ 172498 h 293936"/>
                          <a:gd name="connsiteX8" fmla="*/ 0 w 505587"/>
                          <a:gd name="connsiteY8" fmla="*/ 166973 h 293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587" h="293936">
                            <a:moveTo>
                              <a:pt x="289274" y="0"/>
                            </a:moveTo>
                            <a:lnTo>
                              <a:pt x="501205" y="111633"/>
                            </a:lnTo>
                            <a:lnTo>
                              <a:pt x="505587" y="118491"/>
                            </a:lnTo>
                            <a:lnTo>
                              <a:pt x="505587" y="124015"/>
                            </a:lnTo>
                            <a:cubicBezTo>
                              <a:pt x="505485" y="126929"/>
                              <a:pt x="503806" y="129556"/>
                              <a:pt x="501205" y="130873"/>
                            </a:cubicBezTo>
                            <a:lnTo>
                              <a:pt x="221837" y="292227"/>
                            </a:lnTo>
                            <a:cubicBezTo>
                              <a:pt x="217247" y="294506"/>
                              <a:pt x="211854" y="294506"/>
                              <a:pt x="207264" y="292227"/>
                            </a:cubicBezTo>
                            <a:lnTo>
                              <a:pt x="0" y="172498"/>
                            </a:lnTo>
                            <a:lnTo>
                              <a:pt x="0" y="166973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3" name="Freeform: Shape 1067"/>
                      <p:cNvSpPr/>
                      <p:nvPr/>
                    </p:nvSpPr>
                    <p:spPr>
                      <a:xfrm>
                        <a:off x="5230558" y="3890676"/>
                        <a:ext cx="505635" cy="293847"/>
                      </a:xfrm>
                      <a:custGeom>
                        <a:avLst/>
                        <a:gdLst>
                          <a:gd name="connsiteX0" fmla="*/ 214598 w 505635"/>
                          <a:gd name="connsiteY0" fmla="*/ 293846 h 293847"/>
                          <a:gd name="connsiteX1" fmla="*/ 221837 w 505635"/>
                          <a:gd name="connsiteY1" fmla="*/ 292037 h 293847"/>
                          <a:gd name="connsiteX2" fmla="*/ 501205 w 505635"/>
                          <a:gd name="connsiteY2" fmla="*/ 130683 h 293847"/>
                          <a:gd name="connsiteX3" fmla="*/ 504967 w 505635"/>
                          <a:gd name="connsiteY3" fmla="*/ 120728 h 293847"/>
                          <a:gd name="connsiteX4" fmla="*/ 501205 w 505635"/>
                          <a:gd name="connsiteY4" fmla="*/ 116967 h 293847"/>
                          <a:gd name="connsiteX5" fmla="*/ 298513 w 505635"/>
                          <a:gd name="connsiteY5" fmla="*/ 0 h 293847"/>
                          <a:gd name="connsiteX6" fmla="*/ 0 w 505635"/>
                          <a:gd name="connsiteY6" fmla="*/ 172307 h 293847"/>
                          <a:gd name="connsiteX7" fmla="*/ 207264 w 505635"/>
                          <a:gd name="connsiteY7" fmla="*/ 292037 h 293847"/>
                          <a:gd name="connsiteX8" fmla="*/ 214598 w 505635"/>
                          <a:gd name="connsiteY8" fmla="*/ 293846 h 29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635" h="293847">
                            <a:moveTo>
                              <a:pt x="214598" y="293846"/>
                            </a:moveTo>
                            <a:cubicBezTo>
                              <a:pt x="217126" y="293869"/>
                              <a:pt x="219617" y="293246"/>
                              <a:pt x="221837" y="292037"/>
                            </a:cubicBezTo>
                            <a:lnTo>
                              <a:pt x="501205" y="130683"/>
                            </a:lnTo>
                            <a:cubicBezTo>
                              <a:pt x="504993" y="128973"/>
                              <a:pt x="506677" y="124516"/>
                              <a:pt x="504967" y="120728"/>
                            </a:cubicBezTo>
                            <a:cubicBezTo>
                              <a:pt x="504213" y="119058"/>
                              <a:pt x="502875" y="117721"/>
                              <a:pt x="501205" y="116967"/>
                            </a:cubicBezTo>
                            <a:lnTo>
                              <a:pt x="298513" y="0"/>
                            </a:lnTo>
                            <a:lnTo>
                              <a:pt x="0" y="172307"/>
                            </a:lnTo>
                            <a:lnTo>
                              <a:pt x="207264" y="292037"/>
                            </a:lnTo>
                            <a:cubicBezTo>
                              <a:pt x="209514" y="293257"/>
                              <a:pt x="212039" y="293881"/>
                              <a:pt x="214598" y="293846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4" name="Freeform: Shape 1068"/>
                      <p:cNvSpPr/>
                      <p:nvPr/>
                    </p:nvSpPr>
                    <p:spPr>
                      <a:xfrm>
                        <a:off x="5239797" y="3874389"/>
                        <a:ext cx="491490" cy="305464"/>
                      </a:xfrm>
                      <a:custGeom>
                        <a:avLst/>
                        <a:gdLst>
                          <a:gd name="connsiteX0" fmla="*/ 289370 w 491490"/>
                          <a:gd name="connsiteY0" fmla="*/ 0 h 305464"/>
                          <a:gd name="connsiteX1" fmla="*/ 489395 w 491490"/>
                          <a:gd name="connsiteY1" fmla="*/ 115729 h 305464"/>
                          <a:gd name="connsiteX2" fmla="*/ 491490 w 491490"/>
                          <a:gd name="connsiteY2" fmla="*/ 118586 h 305464"/>
                          <a:gd name="connsiteX3" fmla="*/ 491490 w 491490"/>
                          <a:gd name="connsiteY3" fmla="*/ 140113 h 305464"/>
                          <a:gd name="connsiteX4" fmla="*/ 491490 w 491490"/>
                          <a:gd name="connsiteY4" fmla="*/ 140113 h 305464"/>
                          <a:gd name="connsiteX5" fmla="*/ 489395 w 491490"/>
                          <a:gd name="connsiteY5" fmla="*/ 142970 h 305464"/>
                          <a:gd name="connsiteX6" fmla="*/ 210026 w 491490"/>
                          <a:gd name="connsiteY6" fmla="*/ 304324 h 305464"/>
                          <a:gd name="connsiteX7" fmla="*/ 200025 w 491490"/>
                          <a:gd name="connsiteY7" fmla="*/ 304324 h 305464"/>
                          <a:gd name="connsiteX8" fmla="*/ 0 w 491490"/>
                          <a:gd name="connsiteY8" fmla="*/ 188595 h 305464"/>
                          <a:gd name="connsiteX9" fmla="*/ 0 w 491490"/>
                          <a:gd name="connsiteY9" fmla="*/ 167068 h 3054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91490" h="305464">
                            <a:moveTo>
                              <a:pt x="289370" y="0"/>
                            </a:moveTo>
                            <a:lnTo>
                              <a:pt x="489395" y="115729"/>
                            </a:lnTo>
                            <a:lnTo>
                              <a:pt x="491490" y="118586"/>
                            </a:lnTo>
                            <a:lnTo>
                              <a:pt x="491490" y="140113"/>
                            </a:lnTo>
                            <a:lnTo>
                              <a:pt x="491490" y="140113"/>
                            </a:lnTo>
                            <a:cubicBezTo>
                              <a:pt x="491397" y="141388"/>
                              <a:pt x="490583" y="142499"/>
                              <a:pt x="489395" y="142970"/>
                            </a:cubicBezTo>
                            <a:lnTo>
                              <a:pt x="210026" y="304324"/>
                            </a:lnTo>
                            <a:cubicBezTo>
                              <a:pt x="206866" y="305845"/>
                              <a:pt x="203185" y="305845"/>
                              <a:pt x="200025" y="304324"/>
                            </a:cubicBezTo>
                            <a:lnTo>
                              <a:pt x="0" y="188595"/>
                            </a:lnTo>
                            <a:lnTo>
                              <a:pt x="0" y="167068"/>
                            </a:ln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5" name="Freeform: Shape 1069"/>
                      <p:cNvSpPr/>
                      <p:nvPr/>
                    </p:nvSpPr>
                    <p:spPr>
                      <a:xfrm>
                        <a:off x="5239702" y="3874579"/>
                        <a:ext cx="491847" cy="284112"/>
                      </a:xfrm>
                      <a:custGeom>
                        <a:avLst/>
                        <a:gdLst>
                          <a:gd name="connsiteX0" fmla="*/ 0 w 491847"/>
                          <a:gd name="connsiteY0" fmla="*/ 166973 h 284112"/>
                          <a:gd name="connsiteX1" fmla="*/ 2572 w 491847"/>
                          <a:gd name="connsiteY1" fmla="*/ 168402 h 284112"/>
                          <a:gd name="connsiteX2" fmla="*/ 35147 w 491847"/>
                          <a:gd name="connsiteY2" fmla="*/ 187452 h 284112"/>
                          <a:gd name="connsiteX3" fmla="*/ 41243 w 491847"/>
                          <a:gd name="connsiteY3" fmla="*/ 190976 h 284112"/>
                          <a:gd name="connsiteX4" fmla="*/ 200406 w 491847"/>
                          <a:gd name="connsiteY4" fmla="*/ 282893 h 284112"/>
                          <a:gd name="connsiteX5" fmla="*/ 210407 w 491847"/>
                          <a:gd name="connsiteY5" fmla="*/ 282893 h 284112"/>
                          <a:gd name="connsiteX6" fmla="*/ 489775 w 491847"/>
                          <a:gd name="connsiteY6" fmla="*/ 121539 h 284112"/>
                          <a:gd name="connsiteX7" fmla="*/ 489775 w 491847"/>
                          <a:gd name="connsiteY7" fmla="*/ 115824 h 284112"/>
                          <a:gd name="connsiteX8" fmla="*/ 487109 w 491847"/>
                          <a:gd name="connsiteY8" fmla="*/ 114300 h 284112"/>
                          <a:gd name="connsiteX9" fmla="*/ 289465 w 491847"/>
                          <a:gd name="connsiteY9" fmla="*/ 0 h 284112"/>
                          <a:gd name="connsiteX10" fmla="*/ 2476 w 491847"/>
                          <a:gd name="connsiteY10" fmla="*/ 165640 h 284112"/>
                          <a:gd name="connsiteX11" fmla="*/ 1905 w 491847"/>
                          <a:gd name="connsiteY11" fmla="*/ 165640 h 284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91847" h="284112">
                            <a:moveTo>
                              <a:pt x="0" y="166973"/>
                            </a:moveTo>
                            <a:lnTo>
                              <a:pt x="2572" y="168402"/>
                            </a:lnTo>
                            <a:lnTo>
                              <a:pt x="35147" y="187452"/>
                            </a:lnTo>
                            <a:lnTo>
                              <a:pt x="41243" y="190976"/>
                            </a:lnTo>
                            <a:lnTo>
                              <a:pt x="200406" y="282893"/>
                            </a:lnTo>
                            <a:cubicBezTo>
                              <a:pt x="203541" y="284519"/>
                              <a:pt x="207272" y="284519"/>
                              <a:pt x="210407" y="282893"/>
                            </a:cubicBezTo>
                            <a:lnTo>
                              <a:pt x="489775" y="121539"/>
                            </a:lnTo>
                            <a:cubicBezTo>
                              <a:pt x="492538" y="120015"/>
                              <a:pt x="492538" y="117443"/>
                              <a:pt x="489775" y="115824"/>
                            </a:cubicBezTo>
                            <a:lnTo>
                              <a:pt x="487109" y="114300"/>
                            </a:lnTo>
                            <a:lnTo>
                              <a:pt x="289465" y="0"/>
                            </a:lnTo>
                            <a:lnTo>
                              <a:pt x="2476" y="165640"/>
                            </a:lnTo>
                            <a:lnTo>
                              <a:pt x="1905" y="165640"/>
                            </a:lnTo>
                            <a:close/>
                          </a:path>
                        </a:pathLst>
                      </a:custGeom>
                      <a:solidFill>
                        <a:srgbClr val="F0F0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6" name="Freeform: Shape 1070"/>
                      <p:cNvSpPr/>
                      <p:nvPr/>
                    </p:nvSpPr>
                    <p:spPr>
                      <a:xfrm>
                        <a:off x="5445156" y="3992975"/>
                        <a:ext cx="286416" cy="186880"/>
                      </a:xfrm>
                      <a:custGeom>
                        <a:avLst/>
                        <a:gdLst>
                          <a:gd name="connsiteX0" fmla="*/ 0 w 286416"/>
                          <a:gd name="connsiteY0" fmla="*/ 165449 h 186880"/>
                          <a:gd name="connsiteX1" fmla="*/ 0 w 286416"/>
                          <a:gd name="connsiteY1" fmla="*/ 186880 h 186880"/>
                          <a:gd name="connsiteX2" fmla="*/ 4953 w 286416"/>
                          <a:gd name="connsiteY2" fmla="*/ 185738 h 186880"/>
                          <a:gd name="connsiteX3" fmla="*/ 284321 w 286416"/>
                          <a:gd name="connsiteY3" fmla="*/ 24384 h 186880"/>
                          <a:gd name="connsiteX4" fmla="*/ 286417 w 286416"/>
                          <a:gd name="connsiteY4" fmla="*/ 21527 h 186880"/>
                          <a:gd name="connsiteX5" fmla="*/ 286417 w 286416"/>
                          <a:gd name="connsiteY5" fmla="*/ 0 h 186880"/>
                          <a:gd name="connsiteX6" fmla="*/ 284321 w 286416"/>
                          <a:gd name="connsiteY6" fmla="*/ 2857 h 186880"/>
                          <a:gd name="connsiteX7" fmla="*/ 4953 w 286416"/>
                          <a:gd name="connsiteY7" fmla="*/ 164211 h 186880"/>
                          <a:gd name="connsiteX8" fmla="*/ 0 w 286416"/>
                          <a:gd name="connsiteY8" fmla="*/ 165450 h 1868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6416" h="186880">
                            <a:moveTo>
                              <a:pt x="0" y="165449"/>
                            </a:moveTo>
                            <a:lnTo>
                              <a:pt x="0" y="186880"/>
                            </a:lnTo>
                            <a:cubicBezTo>
                              <a:pt x="1718" y="186897"/>
                              <a:pt x="3416" y="186505"/>
                              <a:pt x="4953" y="185738"/>
                            </a:cubicBezTo>
                            <a:lnTo>
                              <a:pt x="284321" y="24384"/>
                            </a:lnTo>
                            <a:cubicBezTo>
                              <a:pt x="285510" y="23912"/>
                              <a:pt x="286324" y="22802"/>
                              <a:pt x="286417" y="21527"/>
                            </a:cubicBezTo>
                            <a:lnTo>
                              <a:pt x="286417" y="0"/>
                            </a:lnTo>
                            <a:cubicBezTo>
                              <a:pt x="286324" y="1276"/>
                              <a:pt x="285510" y="2386"/>
                              <a:pt x="284321" y="2857"/>
                            </a:cubicBezTo>
                            <a:lnTo>
                              <a:pt x="4953" y="164211"/>
                            </a:lnTo>
                            <a:cubicBezTo>
                              <a:pt x="3424" y="165012"/>
                              <a:pt x="1726" y="165436"/>
                              <a:pt x="0" y="165450"/>
                            </a:cubicBezTo>
                            <a:close/>
                          </a:path>
                        </a:pathLst>
                      </a:custGeom>
                      <a:solidFill>
                        <a:srgbClr val="E0E0E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7" name="Freeform: Shape 1071"/>
                      <p:cNvSpPr/>
                      <p:nvPr/>
                    </p:nvSpPr>
                    <p:spPr>
                      <a:xfrm>
                        <a:off x="5239702" y="3871912"/>
                        <a:ext cx="487850" cy="283636"/>
                      </a:xfrm>
                      <a:custGeom>
                        <a:avLst/>
                        <a:gdLst>
                          <a:gd name="connsiteX0" fmla="*/ 0 w 487850"/>
                          <a:gd name="connsiteY0" fmla="*/ 166688 h 283636"/>
                          <a:gd name="connsiteX1" fmla="*/ 36100 w 487850"/>
                          <a:gd name="connsiteY1" fmla="*/ 187547 h 283636"/>
                          <a:gd name="connsiteX2" fmla="*/ 41815 w 487850"/>
                          <a:gd name="connsiteY2" fmla="*/ 190786 h 283636"/>
                          <a:gd name="connsiteX3" fmla="*/ 200406 w 487850"/>
                          <a:gd name="connsiteY3" fmla="*/ 282416 h 283636"/>
                          <a:gd name="connsiteX4" fmla="*/ 210407 w 487850"/>
                          <a:gd name="connsiteY4" fmla="*/ 282416 h 283636"/>
                          <a:gd name="connsiteX5" fmla="*/ 460629 w 487850"/>
                          <a:gd name="connsiteY5" fmla="*/ 138113 h 283636"/>
                          <a:gd name="connsiteX6" fmla="*/ 466915 w 487850"/>
                          <a:gd name="connsiteY6" fmla="*/ 134493 h 283636"/>
                          <a:gd name="connsiteX7" fmla="*/ 487108 w 487850"/>
                          <a:gd name="connsiteY7" fmla="*/ 116872 h 283636"/>
                          <a:gd name="connsiteX8" fmla="*/ 487108 w 487850"/>
                          <a:gd name="connsiteY8" fmla="*/ 116110 h 283636"/>
                          <a:gd name="connsiteX9" fmla="*/ 487775 w 487850"/>
                          <a:gd name="connsiteY9" fmla="*/ 114586 h 283636"/>
                          <a:gd name="connsiteX10" fmla="*/ 484822 w 487850"/>
                          <a:gd name="connsiteY10" fmla="*/ 109538 h 283636"/>
                          <a:gd name="connsiteX11" fmla="*/ 465772 w 487850"/>
                          <a:gd name="connsiteY11" fmla="*/ 101727 h 283636"/>
                          <a:gd name="connsiteX12" fmla="*/ 465772 w 487850"/>
                          <a:gd name="connsiteY12" fmla="*/ 101727 h 283636"/>
                          <a:gd name="connsiteX13" fmla="*/ 289655 w 487850"/>
                          <a:gd name="connsiteY13" fmla="*/ 0 h 283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7850" h="283636">
                            <a:moveTo>
                              <a:pt x="0" y="166688"/>
                            </a:moveTo>
                            <a:lnTo>
                              <a:pt x="36100" y="187547"/>
                            </a:lnTo>
                            <a:lnTo>
                              <a:pt x="41815" y="190786"/>
                            </a:lnTo>
                            <a:lnTo>
                              <a:pt x="200406" y="282416"/>
                            </a:lnTo>
                            <a:cubicBezTo>
                              <a:pt x="203541" y="284043"/>
                              <a:pt x="207272" y="284043"/>
                              <a:pt x="210407" y="282416"/>
                            </a:cubicBezTo>
                            <a:lnTo>
                              <a:pt x="460629" y="138113"/>
                            </a:lnTo>
                            <a:lnTo>
                              <a:pt x="466915" y="134493"/>
                            </a:lnTo>
                            <a:cubicBezTo>
                              <a:pt x="474876" y="130198"/>
                              <a:pt x="481775" y="124177"/>
                              <a:pt x="487108" y="116872"/>
                            </a:cubicBezTo>
                            <a:cubicBezTo>
                              <a:pt x="487137" y="116618"/>
                              <a:pt x="487137" y="116363"/>
                              <a:pt x="487108" y="116110"/>
                            </a:cubicBezTo>
                            <a:cubicBezTo>
                              <a:pt x="487463" y="115671"/>
                              <a:pt x="487694" y="115144"/>
                              <a:pt x="487775" y="114586"/>
                            </a:cubicBezTo>
                            <a:cubicBezTo>
                              <a:pt x="488178" y="112404"/>
                              <a:pt x="486922" y="110256"/>
                              <a:pt x="484822" y="109538"/>
                            </a:cubicBezTo>
                            <a:cubicBezTo>
                              <a:pt x="478199" y="107658"/>
                              <a:pt x="471809" y="105038"/>
                              <a:pt x="465772" y="101727"/>
                            </a:cubicBezTo>
                            <a:lnTo>
                              <a:pt x="465772" y="101727"/>
                            </a:lnTo>
                            <a:lnTo>
                              <a:pt x="28965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8" name="Freeform: Shape 1072"/>
                      <p:cNvSpPr/>
                      <p:nvPr/>
                    </p:nvSpPr>
                    <p:spPr>
                      <a:xfrm>
                        <a:off x="5265396" y="4034929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9" name="Freeform: Shape 1073"/>
                      <p:cNvSpPr/>
                      <p:nvPr/>
                    </p:nvSpPr>
                    <p:spPr>
                      <a:xfrm>
                        <a:off x="5240757" y="4017401"/>
                        <a:ext cx="34473" cy="25355"/>
                      </a:xfrm>
                      <a:custGeom>
                        <a:avLst/>
                        <a:gdLst>
                          <a:gd name="connsiteX0" fmla="*/ 88 w 34473"/>
                          <a:gd name="connsiteY0" fmla="*/ 15770 h 25355"/>
                          <a:gd name="connsiteX1" fmla="*/ 88 w 34473"/>
                          <a:gd name="connsiteY1" fmla="*/ 20437 h 25355"/>
                          <a:gd name="connsiteX2" fmla="*/ 3327 w 34473"/>
                          <a:gd name="connsiteY2" fmla="*/ 18532 h 25355"/>
                          <a:gd name="connsiteX3" fmla="*/ 3327 w 34473"/>
                          <a:gd name="connsiteY3" fmla="*/ 15770 h 25355"/>
                          <a:gd name="connsiteX4" fmla="*/ 7994 w 34473"/>
                          <a:gd name="connsiteY4" fmla="*/ 4244 h 25355"/>
                          <a:gd name="connsiteX5" fmla="*/ 11328 w 34473"/>
                          <a:gd name="connsiteY5" fmla="*/ 3387 h 25355"/>
                          <a:gd name="connsiteX6" fmla="*/ 17043 w 34473"/>
                          <a:gd name="connsiteY6" fmla="*/ 5197 h 25355"/>
                          <a:gd name="connsiteX7" fmla="*/ 31045 w 34473"/>
                          <a:gd name="connsiteY7" fmla="*/ 25200 h 25355"/>
                          <a:gd name="connsiteX8" fmla="*/ 34474 w 34473"/>
                          <a:gd name="connsiteY8" fmla="*/ 25200 h 25355"/>
                          <a:gd name="connsiteX9" fmla="*/ 18948 w 34473"/>
                          <a:gd name="connsiteY9" fmla="*/ 2149 h 25355"/>
                          <a:gd name="connsiteX10" fmla="*/ 6470 w 34473"/>
                          <a:gd name="connsiteY10" fmla="*/ 1292 h 25355"/>
                          <a:gd name="connsiteX11" fmla="*/ 88 w 34473"/>
                          <a:gd name="connsiteY11" fmla="*/ 15770 h 25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73" h="25355">
                            <a:moveTo>
                              <a:pt x="88" y="15770"/>
                            </a:moveTo>
                            <a:cubicBezTo>
                              <a:pt x="-7" y="17324"/>
                              <a:pt x="-7" y="18883"/>
                              <a:pt x="88" y="20437"/>
                            </a:cubicBezTo>
                            <a:lnTo>
                              <a:pt x="3327" y="18532"/>
                            </a:lnTo>
                            <a:cubicBezTo>
                              <a:pt x="3277" y="17612"/>
                              <a:pt x="3277" y="16690"/>
                              <a:pt x="3327" y="15770"/>
                            </a:cubicBezTo>
                            <a:cubicBezTo>
                              <a:pt x="2816" y="11384"/>
                              <a:pt x="4576" y="7040"/>
                              <a:pt x="7994" y="4244"/>
                            </a:cubicBezTo>
                            <a:cubicBezTo>
                              <a:pt x="9016" y="3684"/>
                              <a:pt x="10162" y="3389"/>
                              <a:pt x="11328" y="3387"/>
                            </a:cubicBezTo>
                            <a:cubicBezTo>
                              <a:pt x="13365" y="3442"/>
                              <a:pt x="15345" y="4070"/>
                              <a:pt x="17043" y="5197"/>
                            </a:cubicBezTo>
                            <a:cubicBezTo>
                              <a:pt x="24000" y="9927"/>
                              <a:pt x="28981" y="17044"/>
                              <a:pt x="31045" y="25200"/>
                            </a:cubicBezTo>
                            <a:cubicBezTo>
                              <a:pt x="32178" y="25407"/>
                              <a:pt x="33340" y="25407"/>
                              <a:pt x="34474" y="25200"/>
                            </a:cubicBezTo>
                            <a:cubicBezTo>
                              <a:pt x="32334" y="15858"/>
                              <a:pt x="26801" y="7643"/>
                              <a:pt x="18948" y="2149"/>
                            </a:cubicBezTo>
                            <a:cubicBezTo>
                              <a:pt x="15249" y="-371"/>
                              <a:pt x="10479" y="-699"/>
                              <a:pt x="6470" y="1292"/>
                            </a:cubicBezTo>
                            <a:cubicBezTo>
                              <a:pt x="1923" y="4642"/>
                              <a:pt x="-506" y="10153"/>
                              <a:pt x="88" y="1577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0" name="Freeform: Shape 1074"/>
                      <p:cNvSpPr/>
                      <p:nvPr/>
                    </p:nvSpPr>
                    <p:spPr>
                      <a:xfrm>
                        <a:off x="5241512" y="4039647"/>
                        <a:ext cx="571" cy="762"/>
                      </a:xfrm>
                      <a:custGeom>
                        <a:avLst/>
                        <a:gdLst>
                          <a:gd name="connsiteX0" fmla="*/ 0 w 571"/>
                          <a:gd name="connsiteY0" fmla="*/ 0 h 762"/>
                          <a:gd name="connsiteX1" fmla="*/ 0 w 571"/>
                          <a:gd name="connsiteY1" fmla="*/ 762 h 762"/>
                          <a:gd name="connsiteX2" fmla="*/ 572 w 571"/>
                          <a:gd name="connsiteY2" fmla="*/ 762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762">
                            <a:moveTo>
                              <a:pt x="0" y="0"/>
                            </a:moveTo>
                            <a:cubicBezTo>
                              <a:pt x="0" y="0"/>
                              <a:pt x="0" y="476"/>
                              <a:pt x="0" y="762"/>
                            </a:cubicBezTo>
                            <a:lnTo>
                              <a:pt x="572" y="762"/>
                            </a:ln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1" name="Freeform: Shape 1075"/>
                      <p:cNvSpPr/>
                      <p:nvPr/>
                    </p:nvSpPr>
                    <p:spPr>
                      <a:xfrm>
                        <a:off x="5293933" y="401835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2" name="Freeform: Shape 1076"/>
                      <p:cNvSpPr/>
                      <p:nvPr/>
                    </p:nvSpPr>
                    <p:spPr>
                      <a:xfrm>
                        <a:off x="5268682" y="4001589"/>
                        <a:ext cx="34457" cy="24974"/>
                      </a:xfrm>
                      <a:custGeom>
                        <a:avLst/>
                        <a:gdLst>
                          <a:gd name="connsiteX0" fmla="*/ 72 w 34457"/>
                          <a:gd name="connsiteY0" fmla="*/ 15389 h 24974"/>
                          <a:gd name="connsiteX1" fmla="*/ 72 w 34457"/>
                          <a:gd name="connsiteY1" fmla="*/ 20056 h 24974"/>
                          <a:gd name="connsiteX2" fmla="*/ 3310 w 34457"/>
                          <a:gd name="connsiteY2" fmla="*/ 18151 h 24974"/>
                          <a:gd name="connsiteX3" fmla="*/ 3310 w 34457"/>
                          <a:gd name="connsiteY3" fmla="*/ 15389 h 24974"/>
                          <a:gd name="connsiteX4" fmla="*/ 7977 w 34457"/>
                          <a:gd name="connsiteY4" fmla="*/ 3959 h 24974"/>
                          <a:gd name="connsiteX5" fmla="*/ 11311 w 34457"/>
                          <a:gd name="connsiteY5" fmla="*/ 3006 h 24974"/>
                          <a:gd name="connsiteX6" fmla="*/ 17026 w 34457"/>
                          <a:gd name="connsiteY6" fmla="*/ 4816 h 24974"/>
                          <a:gd name="connsiteX7" fmla="*/ 31028 w 34457"/>
                          <a:gd name="connsiteY7" fmla="*/ 24819 h 24974"/>
                          <a:gd name="connsiteX8" fmla="*/ 34457 w 34457"/>
                          <a:gd name="connsiteY8" fmla="*/ 24819 h 24974"/>
                          <a:gd name="connsiteX9" fmla="*/ 18741 w 34457"/>
                          <a:gd name="connsiteY9" fmla="*/ 2149 h 24974"/>
                          <a:gd name="connsiteX10" fmla="*/ 6263 w 34457"/>
                          <a:gd name="connsiteY10" fmla="*/ 1292 h 24974"/>
                          <a:gd name="connsiteX11" fmla="*/ 72 w 34457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7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5" y="9565"/>
                              <a:pt x="28941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2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3" name="Freeform: Shape 1077"/>
                      <p:cNvSpPr/>
                      <p:nvPr/>
                    </p:nvSpPr>
                    <p:spPr>
                      <a:xfrm>
                        <a:off x="5321651" y="4002616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4" name="Freeform: Shape 1078"/>
                      <p:cNvSpPr/>
                      <p:nvPr/>
                    </p:nvSpPr>
                    <p:spPr>
                      <a:xfrm>
                        <a:off x="5296781" y="3985025"/>
                        <a:ext cx="34456" cy="24992"/>
                      </a:xfrm>
                      <a:custGeom>
                        <a:avLst/>
                        <a:gdLst>
                          <a:gd name="connsiteX0" fmla="*/ 71 w 34456"/>
                          <a:gd name="connsiteY0" fmla="*/ 15474 h 24992"/>
                          <a:gd name="connsiteX1" fmla="*/ 71 w 34456"/>
                          <a:gd name="connsiteY1" fmla="*/ 20046 h 24992"/>
                          <a:gd name="connsiteX2" fmla="*/ 3309 w 34456"/>
                          <a:gd name="connsiteY2" fmla="*/ 18237 h 24992"/>
                          <a:gd name="connsiteX3" fmla="*/ 3309 w 34456"/>
                          <a:gd name="connsiteY3" fmla="*/ 15474 h 24992"/>
                          <a:gd name="connsiteX4" fmla="*/ 7977 w 34456"/>
                          <a:gd name="connsiteY4" fmla="*/ 3949 h 24992"/>
                          <a:gd name="connsiteX5" fmla="*/ 11311 w 34456"/>
                          <a:gd name="connsiteY5" fmla="*/ 3092 h 24992"/>
                          <a:gd name="connsiteX6" fmla="*/ 17026 w 34456"/>
                          <a:gd name="connsiteY6" fmla="*/ 4806 h 24992"/>
                          <a:gd name="connsiteX7" fmla="*/ 31027 w 34456"/>
                          <a:gd name="connsiteY7" fmla="*/ 24809 h 24992"/>
                          <a:gd name="connsiteX8" fmla="*/ 34456 w 34456"/>
                          <a:gd name="connsiteY8" fmla="*/ 24809 h 24992"/>
                          <a:gd name="connsiteX9" fmla="*/ 18740 w 34456"/>
                          <a:gd name="connsiteY9" fmla="*/ 2235 h 24992"/>
                          <a:gd name="connsiteX10" fmla="*/ 6262 w 34456"/>
                          <a:gd name="connsiteY10" fmla="*/ 1282 h 24992"/>
                          <a:gd name="connsiteX11" fmla="*/ 71 w 34456"/>
                          <a:gd name="connsiteY11" fmla="*/ 15474 h 24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92">
                            <a:moveTo>
                              <a:pt x="71" y="15474"/>
                            </a:moveTo>
                            <a:cubicBezTo>
                              <a:pt x="-24" y="16997"/>
                              <a:pt x="-24" y="18524"/>
                              <a:pt x="71" y="20046"/>
                            </a:cubicBezTo>
                            <a:lnTo>
                              <a:pt x="3309" y="18237"/>
                            </a:lnTo>
                            <a:cubicBezTo>
                              <a:pt x="3309" y="17284"/>
                              <a:pt x="3309" y="16331"/>
                              <a:pt x="3309" y="15474"/>
                            </a:cubicBezTo>
                            <a:cubicBezTo>
                              <a:pt x="2762" y="11083"/>
                              <a:pt x="4528" y="6722"/>
                              <a:pt x="7977" y="3949"/>
                            </a:cubicBezTo>
                            <a:cubicBezTo>
                              <a:pt x="8999" y="3388"/>
                              <a:pt x="10145" y="3094"/>
                              <a:pt x="11311" y="3092"/>
                            </a:cubicBezTo>
                            <a:cubicBezTo>
                              <a:pt x="13333" y="3152"/>
                              <a:pt x="15304" y="3743"/>
                              <a:pt x="17026" y="4806"/>
                            </a:cubicBezTo>
                            <a:cubicBezTo>
                              <a:pt x="23945" y="9574"/>
                              <a:pt x="28916" y="16675"/>
                              <a:pt x="31027" y="24809"/>
                            </a:cubicBezTo>
                            <a:cubicBezTo>
                              <a:pt x="32157" y="25054"/>
                              <a:pt x="33326" y="25054"/>
                              <a:pt x="34456" y="24809"/>
                            </a:cubicBezTo>
                            <a:cubicBezTo>
                              <a:pt x="32211" y="15590"/>
                              <a:pt x="26607" y="7540"/>
                              <a:pt x="18740" y="2235"/>
                            </a:cubicBezTo>
                            <a:cubicBezTo>
                              <a:pt x="15074" y="-356"/>
                              <a:pt x="10280" y="-722"/>
                              <a:pt x="6262" y="1282"/>
                            </a:cubicBezTo>
                            <a:cubicBezTo>
                              <a:pt x="1910" y="4644"/>
                              <a:pt x="-425" y="9997"/>
                              <a:pt x="71" y="1547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5" name="Freeform: Shape 1079"/>
                      <p:cNvSpPr/>
                      <p:nvPr/>
                    </p:nvSpPr>
                    <p:spPr>
                      <a:xfrm>
                        <a:off x="5349577" y="3986447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6" name="Freeform: Shape 1080"/>
                      <p:cNvSpPr/>
                      <p:nvPr/>
                    </p:nvSpPr>
                    <p:spPr>
                      <a:xfrm>
                        <a:off x="5324372" y="3968888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1081"/>
                      <p:cNvSpPr/>
                      <p:nvPr/>
                    </p:nvSpPr>
                    <p:spPr>
                      <a:xfrm>
                        <a:off x="5377658" y="397073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94 h 7744"/>
                          <a:gd name="connsiteX1" fmla="*/ 13044 w 13282"/>
                          <a:gd name="connsiteY1" fmla="*/ 5070 h 7744"/>
                          <a:gd name="connsiteX2" fmla="*/ 11491 w 13282"/>
                          <a:gd name="connsiteY2" fmla="*/ 6623 h 7744"/>
                          <a:gd name="connsiteX3" fmla="*/ 1966 w 13282"/>
                          <a:gd name="connsiteY3" fmla="*/ 6623 h 7744"/>
                          <a:gd name="connsiteX4" fmla="*/ 144 w 13282"/>
                          <a:gd name="connsiteY4" fmla="*/ 3016 h 7744"/>
                          <a:gd name="connsiteX5" fmla="*/ 1966 w 13282"/>
                          <a:gd name="connsiteY5" fmla="*/ 1194 h 7744"/>
                          <a:gd name="connsiteX6" fmla="*/ 11491 w 13282"/>
                          <a:gd name="connsiteY6" fmla="*/ 1194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94"/>
                            </a:moveTo>
                            <a:cubicBezTo>
                              <a:pt x="12990" y="1835"/>
                              <a:pt x="13686" y="3571"/>
                              <a:pt x="13044" y="5070"/>
                            </a:cubicBezTo>
                            <a:cubicBezTo>
                              <a:pt x="12745" y="5768"/>
                              <a:pt x="12189" y="6324"/>
                              <a:pt x="11491" y="6623"/>
                            </a:cubicBezTo>
                            <a:cubicBezTo>
                              <a:pt x="8492" y="8119"/>
                              <a:pt x="4965" y="8119"/>
                              <a:pt x="1966" y="6623"/>
                            </a:cubicBezTo>
                            <a:cubicBezTo>
                              <a:pt x="467" y="6130"/>
                              <a:pt x="-349" y="4515"/>
                              <a:pt x="144" y="3016"/>
                            </a:cubicBezTo>
                            <a:cubicBezTo>
                              <a:pt x="427" y="2154"/>
                              <a:pt x="1104" y="1477"/>
                              <a:pt x="1966" y="1194"/>
                            </a:cubicBezTo>
                            <a:cubicBezTo>
                              <a:pt x="4942" y="-398"/>
                              <a:pt x="8515" y="-398"/>
                              <a:pt x="11491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1082"/>
                      <p:cNvSpPr/>
                      <p:nvPr/>
                    </p:nvSpPr>
                    <p:spPr>
                      <a:xfrm>
                        <a:off x="5352978" y="3953107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3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3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48" y="3061"/>
                              <a:pt x="15329" y="3688"/>
                              <a:pt x="17026" y="4816"/>
                            </a:cubicBezTo>
                            <a:cubicBezTo>
                              <a:pt x="23983" y="9546"/>
                              <a:pt x="28965" y="16663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9" name="Freeform: Shape 1083"/>
                      <p:cNvSpPr/>
                      <p:nvPr/>
                    </p:nvSpPr>
                    <p:spPr>
                      <a:xfrm>
                        <a:off x="5405662" y="3954134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0" name="Freeform: Shape 1084"/>
                      <p:cNvSpPr/>
                      <p:nvPr/>
                    </p:nvSpPr>
                    <p:spPr>
                      <a:xfrm>
                        <a:off x="5380791" y="3936914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959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816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797" y="11030"/>
                              <a:pt x="4560" y="6713"/>
                              <a:pt x="7977" y="3959"/>
                            </a:cubicBezTo>
                            <a:cubicBezTo>
                              <a:pt x="8992" y="3369"/>
                              <a:pt x="10138" y="3041"/>
                              <a:pt x="11311" y="3006"/>
                            </a:cubicBezTo>
                            <a:cubicBezTo>
                              <a:pt x="13341" y="3104"/>
                              <a:pt x="15310" y="3727"/>
                              <a:pt x="17026" y="4816"/>
                            </a:cubicBezTo>
                            <a:cubicBezTo>
                              <a:pt x="23964" y="9565"/>
                              <a:pt x="28940" y="16674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26" y="4624"/>
                              <a:pt x="-409" y="9940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1" name="Freeform: Shape 1085"/>
                      <p:cNvSpPr/>
                      <p:nvPr/>
                    </p:nvSpPr>
                    <p:spPr>
                      <a:xfrm>
                        <a:off x="5433665" y="3937941"/>
                        <a:ext cx="13282" cy="7744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744"/>
                          <a:gd name="connsiteX1" fmla="*/ 13044 w 13282"/>
                          <a:gd name="connsiteY1" fmla="*/ 4998 h 7744"/>
                          <a:gd name="connsiteX2" fmla="*/ 11491 w 13282"/>
                          <a:gd name="connsiteY2" fmla="*/ 6551 h 7744"/>
                          <a:gd name="connsiteX3" fmla="*/ 1966 w 13282"/>
                          <a:gd name="connsiteY3" fmla="*/ 6551 h 7744"/>
                          <a:gd name="connsiteX4" fmla="*/ 144 w 13282"/>
                          <a:gd name="connsiteY4" fmla="*/ 2944 h 7744"/>
                          <a:gd name="connsiteX5" fmla="*/ 1966 w 13282"/>
                          <a:gd name="connsiteY5" fmla="*/ 1122 h 7744"/>
                          <a:gd name="connsiteX6" fmla="*/ 11491 w 13282"/>
                          <a:gd name="connsiteY6" fmla="*/ 1122 h 7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744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515" y="8143"/>
                              <a:pt x="4942" y="8143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2" name="Freeform: Shape 1086"/>
                      <p:cNvSpPr/>
                      <p:nvPr/>
                    </p:nvSpPr>
                    <p:spPr>
                      <a:xfrm>
                        <a:off x="5408795" y="3920739"/>
                        <a:ext cx="34456" cy="24984"/>
                      </a:xfrm>
                      <a:custGeom>
                        <a:avLst/>
                        <a:gdLst>
                          <a:gd name="connsiteX0" fmla="*/ 71 w 34456"/>
                          <a:gd name="connsiteY0" fmla="*/ 15467 h 24984"/>
                          <a:gd name="connsiteX1" fmla="*/ 71 w 34456"/>
                          <a:gd name="connsiteY1" fmla="*/ 20039 h 24984"/>
                          <a:gd name="connsiteX2" fmla="*/ 3309 w 34456"/>
                          <a:gd name="connsiteY2" fmla="*/ 18229 h 24984"/>
                          <a:gd name="connsiteX3" fmla="*/ 3309 w 34456"/>
                          <a:gd name="connsiteY3" fmla="*/ 15467 h 24984"/>
                          <a:gd name="connsiteX4" fmla="*/ 7977 w 34456"/>
                          <a:gd name="connsiteY4" fmla="*/ 3941 h 24984"/>
                          <a:gd name="connsiteX5" fmla="*/ 11311 w 34456"/>
                          <a:gd name="connsiteY5" fmla="*/ 3084 h 24984"/>
                          <a:gd name="connsiteX6" fmla="*/ 17026 w 34456"/>
                          <a:gd name="connsiteY6" fmla="*/ 4799 h 24984"/>
                          <a:gd name="connsiteX7" fmla="*/ 31027 w 34456"/>
                          <a:gd name="connsiteY7" fmla="*/ 24801 h 24984"/>
                          <a:gd name="connsiteX8" fmla="*/ 34456 w 34456"/>
                          <a:gd name="connsiteY8" fmla="*/ 24801 h 24984"/>
                          <a:gd name="connsiteX9" fmla="*/ 18740 w 34456"/>
                          <a:gd name="connsiteY9" fmla="*/ 2227 h 24984"/>
                          <a:gd name="connsiteX10" fmla="*/ 6262 w 34456"/>
                          <a:gd name="connsiteY10" fmla="*/ 1370 h 24984"/>
                          <a:gd name="connsiteX11" fmla="*/ 71 w 34456"/>
                          <a:gd name="connsiteY11" fmla="*/ 15467 h 249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84">
                            <a:moveTo>
                              <a:pt x="71" y="15467"/>
                            </a:moveTo>
                            <a:cubicBezTo>
                              <a:pt x="-24" y="16989"/>
                              <a:pt x="-24" y="18516"/>
                              <a:pt x="71" y="20039"/>
                            </a:cubicBezTo>
                            <a:lnTo>
                              <a:pt x="3309" y="18229"/>
                            </a:lnTo>
                            <a:cubicBezTo>
                              <a:pt x="3309" y="17276"/>
                              <a:pt x="3309" y="16324"/>
                              <a:pt x="3309" y="15467"/>
                            </a:cubicBezTo>
                            <a:cubicBezTo>
                              <a:pt x="2762" y="11076"/>
                              <a:pt x="4528" y="6714"/>
                              <a:pt x="7977" y="3941"/>
                            </a:cubicBezTo>
                            <a:cubicBezTo>
                              <a:pt x="8999" y="3381"/>
                              <a:pt x="10145" y="3086"/>
                              <a:pt x="11311" y="3084"/>
                            </a:cubicBezTo>
                            <a:cubicBezTo>
                              <a:pt x="13333" y="3144"/>
                              <a:pt x="15304" y="3735"/>
                              <a:pt x="17026" y="4799"/>
                            </a:cubicBezTo>
                            <a:cubicBezTo>
                              <a:pt x="23945" y="9566"/>
                              <a:pt x="28916" y="16667"/>
                              <a:pt x="31027" y="24801"/>
                            </a:cubicBezTo>
                            <a:cubicBezTo>
                              <a:pt x="32157" y="25046"/>
                              <a:pt x="33326" y="25046"/>
                              <a:pt x="34456" y="24801"/>
                            </a:cubicBezTo>
                            <a:cubicBezTo>
                              <a:pt x="32211" y="15582"/>
                              <a:pt x="26607" y="7532"/>
                              <a:pt x="18740" y="2227"/>
                            </a:cubicBezTo>
                            <a:cubicBezTo>
                              <a:pt x="15078" y="-396"/>
                              <a:pt x="10249" y="-728"/>
                              <a:pt x="6262" y="1370"/>
                            </a:cubicBezTo>
                            <a:cubicBezTo>
                              <a:pt x="1896" y="4679"/>
                              <a:pt x="-447" y="10013"/>
                              <a:pt x="71" y="15467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3" name="Freeform: Shape 1087"/>
                      <p:cNvSpPr/>
                      <p:nvPr/>
                    </p:nvSpPr>
                    <p:spPr>
                      <a:xfrm>
                        <a:off x="5461591" y="3921772"/>
                        <a:ext cx="13401" cy="7721"/>
                      </a:xfrm>
                      <a:custGeom>
                        <a:avLst/>
                        <a:gdLst>
                          <a:gd name="connsiteX0" fmla="*/ 11569 w 13401"/>
                          <a:gd name="connsiteY0" fmla="*/ 1194 h 7721"/>
                          <a:gd name="connsiteX1" fmla="*/ 13210 w 13401"/>
                          <a:gd name="connsiteY1" fmla="*/ 4887 h 7721"/>
                          <a:gd name="connsiteX2" fmla="*/ 11569 w 13401"/>
                          <a:gd name="connsiteY2" fmla="*/ 6528 h 7721"/>
                          <a:gd name="connsiteX3" fmla="*/ 2044 w 13401"/>
                          <a:gd name="connsiteY3" fmla="*/ 6528 h 7721"/>
                          <a:gd name="connsiteX4" fmla="*/ 96 w 13401"/>
                          <a:gd name="connsiteY4" fmla="*/ 3142 h 7721"/>
                          <a:gd name="connsiteX5" fmla="*/ 2044 w 13401"/>
                          <a:gd name="connsiteY5" fmla="*/ 1194 h 7721"/>
                          <a:gd name="connsiteX6" fmla="*/ 11569 w 13401"/>
                          <a:gd name="connsiteY6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401" h="7721">
                            <a:moveTo>
                              <a:pt x="11569" y="1194"/>
                            </a:moveTo>
                            <a:cubicBezTo>
                              <a:pt x="13042" y="1760"/>
                              <a:pt x="13777" y="3414"/>
                              <a:pt x="13210" y="4887"/>
                            </a:cubicBezTo>
                            <a:cubicBezTo>
                              <a:pt x="12920" y="5641"/>
                              <a:pt x="12323" y="6237"/>
                              <a:pt x="11569" y="6528"/>
                            </a:cubicBezTo>
                            <a:cubicBezTo>
                              <a:pt x="8593" y="8120"/>
                              <a:pt x="5019" y="8120"/>
                              <a:pt x="2044" y="6528"/>
                            </a:cubicBezTo>
                            <a:cubicBezTo>
                              <a:pt x="571" y="6131"/>
                              <a:pt x="-301" y="4615"/>
                              <a:pt x="96" y="3142"/>
                            </a:cubicBezTo>
                            <a:cubicBezTo>
                              <a:pt x="352" y="2192"/>
                              <a:pt x="1094" y="1450"/>
                              <a:pt x="2044" y="1194"/>
                            </a:cubicBezTo>
                            <a:cubicBezTo>
                              <a:pt x="5019" y="-398"/>
                              <a:pt x="8593" y="-398"/>
                              <a:pt x="11569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4" name="Freeform: Shape 1088"/>
                      <p:cNvSpPr/>
                      <p:nvPr/>
                    </p:nvSpPr>
                    <p:spPr>
                      <a:xfrm>
                        <a:off x="5436767" y="3904213"/>
                        <a:ext cx="34488" cy="25239"/>
                      </a:xfrm>
                      <a:custGeom>
                        <a:avLst/>
                        <a:gdLst>
                          <a:gd name="connsiteX0" fmla="*/ 103 w 34488"/>
                          <a:gd name="connsiteY0" fmla="*/ 15800 h 25239"/>
                          <a:gd name="connsiteX1" fmla="*/ 103 w 34488"/>
                          <a:gd name="connsiteY1" fmla="*/ 20467 h 25239"/>
                          <a:gd name="connsiteX2" fmla="*/ 3341 w 34488"/>
                          <a:gd name="connsiteY2" fmla="*/ 18562 h 25239"/>
                          <a:gd name="connsiteX3" fmla="*/ 3341 w 34488"/>
                          <a:gd name="connsiteY3" fmla="*/ 15800 h 25239"/>
                          <a:gd name="connsiteX4" fmla="*/ 8008 w 34488"/>
                          <a:gd name="connsiteY4" fmla="*/ 4275 h 25239"/>
                          <a:gd name="connsiteX5" fmla="*/ 11342 w 34488"/>
                          <a:gd name="connsiteY5" fmla="*/ 3418 h 25239"/>
                          <a:gd name="connsiteX6" fmla="*/ 17057 w 34488"/>
                          <a:gd name="connsiteY6" fmla="*/ 5132 h 25239"/>
                          <a:gd name="connsiteX7" fmla="*/ 31059 w 34488"/>
                          <a:gd name="connsiteY7" fmla="*/ 25230 h 25239"/>
                          <a:gd name="connsiteX8" fmla="*/ 34488 w 34488"/>
                          <a:gd name="connsiteY8" fmla="*/ 24753 h 25239"/>
                          <a:gd name="connsiteX9" fmla="*/ 18772 w 34488"/>
                          <a:gd name="connsiteY9" fmla="*/ 2179 h 25239"/>
                          <a:gd name="connsiteX10" fmla="*/ 6294 w 34488"/>
                          <a:gd name="connsiteY10" fmla="*/ 1322 h 25239"/>
                          <a:gd name="connsiteX11" fmla="*/ 103 w 34488"/>
                          <a:gd name="connsiteY11" fmla="*/ 15800 h 2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88" h="25239">
                            <a:moveTo>
                              <a:pt x="103" y="15800"/>
                            </a:moveTo>
                            <a:cubicBezTo>
                              <a:pt x="11" y="17354"/>
                              <a:pt x="11" y="18913"/>
                              <a:pt x="103" y="20467"/>
                            </a:cubicBezTo>
                            <a:lnTo>
                              <a:pt x="3341" y="18562"/>
                            </a:lnTo>
                            <a:cubicBezTo>
                              <a:pt x="3294" y="17642"/>
                              <a:pt x="3294" y="16720"/>
                              <a:pt x="3341" y="15800"/>
                            </a:cubicBezTo>
                            <a:cubicBezTo>
                              <a:pt x="2794" y="11409"/>
                              <a:pt x="4560" y="7048"/>
                              <a:pt x="8008" y="4275"/>
                            </a:cubicBezTo>
                            <a:cubicBezTo>
                              <a:pt x="9030" y="3714"/>
                              <a:pt x="10177" y="3419"/>
                              <a:pt x="11342" y="3418"/>
                            </a:cubicBezTo>
                            <a:cubicBezTo>
                              <a:pt x="13365" y="3477"/>
                              <a:pt x="15336" y="4069"/>
                              <a:pt x="17057" y="5132"/>
                            </a:cubicBezTo>
                            <a:cubicBezTo>
                              <a:pt x="24002" y="9917"/>
                              <a:pt x="28976" y="17057"/>
                              <a:pt x="31059" y="25230"/>
                            </a:cubicBezTo>
                            <a:cubicBezTo>
                              <a:pt x="32221" y="25282"/>
                              <a:pt x="33384" y="25120"/>
                              <a:pt x="34488" y="24753"/>
                            </a:cubicBezTo>
                            <a:cubicBezTo>
                              <a:pt x="32193" y="15557"/>
                              <a:pt x="26600" y="7524"/>
                              <a:pt x="18772" y="2179"/>
                            </a:cubicBezTo>
                            <a:cubicBezTo>
                              <a:pt x="15087" y="-381"/>
                              <a:pt x="10294" y="-710"/>
                              <a:pt x="6294" y="1322"/>
                            </a:cubicBezTo>
                            <a:cubicBezTo>
                              <a:pt x="1819" y="4716"/>
                              <a:pt x="-534" y="10219"/>
                              <a:pt x="103" y="15800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5" name="Freeform: Shape 1089"/>
                      <p:cNvSpPr/>
                      <p:nvPr/>
                    </p:nvSpPr>
                    <p:spPr>
                      <a:xfrm>
                        <a:off x="5489709" y="3905580"/>
                        <a:ext cx="13286" cy="7721"/>
                      </a:xfrm>
                      <a:custGeom>
                        <a:avLst/>
                        <a:gdLst>
                          <a:gd name="connsiteX0" fmla="*/ 11454 w 13286"/>
                          <a:gd name="connsiteY0" fmla="*/ 1194 h 7721"/>
                          <a:gd name="connsiteX1" fmla="*/ 13095 w 13286"/>
                          <a:gd name="connsiteY1" fmla="*/ 4887 h 7721"/>
                          <a:gd name="connsiteX2" fmla="*/ 11454 w 13286"/>
                          <a:gd name="connsiteY2" fmla="*/ 6528 h 7721"/>
                          <a:gd name="connsiteX3" fmla="*/ 1929 w 13286"/>
                          <a:gd name="connsiteY3" fmla="*/ 6528 h 7721"/>
                          <a:gd name="connsiteX4" fmla="*/ 1929 w 13286"/>
                          <a:gd name="connsiteY4" fmla="*/ 1194 h 7721"/>
                          <a:gd name="connsiteX5" fmla="*/ 11454 w 13286"/>
                          <a:gd name="connsiteY5" fmla="*/ 1194 h 7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286" h="7721">
                            <a:moveTo>
                              <a:pt x="11454" y="1194"/>
                            </a:moveTo>
                            <a:cubicBezTo>
                              <a:pt x="12927" y="1760"/>
                              <a:pt x="13662" y="3414"/>
                              <a:pt x="13095" y="4887"/>
                            </a:cubicBezTo>
                            <a:cubicBezTo>
                              <a:pt x="12805" y="5641"/>
                              <a:pt x="12208" y="6237"/>
                              <a:pt x="11454" y="6528"/>
                            </a:cubicBezTo>
                            <a:cubicBezTo>
                              <a:pt x="8478" y="8120"/>
                              <a:pt x="4904" y="8120"/>
                              <a:pt x="1929" y="6528"/>
                            </a:cubicBezTo>
                            <a:cubicBezTo>
                              <a:pt x="-643" y="5099"/>
                              <a:pt x="-643" y="2718"/>
                              <a:pt x="1929" y="1194"/>
                            </a:cubicBezTo>
                            <a:cubicBezTo>
                              <a:pt x="4904" y="-398"/>
                              <a:pt x="8478" y="-398"/>
                              <a:pt x="11454" y="1194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6" name="Freeform: Shape 1090"/>
                      <p:cNvSpPr/>
                      <p:nvPr/>
                    </p:nvSpPr>
                    <p:spPr>
                      <a:xfrm>
                        <a:off x="5464802" y="3888432"/>
                        <a:ext cx="34456" cy="24974"/>
                      </a:xfrm>
                      <a:custGeom>
                        <a:avLst/>
                        <a:gdLst>
                          <a:gd name="connsiteX0" fmla="*/ 72 w 34456"/>
                          <a:gd name="connsiteY0" fmla="*/ 15389 h 24974"/>
                          <a:gd name="connsiteX1" fmla="*/ 72 w 34456"/>
                          <a:gd name="connsiteY1" fmla="*/ 20056 h 24974"/>
                          <a:gd name="connsiteX2" fmla="*/ 3310 w 34456"/>
                          <a:gd name="connsiteY2" fmla="*/ 18151 h 24974"/>
                          <a:gd name="connsiteX3" fmla="*/ 3310 w 34456"/>
                          <a:gd name="connsiteY3" fmla="*/ 15389 h 24974"/>
                          <a:gd name="connsiteX4" fmla="*/ 7977 w 34456"/>
                          <a:gd name="connsiteY4" fmla="*/ 3864 h 24974"/>
                          <a:gd name="connsiteX5" fmla="*/ 11311 w 34456"/>
                          <a:gd name="connsiteY5" fmla="*/ 3006 h 24974"/>
                          <a:gd name="connsiteX6" fmla="*/ 17026 w 34456"/>
                          <a:gd name="connsiteY6" fmla="*/ 4721 h 24974"/>
                          <a:gd name="connsiteX7" fmla="*/ 31028 w 34456"/>
                          <a:gd name="connsiteY7" fmla="*/ 24819 h 24974"/>
                          <a:gd name="connsiteX8" fmla="*/ 34457 w 34456"/>
                          <a:gd name="connsiteY8" fmla="*/ 24819 h 24974"/>
                          <a:gd name="connsiteX9" fmla="*/ 18741 w 34456"/>
                          <a:gd name="connsiteY9" fmla="*/ 2149 h 24974"/>
                          <a:gd name="connsiteX10" fmla="*/ 6263 w 34456"/>
                          <a:gd name="connsiteY10" fmla="*/ 1292 h 24974"/>
                          <a:gd name="connsiteX11" fmla="*/ 72 w 34456"/>
                          <a:gd name="connsiteY11" fmla="*/ 15389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6" h="24974">
                            <a:moveTo>
                              <a:pt x="72" y="15389"/>
                            </a:moveTo>
                            <a:cubicBezTo>
                              <a:pt x="-24" y="16943"/>
                              <a:pt x="-24" y="18502"/>
                              <a:pt x="72" y="20056"/>
                            </a:cubicBezTo>
                            <a:lnTo>
                              <a:pt x="3310" y="18151"/>
                            </a:lnTo>
                            <a:cubicBezTo>
                              <a:pt x="3261" y="17231"/>
                              <a:pt x="3261" y="16309"/>
                              <a:pt x="3310" y="15389"/>
                            </a:cubicBezTo>
                            <a:cubicBezTo>
                              <a:pt x="2800" y="11003"/>
                              <a:pt x="4559" y="6659"/>
                              <a:pt x="7977" y="3864"/>
                            </a:cubicBezTo>
                            <a:cubicBezTo>
                              <a:pt x="8999" y="3303"/>
                              <a:pt x="10145" y="3008"/>
                              <a:pt x="11311" y="3006"/>
                            </a:cubicBezTo>
                            <a:cubicBezTo>
                              <a:pt x="13333" y="3066"/>
                              <a:pt x="15305" y="3658"/>
                              <a:pt x="17026" y="4721"/>
                            </a:cubicBezTo>
                            <a:cubicBezTo>
                              <a:pt x="23971" y="9506"/>
                              <a:pt x="28945" y="16646"/>
                              <a:pt x="31028" y="24819"/>
                            </a:cubicBezTo>
                            <a:cubicBezTo>
                              <a:pt x="32162" y="25026"/>
                              <a:pt x="33323" y="25026"/>
                              <a:pt x="34457" y="24819"/>
                            </a:cubicBezTo>
                            <a:cubicBezTo>
                              <a:pt x="32183" y="15587"/>
                              <a:pt x="26588" y="7517"/>
                              <a:pt x="18741" y="2149"/>
                            </a:cubicBezTo>
                            <a:cubicBezTo>
                              <a:pt x="15042" y="-371"/>
                              <a:pt x="10271" y="-699"/>
                              <a:pt x="6263" y="1292"/>
                            </a:cubicBezTo>
                            <a:cubicBezTo>
                              <a:pt x="1911" y="4612"/>
                              <a:pt x="-428" y="9937"/>
                              <a:pt x="72" y="15389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7" name="Freeform: Shape 1091"/>
                      <p:cNvSpPr/>
                      <p:nvPr/>
                    </p:nvSpPr>
                    <p:spPr>
                      <a:xfrm>
                        <a:off x="5517676" y="3889459"/>
                        <a:ext cx="13282" cy="7673"/>
                      </a:xfrm>
                      <a:custGeom>
                        <a:avLst/>
                        <a:gdLst>
                          <a:gd name="connsiteX0" fmla="*/ 11491 w 13282"/>
                          <a:gd name="connsiteY0" fmla="*/ 1122 h 7673"/>
                          <a:gd name="connsiteX1" fmla="*/ 13044 w 13282"/>
                          <a:gd name="connsiteY1" fmla="*/ 4998 h 7673"/>
                          <a:gd name="connsiteX2" fmla="*/ 11491 w 13282"/>
                          <a:gd name="connsiteY2" fmla="*/ 6551 h 7673"/>
                          <a:gd name="connsiteX3" fmla="*/ 1966 w 13282"/>
                          <a:gd name="connsiteY3" fmla="*/ 6551 h 7673"/>
                          <a:gd name="connsiteX4" fmla="*/ 144 w 13282"/>
                          <a:gd name="connsiteY4" fmla="*/ 2944 h 7673"/>
                          <a:gd name="connsiteX5" fmla="*/ 1966 w 13282"/>
                          <a:gd name="connsiteY5" fmla="*/ 1122 h 7673"/>
                          <a:gd name="connsiteX6" fmla="*/ 11491 w 13282"/>
                          <a:gd name="connsiteY6" fmla="*/ 1122 h 76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282" h="7673">
                            <a:moveTo>
                              <a:pt x="11491" y="1122"/>
                            </a:moveTo>
                            <a:cubicBezTo>
                              <a:pt x="12990" y="1764"/>
                              <a:pt x="13686" y="3499"/>
                              <a:pt x="13044" y="4998"/>
                            </a:cubicBezTo>
                            <a:cubicBezTo>
                              <a:pt x="12745" y="5696"/>
                              <a:pt x="12189" y="6253"/>
                              <a:pt x="11491" y="6551"/>
                            </a:cubicBezTo>
                            <a:cubicBezTo>
                              <a:pt x="8492" y="8047"/>
                              <a:pt x="4965" y="8047"/>
                              <a:pt x="1966" y="6551"/>
                            </a:cubicBezTo>
                            <a:cubicBezTo>
                              <a:pt x="467" y="6058"/>
                              <a:pt x="-349" y="4443"/>
                              <a:pt x="144" y="2944"/>
                            </a:cubicBezTo>
                            <a:cubicBezTo>
                              <a:pt x="427" y="2082"/>
                              <a:pt x="1104" y="1406"/>
                              <a:pt x="1966" y="1122"/>
                            </a:cubicBezTo>
                            <a:cubicBezTo>
                              <a:pt x="4965" y="-374"/>
                              <a:pt x="8492" y="-374"/>
                              <a:pt x="11491" y="1122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10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8" name="Freeform: Shape 1092"/>
                      <p:cNvSpPr/>
                      <p:nvPr/>
                    </p:nvSpPr>
                    <p:spPr>
                      <a:xfrm>
                        <a:off x="5492808" y="3872240"/>
                        <a:ext cx="34454" cy="24974"/>
                      </a:xfrm>
                      <a:custGeom>
                        <a:avLst/>
                        <a:gdLst>
                          <a:gd name="connsiteX0" fmla="*/ 69 w 34454"/>
                          <a:gd name="connsiteY0" fmla="*/ 15484 h 24974"/>
                          <a:gd name="connsiteX1" fmla="*/ 69 w 34454"/>
                          <a:gd name="connsiteY1" fmla="*/ 20056 h 24974"/>
                          <a:gd name="connsiteX2" fmla="*/ 3307 w 34454"/>
                          <a:gd name="connsiteY2" fmla="*/ 18151 h 24974"/>
                          <a:gd name="connsiteX3" fmla="*/ 3307 w 34454"/>
                          <a:gd name="connsiteY3" fmla="*/ 15484 h 24974"/>
                          <a:gd name="connsiteX4" fmla="*/ 7975 w 34454"/>
                          <a:gd name="connsiteY4" fmla="*/ 3959 h 24974"/>
                          <a:gd name="connsiteX5" fmla="*/ 11308 w 34454"/>
                          <a:gd name="connsiteY5" fmla="*/ 3006 h 24974"/>
                          <a:gd name="connsiteX6" fmla="*/ 17023 w 34454"/>
                          <a:gd name="connsiteY6" fmla="*/ 4816 h 24974"/>
                          <a:gd name="connsiteX7" fmla="*/ 31025 w 34454"/>
                          <a:gd name="connsiteY7" fmla="*/ 24819 h 24974"/>
                          <a:gd name="connsiteX8" fmla="*/ 34454 w 34454"/>
                          <a:gd name="connsiteY8" fmla="*/ 24819 h 24974"/>
                          <a:gd name="connsiteX9" fmla="*/ 18738 w 34454"/>
                          <a:gd name="connsiteY9" fmla="*/ 2149 h 24974"/>
                          <a:gd name="connsiteX10" fmla="*/ 6260 w 34454"/>
                          <a:gd name="connsiteY10" fmla="*/ 1292 h 24974"/>
                          <a:gd name="connsiteX11" fmla="*/ 69 w 34454"/>
                          <a:gd name="connsiteY11" fmla="*/ 15484 h 249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4454" h="24974">
                            <a:moveTo>
                              <a:pt x="69" y="15484"/>
                            </a:moveTo>
                            <a:cubicBezTo>
                              <a:pt x="-23" y="17007"/>
                              <a:pt x="-23" y="18533"/>
                              <a:pt x="69" y="20056"/>
                            </a:cubicBezTo>
                            <a:lnTo>
                              <a:pt x="3307" y="18151"/>
                            </a:lnTo>
                            <a:cubicBezTo>
                              <a:pt x="3260" y="17263"/>
                              <a:pt x="3260" y="16372"/>
                              <a:pt x="3307" y="15484"/>
                            </a:cubicBezTo>
                            <a:cubicBezTo>
                              <a:pt x="2760" y="11093"/>
                              <a:pt x="4526" y="6732"/>
                              <a:pt x="7975" y="3959"/>
                            </a:cubicBezTo>
                            <a:cubicBezTo>
                              <a:pt x="8989" y="3369"/>
                              <a:pt x="10135" y="3041"/>
                              <a:pt x="11308" y="3006"/>
                            </a:cubicBezTo>
                            <a:cubicBezTo>
                              <a:pt x="13338" y="3104"/>
                              <a:pt x="15308" y="3727"/>
                              <a:pt x="17023" y="4816"/>
                            </a:cubicBezTo>
                            <a:cubicBezTo>
                              <a:pt x="23962" y="9565"/>
                              <a:pt x="28938" y="16674"/>
                              <a:pt x="31025" y="24819"/>
                            </a:cubicBezTo>
                            <a:cubicBezTo>
                              <a:pt x="32159" y="25026"/>
                              <a:pt x="33321" y="25026"/>
                              <a:pt x="34454" y="24819"/>
                            </a:cubicBezTo>
                            <a:cubicBezTo>
                              <a:pt x="32180" y="15587"/>
                              <a:pt x="26585" y="7517"/>
                              <a:pt x="18738" y="2149"/>
                            </a:cubicBezTo>
                            <a:cubicBezTo>
                              <a:pt x="15039" y="-371"/>
                              <a:pt x="10269" y="-699"/>
                              <a:pt x="6260" y="1292"/>
                            </a:cubicBezTo>
                            <a:cubicBezTo>
                              <a:pt x="1907" y="4654"/>
                              <a:pt x="-427" y="10006"/>
                              <a:pt x="69" y="15484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09" name="Freeform: Shape 1093"/>
                      <p:cNvSpPr/>
                      <p:nvPr/>
                    </p:nvSpPr>
                    <p:spPr>
                      <a:xfrm>
                        <a:off x="5315790" y="4030172"/>
                        <a:ext cx="160463" cy="95297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7"/>
                          <a:gd name="connsiteX1" fmla="*/ 160036 w 160463"/>
                          <a:gd name="connsiteY1" fmla="*/ 93772 h 95297"/>
                          <a:gd name="connsiteX2" fmla="*/ 158893 w 160463"/>
                          <a:gd name="connsiteY2" fmla="*/ 89390 h 95297"/>
                          <a:gd name="connsiteX3" fmla="*/ 4779 w 160463"/>
                          <a:gd name="connsiteY3" fmla="*/ 427 h 95297"/>
                          <a:gd name="connsiteX4" fmla="*/ 397 w 160463"/>
                          <a:gd name="connsiteY4" fmla="*/ 1570 h 95297"/>
                          <a:gd name="connsiteX5" fmla="*/ 1615 w 160463"/>
                          <a:gd name="connsiteY5" fmla="*/ 5845 h 95297"/>
                          <a:gd name="connsiteX6" fmla="*/ 1636 w 160463"/>
                          <a:gd name="connsiteY6" fmla="*/ 5856 h 95297"/>
                          <a:gd name="connsiteX7" fmla="*/ 155750 w 160463"/>
                          <a:gd name="connsiteY7" fmla="*/ 94915 h 95297"/>
                          <a:gd name="connsiteX8" fmla="*/ 157369 w 160463"/>
                          <a:gd name="connsiteY8" fmla="*/ 95296 h 95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7">
                            <a:moveTo>
                              <a:pt x="157369" y="95296"/>
                            </a:moveTo>
                            <a:cubicBezTo>
                              <a:pt x="158463" y="95286"/>
                              <a:pt x="159473" y="94709"/>
                              <a:pt x="160036" y="93772"/>
                            </a:cubicBezTo>
                            <a:cubicBezTo>
                              <a:pt x="160909" y="92243"/>
                              <a:pt x="160402" y="90298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6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0" name="Freeform: Shape 1094"/>
                      <p:cNvSpPr/>
                      <p:nvPr/>
                    </p:nvSpPr>
                    <p:spPr>
                      <a:xfrm>
                        <a:off x="5334458" y="4019103"/>
                        <a:ext cx="160542" cy="95793"/>
                      </a:xfrm>
                      <a:custGeom>
                        <a:avLst/>
                        <a:gdLst>
                          <a:gd name="connsiteX0" fmla="*/ 157276 w 160542"/>
                          <a:gd name="connsiteY0" fmla="*/ 95697 h 95793"/>
                          <a:gd name="connsiteX1" fmla="*/ 160540 w 160542"/>
                          <a:gd name="connsiteY1" fmla="*/ 92680 h 95793"/>
                          <a:gd name="connsiteX2" fmla="*/ 158895 w 160542"/>
                          <a:gd name="connsiteY2" fmla="*/ 89791 h 95793"/>
                          <a:gd name="connsiteX3" fmla="*/ 4781 w 160542"/>
                          <a:gd name="connsiteY3" fmla="*/ 447 h 95793"/>
                          <a:gd name="connsiteX4" fmla="*/ 447 w 160542"/>
                          <a:gd name="connsiteY4" fmla="*/ 1542 h 95793"/>
                          <a:gd name="connsiteX5" fmla="*/ 1542 w 160542"/>
                          <a:gd name="connsiteY5" fmla="*/ 5876 h 95793"/>
                          <a:gd name="connsiteX6" fmla="*/ 155752 w 160542"/>
                          <a:gd name="connsiteY6" fmla="*/ 95697 h 95793"/>
                          <a:gd name="connsiteX7" fmla="*/ 157276 w 160542"/>
                          <a:gd name="connsiteY7" fmla="*/ 95697 h 957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542" h="95793">
                            <a:moveTo>
                              <a:pt x="157276" y="95697"/>
                            </a:moveTo>
                            <a:cubicBezTo>
                              <a:pt x="159010" y="95765"/>
                              <a:pt x="160472" y="94414"/>
                              <a:pt x="160540" y="92680"/>
                            </a:cubicBezTo>
                            <a:cubicBezTo>
                              <a:pt x="160588" y="91482"/>
                              <a:pt x="159950" y="90362"/>
                              <a:pt x="158895" y="89791"/>
                            </a:cubicBezTo>
                            <a:lnTo>
                              <a:pt x="4781" y="447"/>
                            </a:lnTo>
                            <a:cubicBezTo>
                              <a:pt x="3281" y="-448"/>
                              <a:pt x="1341" y="43"/>
                              <a:pt x="447" y="1542"/>
                            </a:cubicBezTo>
                            <a:cubicBezTo>
                              <a:pt x="-448" y="3041"/>
                              <a:pt x="43" y="4982"/>
                              <a:pt x="1542" y="5876"/>
                            </a:cubicBezTo>
                            <a:lnTo>
                              <a:pt x="155752" y="95697"/>
                            </a:lnTo>
                            <a:cubicBezTo>
                              <a:pt x="156252" y="95826"/>
                              <a:pt x="156776" y="95826"/>
                              <a:pt x="157276" y="95697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1" name="Freeform: Shape 1095"/>
                      <p:cNvSpPr/>
                      <p:nvPr/>
                    </p:nvSpPr>
                    <p:spPr>
                      <a:xfrm>
                        <a:off x="5353128" y="4008645"/>
                        <a:ext cx="160456" cy="95295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5"/>
                          <a:gd name="connsiteX1" fmla="*/ 160036 w 160456"/>
                          <a:gd name="connsiteY1" fmla="*/ 93676 h 95295"/>
                          <a:gd name="connsiteX2" fmla="*/ 158893 w 160456"/>
                          <a:gd name="connsiteY2" fmla="*/ 89390 h 95295"/>
                          <a:gd name="connsiteX3" fmla="*/ 4779 w 160456"/>
                          <a:gd name="connsiteY3" fmla="*/ 427 h 95295"/>
                          <a:gd name="connsiteX4" fmla="*/ 397 w 160456"/>
                          <a:gd name="connsiteY4" fmla="*/ 1570 h 95295"/>
                          <a:gd name="connsiteX5" fmla="*/ 1615 w 160456"/>
                          <a:gd name="connsiteY5" fmla="*/ 5845 h 95295"/>
                          <a:gd name="connsiteX6" fmla="*/ 1636 w 160456"/>
                          <a:gd name="connsiteY6" fmla="*/ 5856 h 95295"/>
                          <a:gd name="connsiteX7" fmla="*/ 155750 w 160456"/>
                          <a:gd name="connsiteY7" fmla="*/ 94820 h 95295"/>
                          <a:gd name="connsiteX8" fmla="*/ 157369 w 160456"/>
                          <a:gd name="connsiteY8" fmla="*/ 95296 h 95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5">
                            <a:moveTo>
                              <a:pt x="157369" y="95296"/>
                            </a:moveTo>
                            <a:cubicBezTo>
                              <a:pt x="158488" y="95286"/>
                              <a:pt x="159512" y="94665"/>
                              <a:pt x="160036" y="93676"/>
                            </a:cubicBezTo>
                            <a:cubicBezTo>
                              <a:pt x="160901" y="92177"/>
                              <a:pt x="160390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820"/>
                            </a:lnTo>
                            <a:cubicBezTo>
                              <a:pt x="156238" y="95119"/>
                              <a:pt x="156797" y="95283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2" name="Freeform: Shape 1096"/>
                      <p:cNvSpPr/>
                      <p:nvPr/>
                    </p:nvSpPr>
                    <p:spPr>
                      <a:xfrm>
                        <a:off x="5371686" y="3997778"/>
                        <a:ext cx="160567" cy="95399"/>
                      </a:xfrm>
                      <a:custGeom>
                        <a:avLst/>
                        <a:gdLst>
                          <a:gd name="connsiteX0" fmla="*/ 157481 w 160567"/>
                          <a:gd name="connsiteY0" fmla="*/ 95399 h 95399"/>
                          <a:gd name="connsiteX1" fmla="*/ 160148 w 160567"/>
                          <a:gd name="connsiteY1" fmla="*/ 93780 h 95399"/>
                          <a:gd name="connsiteX2" fmla="*/ 159005 w 160567"/>
                          <a:gd name="connsiteY2" fmla="*/ 89494 h 95399"/>
                          <a:gd name="connsiteX3" fmla="*/ 4890 w 160567"/>
                          <a:gd name="connsiteY3" fmla="*/ 530 h 95399"/>
                          <a:gd name="connsiteX4" fmla="*/ 530 w 160567"/>
                          <a:gd name="connsiteY4" fmla="*/ 1397 h 95399"/>
                          <a:gd name="connsiteX5" fmla="*/ 1397 w 160567"/>
                          <a:gd name="connsiteY5" fmla="*/ 5757 h 95399"/>
                          <a:gd name="connsiteX6" fmla="*/ 1747 w 160567"/>
                          <a:gd name="connsiteY6" fmla="*/ 5959 h 95399"/>
                          <a:gd name="connsiteX7" fmla="*/ 155861 w 160567"/>
                          <a:gd name="connsiteY7" fmla="*/ 94923 h 95399"/>
                          <a:gd name="connsiteX8" fmla="*/ 157481 w 160567"/>
                          <a:gd name="connsiteY8" fmla="*/ 95399 h 95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567" h="95399">
                            <a:moveTo>
                              <a:pt x="157481" y="95399"/>
                            </a:moveTo>
                            <a:cubicBezTo>
                              <a:pt x="158599" y="95390"/>
                              <a:pt x="159623" y="94769"/>
                              <a:pt x="160148" y="93780"/>
                            </a:cubicBezTo>
                            <a:cubicBezTo>
                              <a:pt x="161012" y="92280"/>
                              <a:pt x="160501" y="90364"/>
                              <a:pt x="159005" y="89494"/>
                            </a:cubicBezTo>
                            <a:lnTo>
                              <a:pt x="4890" y="530"/>
                            </a:lnTo>
                            <a:cubicBezTo>
                              <a:pt x="3447" y="-434"/>
                              <a:pt x="1495" y="-46"/>
                              <a:pt x="530" y="1397"/>
                            </a:cubicBezTo>
                            <a:cubicBezTo>
                              <a:pt x="-434" y="2840"/>
                              <a:pt x="-46" y="4792"/>
                              <a:pt x="1397" y="5757"/>
                            </a:cubicBezTo>
                            <a:cubicBezTo>
                              <a:pt x="1509" y="5832"/>
                              <a:pt x="1626" y="5899"/>
                              <a:pt x="1747" y="5959"/>
                            </a:cubicBezTo>
                            <a:lnTo>
                              <a:pt x="155861" y="94923"/>
                            </a:lnTo>
                            <a:cubicBezTo>
                              <a:pt x="156350" y="95222"/>
                              <a:pt x="156908" y="95386"/>
                              <a:pt x="157481" y="95399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3" name="Freeform: Shape 1097"/>
                      <p:cNvSpPr/>
                      <p:nvPr/>
                    </p:nvSpPr>
                    <p:spPr>
                      <a:xfrm>
                        <a:off x="5389968" y="3986728"/>
                        <a:ext cx="160954" cy="95686"/>
                      </a:xfrm>
                      <a:custGeom>
                        <a:avLst/>
                        <a:gdLst>
                          <a:gd name="connsiteX0" fmla="*/ 157867 w 160954"/>
                          <a:gd name="connsiteY0" fmla="*/ 95686 h 95686"/>
                          <a:gd name="connsiteX1" fmla="*/ 160534 w 160954"/>
                          <a:gd name="connsiteY1" fmla="*/ 94067 h 95686"/>
                          <a:gd name="connsiteX2" fmla="*/ 159391 w 160954"/>
                          <a:gd name="connsiteY2" fmla="*/ 89781 h 95686"/>
                          <a:gd name="connsiteX3" fmla="*/ 5277 w 160954"/>
                          <a:gd name="connsiteY3" fmla="*/ 722 h 95686"/>
                          <a:gd name="connsiteX4" fmla="*/ 722 w 160954"/>
                          <a:gd name="connsiteY4" fmla="*/ 1200 h 95686"/>
                          <a:gd name="connsiteX5" fmla="*/ 1200 w 160954"/>
                          <a:gd name="connsiteY5" fmla="*/ 5755 h 95686"/>
                          <a:gd name="connsiteX6" fmla="*/ 2038 w 160954"/>
                          <a:gd name="connsiteY6" fmla="*/ 6247 h 95686"/>
                          <a:gd name="connsiteX7" fmla="*/ 156248 w 160954"/>
                          <a:gd name="connsiteY7" fmla="*/ 95210 h 95686"/>
                          <a:gd name="connsiteX8" fmla="*/ 157867 w 160954"/>
                          <a:gd name="connsiteY8" fmla="*/ 95686 h 956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954" h="95686">
                            <a:moveTo>
                              <a:pt x="157867" y="95686"/>
                            </a:moveTo>
                            <a:cubicBezTo>
                              <a:pt x="158986" y="95677"/>
                              <a:pt x="160010" y="95056"/>
                              <a:pt x="160534" y="94067"/>
                            </a:cubicBezTo>
                            <a:cubicBezTo>
                              <a:pt x="161399" y="92567"/>
                              <a:pt x="160888" y="90651"/>
                              <a:pt x="159391" y="89781"/>
                            </a:cubicBezTo>
                            <a:lnTo>
                              <a:pt x="5277" y="722"/>
                            </a:lnTo>
                            <a:cubicBezTo>
                              <a:pt x="3887" y="-404"/>
                              <a:pt x="1848" y="-190"/>
                              <a:pt x="722" y="1200"/>
                            </a:cubicBezTo>
                            <a:cubicBezTo>
                              <a:pt x="-404" y="2591"/>
                              <a:pt x="-190" y="4630"/>
                              <a:pt x="1200" y="5755"/>
                            </a:cubicBezTo>
                            <a:cubicBezTo>
                              <a:pt x="1453" y="5960"/>
                              <a:pt x="1736" y="6126"/>
                              <a:pt x="2038" y="6247"/>
                            </a:cubicBezTo>
                            <a:lnTo>
                              <a:pt x="156248" y="95210"/>
                            </a:lnTo>
                            <a:cubicBezTo>
                              <a:pt x="156736" y="95509"/>
                              <a:pt x="157295" y="95673"/>
                              <a:pt x="157867" y="956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4" name="Freeform: Shape 1098"/>
                      <p:cNvSpPr/>
                      <p:nvPr/>
                    </p:nvSpPr>
                    <p:spPr>
                      <a:xfrm>
                        <a:off x="5409164" y="3976271"/>
                        <a:ext cx="160428" cy="95287"/>
                      </a:xfrm>
                      <a:custGeom>
                        <a:avLst/>
                        <a:gdLst>
                          <a:gd name="connsiteX0" fmla="*/ 157341 w 160428"/>
                          <a:gd name="connsiteY0" fmla="*/ 95285 h 95287"/>
                          <a:gd name="connsiteX1" fmla="*/ 160008 w 160428"/>
                          <a:gd name="connsiteY1" fmla="*/ 93761 h 95287"/>
                          <a:gd name="connsiteX2" fmla="*/ 158865 w 160428"/>
                          <a:gd name="connsiteY2" fmla="*/ 89475 h 95287"/>
                          <a:gd name="connsiteX3" fmla="*/ 4750 w 160428"/>
                          <a:gd name="connsiteY3" fmla="*/ 416 h 95287"/>
                          <a:gd name="connsiteX4" fmla="*/ 416 w 160428"/>
                          <a:gd name="connsiteY4" fmla="*/ 1607 h 95287"/>
                          <a:gd name="connsiteX5" fmla="*/ 1607 w 160428"/>
                          <a:gd name="connsiteY5" fmla="*/ 5941 h 95287"/>
                          <a:gd name="connsiteX6" fmla="*/ 155722 w 160428"/>
                          <a:gd name="connsiteY6" fmla="*/ 94904 h 95287"/>
                          <a:gd name="connsiteX7" fmla="*/ 157341 w 160428"/>
                          <a:gd name="connsiteY7" fmla="*/ 95286 h 95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287">
                            <a:moveTo>
                              <a:pt x="157341" y="95285"/>
                            </a:moveTo>
                            <a:cubicBezTo>
                              <a:pt x="158434" y="95276"/>
                              <a:pt x="159444" y="94699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722" y="94904"/>
                            </a:lnTo>
                            <a:cubicBezTo>
                              <a:pt x="156217" y="95175"/>
                              <a:pt x="156777" y="95306"/>
                              <a:pt x="157341" y="9528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5" name="Freeform: Shape 1099"/>
                      <p:cNvSpPr/>
                      <p:nvPr/>
                    </p:nvSpPr>
                    <p:spPr>
                      <a:xfrm>
                        <a:off x="5427840" y="3965503"/>
                        <a:ext cx="160427" cy="95291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89 h 95291"/>
                          <a:gd name="connsiteX1" fmla="*/ 160001 w 160427"/>
                          <a:gd name="connsiteY1" fmla="*/ 93765 h 95291"/>
                          <a:gd name="connsiteX2" fmla="*/ 158858 w 160427"/>
                          <a:gd name="connsiteY2" fmla="*/ 89384 h 95291"/>
                          <a:gd name="connsiteX3" fmla="*/ 4743 w 160427"/>
                          <a:gd name="connsiteY3" fmla="*/ 420 h 95291"/>
                          <a:gd name="connsiteX4" fmla="*/ 457 w 160427"/>
                          <a:gd name="connsiteY4" fmla="*/ 1563 h 95291"/>
                          <a:gd name="connsiteX5" fmla="*/ 1444 w 160427"/>
                          <a:gd name="connsiteY5" fmla="*/ 5759 h 95291"/>
                          <a:gd name="connsiteX6" fmla="*/ 1600 w 160427"/>
                          <a:gd name="connsiteY6" fmla="*/ 5850 h 95291"/>
                          <a:gd name="connsiteX7" fmla="*/ 155714 w 160427"/>
                          <a:gd name="connsiteY7" fmla="*/ 94908 h 95291"/>
                          <a:gd name="connsiteX8" fmla="*/ 157334 w 160427"/>
                          <a:gd name="connsiteY8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91">
                            <a:moveTo>
                              <a:pt x="157334" y="95289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6" name="Freeform: Shape 1100"/>
                      <p:cNvSpPr/>
                      <p:nvPr/>
                    </p:nvSpPr>
                    <p:spPr>
                      <a:xfrm>
                        <a:off x="5446473" y="3954734"/>
                        <a:ext cx="160463" cy="95298"/>
                      </a:xfrm>
                      <a:custGeom>
                        <a:avLst/>
                        <a:gdLst>
                          <a:gd name="connsiteX0" fmla="*/ 157369 w 160463"/>
                          <a:gd name="connsiteY0" fmla="*/ 95296 h 95298"/>
                          <a:gd name="connsiteX1" fmla="*/ 160036 w 160463"/>
                          <a:gd name="connsiteY1" fmla="*/ 93772 h 95298"/>
                          <a:gd name="connsiteX2" fmla="*/ 158893 w 160463"/>
                          <a:gd name="connsiteY2" fmla="*/ 89391 h 95298"/>
                          <a:gd name="connsiteX3" fmla="*/ 4779 w 160463"/>
                          <a:gd name="connsiteY3" fmla="*/ 427 h 95298"/>
                          <a:gd name="connsiteX4" fmla="*/ 397 w 160463"/>
                          <a:gd name="connsiteY4" fmla="*/ 1570 h 95298"/>
                          <a:gd name="connsiteX5" fmla="*/ 1615 w 160463"/>
                          <a:gd name="connsiteY5" fmla="*/ 5845 h 95298"/>
                          <a:gd name="connsiteX6" fmla="*/ 1636 w 160463"/>
                          <a:gd name="connsiteY6" fmla="*/ 5856 h 95298"/>
                          <a:gd name="connsiteX7" fmla="*/ 155750 w 160463"/>
                          <a:gd name="connsiteY7" fmla="*/ 94915 h 95298"/>
                          <a:gd name="connsiteX8" fmla="*/ 157369 w 160463"/>
                          <a:gd name="connsiteY8" fmla="*/ 95296 h 95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63" h="95298">
                            <a:moveTo>
                              <a:pt x="157369" y="95296"/>
                            </a:moveTo>
                            <a:cubicBezTo>
                              <a:pt x="158463" y="95287"/>
                              <a:pt x="159473" y="94709"/>
                              <a:pt x="160036" y="93772"/>
                            </a:cubicBezTo>
                            <a:cubicBezTo>
                              <a:pt x="160909" y="92244"/>
                              <a:pt x="160402" y="90298"/>
                              <a:pt x="158893" y="89391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915"/>
                            </a:lnTo>
                            <a:cubicBezTo>
                              <a:pt x="156246" y="95185"/>
                              <a:pt x="156805" y="9531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7" name="Freeform: Shape 1101"/>
                      <p:cNvSpPr/>
                      <p:nvPr/>
                    </p:nvSpPr>
                    <p:spPr>
                      <a:xfrm>
                        <a:off x="5465143" y="3943970"/>
                        <a:ext cx="160456" cy="95296"/>
                      </a:xfrm>
                      <a:custGeom>
                        <a:avLst/>
                        <a:gdLst>
                          <a:gd name="connsiteX0" fmla="*/ 157369 w 160456"/>
                          <a:gd name="connsiteY0" fmla="*/ 95296 h 95296"/>
                          <a:gd name="connsiteX1" fmla="*/ 160036 w 160456"/>
                          <a:gd name="connsiteY1" fmla="*/ 93677 h 95296"/>
                          <a:gd name="connsiteX2" fmla="*/ 158893 w 160456"/>
                          <a:gd name="connsiteY2" fmla="*/ 89390 h 95296"/>
                          <a:gd name="connsiteX3" fmla="*/ 4779 w 160456"/>
                          <a:gd name="connsiteY3" fmla="*/ 427 h 95296"/>
                          <a:gd name="connsiteX4" fmla="*/ 397 w 160456"/>
                          <a:gd name="connsiteY4" fmla="*/ 1570 h 95296"/>
                          <a:gd name="connsiteX5" fmla="*/ 1615 w 160456"/>
                          <a:gd name="connsiteY5" fmla="*/ 5845 h 95296"/>
                          <a:gd name="connsiteX6" fmla="*/ 1636 w 160456"/>
                          <a:gd name="connsiteY6" fmla="*/ 5856 h 95296"/>
                          <a:gd name="connsiteX7" fmla="*/ 155750 w 160456"/>
                          <a:gd name="connsiteY7" fmla="*/ 94629 h 95296"/>
                          <a:gd name="connsiteX8" fmla="*/ 157369 w 160456"/>
                          <a:gd name="connsiteY8" fmla="*/ 95296 h 95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56" h="95296">
                            <a:moveTo>
                              <a:pt x="157369" y="95296"/>
                            </a:moveTo>
                            <a:cubicBezTo>
                              <a:pt x="158488" y="95287"/>
                              <a:pt x="159512" y="94665"/>
                              <a:pt x="160036" y="93677"/>
                            </a:cubicBezTo>
                            <a:cubicBezTo>
                              <a:pt x="160900" y="92177"/>
                              <a:pt x="160389" y="90261"/>
                              <a:pt x="158893" y="89390"/>
                            </a:cubicBezTo>
                            <a:lnTo>
                              <a:pt x="4779" y="427"/>
                            </a:lnTo>
                            <a:cubicBezTo>
                              <a:pt x="3250" y="-446"/>
                              <a:pt x="1304" y="61"/>
                              <a:pt x="397" y="1570"/>
                            </a:cubicBezTo>
                            <a:cubicBezTo>
                              <a:pt x="-447" y="3087"/>
                              <a:pt x="98" y="5001"/>
                              <a:pt x="1615" y="5845"/>
                            </a:cubicBezTo>
                            <a:cubicBezTo>
                              <a:pt x="1622" y="5849"/>
                              <a:pt x="1629" y="5852"/>
                              <a:pt x="1636" y="5856"/>
                            </a:cubicBezTo>
                            <a:lnTo>
                              <a:pt x="155750" y="94629"/>
                            </a:lnTo>
                            <a:cubicBezTo>
                              <a:pt x="156218" y="94996"/>
                              <a:pt x="156779" y="95227"/>
                              <a:pt x="157369" y="9529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8" name="Freeform: Shape 1102"/>
                      <p:cNvSpPr/>
                      <p:nvPr/>
                    </p:nvSpPr>
                    <p:spPr>
                      <a:xfrm>
                        <a:off x="5483847" y="3933427"/>
                        <a:ext cx="160420" cy="95106"/>
                      </a:xfrm>
                      <a:custGeom>
                        <a:avLst/>
                        <a:gdLst>
                          <a:gd name="connsiteX0" fmla="*/ 157334 w 160420"/>
                          <a:gd name="connsiteY0" fmla="*/ 95076 h 95106"/>
                          <a:gd name="connsiteX1" fmla="*/ 160001 w 160420"/>
                          <a:gd name="connsiteY1" fmla="*/ 93456 h 95106"/>
                          <a:gd name="connsiteX2" fmla="*/ 158858 w 160420"/>
                          <a:gd name="connsiteY2" fmla="*/ 89170 h 95106"/>
                          <a:gd name="connsiteX3" fmla="*/ 4743 w 160420"/>
                          <a:gd name="connsiteY3" fmla="*/ 397 h 95106"/>
                          <a:gd name="connsiteX4" fmla="*/ 468 w 160420"/>
                          <a:gd name="connsiteY4" fmla="*/ 1615 h 95106"/>
                          <a:gd name="connsiteX5" fmla="*/ 457 w 160420"/>
                          <a:gd name="connsiteY5" fmla="*/ 1636 h 95106"/>
                          <a:gd name="connsiteX6" fmla="*/ 1444 w 160420"/>
                          <a:gd name="connsiteY6" fmla="*/ 5831 h 95106"/>
                          <a:gd name="connsiteX7" fmla="*/ 1600 w 160420"/>
                          <a:gd name="connsiteY7" fmla="*/ 5922 h 95106"/>
                          <a:gd name="connsiteX8" fmla="*/ 155714 w 160420"/>
                          <a:gd name="connsiteY8" fmla="*/ 94885 h 95106"/>
                          <a:gd name="connsiteX9" fmla="*/ 157334 w 160420"/>
                          <a:gd name="connsiteY9" fmla="*/ 95076 h 9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20" h="95106">
                            <a:moveTo>
                              <a:pt x="157334" y="95076"/>
                            </a:moveTo>
                            <a:cubicBezTo>
                              <a:pt x="158452" y="95066"/>
                              <a:pt x="159476" y="94445"/>
                              <a:pt x="160001" y="93456"/>
                            </a:cubicBezTo>
                            <a:cubicBezTo>
                              <a:pt x="160865" y="91957"/>
                              <a:pt x="160354" y="90041"/>
                              <a:pt x="158858" y="89170"/>
                            </a:cubicBezTo>
                            <a:lnTo>
                              <a:pt x="4743" y="397"/>
                            </a:lnTo>
                            <a:cubicBezTo>
                              <a:pt x="3226" y="-447"/>
                              <a:pt x="1312" y="98"/>
                              <a:pt x="468" y="1615"/>
                            </a:cubicBezTo>
                            <a:cubicBezTo>
                              <a:pt x="464" y="1622"/>
                              <a:pt x="461" y="1629"/>
                              <a:pt x="457" y="1636"/>
                            </a:cubicBezTo>
                            <a:cubicBezTo>
                              <a:pt x="-429" y="3067"/>
                              <a:pt x="13" y="4945"/>
                              <a:pt x="1444" y="5831"/>
                            </a:cubicBezTo>
                            <a:cubicBezTo>
                              <a:pt x="1495" y="5863"/>
                              <a:pt x="1547" y="5893"/>
                              <a:pt x="1600" y="5922"/>
                            </a:cubicBezTo>
                            <a:lnTo>
                              <a:pt x="155714" y="94885"/>
                            </a:lnTo>
                            <a:cubicBezTo>
                              <a:pt x="156229" y="95086"/>
                              <a:pt x="156786" y="95152"/>
                              <a:pt x="157334" y="95076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19" name="Freeform: Shape 1103"/>
                      <p:cNvSpPr/>
                      <p:nvPr/>
                    </p:nvSpPr>
                    <p:spPr>
                      <a:xfrm>
                        <a:off x="5502509" y="3922359"/>
                        <a:ext cx="160428" cy="95393"/>
                      </a:xfrm>
                      <a:custGeom>
                        <a:avLst/>
                        <a:gdLst>
                          <a:gd name="connsiteX0" fmla="*/ 157341 w 160428"/>
                          <a:gd name="connsiteY0" fmla="*/ 95381 h 95393"/>
                          <a:gd name="connsiteX1" fmla="*/ 160008 w 160428"/>
                          <a:gd name="connsiteY1" fmla="*/ 93761 h 95393"/>
                          <a:gd name="connsiteX2" fmla="*/ 158865 w 160428"/>
                          <a:gd name="connsiteY2" fmla="*/ 89475 h 95393"/>
                          <a:gd name="connsiteX3" fmla="*/ 4750 w 160428"/>
                          <a:gd name="connsiteY3" fmla="*/ 416 h 95393"/>
                          <a:gd name="connsiteX4" fmla="*/ 416 w 160428"/>
                          <a:gd name="connsiteY4" fmla="*/ 1607 h 95393"/>
                          <a:gd name="connsiteX5" fmla="*/ 1607 w 160428"/>
                          <a:gd name="connsiteY5" fmla="*/ 5941 h 95393"/>
                          <a:gd name="connsiteX6" fmla="*/ 155340 w 160428"/>
                          <a:gd name="connsiteY6" fmla="*/ 94904 h 95393"/>
                          <a:gd name="connsiteX7" fmla="*/ 157341 w 160428"/>
                          <a:gd name="connsiteY7" fmla="*/ 95381 h 95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60428" h="95393">
                            <a:moveTo>
                              <a:pt x="157341" y="95381"/>
                            </a:moveTo>
                            <a:cubicBezTo>
                              <a:pt x="158460" y="95371"/>
                              <a:pt x="159483" y="94750"/>
                              <a:pt x="160008" y="93761"/>
                            </a:cubicBezTo>
                            <a:cubicBezTo>
                              <a:pt x="160872" y="92262"/>
                              <a:pt x="160361" y="90345"/>
                              <a:pt x="158865" y="89475"/>
                            </a:cubicBezTo>
                            <a:lnTo>
                              <a:pt x="4750" y="416"/>
                            </a:lnTo>
                            <a:cubicBezTo>
                              <a:pt x="3225" y="-452"/>
                              <a:pt x="1284" y="81"/>
                              <a:pt x="416" y="1607"/>
                            </a:cubicBezTo>
                            <a:cubicBezTo>
                              <a:pt x="-452" y="3132"/>
                              <a:pt x="81" y="5073"/>
                              <a:pt x="1607" y="5941"/>
                            </a:cubicBezTo>
                            <a:lnTo>
                              <a:pt x="155340" y="94904"/>
                            </a:lnTo>
                            <a:cubicBezTo>
                              <a:pt x="155938" y="95276"/>
                              <a:pt x="156640" y="95443"/>
                              <a:pt x="157341" y="95381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04"/>
                      <p:cNvSpPr/>
                      <p:nvPr/>
                    </p:nvSpPr>
                    <p:spPr>
                      <a:xfrm>
                        <a:off x="5521185" y="3911592"/>
                        <a:ext cx="160457" cy="95291"/>
                      </a:xfrm>
                      <a:custGeom>
                        <a:avLst/>
                        <a:gdLst>
                          <a:gd name="connsiteX0" fmla="*/ 157334 w 160457"/>
                          <a:gd name="connsiteY0" fmla="*/ 95290 h 95291"/>
                          <a:gd name="connsiteX1" fmla="*/ 160001 w 160457"/>
                          <a:gd name="connsiteY1" fmla="*/ 93765 h 95291"/>
                          <a:gd name="connsiteX2" fmla="*/ 159013 w 160457"/>
                          <a:gd name="connsiteY2" fmla="*/ 89570 h 95291"/>
                          <a:gd name="connsiteX3" fmla="*/ 158858 w 160457"/>
                          <a:gd name="connsiteY3" fmla="*/ 89479 h 95291"/>
                          <a:gd name="connsiteX4" fmla="*/ 4743 w 160457"/>
                          <a:gd name="connsiteY4" fmla="*/ 420 h 95291"/>
                          <a:gd name="connsiteX5" fmla="*/ 457 w 160457"/>
                          <a:gd name="connsiteY5" fmla="*/ 1563 h 95291"/>
                          <a:gd name="connsiteX6" fmla="*/ 1444 w 160457"/>
                          <a:gd name="connsiteY6" fmla="*/ 5759 h 95291"/>
                          <a:gd name="connsiteX7" fmla="*/ 1600 w 160457"/>
                          <a:gd name="connsiteY7" fmla="*/ 5850 h 95291"/>
                          <a:gd name="connsiteX8" fmla="*/ 155714 w 160457"/>
                          <a:gd name="connsiteY8" fmla="*/ 94908 h 95291"/>
                          <a:gd name="connsiteX9" fmla="*/ 157334 w 160457"/>
                          <a:gd name="connsiteY9" fmla="*/ 95290 h 95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57" h="95291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87" y="92334"/>
                              <a:pt x="160445" y="90455"/>
                              <a:pt x="159013" y="89570"/>
                            </a:cubicBezTo>
                            <a:cubicBezTo>
                              <a:pt x="158962" y="89538"/>
                              <a:pt x="158910" y="89508"/>
                              <a:pt x="158858" y="89479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5714" y="94908"/>
                            </a:lnTo>
                            <a:cubicBezTo>
                              <a:pt x="156210" y="95178"/>
                              <a:pt x="156769" y="9531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1" name="Freeform: Shape 1105"/>
                      <p:cNvSpPr/>
                      <p:nvPr/>
                    </p:nvSpPr>
                    <p:spPr>
                      <a:xfrm>
                        <a:off x="5539854" y="3900829"/>
                        <a:ext cx="160427" cy="95289"/>
                      </a:xfrm>
                      <a:custGeom>
                        <a:avLst/>
                        <a:gdLst>
                          <a:gd name="connsiteX0" fmla="*/ 157334 w 160427"/>
                          <a:gd name="connsiteY0" fmla="*/ 95290 h 95289"/>
                          <a:gd name="connsiteX1" fmla="*/ 160001 w 160427"/>
                          <a:gd name="connsiteY1" fmla="*/ 93765 h 95289"/>
                          <a:gd name="connsiteX2" fmla="*/ 158858 w 160427"/>
                          <a:gd name="connsiteY2" fmla="*/ 89384 h 95289"/>
                          <a:gd name="connsiteX3" fmla="*/ 4743 w 160427"/>
                          <a:gd name="connsiteY3" fmla="*/ 420 h 95289"/>
                          <a:gd name="connsiteX4" fmla="*/ 457 w 160427"/>
                          <a:gd name="connsiteY4" fmla="*/ 1563 h 95289"/>
                          <a:gd name="connsiteX5" fmla="*/ 1444 w 160427"/>
                          <a:gd name="connsiteY5" fmla="*/ 5759 h 95289"/>
                          <a:gd name="connsiteX6" fmla="*/ 1600 w 160427"/>
                          <a:gd name="connsiteY6" fmla="*/ 5850 h 95289"/>
                          <a:gd name="connsiteX7" fmla="*/ 156095 w 160427"/>
                          <a:gd name="connsiteY7" fmla="*/ 94908 h 95289"/>
                          <a:gd name="connsiteX8" fmla="*/ 157334 w 160427"/>
                          <a:gd name="connsiteY8" fmla="*/ 95290 h 95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27" h="95289">
                            <a:moveTo>
                              <a:pt x="157334" y="95290"/>
                            </a:moveTo>
                            <a:cubicBezTo>
                              <a:pt x="158427" y="95280"/>
                              <a:pt x="159437" y="94703"/>
                              <a:pt x="160001" y="93765"/>
                            </a:cubicBezTo>
                            <a:cubicBezTo>
                              <a:pt x="160874" y="92237"/>
                              <a:pt x="160366" y="90291"/>
                              <a:pt x="158858" y="89384"/>
                            </a:cubicBezTo>
                            <a:lnTo>
                              <a:pt x="4743" y="420"/>
                            </a:lnTo>
                            <a:cubicBezTo>
                              <a:pt x="3243" y="-444"/>
                              <a:pt x="1327" y="67"/>
                              <a:pt x="457" y="1563"/>
                            </a:cubicBezTo>
                            <a:cubicBezTo>
                              <a:pt x="-429" y="2995"/>
                              <a:pt x="13" y="4873"/>
                              <a:pt x="1444" y="5759"/>
                            </a:cubicBezTo>
                            <a:cubicBezTo>
                              <a:pt x="1495" y="5791"/>
                              <a:pt x="1547" y="5821"/>
                              <a:pt x="1600" y="5850"/>
                            </a:cubicBezTo>
                            <a:lnTo>
                              <a:pt x="156095" y="94908"/>
                            </a:lnTo>
                            <a:cubicBezTo>
                              <a:pt x="156477" y="95120"/>
                              <a:pt x="156899" y="95250"/>
                              <a:pt x="157334" y="95290"/>
                            </a:cubicBezTo>
                            <a:close/>
                          </a:path>
                        </a:pathLst>
                      </a:custGeom>
                      <a:solidFill>
                        <a:srgbClr val="32CD8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2" name="Freeform: Shape 1106"/>
                      <p:cNvSpPr/>
                      <p:nvPr/>
                    </p:nvSpPr>
                    <p:spPr>
                      <a:xfrm>
                        <a:off x="5287955" y="4035631"/>
                        <a:ext cx="169422" cy="100697"/>
                      </a:xfrm>
                      <a:custGeom>
                        <a:avLst/>
                        <a:gdLst>
                          <a:gd name="connsiteX0" fmla="*/ 166155 w 169422"/>
                          <a:gd name="connsiteY0" fmla="*/ 100695 h 100697"/>
                          <a:gd name="connsiteX1" fmla="*/ 169420 w 169422"/>
                          <a:gd name="connsiteY1" fmla="*/ 97679 h 100697"/>
                          <a:gd name="connsiteX2" fmla="*/ 167775 w 169422"/>
                          <a:gd name="connsiteY2" fmla="*/ 94790 h 100697"/>
                          <a:gd name="connsiteX3" fmla="*/ 4707 w 169422"/>
                          <a:gd name="connsiteY3" fmla="*/ 397 h 100697"/>
                          <a:gd name="connsiteX4" fmla="*/ 431 w 169422"/>
                          <a:gd name="connsiteY4" fmla="*/ 1615 h 100697"/>
                          <a:gd name="connsiteX5" fmla="*/ 420 w 169422"/>
                          <a:gd name="connsiteY5" fmla="*/ 1636 h 100697"/>
                          <a:gd name="connsiteX6" fmla="*/ 1563 w 169422"/>
                          <a:gd name="connsiteY6" fmla="*/ 5922 h 100697"/>
                          <a:gd name="connsiteX7" fmla="*/ 164631 w 169422"/>
                          <a:gd name="connsiteY7" fmla="*/ 100219 h 100697"/>
                          <a:gd name="connsiteX8" fmla="*/ 166155 w 169422"/>
                          <a:gd name="connsiteY8" fmla="*/ 100695 h 1006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9422" h="100697">
                            <a:moveTo>
                              <a:pt x="166155" y="100695"/>
                            </a:moveTo>
                            <a:cubicBezTo>
                              <a:pt x="167890" y="100764"/>
                              <a:pt x="169351" y="99413"/>
                              <a:pt x="169420" y="97679"/>
                            </a:cubicBezTo>
                            <a:cubicBezTo>
                              <a:pt x="169467" y="96481"/>
                              <a:pt x="168829" y="95360"/>
                              <a:pt x="167775" y="94790"/>
                            </a:cubicBezTo>
                            <a:lnTo>
                              <a:pt x="4707" y="397"/>
                            </a:lnTo>
                            <a:cubicBezTo>
                              <a:pt x="3190" y="-447"/>
                              <a:pt x="1276" y="98"/>
                              <a:pt x="431" y="1615"/>
                            </a:cubicBezTo>
                            <a:cubicBezTo>
                              <a:pt x="428" y="1622"/>
                              <a:pt x="424" y="1629"/>
                              <a:pt x="420" y="1636"/>
                            </a:cubicBezTo>
                            <a:cubicBezTo>
                              <a:pt x="-444" y="3135"/>
                              <a:pt x="67" y="5051"/>
                              <a:pt x="1563" y="5922"/>
                            </a:cubicBezTo>
                            <a:lnTo>
                              <a:pt x="164631" y="100219"/>
                            </a:lnTo>
                            <a:cubicBezTo>
                              <a:pt x="165090" y="100506"/>
                              <a:pt x="165615" y="100670"/>
                              <a:pt x="166155" y="100695"/>
                            </a:cubicBezTo>
                            <a:close/>
                          </a:path>
                        </a:pathLst>
                      </a:custGeom>
                      <a:solidFill>
                        <a:srgbClr val="EBEBE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123" name="Graphic 700"/>
                      <p:cNvGrpSpPr/>
                      <p:nvPr/>
                    </p:nvGrpSpPr>
                    <p:grpSpPr>
                      <a:xfrm>
                        <a:off x="5339429" y="3964588"/>
                        <a:ext cx="231671" cy="132680"/>
                        <a:chOff x="5339429" y="3964588"/>
                        <a:chExt cx="231671" cy="132680"/>
                      </a:xfrm>
                      <a:solidFill>
                        <a:srgbClr val="000000"/>
                      </a:solidFill>
                    </p:grpSpPr>
                    <p:sp>
                      <p:nvSpPr>
                        <p:cNvPr id="124" name="Freeform: Shape 1108"/>
                        <p:cNvSpPr/>
                        <p:nvPr/>
                      </p:nvSpPr>
                      <p:spPr>
                        <a:xfrm>
                          <a:off x="5371871" y="4004980"/>
                          <a:ext cx="64259" cy="37043"/>
                        </a:xfrm>
                        <a:custGeom>
                          <a:avLst/>
                          <a:gdLst>
                            <a:gd name="connsiteX0" fmla="*/ 4514 w 64259"/>
                            <a:gd name="connsiteY0" fmla="*/ 17046 h 37043"/>
                            <a:gd name="connsiteX1" fmla="*/ 12420 w 64259"/>
                            <a:gd name="connsiteY1" fmla="*/ 8950 h 37043"/>
                            <a:gd name="connsiteX2" fmla="*/ 15849 w 64259"/>
                            <a:gd name="connsiteY2" fmla="*/ 8093 h 37043"/>
                            <a:gd name="connsiteX3" fmla="*/ 15849 w 64259"/>
                            <a:gd name="connsiteY3" fmla="*/ 12189 h 37043"/>
                            <a:gd name="connsiteX4" fmla="*/ 16353 w 64259"/>
                            <a:gd name="connsiteY4" fmla="*/ 13141 h 37043"/>
                            <a:gd name="connsiteX5" fmla="*/ 16802 w 64259"/>
                            <a:gd name="connsiteY5" fmla="*/ 13141 h 37043"/>
                            <a:gd name="connsiteX6" fmla="*/ 25469 w 64259"/>
                            <a:gd name="connsiteY6" fmla="*/ 15903 h 37043"/>
                            <a:gd name="connsiteX7" fmla="*/ 25460 w 64259"/>
                            <a:gd name="connsiteY7" fmla="*/ 16846 h 37043"/>
                            <a:gd name="connsiteX8" fmla="*/ 25469 w 64259"/>
                            <a:gd name="connsiteY8" fmla="*/ 16856 h 37043"/>
                            <a:gd name="connsiteX9" fmla="*/ 30232 w 64259"/>
                            <a:gd name="connsiteY9" fmla="*/ 18761 h 37043"/>
                            <a:gd name="connsiteX10" fmla="*/ 30544 w 64259"/>
                            <a:gd name="connsiteY10" fmla="*/ 19651 h 37043"/>
                            <a:gd name="connsiteX11" fmla="*/ 30899 w 64259"/>
                            <a:gd name="connsiteY11" fmla="*/ 19713 h 37043"/>
                            <a:gd name="connsiteX12" fmla="*/ 40900 w 64259"/>
                            <a:gd name="connsiteY12" fmla="*/ 19713 h 37043"/>
                            <a:gd name="connsiteX13" fmla="*/ 45377 w 64259"/>
                            <a:gd name="connsiteY13" fmla="*/ 20285 h 37043"/>
                            <a:gd name="connsiteX14" fmla="*/ 44329 w 64259"/>
                            <a:gd name="connsiteY14" fmla="*/ 24857 h 37043"/>
                            <a:gd name="connsiteX15" fmla="*/ 44217 w 64259"/>
                            <a:gd name="connsiteY15" fmla="*/ 25793 h 37043"/>
                            <a:gd name="connsiteX16" fmla="*/ 44329 w 64259"/>
                            <a:gd name="connsiteY16" fmla="*/ 25904 h 37043"/>
                            <a:gd name="connsiteX17" fmla="*/ 46234 w 64259"/>
                            <a:gd name="connsiteY17" fmla="*/ 29524 h 37043"/>
                            <a:gd name="connsiteX18" fmla="*/ 46234 w 64259"/>
                            <a:gd name="connsiteY18" fmla="*/ 30667 h 37043"/>
                            <a:gd name="connsiteX19" fmla="*/ 59378 w 64259"/>
                            <a:gd name="connsiteY19" fmla="*/ 33429 h 37043"/>
                            <a:gd name="connsiteX20" fmla="*/ 63569 w 64259"/>
                            <a:gd name="connsiteY20" fmla="*/ 36954 h 37043"/>
                            <a:gd name="connsiteX21" fmla="*/ 63569 w 64259"/>
                            <a:gd name="connsiteY21" fmla="*/ 35525 h 37043"/>
                            <a:gd name="connsiteX22" fmla="*/ 60140 w 64259"/>
                            <a:gd name="connsiteY22" fmla="*/ 29238 h 37043"/>
                            <a:gd name="connsiteX23" fmla="*/ 49663 w 64259"/>
                            <a:gd name="connsiteY23" fmla="*/ 29238 h 37043"/>
                            <a:gd name="connsiteX24" fmla="*/ 48520 w 64259"/>
                            <a:gd name="connsiteY24" fmla="*/ 25619 h 37043"/>
                            <a:gd name="connsiteX25" fmla="*/ 46900 w 64259"/>
                            <a:gd name="connsiteY25" fmla="*/ 24857 h 37043"/>
                            <a:gd name="connsiteX26" fmla="*/ 47853 w 64259"/>
                            <a:gd name="connsiteY26" fmla="*/ 24095 h 37043"/>
                            <a:gd name="connsiteX27" fmla="*/ 47853 w 64259"/>
                            <a:gd name="connsiteY27" fmla="*/ 22952 h 37043"/>
                            <a:gd name="connsiteX28" fmla="*/ 48520 w 64259"/>
                            <a:gd name="connsiteY28" fmla="*/ 21714 h 37043"/>
                            <a:gd name="connsiteX29" fmla="*/ 38995 w 64259"/>
                            <a:gd name="connsiteY29" fmla="*/ 17808 h 37043"/>
                            <a:gd name="connsiteX30" fmla="*/ 33375 w 64259"/>
                            <a:gd name="connsiteY30" fmla="*/ 17808 h 37043"/>
                            <a:gd name="connsiteX31" fmla="*/ 33375 w 64259"/>
                            <a:gd name="connsiteY31" fmla="*/ 16475 h 37043"/>
                            <a:gd name="connsiteX32" fmla="*/ 28803 w 64259"/>
                            <a:gd name="connsiteY32" fmla="*/ 14570 h 37043"/>
                            <a:gd name="connsiteX33" fmla="*/ 29279 w 64259"/>
                            <a:gd name="connsiteY33" fmla="*/ 11807 h 37043"/>
                            <a:gd name="connsiteX34" fmla="*/ 20707 w 64259"/>
                            <a:gd name="connsiteY34" fmla="*/ 10760 h 37043"/>
                            <a:gd name="connsiteX35" fmla="*/ 19278 w 64259"/>
                            <a:gd name="connsiteY35" fmla="*/ 10760 h 37043"/>
                            <a:gd name="connsiteX36" fmla="*/ 20612 w 64259"/>
                            <a:gd name="connsiteY36" fmla="*/ 9426 h 37043"/>
                            <a:gd name="connsiteX37" fmla="*/ 20612 w 64259"/>
                            <a:gd name="connsiteY37" fmla="*/ 7616 h 37043"/>
                            <a:gd name="connsiteX38" fmla="*/ 17849 w 64259"/>
                            <a:gd name="connsiteY38" fmla="*/ 5997 h 37043"/>
                            <a:gd name="connsiteX39" fmla="*/ 13754 w 64259"/>
                            <a:gd name="connsiteY39" fmla="*/ 6664 h 37043"/>
                            <a:gd name="connsiteX40" fmla="*/ 14420 w 64259"/>
                            <a:gd name="connsiteY40" fmla="*/ 2378 h 37043"/>
                            <a:gd name="connsiteX41" fmla="*/ 4895 w 64259"/>
                            <a:gd name="connsiteY41" fmla="*/ 2378 h 37043"/>
                            <a:gd name="connsiteX42" fmla="*/ 4895 w 64259"/>
                            <a:gd name="connsiteY42" fmla="*/ 3711 h 37043"/>
                            <a:gd name="connsiteX43" fmla="*/ 10896 w 64259"/>
                            <a:gd name="connsiteY43" fmla="*/ 1997 h 37043"/>
                            <a:gd name="connsiteX44" fmla="*/ 10134 w 64259"/>
                            <a:gd name="connsiteY44" fmla="*/ 8379 h 37043"/>
                            <a:gd name="connsiteX45" fmla="*/ 7086 w 64259"/>
                            <a:gd name="connsiteY45" fmla="*/ 9998 h 37043"/>
                            <a:gd name="connsiteX46" fmla="*/ 799 w 64259"/>
                            <a:gd name="connsiteY46" fmla="*/ 13998 h 37043"/>
                            <a:gd name="connsiteX47" fmla="*/ 4514 w 64259"/>
                            <a:gd name="connsiteY47" fmla="*/ 17046 h 37043"/>
                            <a:gd name="connsiteX48" fmla="*/ 6133 w 64259"/>
                            <a:gd name="connsiteY48" fmla="*/ 12093 h 37043"/>
                            <a:gd name="connsiteX49" fmla="*/ 8515 w 64259"/>
                            <a:gd name="connsiteY49" fmla="*/ 10855 h 37043"/>
                            <a:gd name="connsiteX50" fmla="*/ 4609 w 64259"/>
                            <a:gd name="connsiteY50" fmla="*/ 15141 h 37043"/>
                            <a:gd name="connsiteX51" fmla="*/ 2133 w 64259"/>
                            <a:gd name="connsiteY51" fmla="*/ 15141 h 37043"/>
                            <a:gd name="connsiteX52" fmla="*/ 6133 w 64259"/>
                            <a:gd name="connsiteY52" fmla="*/ 12093 h 370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4259" h="37043">
                              <a:moveTo>
                                <a:pt x="4514" y="17046"/>
                              </a:moveTo>
                              <a:cubicBezTo>
                                <a:pt x="7741" y="14997"/>
                                <a:pt x="10448" y="12225"/>
                                <a:pt x="12420" y="8950"/>
                              </a:cubicBezTo>
                              <a:cubicBezTo>
                                <a:pt x="13482" y="8406"/>
                                <a:pt x="14655" y="8113"/>
                                <a:pt x="15849" y="8093"/>
                              </a:cubicBezTo>
                              <a:cubicBezTo>
                                <a:pt x="20326" y="8760"/>
                                <a:pt x="16516" y="10474"/>
                                <a:pt x="15849" y="12189"/>
                              </a:cubicBezTo>
                              <a:cubicBezTo>
                                <a:pt x="15725" y="12591"/>
                                <a:pt x="15951" y="13017"/>
                                <a:pt x="16353" y="13141"/>
                              </a:cubicBezTo>
                              <a:cubicBezTo>
                                <a:pt x="16499" y="13186"/>
                                <a:pt x="16655" y="13186"/>
                                <a:pt x="16802" y="13141"/>
                              </a:cubicBezTo>
                              <a:cubicBezTo>
                                <a:pt x="19945" y="12665"/>
                                <a:pt x="27470" y="10760"/>
                                <a:pt x="25469" y="15903"/>
                              </a:cubicBezTo>
                              <a:cubicBezTo>
                                <a:pt x="25206" y="16161"/>
                                <a:pt x="25202" y="16583"/>
                                <a:pt x="25460" y="16846"/>
                              </a:cubicBezTo>
                              <a:cubicBezTo>
                                <a:pt x="25463" y="16850"/>
                                <a:pt x="25466" y="16853"/>
                                <a:pt x="25469" y="16856"/>
                              </a:cubicBezTo>
                              <a:cubicBezTo>
                                <a:pt x="26422" y="16856"/>
                                <a:pt x="30708" y="17713"/>
                                <a:pt x="30232" y="18761"/>
                              </a:cubicBezTo>
                              <a:cubicBezTo>
                                <a:pt x="30072" y="19093"/>
                                <a:pt x="30212" y="19491"/>
                                <a:pt x="30544" y="19651"/>
                              </a:cubicBezTo>
                              <a:cubicBezTo>
                                <a:pt x="30654" y="19704"/>
                                <a:pt x="30777" y="19725"/>
                                <a:pt x="30899" y="19713"/>
                              </a:cubicBezTo>
                              <a:cubicBezTo>
                                <a:pt x="34230" y="19523"/>
                                <a:pt x="37569" y="19523"/>
                                <a:pt x="40900" y="19713"/>
                              </a:cubicBezTo>
                              <a:cubicBezTo>
                                <a:pt x="42408" y="19744"/>
                                <a:pt x="43909" y="19936"/>
                                <a:pt x="45377" y="20285"/>
                              </a:cubicBezTo>
                              <a:cubicBezTo>
                                <a:pt x="46424" y="21428"/>
                                <a:pt x="44805" y="23999"/>
                                <a:pt x="44329" y="24857"/>
                              </a:cubicBezTo>
                              <a:cubicBezTo>
                                <a:pt x="44039" y="25085"/>
                                <a:pt x="43990" y="25504"/>
                                <a:pt x="44217" y="25793"/>
                              </a:cubicBezTo>
                              <a:cubicBezTo>
                                <a:pt x="44250" y="25834"/>
                                <a:pt x="44287" y="25872"/>
                                <a:pt x="44329" y="25904"/>
                              </a:cubicBezTo>
                              <a:cubicBezTo>
                                <a:pt x="46043" y="26762"/>
                                <a:pt x="47377" y="27714"/>
                                <a:pt x="46234" y="29524"/>
                              </a:cubicBezTo>
                              <a:cubicBezTo>
                                <a:pt x="45091" y="31334"/>
                                <a:pt x="46234" y="30572"/>
                                <a:pt x="46234" y="30667"/>
                              </a:cubicBezTo>
                              <a:cubicBezTo>
                                <a:pt x="50520" y="31905"/>
                                <a:pt x="58140" y="28381"/>
                                <a:pt x="59378" y="33429"/>
                              </a:cubicBezTo>
                              <a:cubicBezTo>
                                <a:pt x="60140" y="36573"/>
                                <a:pt x="59378" y="37335"/>
                                <a:pt x="63569" y="36954"/>
                              </a:cubicBezTo>
                              <a:cubicBezTo>
                                <a:pt x="64236" y="36954"/>
                                <a:pt x="64712" y="35620"/>
                                <a:pt x="63569" y="35525"/>
                              </a:cubicBezTo>
                              <a:cubicBezTo>
                                <a:pt x="59474" y="35525"/>
                                <a:pt x="62521" y="30857"/>
                                <a:pt x="60140" y="29238"/>
                              </a:cubicBezTo>
                              <a:cubicBezTo>
                                <a:pt x="57759" y="27619"/>
                                <a:pt x="52139" y="30667"/>
                                <a:pt x="49663" y="29238"/>
                              </a:cubicBezTo>
                              <a:cubicBezTo>
                                <a:pt x="47186" y="27810"/>
                                <a:pt x="49663" y="27429"/>
                                <a:pt x="48520" y="25619"/>
                              </a:cubicBezTo>
                              <a:cubicBezTo>
                                <a:pt x="47377" y="23809"/>
                                <a:pt x="47091" y="25619"/>
                                <a:pt x="46900" y="24857"/>
                              </a:cubicBezTo>
                              <a:cubicBezTo>
                                <a:pt x="46710" y="24095"/>
                                <a:pt x="47853" y="24095"/>
                                <a:pt x="47853" y="24095"/>
                              </a:cubicBezTo>
                              <a:cubicBezTo>
                                <a:pt x="47959" y="23721"/>
                                <a:pt x="47959" y="23325"/>
                                <a:pt x="47853" y="22952"/>
                              </a:cubicBezTo>
                              <a:cubicBezTo>
                                <a:pt x="47853" y="22095"/>
                                <a:pt x="48424" y="22190"/>
                                <a:pt x="48520" y="21714"/>
                              </a:cubicBezTo>
                              <a:cubicBezTo>
                                <a:pt x="49472" y="16951"/>
                                <a:pt x="41852" y="18094"/>
                                <a:pt x="38995" y="17808"/>
                              </a:cubicBezTo>
                              <a:cubicBezTo>
                                <a:pt x="37123" y="17904"/>
                                <a:pt x="35247" y="17904"/>
                                <a:pt x="33375" y="17808"/>
                              </a:cubicBezTo>
                              <a:cubicBezTo>
                                <a:pt x="33375" y="17808"/>
                                <a:pt x="33375" y="16665"/>
                                <a:pt x="33375" y="16475"/>
                              </a:cubicBezTo>
                              <a:cubicBezTo>
                                <a:pt x="33375" y="16284"/>
                                <a:pt x="28803" y="14570"/>
                                <a:pt x="28803" y="14570"/>
                              </a:cubicBezTo>
                              <a:cubicBezTo>
                                <a:pt x="28803" y="14570"/>
                                <a:pt x="29756" y="12855"/>
                                <a:pt x="29279" y="11807"/>
                              </a:cubicBezTo>
                              <a:cubicBezTo>
                                <a:pt x="28803" y="10760"/>
                                <a:pt x="22707" y="10665"/>
                                <a:pt x="20707" y="10760"/>
                              </a:cubicBezTo>
                              <a:lnTo>
                                <a:pt x="19278" y="10760"/>
                              </a:lnTo>
                              <a:cubicBezTo>
                                <a:pt x="19977" y="10677"/>
                                <a:pt x="20528" y="10126"/>
                                <a:pt x="20612" y="9426"/>
                              </a:cubicBezTo>
                              <a:cubicBezTo>
                                <a:pt x="20612" y="8855"/>
                                <a:pt x="20612" y="8474"/>
                                <a:pt x="20612" y="7616"/>
                              </a:cubicBezTo>
                              <a:cubicBezTo>
                                <a:pt x="20612" y="6759"/>
                                <a:pt x="19087" y="6092"/>
                                <a:pt x="17849" y="5997"/>
                              </a:cubicBezTo>
                              <a:cubicBezTo>
                                <a:pt x="16451" y="5892"/>
                                <a:pt x="15047" y="6121"/>
                                <a:pt x="13754" y="6664"/>
                              </a:cubicBezTo>
                              <a:cubicBezTo>
                                <a:pt x="14421" y="5341"/>
                                <a:pt x="14654" y="3841"/>
                                <a:pt x="14420" y="2378"/>
                              </a:cubicBezTo>
                              <a:cubicBezTo>
                                <a:pt x="13277" y="-2289"/>
                                <a:pt x="8039" y="1140"/>
                                <a:pt x="4895" y="2378"/>
                              </a:cubicBezTo>
                              <a:cubicBezTo>
                                <a:pt x="4228" y="2378"/>
                                <a:pt x="4038" y="3997"/>
                                <a:pt x="4895" y="3711"/>
                              </a:cubicBezTo>
                              <a:cubicBezTo>
                                <a:pt x="5753" y="3425"/>
                                <a:pt x="9467" y="1711"/>
                                <a:pt x="10896" y="1997"/>
                              </a:cubicBezTo>
                              <a:cubicBezTo>
                                <a:pt x="12325" y="2282"/>
                                <a:pt x="11563" y="6188"/>
                                <a:pt x="10134" y="8379"/>
                              </a:cubicBezTo>
                              <a:lnTo>
                                <a:pt x="7086" y="9998"/>
                              </a:lnTo>
                              <a:cubicBezTo>
                                <a:pt x="4634" y="10665"/>
                                <a:pt x="2443" y="12060"/>
                                <a:pt x="799" y="13998"/>
                              </a:cubicBezTo>
                              <a:cubicBezTo>
                                <a:pt x="-1486" y="17618"/>
                                <a:pt x="1562" y="18665"/>
                                <a:pt x="4514" y="17046"/>
                              </a:cubicBezTo>
                              <a:close/>
                              <a:moveTo>
                                <a:pt x="6133" y="12093"/>
                              </a:moveTo>
                              <a:cubicBezTo>
                                <a:pt x="6973" y="11775"/>
                                <a:pt x="7772" y="11359"/>
                                <a:pt x="8515" y="10855"/>
                              </a:cubicBezTo>
                              <a:cubicBezTo>
                                <a:pt x="7580" y="12579"/>
                                <a:pt x="6239" y="14050"/>
                                <a:pt x="4609" y="15141"/>
                              </a:cubicBezTo>
                              <a:cubicBezTo>
                                <a:pt x="4610" y="15141"/>
                                <a:pt x="1276" y="16284"/>
                                <a:pt x="2133" y="15141"/>
                              </a:cubicBezTo>
                              <a:cubicBezTo>
                                <a:pt x="3169" y="13785"/>
                                <a:pt x="4551" y="12732"/>
                                <a:pt x="6133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5" name="Freeform: Shape 1109"/>
                        <p:cNvSpPr/>
                        <p:nvPr/>
                      </p:nvSpPr>
                      <p:spPr>
                        <a:xfrm>
                          <a:off x="5442775" y="4044600"/>
                          <a:ext cx="50221" cy="27304"/>
                        </a:xfrm>
                        <a:custGeom>
                          <a:avLst/>
                          <a:gdLst>
                            <a:gd name="connsiteX0" fmla="*/ 0 w 50221"/>
                            <a:gd name="connsiteY0" fmla="*/ 14669 h 27304"/>
                            <a:gd name="connsiteX1" fmla="*/ 476 w 50221"/>
                            <a:gd name="connsiteY1" fmla="*/ 15335 h 27304"/>
                            <a:gd name="connsiteX2" fmla="*/ 8858 w 50221"/>
                            <a:gd name="connsiteY2" fmla="*/ 7906 h 27304"/>
                            <a:gd name="connsiteX3" fmla="*/ 13525 w 50221"/>
                            <a:gd name="connsiteY3" fmla="*/ 9430 h 27304"/>
                            <a:gd name="connsiteX4" fmla="*/ 12763 w 50221"/>
                            <a:gd name="connsiteY4" fmla="*/ 11621 h 27304"/>
                            <a:gd name="connsiteX5" fmla="*/ 13430 w 50221"/>
                            <a:gd name="connsiteY5" fmla="*/ 12382 h 27304"/>
                            <a:gd name="connsiteX6" fmla="*/ 20765 w 50221"/>
                            <a:gd name="connsiteY6" fmla="*/ 13430 h 27304"/>
                            <a:gd name="connsiteX7" fmla="*/ 20765 w 50221"/>
                            <a:gd name="connsiteY7" fmla="*/ 14288 h 27304"/>
                            <a:gd name="connsiteX8" fmla="*/ 26575 w 50221"/>
                            <a:gd name="connsiteY8" fmla="*/ 16002 h 27304"/>
                            <a:gd name="connsiteX9" fmla="*/ 25622 w 50221"/>
                            <a:gd name="connsiteY9" fmla="*/ 20003 h 27304"/>
                            <a:gd name="connsiteX10" fmla="*/ 29718 w 50221"/>
                            <a:gd name="connsiteY10" fmla="*/ 20003 h 27304"/>
                            <a:gd name="connsiteX11" fmla="*/ 32004 w 50221"/>
                            <a:gd name="connsiteY11" fmla="*/ 19240 h 27304"/>
                            <a:gd name="connsiteX12" fmla="*/ 32004 w 50221"/>
                            <a:gd name="connsiteY12" fmla="*/ 20383 h 27304"/>
                            <a:gd name="connsiteX13" fmla="*/ 32861 w 50221"/>
                            <a:gd name="connsiteY13" fmla="*/ 21622 h 27304"/>
                            <a:gd name="connsiteX14" fmla="*/ 34766 w 50221"/>
                            <a:gd name="connsiteY14" fmla="*/ 21622 h 27304"/>
                            <a:gd name="connsiteX15" fmla="*/ 36004 w 50221"/>
                            <a:gd name="connsiteY15" fmla="*/ 20955 h 27304"/>
                            <a:gd name="connsiteX16" fmla="*/ 38576 w 50221"/>
                            <a:gd name="connsiteY16" fmla="*/ 21622 h 27304"/>
                            <a:gd name="connsiteX17" fmla="*/ 41720 w 50221"/>
                            <a:gd name="connsiteY17" fmla="*/ 22574 h 27304"/>
                            <a:gd name="connsiteX18" fmla="*/ 41243 w 50221"/>
                            <a:gd name="connsiteY18" fmla="*/ 26670 h 27304"/>
                            <a:gd name="connsiteX19" fmla="*/ 49149 w 50221"/>
                            <a:gd name="connsiteY19" fmla="*/ 26670 h 27304"/>
                            <a:gd name="connsiteX20" fmla="*/ 49149 w 50221"/>
                            <a:gd name="connsiteY20" fmla="*/ 25146 h 27304"/>
                            <a:gd name="connsiteX21" fmla="*/ 45434 w 50221"/>
                            <a:gd name="connsiteY21" fmla="*/ 25146 h 27304"/>
                            <a:gd name="connsiteX22" fmla="*/ 43625 w 50221"/>
                            <a:gd name="connsiteY22" fmla="*/ 21241 h 27304"/>
                            <a:gd name="connsiteX23" fmla="*/ 43053 w 50221"/>
                            <a:gd name="connsiteY23" fmla="*/ 20288 h 27304"/>
                            <a:gd name="connsiteX24" fmla="*/ 37719 w 50221"/>
                            <a:gd name="connsiteY24" fmla="*/ 18288 h 27304"/>
                            <a:gd name="connsiteX25" fmla="*/ 35147 w 50221"/>
                            <a:gd name="connsiteY25" fmla="*/ 19336 h 27304"/>
                            <a:gd name="connsiteX26" fmla="*/ 33719 w 50221"/>
                            <a:gd name="connsiteY26" fmla="*/ 16764 h 27304"/>
                            <a:gd name="connsiteX27" fmla="*/ 32989 w 50221"/>
                            <a:gd name="connsiteY27" fmla="*/ 16167 h 27304"/>
                            <a:gd name="connsiteX28" fmla="*/ 32861 w 50221"/>
                            <a:gd name="connsiteY28" fmla="*/ 16193 h 27304"/>
                            <a:gd name="connsiteX29" fmla="*/ 27527 w 50221"/>
                            <a:gd name="connsiteY29" fmla="*/ 16192 h 27304"/>
                            <a:gd name="connsiteX30" fmla="*/ 29242 w 50221"/>
                            <a:gd name="connsiteY30" fmla="*/ 14002 h 27304"/>
                            <a:gd name="connsiteX31" fmla="*/ 27242 w 50221"/>
                            <a:gd name="connsiteY31" fmla="*/ 11621 h 27304"/>
                            <a:gd name="connsiteX32" fmla="*/ 24098 w 50221"/>
                            <a:gd name="connsiteY32" fmla="*/ 12097 h 27304"/>
                            <a:gd name="connsiteX33" fmla="*/ 22098 w 50221"/>
                            <a:gd name="connsiteY33" fmla="*/ 11049 h 27304"/>
                            <a:gd name="connsiteX34" fmla="*/ 18288 w 50221"/>
                            <a:gd name="connsiteY34" fmla="*/ 9811 h 27304"/>
                            <a:gd name="connsiteX35" fmla="*/ 15812 w 50221"/>
                            <a:gd name="connsiteY35" fmla="*/ 9811 h 27304"/>
                            <a:gd name="connsiteX36" fmla="*/ 14954 w 50221"/>
                            <a:gd name="connsiteY36" fmla="*/ 8382 h 27304"/>
                            <a:gd name="connsiteX37" fmla="*/ 14954 w 50221"/>
                            <a:gd name="connsiteY37" fmla="*/ 5524 h 27304"/>
                            <a:gd name="connsiteX38" fmla="*/ 11335 w 50221"/>
                            <a:gd name="connsiteY38" fmla="*/ 4096 h 27304"/>
                            <a:gd name="connsiteX39" fmla="*/ 7906 w 50221"/>
                            <a:gd name="connsiteY39" fmla="*/ 5334 h 27304"/>
                            <a:gd name="connsiteX40" fmla="*/ 4572 w 50221"/>
                            <a:gd name="connsiteY40" fmla="*/ 0 h 27304"/>
                            <a:gd name="connsiteX41" fmla="*/ 4096 w 50221"/>
                            <a:gd name="connsiteY41" fmla="*/ 1524 h 27304"/>
                            <a:gd name="connsiteX42" fmla="*/ 5525 w 50221"/>
                            <a:gd name="connsiteY42" fmla="*/ 6477 h 27304"/>
                            <a:gd name="connsiteX43" fmla="*/ 0 w 50221"/>
                            <a:gd name="connsiteY43" fmla="*/ 14669 h 27304"/>
                            <a:gd name="connsiteX44" fmla="*/ 3524 w 50221"/>
                            <a:gd name="connsiteY44" fmla="*/ 12002 h 27304"/>
                            <a:gd name="connsiteX45" fmla="*/ 6096 w 50221"/>
                            <a:gd name="connsiteY45" fmla="*/ 9430 h 27304"/>
                            <a:gd name="connsiteX46" fmla="*/ 5620 w 50221"/>
                            <a:gd name="connsiteY46" fmla="*/ 10478 h 27304"/>
                            <a:gd name="connsiteX47" fmla="*/ 3524 w 50221"/>
                            <a:gd name="connsiteY47" fmla="*/ 12002 h 27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50221" h="27304">
                              <a:moveTo>
                                <a:pt x="0" y="14669"/>
                              </a:moveTo>
                              <a:cubicBezTo>
                                <a:pt x="16" y="14964"/>
                                <a:pt x="201" y="15225"/>
                                <a:pt x="476" y="15335"/>
                              </a:cubicBezTo>
                              <a:cubicBezTo>
                                <a:pt x="4191" y="16478"/>
                                <a:pt x="7525" y="12192"/>
                                <a:pt x="8858" y="7906"/>
                              </a:cubicBezTo>
                              <a:cubicBezTo>
                                <a:pt x="10192" y="7906"/>
                                <a:pt x="13049" y="7334"/>
                                <a:pt x="13525" y="9430"/>
                              </a:cubicBezTo>
                              <a:cubicBezTo>
                                <a:pt x="13227" y="10144"/>
                                <a:pt x="12973" y="10875"/>
                                <a:pt x="12763" y="11621"/>
                              </a:cubicBezTo>
                              <a:cubicBezTo>
                                <a:pt x="12763" y="11621"/>
                                <a:pt x="12763" y="12287"/>
                                <a:pt x="13430" y="12382"/>
                              </a:cubicBezTo>
                              <a:cubicBezTo>
                                <a:pt x="15430" y="12382"/>
                                <a:pt x="21717" y="10001"/>
                                <a:pt x="20765" y="13430"/>
                              </a:cubicBezTo>
                              <a:cubicBezTo>
                                <a:pt x="20589" y="13689"/>
                                <a:pt x="20589" y="14029"/>
                                <a:pt x="20765" y="14288"/>
                              </a:cubicBezTo>
                              <a:cubicBezTo>
                                <a:pt x="22384" y="15335"/>
                                <a:pt x="26003" y="13430"/>
                                <a:pt x="26575" y="16002"/>
                              </a:cubicBezTo>
                              <a:cubicBezTo>
                                <a:pt x="27146" y="18574"/>
                                <a:pt x="24289" y="18288"/>
                                <a:pt x="25622" y="20003"/>
                              </a:cubicBezTo>
                              <a:cubicBezTo>
                                <a:pt x="26956" y="21717"/>
                                <a:pt x="28480" y="20003"/>
                                <a:pt x="29718" y="20003"/>
                              </a:cubicBezTo>
                              <a:cubicBezTo>
                                <a:pt x="30956" y="20003"/>
                                <a:pt x="31147" y="18955"/>
                                <a:pt x="32004" y="19240"/>
                              </a:cubicBezTo>
                              <a:cubicBezTo>
                                <a:pt x="32861" y="19526"/>
                                <a:pt x="32004" y="20003"/>
                                <a:pt x="32004" y="20383"/>
                              </a:cubicBezTo>
                              <a:cubicBezTo>
                                <a:pt x="32004" y="20764"/>
                                <a:pt x="32004" y="21336"/>
                                <a:pt x="32861" y="21622"/>
                              </a:cubicBezTo>
                              <a:cubicBezTo>
                                <a:pt x="33719" y="21907"/>
                                <a:pt x="34100" y="21622"/>
                                <a:pt x="34766" y="21622"/>
                              </a:cubicBezTo>
                              <a:cubicBezTo>
                                <a:pt x="35433" y="21622"/>
                                <a:pt x="35624" y="20955"/>
                                <a:pt x="36004" y="20955"/>
                              </a:cubicBezTo>
                              <a:cubicBezTo>
                                <a:pt x="36895" y="21019"/>
                                <a:pt x="37767" y="21245"/>
                                <a:pt x="38576" y="21622"/>
                              </a:cubicBezTo>
                              <a:cubicBezTo>
                                <a:pt x="38576" y="21622"/>
                                <a:pt x="42100" y="23241"/>
                                <a:pt x="41720" y="22574"/>
                              </a:cubicBezTo>
                              <a:cubicBezTo>
                                <a:pt x="42291" y="23527"/>
                                <a:pt x="40100" y="25241"/>
                                <a:pt x="41243" y="26670"/>
                              </a:cubicBezTo>
                              <a:cubicBezTo>
                                <a:pt x="42386" y="28099"/>
                                <a:pt x="47625" y="26670"/>
                                <a:pt x="49149" y="26670"/>
                              </a:cubicBezTo>
                              <a:cubicBezTo>
                                <a:pt x="50673" y="26670"/>
                                <a:pt x="50483" y="25051"/>
                                <a:pt x="49149" y="25146"/>
                              </a:cubicBezTo>
                              <a:cubicBezTo>
                                <a:pt x="47816" y="25241"/>
                                <a:pt x="45529" y="25622"/>
                                <a:pt x="45434" y="25146"/>
                              </a:cubicBezTo>
                              <a:cubicBezTo>
                                <a:pt x="42196" y="23813"/>
                                <a:pt x="43053" y="22860"/>
                                <a:pt x="43625" y="21241"/>
                              </a:cubicBezTo>
                              <a:cubicBezTo>
                                <a:pt x="44196" y="19621"/>
                                <a:pt x="43625" y="20193"/>
                                <a:pt x="43053" y="20288"/>
                              </a:cubicBezTo>
                              <a:cubicBezTo>
                                <a:pt x="40862" y="20288"/>
                                <a:pt x="39433" y="18288"/>
                                <a:pt x="37719" y="18288"/>
                              </a:cubicBezTo>
                              <a:cubicBezTo>
                                <a:pt x="36004" y="18288"/>
                                <a:pt x="35433" y="19336"/>
                                <a:pt x="35147" y="19336"/>
                              </a:cubicBezTo>
                              <a:cubicBezTo>
                                <a:pt x="32575" y="19336"/>
                                <a:pt x="33814" y="18574"/>
                                <a:pt x="33719" y="16764"/>
                              </a:cubicBezTo>
                              <a:cubicBezTo>
                                <a:pt x="33682" y="16398"/>
                                <a:pt x="33355" y="16130"/>
                                <a:pt x="32989" y="16167"/>
                              </a:cubicBezTo>
                              <a:cubicBezTo>
                                <a:pt x="32946" y="16171"/>
                                <a:pt x="32903" y="16180"/>
                                <a:pt x="32861" y="16193"/>
                              </a:cubicBezTo>
                              <a:cubicBezTo>
                                <a:pt x="31433" y="16764"/>
                                <a:pt x="27623" y="19717"/>
                                <a:pt x="27527" y="16192"/>
                              </a:cubicBezTo>
                              <a:cubicBezTo>
                                <a:pt x="27527" y="15716"/>
                                <a:pt x="29146" y="14764"/>
                                <a:pt x="29242" y="14002"/>
                              </a:cubicBezTo>
                              <a:cubicBezTo>
                                <a:pt x="29337" y="13240"/>
                                <a:pt x="28670" y="12002"/>
                                <a:pt x="27242" y="11621"/>
                              </a:cubicBezTo>
                              <a:cubicBezTo>
                                <a:pt x="26173" y="11584"/>
                                <a:pt x="25108" y="11746"/>
                                <a:pt x="24098" y="12097"/>
                              </a:cubicBezTo>
                              <a:cubicBezTo>
                                <a:pt x="20003" y="12668"/>
                                <a:pt x="23432" y="12097"/>
                                <a:pt x="22098" y="11049"/>
                              </a:cubicBezTo>
                              <a:cubicBezTo>
                                <a:pt x="21141" y="9984"/>
                                <a:pt x="19688" y="9512"/>
                                <a:pt x="18288" y="9811"/>
                              </a:cubicBezTo>
                              <a:cubicBezTo>
                                <a:pt x="17468" y="9946"/>
                                <a:pt x="16632" y="9946"/>
                                <a:pt x="15812" y="9811"/>
                              </a:cubicBezTo>
                              <a:cubicBezTo>
                                <a:pt x="13621" y="9239"/>
                                <a:pt x="15050" y="9811"/>
                                <a:pt x="14954" y="8382"/>
                              </a:cubicBezTo>
                              <a:cubicBezTo>
                                <a:pt x="14859" y="6953"/>
                                <a:pt x="15716" y="6667"/>
                                <a:pt x="14954" y="5524"/>
                              </a:cubicBezTo>
                              <a:cubicBezTo>
                                <a:pt x="14192" y="4381"/>
                                <a:pt x="13145" y="3810"/>
                                <a:pt x="11335" y="4096"/>
                              </a:cubicBezTo>
                              <a:cubicBezTo>
                                <a:pt x="10150" y="4383"/>
                                <a:pt x="9001" y="4799"/>
                                <a:pt x="7906" y="5334"/>
                              </a:cubicBezTo>
                              <a:cubicBezTo>
                                <a:pt x="7906" y="2381"/>
                                <a:pt x="7334" y="0"/>
                                <a:pt x="4572" y="0"/>
                              </a:cubicBezTo>
                              <a:cubicBezTo>
                                <a:pt x="3810" y="0"/>
                                <a:pt x="3143" y="1429"/>
                                <a:pt x="4096" y="1524"/>
                              </a:cubicBezTo>
                              <a:cubicBezTo>
                                <a:pt x="5048" y="1619"/>
                                <a:pt x="6096" y="4286"/>
                                <a:pt x="5525" y="6477"/>
                              </a:cubicBezTo>
                              <a:cubicBezTo>
                                <a:pt x="3524" y="8954"/>
                                <a:pt x="286" y="11811"/>
                                <a:pt x="0" y="14669"/>
                              </a:cubicBezTo>
                              <a:close/>
                              <a:moveTo>
                                <a:pt x="3524" y="12002"/>
                              </a:moveTo>
                              <a:cubicBezTo>
                                <a:pt x="4226" y="11002"/>
                                <a:pt x="5097" y="10132"/>
                                <a:pt x="6096" y="9430"/>
                              </a:cubicBezTo>
                              <a:cubicBezTo>
                                <a:pt x="6033" y="9815"/>
                                <a:pt x="5869" y="10177"/>
                                <a:pt x="5620" y="10478"/>
                              </a:cubicBezTo>
                              <a:cubicBezTo>
                                <a:pt x="5525" y="11049"/>
                                <a:pt x="2858" y="14097"/>
                                <a:pt x="3524" y="12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6" name="Freeform: Shape 1110"/>
                        <p:cNvSpPr/>
                        <p:nvPr/>
                      </p:nvSpPr>
                      <p:spPr>
                        <a:xfrm>
                          <a:off x="5391054" y="4060415"/>
                          <a:ext cx="65404" cy="36853"/>
                        </a:xfrm>
                        <a:custGeom>
                          <a:avLst/>
                          <a:gdLst>
                            <a:gd name="connsiteX0" fmla="*/ 6382 w 65404"/>
                            <a:gd name="connsiteY0" fmla="*/ 16856 h 36853"/>
                            <a:gd name="connsiteX1" fmla="*/ 14288 w 65404"/>
                            <a:gd name="connsiteY1" fmla="*/ 8760 h 36853"/>
                            <a:gd name="connsiteX2" fmla="*/ 17717 w 65404"/>
                            <a:gd name="connsiteY2" fmla="*/ 7902 h 36853"/>
                            <a:gd name="connsiteX3" fmla="*/ 17717 w 65404"/>
                            <a:gd name="connsiteY3" fmla="*/ 11998 h 36853"/>
                            <a:gd name="connsiteX4" fmla="*/ 18574 w 65404"/>
                            <a:gd name="connsiteY4" fmla="*/ 12951 h 36853"/>
                            <a:gd name="connsiteX5" fmla="*/ 27242 w 65404"/>
                            <a:gd name="connsiteY5" fmla="*/ 15713 h 36853"/>
                            <a:gd name="connsiteX6" fmla="*/ 27242 w 65404"/>
                            <a:gd name="connsiteY6" fmla="*/ 16665 h 36853"/>
                            <a:gd name="connsiteX7" fmla="*/ 32099 w 65404"/>
                            <a:gd name="connsiteY7" fmla="*/ 18570 h 36853"/>
                            <a:gd name="connsiteX8" fmla="*/ 32415 w 65404"/>
                            <a:gd name="connsiteY8" fmla="*/ 19459 h 36853"/>
                            <a:gd name="connsiteX9" fmla="*/ 32671 w 65404"/>
                            <a:gd name="connsiteY9" fmla="*/ 19523 h 36853"/>
                            <a:gd name="connsiteX10" fmla="*/ 42196 w 65404"/>
                            <a:gd name="connsiteY10" fmla="*/ 19523 h 36853"/>
                            <a:gd name="connsiteX11" fmla="*/ 46768 w 65404"/>
                            <a:gd name="connsiteY11" fmla="*/ 20094 h 36853"/>
                            <a:gd name="connsiteX12" fmla="*/ 45625 w 65404"/>
                            <a:gd name="connsiteY12" fmla="*/ 24666 h 36853"/>
                            <a:gd name="connsiteX13" fmla="*/ 45625 w 65404"/>
                            <a:gd name="connsiteY13" fmla="*/ 25714 h 36853"/>
                            <a:gd name="connsiteX14" fmla="*/ 47435 w 65404"/>
                            <a:gd name="connsiteY14" fmla="*/ 29334 h 36853"/>
                            <a:gd name="connsiteX15" fmla="*/ 47435 w 65404"/>
                            <a:gd name="connsiteY15" fmla="*/ 30477 h 36853"/>
                            <a:gd name="connsiteX16" fmla="*/ 60484 w 65404"/>
                            <a:gd name="connsiteY16" fmla="*/ 33239 h 36853"/>
                            <a:gd name="connsiteX17" fmla="*/ 64675 w 65404"/>
                            <a:gd name="connsiteY17" fmla="*/ 36763 h 36853"/>
                            <a:gd name="connsiteX18" fmla="*/ 64675 w 65404"/>
                            <a:gd name="connsiteY18" fmla="*/ 35334 h 36853"/>
                            <a:gd name="connsiteX19" fmla="*/ 61341 w 65404"/>
                            <a:gd name="connsiteY19" fmla="*/ 29048 h 36853"/>
                            <a:gd name="connsiteX20" fmla="*/ 50768 w 65404"/>
                            <a:gd name="connsiteY20" fmla="*/ 29048 h 36853"/>
                            <a:gd name="connsiteX21" fmla="*/ 49721 w 65404"/>
                            <a:gd name="connsiteY21" fmla="*/ 25428 h 36853"/>
                            <a:gd name="connsiteX22" fmla="*/ 48006 w 65404"/>
                            <a:gd name="connsiteY22" fmla="*/ 24762 h 36853"/>
                            <a:gd name="connsiteX23" fmla="*/ 47244 w 65404"/>
                            <a:gd name="connsiteY23" fmla="*/ 24095 h 36853"/>
                            <a:gd name="connsiteX24" fmla="*/ 47244 w 65404"/>
                            <a:gd name="connsiteY24" fmla="*/ 22952 h 36853"/>
                            <a:gd name="connsiteX25" fmla="*/ 47816 w 65404"/>
                            <a:gd name="connsiteY25" fmla="*/ 21714 h 36853"/>
                            <a:gd name="connsiteX26" fmla="*/ 38291 w 65404"/>
                            <a:gd name="connsiteY26" fmla="*/ 17808 h 36853"/>
                            <a:gd name="connsiteX27" fmla="*/ 32671 w 65404"/>
                            <a:gd name="connsiteY27" fmla="*/ 17808 h 36853"/>
                            <a:gd name="connsiteX28" fmla="*/ 32671 w 65404"/>
                            <a:gd name="connsiteY28" fmla="*/ 16475 h 36853"/>
                            <a:gd name="connsiteX29" fmla="*/ 28194 w 65404"/>
                            <a:gd name="connsiteY29" fmla="*/ 14570 h 36853"/>
                            <a:gd name="connsiteX30" fmla="*/ 28670 w 65404"/>
                            <a:gd name="connsiteY30" fmla="*/ 11808 h 36853"/>
                            <a:gd name="connsiteX31" fmla="*/ 20193 w 65404"/>
                            <a:gd name="connsiteY31" fmla="*/ 10760 h 36853"/>
                            <a:gd name="connsiteX32" fmla="*/ 18669 w 65404"/>
                            <a:gd name="connsiteY32" fmla="*/ 10760 h 36853"/>
                            <a:gd name="connsiteX33" fmla="*/ 20003 w 65404"/>
                            <a:gd name="connsiteY33" fmla="*/ 9426 h 36853"/>
                            <a:gd name="connsiteX34" fmla="*/ 20003 w 65404"/>
                            <a:gd name="connsiteY34" fmla="*/ 7617 h 36853"/>
                            <a:gd name="connsiteX35" fmla="*/ 17145 w 65404"/>
                            <a:gd name="connsiteY35" fmla="*/ 5997 h 36853"/>
                            <a:gd name="connsiteX36" fmla="*/ 13049 w 65404"/>
                            <a:gd name="connsiteY36" fmla="*/ 6664 h 36853"/>
                            <a:gd name="connsiteX37" fmla="*/ 13716 w 65404"/>
                            <a:gd name="connsiteY37" fmla="*/ 2378 h 36853"/>
                            <a:gd name="connsiteX38" fmla="*/ 4191 w 65404"/>
                            <a:gd name="connsiteY38" fmla="*/ 2378 h 36853"/>
                            <a:gd name="connsiteX39" fmla="*/ 4191 w 65404"/>
                            <a:gd name="connsiteY39" fmla="*/ 3711 h 36853"/>
                            <a:gd name="connsiteX40" fmla="*/ 10192 w 65404"/>
                            <a:gd name="connsiteY40" fmla="*/ 1997 h 36853"/>
                            <a:gd name="connsiteX41" fmla="*/ 9335 w 65404"/>
                            <a:gd name="connsiteY41" fmla="*/ 8379 h 36853"/>
                            <a:gd name="connsiteX42" fmla="*/ 6287 w 65404"/>
                            <a:gd name="connsiteY42" fmla="*/ 9998 h 36853"/>
                            <a:gd name="connsiteX43" fmla="*/ 0 w 65404"/>
                            <a:gd name="connsiteY43" fmla="*/ 13998 h 36853"/>
                            <a:gd name="connsiteX44" fmla="*/ 6382 w 65404"/>
                            <a:gd name="connsiteY44" fmla="*/ 16856 h 36853"/>
                            <a:gd name="connsiteX45" fmla="*/ 8096 w 65404"/>
                            <a:gd name="connsiteY45" fmla="*/ 11903 h 36853"/>
                            <a:gd name="connsiteX46" fmla="*/ 10382 w 65404"/>
                            <a:gd name="connsiteY46" fmla="*/ 10665 h 36853"/>
                            <a:gd name="connsiteX47" fmla="*/ 6477 w 65404"/>
                            <a:gd name="connsiteY47" fmla="*/ 14951 h 36853"/>
                            <a:gd name="connsiteX48" fmla="*/ 4096 w 65404"/>
                            <a:gd name="connsiteY48" fmla="*/ 14951 h 36853"/>
                            <a:gd name="connsiteX49" fmla="*/ 8096 w 65404"/>
                            <a:gd name="connsiteY49" fmla="*/ 11903 h 368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</a:cxnLst>
                          <a:rect l="l" t="t" r="r" b="b"/>
                          <a:pathLst>
                            <a:path w="65404" h="36853">
                              <a:moveTo>
                                <a:pt x="6382" y="16856"/>
                              </a:moveTo>
                              <a:cubicBezTo>
                                <a:pt x="9629" y="14832"/>
                                <a:pt x="12341" y="12054"/>
                                <a:pt x="14288" y="8760"/>
                              </a:cubicBezTo>
                              <a:cubicBezTo>
                                <a:pt x="15350" y="8215"/>
                                <a:pt x="16523" y="7922"/>
                                <a:pt x="17717" y="7902"/>
                              </a:cubicBezTo>
                              <a:cubicBezTo>
                                <a:pt x="22289" y="8569"/>
                                <a:pt x="18479" y="10284"/>
                                <a:pt x="17717" y="11998"/>
                              </a:cubicBezTo>
                              <a:cubicBezTo>
                                <a:pt x="16955" y="13713"/>
                                <a:pt x="17717" y="13046"/>
                                <a:pt x="18574" y="12951"/>
                              </a:cubicBezTo>
                              <a:cubicBezTo>
                                <a:pt x="21717" y="12951"/>
                                <a:pt x="29337" y="10569"/>
                                <a:pt x="27242" y="15713"/>
                              </a:cubicBezTo>
                              <a:cubicBezTo>
                                <a:pt x="27242" y="15713"/>
                                <a:pt x="27242" y="16570"/>
                                <a:pt x="27242" y="16665"/>
                              </a:cubicBezTo>
                              <a:cubicBezTo>
                                <a:pt x="27242" y="16760"/>
                                <a:pt x="32576" y="17523"/>
                                <a:pt x="32099" y="18570"/>
                              </a:cubicBezTo>
                              <a:cubicBezTo>
                                <a:pt x="31941" y="18903"/>
                                <a:pt x="32082" y="19300"/>
                                <a:pt x="32415" y="19459"/>
                              </a:cubicBezTo>
                              <a:cubicBezTo>
                                <a:pt x="32495" y="19497"/>
                                <a:pt x="32582" y="19519"/>
                                <a:pt x="32671" y="19523"/>
                              </a:cubicBezTo>
                              <a:cubicBezTo>
                                <a:pt x="35844" y="19350"/>
                                <a:pt x="39023" y="19350"/>
                                <a:pt x="42196" y="19523"/>
                              </a:cubicBezTo>
                              <a:cubicBezTo>
                                <a:pt x="43736" y="19554"/>
                                <a:pt x="45268" y="19746"/>
                                <a:pt x="46768" y="20094"/>
                              </a:cubicBezTo>
                              <a:cubicBezTo>
                                <a:pt x="47720" y="21237"/>
                                <a:pt x="46101" y="23809"/>
                                <a:pt x="45625" y="24666"/>
                              </a:cubicBezTo>
                              <a:cubicBezTo>
                                <a:pt x="45347" y="24960"/>
                                <a:pt x="45347" y="25420"/>
                                <a:pt x="45625" y="25714"/>
                              </a:cubicBezTo>
                              <a:cubicBezTo>
                                <a:pt x="47244" y="26571"/>
                                <a:pt x="48578" y="27524"/>
                                <a:pt x="47435" y="29334"/>
                              </a:cubicBezTo>
                              <a:cubicBezTo>
                                <a:pt x="46292" y="31143"/>
                                <a:pt x="47435" y="30381"/>
                                <a:pt x="47435" y="30477"/>
                              </a:cubicBezTo>
                              <a:cubicBezTo>
                                <a:pt x="51721" y="31619"/>
                                <a:pt x="59341" y="28095"/>
                                <a:pt x="60484" y="33239"/>
                              </a:cubicBezTo>
                              <a:cubicBezTo>
                                <a:pt x="61246" y="36382"/>
                                <a:pt x="60484" y="37144"/>
                                <a:pt x="64675" y="36763"/>
                              </a:cubicBezTo>
                              <a:cubicBezTo>
                                <a:pt x="65342" y="36763"/>
                                <a:pt x="65913" y="35334"/>
                                <a:pt x="64675" y="35334"/>
                              </a:cubicBezTo>
                              <a:cubicBezTo>
                                <a:pt x="60579" y="35334"/>
                                <a:pt x="63627" y="30667"/>
                                <a:pt x="61341" y="29048"/>
                              </a:cubicBezTo>
                              <a:cubicBezTo>
                                <a:pt x="59055" y="27429"/>
                                <a:pt x="53340" y="30477"/>
                                <a:pt x="50768" y="29048"/>
                              </a:cubicBezTo>
                              <a:cubicBezTo>
                                <a:pt x="48197" y="27619"/>
                                <a:pt x="50768" y="27333"/>
                                <a:pt x="49721" y="25428"/>
                              </a:cubicBezTo>
                              <a:cubicBezTo>
                                <a:pt x="49721" y="25428"/>
                                <a:pt x="48292" y="25428"/>
                                <a:pt x="48006" y="24762"/>
                              </a:cubicBezTo>
                              <a:cubicBezTo>
                                <a:pt x="47720" y="24095"/>
                                <a:pt x="47339" y="24095"/>
                                <a:pt x="47244" y="24095"/>
                              </a:cubicBezTo>
                              <a:cubicBezTo>
                                <a:pt x="47303" y="23716"/>
                                <a:pt x="47303" y="23331"/>
                                <a:pt x="47244" y="22952"/>
                              </a:cubicBezTo>
                              <a:cubicBezTo>
                                <a:pt x="47244" y="22094"/>
                                <a:pt x="47244" y="22190"/>
                                <a:pt x="47816" y="21714"/>
                              </a:cubicBezTo>
                              <a:cubicBezTo>
                                <a:pt x="48863" y="16951"/>
                                <a:pt x="41148" y="18094"/>
                                <a:pt x="38291" y="17808"/>
                              </a:cubicBezTo>
                              <a:cubicBezTo>
                                <a:pt x="36419" y="17904"/>
                                <a:pt x="34543" y="17904"/>
                                <a:pt x="32671" y="17808"/>
                              </a:cubicBezTo>
                              <a:cubicBezTo>
                                <a:pt x="32671" y="17808"/>
                                <a:pt x="32671" y="16665"/>
                                <a:pt x="32671" y="16475"/>
                              </a:cubicBezTo>
                              <a:cubicBezTo>
                                <a:pt x="32671" y="16284"/>
                                <a:pt x="28289" y="14760"/>
                                <a:pt x="28194" y="14570"/>
                              </a:cubicBezTo>
                              <a:cubicBezTo>
                                <a:pt x="28099" y="14379"/>
                                <a:pt x="29147" y="12855"/>
                                <a:pt x="28670" y="11808"/>
                              </a:cubicBezTo>
                              <a:cubicBezTo>
                                <a:pt x="28194" y="10760"/>
                                <a:pt x="22098" y="10665"/>
                                <a:pt x="20193" y="10760"/>
                              </a:cubicBezTo>
                              <a:lnTo>
                                <a:pt x="18669" y="10760"/>
                              </a:lnTo>
                              <a:cubicBezTo>
                                <a:pt x="19368" y="10677"/>
                                <a:pt x="19919" y="10126"/>
                                <a:pt x="20003" y="9426"/>
                              </a:cubicBezTo>
                              <a:cubicBezTo>
                                <a:pt x="20160" y="8833"/>
                                <a:pt x="20160" y="8210"/>
                                <a:pt x="20003" y="7617"/>
                              </a:cubicBezTo>
                              <a:cubicBezTo>
                                <a:pt x="20003" y="6093"/>
                                <a:pt x="18383" y="6093"/>
                                <a:pt x="17145" y="5997"/>
                              </a:cubicBezTo>
                              <a:cubicBezTo>
                                <a:pt x="15747" y="5916"/>
                                <a:pt x="14349" y="6144"/>
                                <a:pt x="13049" y="6664"/>
                              </a:cubicBezTo>
                              <a:cubicBezTo>
                                <a:pt x="13717" y="5341"/>
                                <a:pt x="13950" y="3842"/>
                                <a:pt x="13716" y="2378"/>
                              </a:cubicBezTo>
                              <a:cubicBezTo>
                                <a:pt x="12573" y="-2290"/>
                                <a:pt x="7334" y="1140"/>
                                <a:pt x="4191" y="2378"/>
                              </a:cubicBezTo>
                              <a:cubicBezTo>
                                <a:pt x="3620" y="2378"/>
                                <a:pt x="3334" y="3997"/>
                                <a:pt x="4191" y="3711"/>
                              </a:cubicBezTo>
                              <a:cubicBezTo>
                                <a:pt x="5048" y="3426"/>
                                <a:pt x="8668" y="1711"/>
                                <a:pt x="10192" y="1997"/>
                              </a:cubicBezTo>
                              <a:cubicBezTo>
                                <a:pt x="11716" y="2283"/>
                                <a:pt x="10763" y="6093"/>
                                <a:pt x="9335" y="8379"/>
                              </a:cubicBezTo>
                              <a:lnTo>
                                <a:pt x="6287" y="9998"/>
                              </a:lnTo>
                              <a:cubicBezTo>
                                <a:pt x="3847" y="10692"/>
                                <a:pt x="1662" y="12082"/>
                                <a:pt x="0" y="13998"/>
                              </a:cubicBezTo>
                              <a:cubicBezTo>
                                <a:pt x="95" y="17427"/>
                                <a:pt x="3429" y="18475"/>
                                <a:pt x="6382" y="16856"/>
                              </a:cubicBezTo>
                              <a:close/>
                              <a:moveTo>
                                <a:pt x="8096" y="11903"/>
                              </a:moveTo>
                              <a:cubicBezTo>
                                <a:pt x="8886" y="11543"/>
                                <a:pt x="9649" y="11129"/>
                                <a:pt x="10382" y="10665"/>
                              </a:cubicBezTo>
                              <a:cubicBezTo>
                                <a:pt x="9447" y="12389"/>
                                <a:pt x="8107" y="13860"/>
                                <a:pt x="6477" y="14951"/>
                              </a:cubicBezTo>
                              <a:cubicBezTo>
                                <a:pt x="6477" y="14951"/>
                                <a:pt x="3143" y="16094"/>
                                <a:pt x="4096" y="14951"/>
                              </a:cubicBezTo>
                              <a:cubicBezTo>
                                <a:pt x="5107" y="13570"/>
                                <a:pt x="6496" y="12511"/>
                                <a:pt x="8096" y="119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7" name="Freeform: Shape 1111"/>
                        <p:cNvSpPr/>
                        <p:nvPr/>
                      </p:nvSpPr>
                      <p:spPr>
                        <a:xfrm>
                          <a:off x="5339429" y="4028024"/>
                          <a:ext cx="50089" cy="27307"/>
                        </a:xfrm>
                        <a:custGeom>
                          <a:avLst/>
                          <a:gdLst>
                            <a:gd name="connsiteX0" fmla="*/ 0 w 50089"/>
                            <a:gd name="connsiteY0" fmla="*/ 14862 h 27307"/>
                            <a:gd name="connsiteX1" fmla="*/ 476 w 50089"/>
                            <a:gd name="connsiteY1" fmla="*/ 15433 h 27307"/>
                            <a:gd name="connsiteX2" fmla="*/ 8763 w 50089"/>
                            <a:gd name="connsiteY2" fmla="*/ 8099 h 27307"/>
                            <a:gd name="connsiteX3" fmla="*/ 13430 w 50089"/>
                            <a:gd name="connsiteY3" fmla="*/ 9623 h 27307"/>
                            <a:gd name="connsiteX4" fmla="*/ 12668 w 50089"/>
                            <a:gd name="connsiteY4" fmla="*/ 11814 h 27307"/>
                            <a:gd name="connsiteX5" fmla="*/ 13335 w 50089"/>
                            <a:gd name="connsiteY5" fmla="*/ 12480 h 27307"/>
                            <a:gd name="connsiteX6" fmla="*/ 20669 w 50089"/>
                            <a:gd name="connsiteY6" fmla="*/ 13623 h 27307"/>
                            <a:gd name="connsiteX7" fmla="*/ 20669 w 50089"/>
                            <a:gd name="connsiteY7" fmla="*/ 14385 h 27307"/>
                            <a:gd name="connsiteX8" fmla="*/ 26480 w 50089"/>
                            <a:gd name="connsiteY8" fmla="*/ 16195 h 27307"/>
                            <a:gd name="connsiteX9" fmla="*/ 25622 w 50089"/>
                            <a:gd name="connsiteY9" fmla="*/ 20100 h 27307"/>
                            <a:gd name="connsiteX10" fmla="*/ 29623 w 50089"/>
                            <a:gd name="connsiteY10" fmla="*/ 20100 h 27307"/>
                            <a:gd name="connsiteX11" fmla="*/ 31909 w 50089"/>
                            <a:gd name="connsiteY11" fmla="*/ 19243 h 27307"/>
                            <a:gd name="connsiteX12" fmla="*/ 31909 w 50089"/>
                            <a:gd name="connsiteY12" fmla="*/ 20481 h 27307"/>
                            <a:gd name="connsiteX13" fmla="*/ 32861 w 50089"/>
                            <a:gd name="connsiteY13" fmla="*/ 21624 h 27307"/>
                            <a:gd name="connsiteX14" fmla="*/ 34671 w 50089"/>
                            <a:gd name="connsiteY14" fmla="*/ 21624 h 27307"/>
                            <a:gd name="connsiteX15" fmla="*/ 36005 w 50089"/>
                            <a:gd name="connsiteY15" fmla="*/ 20862 h 27307"/>
                            <a:gd name="connsiteX16" fmla="*/ 38481 w 50089"/>
                            <a:gd name="connsiteY16" fmla="*/ 21529 h 27307"/>
                            <a:gd name="connsiteX17" fmla="*/ 41719 w 50089"/>
                            <a:gd name="connsiteY17" fmla="*/ 22577 h 27307"/>
                            <a:gd name="connsiteX18" fmla="*/ 41148 w 50089"/>
                            <a:gd name="connsiteY18" fmla="*/ 26673 h 27307"/>
                            <a:gd name="connsiteX19" fmla="*/ 49054 w 50089"/>
                            <a:gd name="connsiteY19" fmla="*/ 26673 h 27307"/>
                            <a:gd name="connsiteX20" fmla="*/ 49054 w 50089"/>
                            <a:gd name="connsiteY20" fmla="*/ 25053 h 27307"/>
                            <a:gd name="connsiteX21" fmla="*/ 45339 w 50089"/>
                            <a:gd name="connsiteY21" fmla="*/ 25530 h 27307"/>
                            <a:gd name="connsiteX22" fmla="*/ 43624 w 50089"/>
                            <a:gd name="connsiteY22" fmla="*/ 21624 h 27307"/>
                            <a:gd name="connsiteX23" fmla="*/ 43313 w 50089"/>
                            <a:gd name="connsiteY23" fmla="*/ 20735 h 27307"/>
                            <a:gd name="connsiteX24" fmla="*/ 42958 w 50089"/>
                            <a:gd name="connsiteY24" fmla="*/ 20672 h 27307"/>
                            <a:gd name="connsiteX25" fmla="*/ 37719 w 50089"/>
                            <a:gd name="connsiteY25" fmla="*/ 18672 h 27307"/>
                            <a:gd name="connsiteX26" fmla="*/ 35052 w 50089"/>
                            <a:gd name="connsiteY26" fmla="*/ 19624 h 27307"/>
                            <a:gd name="connsiteX27" fmla="*/ 33718 w 50089"/>
                            <a:gd name="connsiteY27" fmla="*/ 17148 h 27307"/>
                            <a:gd name="connsiteX28" fmla="*/ 33022 w 50089"/>
                            <a:gd name="connsiteY28" fmla="*/ 16512 h 27307"/>
                            <a:gd name="connsiteX29" fmla="*/ 32766 w 50089"/>
                            <a:gd name="connsiteY29" fmla="*/ 16576 h 27307"/>
                            <a:gd name="connsiteX30" fmla="*/ 27527 w 50089"/>
                            <a:gd name="connsiteY30" fmla="*/ 16576 h 27307"/>
                            <a:gd name="connsiteX31" fmla="*/ 29147 w 50089"/>
                            <a:gd name="connsiteY31" fmla="*/ 14385 h 27307"/>
                            <a:gd name="connsiteX32" fmla="*/ 27146 w 50089"/>
                            <a:gd name="connsiteY32" fmla="*/ 12004 h 27307"/>
                            <a:gd name="connsiteX33" fmla="*/ 24003 w 50089"/>
                            <a:gd name="connsiteY33" fmla="*/ 12004 h 27307"/>
                            <a:gd name="connsiteX34" fmla="*/ 22003 w 50089"/>
                            <a:gd name="connsiteY34" fmla="*/ 10956 h 27307"/>
                            <a:gd name="connsiteX35" fmla="*/ 18288 w 50089"/>
                            <a:gd name="connsiteY35" fmla="*/ 9813 h 27307"/>
                            <a:gd name="connsiteX36" fmla="*/ 15716 w 50089"/>
                            <a:gd name="connsiteY36" fmla="*/ 9813 h 27307"/>
                            <a:gd name="connsiteX37" fmla="*/ 14859 w 50089"/>
                            <a:gd name="connsiteY37" fmla="*/ 8384 h 27307"/>
                            <a:gd name="connsiteX38" fmla="*/ 15335 w 50089"/>
                            <a:gd name="connsiteY38" fmla="*/ 5527 h 27307"/>
                            <a:gd name="connsiteX39" fmla="*/ 11716 w 50089"/>
                            <a:gd name="connsiteY39" fmla="*/ 4098 h 27307"/>
                            <a:gd name="connsiteX40" fmla="*/ 8287 w 50089"/>
                            <a:gd name="connsiteY40" fmla="*/ 5241 h 27307"/>
                            <a:gd name="connsiteX41" fmla="*/ 4953 w 50089"/>
                            <a:gd name="connsiteY41" fmla="*/ 3 h 27307"/>
                            <a:gd name="connsiteX42" fmla="*/ 4953 w 50089"/>
                            <a:gd name="connsiteY42" fmla="*/ 1526 h 27307"/>
                            <a:gd name="connsiteX43" fmla="*/ 6382 w 50089"/>
                            <a:gd name="connsiteY43" fmla="*/ 6480 h 27307"/>
                            <a:gd name="connsiteX44" fmla="*/ 0 w 50089"/>
                            <a:gd name="connsiteY44" fmla="*/ 14862 h 27307"/>
                            <a:gd name="connsiteX45" fmla="*/ 3524 w 50089"/>
                            <a:gd name="connsiteY45" fmla="*/ 12195 h 27307"/>
                            <a:gd name="connsiteX46" fmla="*/ 6096 w 50089"/>
                            <a:gd name="connsiteY46" fmla="*/ 9623 h 27307"/>
                            <a:gd name="connsiteX47" fmla="*/ 5620 w 50089"/>
                            <a:gd name="connsiteY47" fmla="*/ 10671 h 27307"/>
                            <a:gd name="connsiteX48" fmla="*/ 3524 w 50089"/>
                            <a:gd name="connsiteY48" fmla="*/ 12195 h 273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50089" h="27307">
                              <a:moveTo>
                                <a:pt x="0" y="14862"/>
                              </a:moveTo>
                              <a:cubicBezTo>
                                <a:pt x="-4" y="15144"/>
                                <a:pt x="198" y="15386"/>
                                <a:pt x="476" y="15433"/>
                              </a:cubicBezTo>
                              <a:cubicBezTo>
                                <a:pt x="4096" y="16576"/>
                                <a:pt x="7525" y="12290"/>
                                <a:pt x="8763" y="8099"/>
                              </a:cubicBezTo>
                              <a:cubicBezTo>
                                <a:pt x="10097" y="8099"/>
                                <a:pt x="12954" y="7527"/>
                                <a:pt x="13430" y="9623"/>
                              </a:cubicBezTo>
                              <a:cubicBezTo>
                                <a:pt x="13430" y="9623"/>
                                <a:pt x="12764" y="11432"/>
                                <a:pt x="12668" y="11814"/>
                              </a:cubicBezTo>
                              <a:cubicBezTo>
                                <a:pt x="12710" y="12163"/>
                                <a:pt x="12985" y="12439"/>
                                <a:pt x="13335" y="12480"/>
                              </a:cubicBezTo>
                              <a:cubicBezTo>
                                <a:pt x="15335" y="12480"/>
                                <a:pt x="21717" y="10194"/>
                                <a:pt x="20669" y="13623"/>
                              </a:cubicBezTo>
                              <a:cubicBezTo>
                                <a:pt x="20533" y="13859"/>
                                <a:pt x="20533" y="14149"/>
                                <a:pt x="20669" y="14385"/>
                              </a:cubicBezTo>
                              <a:cubicBezTo>
                                <a:pt x="22384" y="15528"/>
                                <a:pt x="26003" y="13623"/>
                                <a:pt x="26480" y="16195"/>
                              </a:cubicBezTo>
                              <a:cubicBezTo>
                                <a:pt x="26480" y="17243"/>
                                <a:pt x="24289" y="18481"/>
                                <a:pt x="25622" y="20100"/>
                              </a:cubicBezTo>
                              <a:cubicBezTo>
                                <a:pt x="26956" y="21720"/>
                                <a:pt x="28480" y="20100"/>
                                <a:pt x="29623" y="20100"/>
                              </a:cubicBezTo>
                              <a:cubicBezTo>
                                <a:pt x="30766" y="20100"/>
                                <a:pt x="31147" y="18957"/>
                                <a:pt x="31909" y="19243"/>
                              </a:cubicBezTo>
                              <a:cubicBezTo>
                                <a:pt x="32671" y="19529"/>
                                <a:pt x="31909" y="20100"/>
                                <a:pt x="31909" y="20481"/>
                              </a:cubicBezTo>
                              <a:cubicBezTo>
                                <a:pt x="31909" y="20862"/>
                                <a:pt x="32385" y="21434"/>
                                <a:pt x="32861" y="21624"/>
                              </a:cubicBezTo>
                              <a:cubicBezTo>
                                <a:pt x="33338" y="21815"/>
                                <a:pt x="34099" y="21624"/>
                                <a:pt x="34671" y="21624"/>
                              </a:cubicBezTo>
                              <a:cubicBezTo>
                                <a:pt x="35243" y="21624"/>
                                <a:pt x="35528" y="20957"/>
                                <a:pt x="36005" y="20862"/>
                              </a:cubicBezTo>
                              <a:cubicBezTo>
                                <a:pt x="36844" y="21028"/>
                                <a:pt x="37671" y="21251"/>
                                <a:pt x="38481" y="21529"/>
                              </a:cubicBezTo>
                              <a:cubicBezTo>
                                <a:pt x="38481" y="21529"/>
                                <a:pt x="42005" y="23148"/>
                                <a:pt x="41719" y="22577"/>
                              </a:cubicBezTo>
                              <a:cubicBezTo>
                                <a:pt x="42196" y="23529"/>
                                <a:pt x="40100" y="25244"/>
                                <a:pt x="41148" y="26673"/>
                              </a:cubicBezTo>
                              <a:cubicBezTo>
                                <a:pt x="42196" y="28101"/>
                                <a:pt x="47625" y="26673"/>
                                <a:pt x="49054" y="26673"/>
                              </a:cubicBezTo>
                              <a:cubicBezTo>
                                <a:pt x="50482" y="26673"/>
                                <a:pt x="50387" y="25053"/>
                                <a:pt x="49054" y="25053"/>
                              </a:cubicBezTo>
                              <a:lnTo>
                                <a:pt x="45339" y="25530"/>
                              </a:lnTo>
                              <a:cubicBezTo>
                                <a:pt x="42101" y="24196"/>
                                <a:pt x="42958" y="23148"/>
                                <a:pt x="43624" y="21624"/>
                              </a:cubicBezTo>
                              <a:cubicBezTo>
                                <a:pt x="43784" y="21292"/>
                                <a:pt x="43644" y="20894"/>
                                <a:pt x="43313" y="20735"/>
                              </a:cubicBezTo>
                              <a:cubicBezTo>
                                <a:pt x="43202" y="20681"/>
                                <a:pt x="43079" y="20660"/>
                                <a:pt x="42958" y="20672"/>
                              </a:cubicBezTo>
                              <a:cubicBezTo>
                                <a:pt x="40862" y="20672"/>
                                <a:pt x="39338" y="18672"/>
                                <a:pt x="37719" y="18672"/>
                              </a:cubicBezTo>
                              <a:cubicBezTo>
                                <a:pt x="36100" y="18672"/>
                                <a:pt x="35433" y="19719"/>
                                <a:pt x="35052" y="19624"/>
                              </a:cubicBezTo>
                              <a:cubicBezTo>
                                <a:pt x="32576" y="19624"/>
                                <a:pt x="33814" y="18862"/>
                                <a:pt x="33718" y="17148"/>
                              </a:cubicBezTo>
                              <a:cubicBezTo>
                                <a:pt x="33702" y="16780"/>
                                <a:pt x="33390" y="16495"/>
                                <a:pt x="33022" y="16512"/>
                              </a:cubicBezTo>
                              <a:cubicBezTo>
                                <a:pt x="32933" y="16516"/>
                                <a:pt x="32846" y="16538"/>
                                <a:pt x="32766" y="16576"/>
                              </a:cubicBezTo>
                              <a:cubicBezTo>
                                <a:pt x="31337" y="17148"/>
                                <a:pt x="27622" y="20100"/>
                                <a:pt x="27527" y="16576"/>
                              </a:cubicBezTo>
                              <a:cubicBezTo>
                                <a:pt x="27527" y="16100"/>
                                <a:pt x="29051" y="15147"/>
                                <a:pt x="29147" y="14385"/>
                              </a:cubicBezTo>
                              <a:cubicBezTo>
                                <a:pt x="29242" y="13623"/>
                                <a:pt x="29147" y="12290"/>
                                <a:pt x="27146" y="12004"/>
                              </a:cubicBezTo>
                              <a:cubicBezTo>
                                <a:pt x="25146" y="11718"/>
                                <a:pt x="25051" y="12004"/>
                                <a:pt x="24003" y="12004"/>
                              </a:cubicBezTo>
                              <a:cubicBezTo>
                                <a:pt x="20002" y="12671"/>
                                <a:pt x="23431" y="12004"/>
                                <a:pt x="22003" y="10956"/>
                              </a:cubicBezTo>
                              <a:cubicBezTo>
                                <a:pt x="20574" y="9908"/>
                                <a:pt x="20479" y="9718"/>
                                <a:pt x="18288" y="9813"/>
                              </a:cubicBezTo>
                              <a:cubicBezTo>
                                <a:pt x="17621" y="9813"/>
                                <a:pt x="16288" y="9813"/>
                                <a:pt x="15716" y="9813"/>
                              </a:cubicBezTo>
                              <a:cubicBezTo>
                                <a:pt x="13526" y="9242"/>
                                <a:pt x="14954" y="9813"/>
                                <a:pt x="14859" y="8384"/>
                              </a:cubicBezTo>
                              <a:cubicBezTo>
                                <a:pt x="14764" y="6956"/>
                                <a:pt x="15716" y="6670"/>
                                <a:pt x="15335" y="5527"/>
                              </a:cubicBezTo>
                              <a:cubicBezTo>
                                <a:pt x="14954" y="4384"/>
                                <a:pt x="13526" y="3717"/>
                                <a:pt x="11716" y="4098"/>
                              </a:cubicBezTo>
                              <a:cubicBezTo>
                                <a:pt x="10537" y="4363"/>
                                <a:pt x="9388" y="4746"/>
                                <a:pt x="8287" y="5241"/>
                              </a:cubicBezTo>
                              <a:cubicBezTo>
                                <a:pt x="8287" y="2384"/>
                                <a:pt x="8287" y="-93"/>
                                <a:pt x="4953" y="3"/>
                              </a:cubicBezTo>
                              <a:cubicBezTo>
                                <a:pt x="4286" y="3"/>
                                <a:pt x="3524" y="1431"/>
                                <a:pt x="4953" y="1526"/>
                              </a:cubicBezTo>
                              <a:cubicBezTo>
                                <a:pt x="6382" y="1622"/>
                                <a:pt x="6953" y="4193"/>
                                <a:pt x="6382" y="6480"/>
                              </a:cubicBezTo>
                              <a:cubicBezTo>
                                <a:pt x="3524" y="9147"/>
                                <a:pt x="190" y="12004"/>
                                <a:pt x="0" y="14862"/>
                              </a:cubicBezTo>
                              <a:close/>
                              <a:moveTo>
                                <a:pt x="3524" y="12195"/>
                              </a:moveTo>
                              <a:cubicBezTo>
                                <a:pt x="4208" y="11180"/>
                                <a:pt x="5082" y="10307"/>
                                <a:pt x="6096" y="9623"/>
                              </a:cubicBezTo>
                              <a:lnTo>
                                <a:pt x="5620" y="10671"/>
                              </a:lnTo>
                              <a:cubicBezTo>
                                <a:pt x="5239" y="11242"/>
                                <a:pt x="2762" y="14290"/>
                                <a:pt x="3524" y="12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8" name="Freeform: Shape 1112"/>
                        <p:cNvSpPr/>
                        <p:nvPr/>
                      </p:nvSpPr>
                      <p:spPr>
                        <a:xfrm>
                          <a:off x="5505542" y="3997360"/>
                          <a:ext cx="65557" cy="36948"/>
                        </a:xfrm>
                        <a:custGeom>
                          <a:avLst/>
                          <a:gdLst>
                            <a:gd name="connsiteX0" fmla="*/ 5813 w 65557"/>
                            <a:gd name="connsiteY0" fmla="*/ 16951 h 36948"/>
                            <a:gd name="connsiteX1" fmla="*/ 13718 w 65557"/>
                            <a:gd name="connsiteY1" fmla="*/ 8855 h 36948"/>
                            <a:gd name="connsiteX2" fmla="*/ 17147 w 65557"/>
                            <a:gd name="connsiteY2" fmla="*/ 7998 h 36948"/>
                            <a:gd name="connsiteX3" fmla="*/ 17147 w 65557"/>
                            <a:gd name="connsiteY3" fmla="*/ 12093 h 36948"/>
                            <a:gd name="connsiteX4" fmla="*/ 17360 w 65557"/>
                            <a:gd name="connsiteY4" fmla="*/ 13012 h 36948"/>
                            <a:gd name="connsiteX5" fmla="*/ 18005 w 65557"/>
                            <a:gd name="connsiteY5" fmla="*/ 13046 h 36948"/>
                            <a:gd name="connsiteX6" fmla="*/ 26768 w 65557"/>
                            <a:gd name="connsiteY6" fmla="*/ 15808 h 36948"/>
                            <a:gd name="connsiteX7" fmla="*/ 26758 w 65557"/>
                            <a:gd name="connsiteY7" fmla="*/ 16751 h 36948"/>
                            <a:gd name="connsiteX8" fmla="*/ 26768 w 65557"/>
                            <a:gd name="connsiteY8" fmla="*/ 16761 h 36948"/>
                            <a:gd name="connsiteX9" fmla="*/ 31530 w 65557"/>
                            <a:gd name="connsiteY9" fmla="*/ 18666 h 36948"/>
                            <a:gd name="connsiteX10" fmla="*/ 31842 w 65557"/>
                            <a:gd name="connsiteY10" fmla="*/ 19555 h 36948"/>
                            <a:gd name="connsiteX11" fmla="*/ 32197 w 65557"/>
                            <a:gd name="connsiteY11" fmla="*/ 19618 h 36948"/>
                            <a:gd name="connsiteX12" fmla="*/ 42198 w 65557"/>
                            <a:gd name="connsiteY12" fmla="*/ 19618 h 36948"/>
                            <a:gd name="connsiteX13" fmla="*/ 46675 w 65557"/>
                            <a:gd name="connsiteY13" fmla="*/ 20190 h 36948"/>
                            <a:gd name="connsiteX14" fmla="*/ 45627 w 65557"/>
                            <a:gd name="connsiteY14" fmla="*/ 24762 h 36948"/>
                            <a:gd name="connsiteX15" fmla="*/ 45560 w 65557"/>
                            <a:gd name="connsiteY15" fmla="*/ 25837 h 36948"/>
                            <a:gd name="connsiteX16" fmla="*/ 45627 w 65557"/>
                            <a:gd name="connsiteY16" fmla="*/ 25904 h 36948"/>
                            <a:gd name="connsiteX17" fmla="*/ 47532 w 65557"/>
                            <a:gd name="connsiteY17" fmla="*/ 29429 h 36948"/>
                            <a:gd name="connsiteX18" fmla="*/ 47532 w 65557"/>
                            <a:gd name="connsiteY18" fmla="*/ 30572 h 36948"/>
                            <a:gd name="connsiteX19" fmla="*/ 60677 w 65557"/>
                            <a:gd name="connsiteY19" fmla="*/ 33334 h 36948"/>
                            <a:gd name="connsiteX20" fmla="*/ 64868 w 65557"/>
                            <a:gd name="connsiteY20" fmla="*/ 36858 h 36948"/>
                            <a:gd name="connsiteX21" fmla="*/ 64868 w 65557"/>
                            <a:gd name="connsiteY21" fmla="*/ 35430 h 36948"/>
                            <a:gd name="connsiteX22" fmla="*/ 61439 w 65557"/>
                            <a:gd name="connsiteY22" fmla="*/ 29143 h 36948"/>
                            <a:gd name="connsiteX23" fmla="*/ 50866 w 65557"/>
                            <a:gd name="connsiteY23" fmla="*/ 29143 h 36948"/>
                            <a:gd name="connsiteX24" fmla="*/ 49818 w 65557"/>
                            <a:gd name="connsiteY24" fmla="*/ 25524 h 36948"/>
                            <a:gd name="connsiteX25" fmla="*/ 48104 w 65557"/>
                            <a:gd name="connsiteY25" fmla="*/ 24762 h 36948"/>
                            <a:gd name="connsiteX26" fmla="*/ 47437 w 65557"/>
                            <a:gd name="connsiteY26" fmla="*/ 24095 h 36948"/>
                            <a:gd name="connsiteX27" fmla="*/ 47437 w 65557"/>
                            <a:gd name="connsiteY27" fmla="*/ 22952 h 36948"/>
                            <a:gd name="connsiteX28" fmla="*/ 48104 w 65557"/>
                            <a:gd name="connsiteY28" fmla="*/ 21714 h 36948"/>
                            <a:gd name="connsiteX29" fmla="*/ 38579 w 65557"/>
                            <a:gd name="connsiteY29" fmla="*/ 17808 h 36948"/>
                            <a:gd name="connsiteX30" fmla="*/ 32959 w 65557"/>
                            <a:gd name="connsiteY30" fmla="*/ 17808 h 36948"/>
                            <a:gd name="connsiteX31" fmla="*/ 32959 w 65557"/>
                            <a:gd name="connsiteY31" fmla="*/ 16475 h 36948"/>
                            <a:gd name="connsiteX32" fmla="*/ 28387 w 65557"/>
                            <a:gd name="connsiteY32" fmla="*/ 14570 h 36948"/>
                            <a:gd name="connsiteX33" fmla="*/ 28387 w 65557"/>
                            <a:gd name="connsiteY33" fmla="*/ 11808 h 36948"/>
                            <a:gd name="connsiteX34" fmla="*/ 19910 w 65557"/>
                            <a:gd name="connsiteY34" fmla="*/ 10760 h 36948"/>
                            <a:gd name="connsiteX35" fmla="*/ 18481 w 65557"/>
                            <a:gd name="connsiteY35" fmla="*/ 10760 h 36948"/>
                            <a:gd name="connsiteX36" fmla="*/ 19814 w 65557"/>
                            <a:gd name="connsiteY36" fmla="*/ 9426 h 36948"/>
                            <a:gd name="connsiteX37" fmla="*/ 19814 w 65557"/>
                            <a:gd name="connsiteY37" fmla="*/ 7617 h 36948"/>
                            <a:gd name="connsiteX38" fmla="*/ 16957 w 65557"/>
                            <a:gd name="connsiteY38" fmla="*/ 5997 h 36948"/>
                            <a:gd name="connsiteX39" fmla="*/ 12956 w 65557"/>
                            <a:gd name="connsiteY39" fmla="*/ 6759 h 36948"/>
                            <a:gd name="connsiteX40" fmla="*/ 13623 w 65557"/>
                            <a:gd name="connsiteY40" fmla="*/ 2378 h 36948"/>
                            <a:gd name="connsiteX41" fmla="*/ 4098 w 65557"/>
                            <a:gd name="connsiteY41" fmla="*/ 2378 h 36948"/>
                            <a:gd name="connsiteX42" fmla="*/ 4098 w 65557"/>
                            <a:gd name="connsiteY42" fmla="*/ 3616 h 36948"/>
                            <a:gd name="connsiteX43" fmla="*/ 10099 w 65557"/>
                            <a:gd name="connsiteY43" fmla="*/ 1902 h 36948"/>
                            <a:gd name="connsiteX44" fmla="*/ 9337 w 65557"/>
                            <a:gd name="connsiteY44" fmla="*/ 8379 h 36948"/>
                            <a:gd name="connsiteX45" fmla="*/ 6289 w 65557"/>
                            <a:gd name="connsiteY45" fmla="*/ 9903 h 36948"/>
                            <a:gd name="connsiteX46" fmla="*/ 2 w 65557"/>
                            <a:gd name="connsiteY46" fmla="*/ 13903 h 36948"/>
                            <a:gd name="connsiteX47" fmla="*/ 5813 w 65557"/>
                            <a:gd name="connsiteY47" fmla="*/ 16951 h 36948"/>
                            <a:gd name="connsiteX48" fmla="*/ 7432 w 65557"/>
                            <a:gd name="connsiteY48" fmla="*/ 12093 h 36948"/>
                            <a:gd name="connsiteX49" fmla="*/ 9813 w 65557"/>
                            <a:gd name="connsiteY49" fmla="*/ 10855 h 36948"/>
                            <a:gd name="connsiteX50" fmla="*/ 5813 w 65557"/>
                            <a:gd name="connsiteY50" fmla="*/ 15046 h 36948"/>
                            <a:gd name="connsiteX51" fmla="*/ 3431 w 65557"/>
                            <a:gd name="connsiteY51" fmla="*/ 15046 h 36948"/>
                            <a:gd name="connsiteX52" fmla="*/ 7432 w 65557"/>
                            <a:gd name="connsiteY52" fmla="*/ 12093 h 36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557" h="36948">
                              <a:moveTo>
                                <a:pt x="5813" y="16951"/>
                              </a:moveTo>
                              <a:cubicBezTo>
                                <a:pt x="9060" y="14927"/>
                                <a:pt x="11772" y="12150"/>
                                <a:pt x="13718" y="8855"/>
                              </a:cubicBezTo>
                              <a:cubicBezTo>
                                <a:pt x="14781" y="8311"/>
                                <a:pt x="15954" y="8018"/>
                                <a:pt x="17147" y="7998"/>
                              </a:cubicBezTo>
                              <a:cubicBezTo>
                                <a:pt x="21624" y="8664"/>
                                <a:pt x="17814" y="10379"/>
                                <a:pt x="17147" y="12093"/>
                              </a:cubicBezTo>
                              <a:cubicBezTo>
                                <a:pt x="16952" y="12406"/>
                                <a:pt x="17048" y="12817"/>
                                <a:pt x="17360" y="13012"/>
                              </a:cubicBezTo>
                              <a:cubicBezTo>
                                <a:pt x="17555" y="13133"/>
                                <a:pt x="17798" y="13146"/>
                                <a:pt x="18005" y="13046"/>
                              </a:cubicBezTo>
                              <a:cubicBezTo>
                                <a:pt x="21148" y="12570"/>
                                <a:pt x="28768" y="10665"/>
                                <a:pt x="26768" y="15808"/>
                              </a:cubicBezTo>
                              <a:cubicBezTo>
                                <a:pt x="26505" y="16066"/>
                                <a:pt x="26500" y="16488"/>
                                <a:pt x="26758" y="16751"/>
                              </a:cubicBezTo>
                              <a:cubicBezTo>
                                <a:pt x="26761" y="16754"/>
                                <a:pt x="26764" y="16757"/>
                                <a:pt x="26768" y="16761"/>
                              </a:cubicBezTo>
                              <a:cubicBezTo>
                                <a:pt x="27720" y="16761"/>
                                <a:pt x="32006" y="17618"/>
                                <a:pt x="31530" y="18666"/>
                              </a:cubicBezTo>
                              <a:cubicBezTo>
                                <a:pt x="31371" y="18998"/>
                                <a:pt x="31510" y="19396"/>
                                <a:pt x="31842" y="19555"/>
                              </a:cubicBezTo>
                              <a:cubicBezTo>
                                <a:pt x="31952" y="19609"/>
                                <a:pt x="32075" y="19630"/>
                                <a:pt x="32197" y="19618"/>
                              </a:cubicBezTo>
                              <a:cubicBezTo>
                                <a:pt x="35531" y="19618"/>
                                <a:pt x="38864" y="19618"/>
                                <a:pt x="42198" y="19618"/>
                              </a:cubicBezTo>
                              <a:cubicBezTo>
                                <a:pt x="43706" y="19649"/>
                                <a:pt x="45207" y="19841"/>
                                <a:pt x="46675" y="20190"/>
                              </a:cubicBezTo>
                              <a:cubicBezTo>
                                <a:pt x="47723" y="21333"/>
                                <a:pt x="46103" y="23904"/>
                                <a:pt x="45627" y="24762"/>
                              </a:cubicBezTo>
                              <a:cubicBezTo>
                                <a:pt x="45311" y="25040"/>
                                <a:pt x="45281" y="25521"/>
                                <a:pt x="45560" y="25837"/>
                              </a:cubicBezTo>
                              <a:cubicBezTo>
                                <a:pt x="45581" y="25861"/>
                                <a:pt x="45603" y="25884"/>
                                <a:pt x="45627" y="25904"/>
                              </a:cubicBezTo>
                              <a:cubicBezTo>
                                <a:pt x="47342" y="26667"/>
                                <a:pt x="48675" y="27619"/>
                                <a:pt x="47532" y="29429"/>
                              </a:cubicBezTo>
                              <a:cubicBezTo>
                                <a:pt x="46389" y="31239"/>
                                <a:pt x="47532" y="30477"/>
                                <a:pt x="47532" y="30572"/>
                              </a:cubicBezTo>
                              <a:cubicBezTo>
                                <a:pt x="51818" y="31810"/>
                                <a:pt x="59438" y="28286"/>
                                <a:pt x="60677" y="33334"/>
                              </a:cubicBezTo>
                              <a:cubicBezTo>
                                <a:pt x="61439" y="36477"/>
                                <a:pt x="60677" y="37239"/>
                                <a:pt x="64868" y="36858"/>
                              </a:cubicBezTo>
                              <a:cubicBezTo>
                                <a:pt x="65534" y="36858"/>
                                <a:pt x="66011" y="35525"/>
                                <a:pt x="64868" y="35430"/>
                              </a:cubicBezTo>
                              <a:cubicBezTo>
                                <a:pt x="60772" y="35430"/>
                                <a:pt x="63725" y="30762"/>
                                <a:pt x="61439" y="29143"/>
                              </a:cubicBezTo>
                              <a:cubicBezTo>
                                <a:pt x="59153" y="27524"/>
                                <a:pt x="53438" y="30667"/>
                                <a:pt x="50866" y="29143"/>
                              </a:cubicBezTo>
                              <a:cubicBezTo>
                                <a:pt x="48294" y="27619"/>
                                <a:pt x="51342" y="27333"/>
                                <a:pt x="49818" y="25524"/>
                              </a:cubicBezTo>
                              <a:cubicBezTo>
                                <a:pt x="48294" y="23714"/>
                                <a:pt x="48389" y="25524"/>
                                <a:pt x="48104" y="24762"/>
                              </a:cubicBezTo>
                              <a:cubicBezTo>
                                <a:pt x="47818" y="24000"/>
                                <a:pt x="47532" y="24095"/>
                                <a:pt x="47437" y="24095"/>
                              </a:cubicBezTo>
                              <a:cubicBezTo>
                                <a:pt x="47342" y="24095"/>
                                <a:pt x="47437" y="24095"/>
                                <a:pt x="47437" y="22952"/>
                              </a:cubicBezTo>
                              <a:cubicBezTo>
                                <a:pt x="47437" y="21809"/>
                                <a:pt x="48008" y="22190"/>
                                <a:pt x="48104" y="21714"/>
                              </a:cubicBezTo>
                              <a:cubicBezTo>
                                <a:pt x="49056" y="16951"/>
                                <a:pt x="41436" y="18094"/>
                                <a:pt x="38579" y="17808"/>
                              </a:cubicBezTo>
                              <a:cubicBezTo>
                                <a:pt x="36707" y="17904"/>
                                <a:pt x="34831" y="17904"/>
                                <a:pt x="32959" y="17808"/>
                              </a:cubicBezTo>
                              <a:cubicBezTo>
                                <a:pt x="32959" y="17808"/>
                                <a:pt x="32959" y="16666"/>
                                <a:pt x="32959" y="16475"/>
                              </a:cubicBezTo>
                              <a:cubicBezTo>
                                <a:pt x="32959" y="16284"/>
                                <a:pt x="28482" y="14760"/>
                                <a:pt x="28387" y="14570"/>
                              </a:cubicBezTo>
                              <a:cubicBezTo>
                                <a:pt x="28292" y="14379"/>
                                <a:pt x="29435" y="12855"/>
                                <a:pt x="28387" y="11808"/>
                              </a:cubicBezTo>
                              <a:cubicBezTo>
                                <a:pt x="27339" y="10760"/>
                                <a:pt x="21910" y="10665"/>
                                <a:pt x="19910" y="10760"/>
                              </a:cubicBezTo>
                              <a:lnTo>
                                <a:pt x="18481" y="10760"/>
                              </a:lnTo>
                              <a:cubicBezTo>
                                <a:pt x="19197" y="10714"/>
                                <a:pt x="19768" y="10143"/>
                                <a:pt x="19814" y="9426"/>
                              </a:cubicBezTo>
                              <a:cubicBezTo>
                                <a:pt x="19814" y="8855"/>
                                <a:pt x="19814" y="8474"/>
                                <a:pt x="19814" y="7617"/>
                              </a:cubicBezTo>
                              <a:cubicBezTo>
                                <a:pt x="19814" y="6759"/>
                                <a:pt x="18290" y="6093"/>
                                <a:pt x="16957" y="5997"/>
                              </a:cubicBezTo>
                              <a:cubicBezTo>
                                <a:pt x="15579" y="5888"/>
                                <a:pt x="14198" y="6152"/>
                                <a:pt x="12956" y="6759"/>
                              </a:cubicBezTo>
                              <a:cubicBezTo>
                                <a:pt x="13619" y="5400"/>
                                <a:pt x="13852" y="3872"/>
                                <a:pt x="13623" y="2378"/>
                              </a:cubicBezTo>
                              <a:cubicBezTo>
                                <a:pt x="12480" y="-2289"/>
                                <a:pt x="7241" y="1140"/>
                                <a:pt x="4098" y="2378"/>
                              </a:cubicBezTo>
                              <a:cubicBezTo>
                                <a:pt x="3431" y="2378"/>
                                <a:pt x="3241" y="3902"/>
                                <a:pt x="4098" y="3616"/>
                              </a:cubicBezTo>
                              <a:cubicBezTo>
                                <a:pt x="4955" y="3330"/>
                                <a:pt x="8670" y="1616"/>
                                <a:pt x="10099" y="1902"/>
                              </a:cubicBezTo>
                              <a:cubicBezTo>
                                <a:pt x="11528" y="2187"/>
                                <a:pt x="10766" y="6093"/>
                                <a:pt x="9337" y="8379"/>
                              </a:cubicBezTo>
                              <a:lnTo>
                                <a:pt x="6289" y="9903"/>
                              </a:lnTo>
                              <a:cubicBezTo>
                                <a:pt x="3871" y="10644"/>
                                <a:pt x="1698" y="12026"/>
                                <a:pt x="2" y="13903"/>
                              </a:cubicBezTo>
                              <a:cubicBezTo>
                                <a:pt x="-93" y="17523"/>
                                <a:pt x="2765" y="18570"/>
                                <a:pt x="5813" y="16951"/>
                              </a:cubicBezTo>
                              <a:close/>
                              <a:moveTo>
                                <a:pt x="7432" y="12093"/>
                              </a:moveTo>
                              <a:lnTo>
                                <a:pt x="9813" y="10855"/>
                              </a:lnTo>
                              <a:cubicBezTo>
                                <a:pt x="8869" y="12578"/>
                                <a:pt x="7489" y="14023"/>
                                <a:pt x="5813" y="15046"/>
                              </a:cubicBezTo>
                              <a:cubicBezTo>
                                <a:pt x="5813" y="15046"/>
                                <a:pt x="2574" y="16189"/>
                                <a:pt x="3431" y="15046"/>
                              </a:cubicBezTo>
                              <a:cubicBezTo>
                                <a:pt x="4480" y="13725"/>
                                <a:pt x="5860" y="12706"/>
                                <a:pt x="7432" y="120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29" name="Freeform: Shape 1113"/>
                        <p:cNvSpPr/>
                        <p:nvPr/>
                      </p:nvSpPr>
                      <p:spPr>
                        <a:xfrm>
                          <a:off x="5453176" y="3964588"/>
                          <a:ext cx="49788" cy="27878"/>
                        </a:xfrm>
                        <a:custGeom>
                          <a:avLst/>
                          <a:gdLst>
                            <a:gd name="connsiteX0" fmla="*/ 77 w 49788"/>
                            <a:gd name="connsiteY0" fmla="*/ 15338 h 27878"/>
                            <a:gd name="connsiteX1" fmla="*/ 77 w 49788"/>
                            <a:gd name="connsiteY1" fmla="*/ 16005 h 27878"/>
                            <a:gd name="connsiteX2" fmla="*/ 8459 w 49788"/>
                            <a:gd name="connsiteY2" fmla="*/ 8575 h 27878"/>
                            <a:gd name="connsiteX3" fmla="*/ 13126 w 49788"/>
                            <a:gd name="connsiteY3" fmla="*/ 10099 h 27878"/>
                            <a:gd name="connsiteX4" fmla="*/ 12364 w 49788"/>
                            <a:gd name="connsiteY4" fmla="*/ 12290 h 27878"/>
                            <a:gd name="connsiteX5" fmla="*/ 13031 w 49788"/>
                            <a:gd name="connsiteY5" fmla="*/ 13052 h 27878"/>
                            <a:gd name="connsiteX6" fmla="*/ 20365 w 49788"/>
                            <a:gd name="connsiteY6" fmla="*/ 14099 h 27878"/>
                            <a:gd name="connsiteX7" fmla="*/ 20365 w 49788"/>
                            <a:gd name="connsiteY7" fmla="*/ 14862 h 27878"/>
                            <a:gd name="connsiteX8" fmla="*/ 26175 w 49788"/>
                            <a:gd name="connsiteY8" fmla="*/ 16671 h 27878"/>
                            <a:gd name="connsiteX9" fmla="*/ 25223 w 49788"/>
                            <a:gd name="connsiteY9" fmla="*/ 20577 h 27878"/>
                            <a:gd name="connsiteX10" fmla="*/ 29319 w 49788"/>
                            <a:gd name="connsiteY10" fmla="*/ 20577 h 27878"/>
                            <a:gd name="connsiteX11" fmla="*/ 31605 w 49788"/>
                            <a:gd name="connsiteY11" fmla="*/ 19815 h 27878"/>
                            <a:gd name="connsiteX12" fmla="*/ 31605 w 49788"/>
                            <a:gd name="connsiteY12" fmla="*/ 20957 h 27878"/>
                            <a:gd name="connsiteX13" fmla="*/ 32462 w 49788"/>
                            <a:gd name="connsiteY13" fmla="*/ 22196 h 27878"/>
                            <a:gd name="connsiteX14" fmla="*/ 34367 w 49788"/>
                            <a:gd name="connsiteY14" fmla="*/ 22196 h 27878"/>
                            <a:gd name="connsiteX15" fmla="*/ 35605 w 49788"/>
                            <a:gd name="connsiteY15" fmla="*/ 21434 h 27878"/>
                            <a:gd name="connsiteX16" fmla="*/ 38177 w 49788"/>
                            <a:gd name="connsiteY16" fmla="*/ 22196 h 27878"/>
                            <a:gd name="connsiteX17" fmla="*/ 41320 w 49788"/>
                            <a:gd name="connsiteY17" fmla="*/ 23148 h 27878"/>
                            <a:gd name="connsiteX18" fmla="*/ 40844 w 49788"/>
                            <a:gd name="connsiteY18" fmla="*/ 27244 h 27878"/>
                            <a:gd name="connsiteX19" fmla="*/ 48750 w 49788"/>
                            <a:gd name="connsiteY19" fmla="*/ 27244 h 27878"/>
                            <a:gd name="connsiteX20" fmla="*/ 48750 w 49788"/>
                            <a:gd name="connsiteY20" fmla="*/ 25625 h 27878"/>
                            <a:gd name="connsiteX21" fmla="*/ 45035 w 49788"/>
                            <a:gd name="connsiteY21" fmla="*/ 25625 h 27878"/>
                            <a:gd name="connsiteX22" fmla="*/ 43225 w 49788"/>
                            <a:gd name="connsiteY22" fmla="*/ 21720 h 27878"/>
                            <a:gd name="connsiteX23" fmla="*/ 42654 w 49788"/>
                            <a:gd name="connsiteY23" fmla="*/ 20767 h 27878"/>
                            <a:gd name="connsiteX24" fmla="*/ 37319 w 49788"/>
                            <a:gd name="connsiteY24" fmla="*/ 18767 h 27878"/>
                            <a:gd name="connsiteX25" fmla="*/ 34748 w 49788"/>
                            <a:gd name="connsiteY25" fmla="*/ 19815 h 27878"/>
                            <a:gd name="connsiteX26" fmla="*/ 33319 w 49788"/>
                            <a:gd name="connsiteY26" fmla="*/ 17243 h 27878"/>
                            <a:gd name="connsiteX27" fmla="*/ 32589 w 49788"/>
                            <a:gd name="connsiteY27" fmla="*/ 16646 h 27878"/>
                            <a:gd name="connsiteX28" fmla="*/ 32462 w 49788"/>
                            <a:gd name="connsiteY28" fmla="*/ 16671 h 27878"/>
                            <a:gd name="connsiteX29" fmla="*/ 27128 w 49788"/>
                            <a:gd name="connsiteY29" fmla="*/ 16671 h 27878"/>
                            <a:gd name="connsiteX30" fmla="*/ 28842 w 49788"/>
                            <a:gd name="connsiteY30" fmla="*/ 14481 h 27878"/>
                            <a:gd name="connsiteX31" fmla="*/ 26842 w 49788"/>
                            <a:gd name="connsiteY31" fmla="*/ 12099 h 27878"/>
                            <a:gd name="connsiteX32" fmla="*/ 23699 w 49788"/>
                            <a:gd name="connsiteY32" fmla="*/ 12099 h 27878"/>
                            <a:gd name="connsiteX33" fmla="*/ 21698 w 49788"/>
                            <a:gd name="connsiteY33" fmla="*/ 11052 h 27878"/>
                            <a:gd name="connsiteX34" fmla="*/ 17889 w 49788"/>
                            <a:gd name="connsiteY34" fmla="*/ 9813 h 27878"/>
                            <a:gd name="connsiteX35" fmla="*/ 15412 w 49788"/>
                            <a:gd name="connsiteY35" fmla="*/ 9813 h 27878"/>
                            <a:gd name="connsiteX36" fmla="*/ 14555 w 49788"/>
                            <a:gd name="connsiteY36" fmla="*/ 8384 h 27878"/>
                            <a:gd name="connsiteX37" fmla="*/ 15031 w 49788"/>
                            <a:gd name="connsiteY37" fmla="*/ 5527 h 27878"/>
                            <a:gd name="connsiteX38" fmla="*/ 11412 w 49788"/>
                            <a:gd name="connsiteY38" fmla="*/ 4098 h 27878"/>
                            <a:gd name="connsiteX39" fmla="*/ 7983 w 49788"/>
                            <a:gd name="connsiteY39" fmla="*/ 5241 h 27878"/>
                            <a:gd name="connsiteX40" fmla="*/ 4649 w 49788"/>
                            <a:gd name="connsiteY40" fmla="*/ 3 h 27878"/>
                            <a:gd name="connsiteX41" fmla="*/ 4173 w 49788"/>
                            <a:gd name="connsiteY41" fmla="*/ 1527 h 27878"/>
                            <a:gd name="connsiteX42" fmla="*/ 5601 w 49788"/>
                            <a:gd name="connsiteY42" fmla="*/ 6480 h 27878"/>
                            <a:gd name="connsiteX43" fmla="*/ 77 w 49788"/>
                            <a:gd name="connsiteY43" fmla="*/ 15338 h 27878"/>
                            <a:gd name="connsiteX44" fmla="*/ 3601 w 49788"/>
                            <a:gd name="connsiteY44" fmla="*/ 12671 h 27878"/>
                            <a:gd name="connsiteX45" fmla="*/ 6173 w 49788"/>
                            <a:gd name="connsiteY45" fmla="*/ 10099 h 27878"/>
                            <a:gd name="connsiteX46" fmla="*/ 6173 w 49788"/>
                            <a:gd name="connsiteY46" fmla="*/ 11147 h 27878"/>
                            <a:gd name="connsiteX47" fmla="*/ 3601 w 49788"/>
                            <a:gd name="connsiteY47" fmla="*/ 12671 h 278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49788" h="27878">
                              <a:moveTo>
                                <a:pt x="77" y="15338"/>
                              </a:moveTo>
                              <a:cubicBezTo>
                                <a:pt x="-26" y="15548"/>
                                <a:pt x="-26" y="15794"/>
                                <a:pt x="77" y="16005"/>
                              </a:cubicBezTo>
                              <a:cubicBezTo>
                                <a:pt x="3792" y="17148"/>
                                <a:pt x="7125" y="12861"/>
                                <a:pt x="8459" y="8575"/>
                              </a:cubicBezTo>
                              <a:cubicBezTo>
                                <a:pt x="9792" y="8575"/>
                                <a:pt x="12650" y="8004"/>
                                <a:pt x="13126" y="10099"/>
                              </a:cubicBezTo>
                              <a:cubicBezTo>
                                <a:pt x="12828" y="10813"/>
                                <a:pt x="12573" y="11545"/>
                                <a:pt x="12364" y="12290"/>
                              </a:cubicBezTo>
                              <a:cubicBezTo>
                                <a:pt x="12364" y="12290"/>
                                <a:pt x="12364" y="12957"/>
                                <a:pt x="13031" y="13052"/>
                              </a:cubicBezTo>
                              <a:cubicBezTo>
                                <a:pt x="15031" y="13052"/>
                                <a:pt x="21318" y="10671"/>
                                <a:pt x="20365" y="14099"/>
                              </a:cubicBezTo>
                              <a:cubicBezTo>
                                <a:pt x="20365" y="14099"/>
                                <a:pt x="20365" y="14766"/>
                                <a:pt x="20365" y="14862"/>
                              </a:cubicBezTo>
                              <a:cubicBezTo>
                                <a:pt x="20365" y="14957"/>
                                <a:pt x="25604" y="14099"/>
                                <a:pt x="26175" y="16671"/>
                              </a:cubicBezTo>
                              <a:cubicBezTo>
                                <a:pt x="26175" y="17814"/>
                                <a:pt x="23889" y="18957"/>
                                <a:pt x="25223" y="20577"/>
                              </a:cubicBezTo>
                              <a:cubicBezTo>
                                <a:pt x="26556" y="22196"/>
                                <a:pt x="28080" y="21053"/>
                                <a:pt x="29319" y="20577"/>
                              </a:cubicBezTo>
                              <a:cubicBezTo>
                                <a:pt x="30557" y="20100"/>
                                <a:pt x="30747" y="19529"/>
                                <a:pt x="31605" y="19815"/>
                              </a:cubicBezTo>
                              <a:cubicBezTo>
                                <a:pt x="32462" y="20100"/>
                                <a:pt x="31605" y="20577"/>
                                <a:pt x="31605" y="20957"/>
                              </a:cubicBezTo>
                              <a:cubicBezTo>
                                <a:pt x="31605" y="21339"/>
                                <a:pt x="32081" y="21910"/>
                                <a:pt x="32462" y="22196"/>
                              </a:cubicBezTo>
                              <a:cubicBezTo>
                                <a:pt x="32843" y="22482"/>
                                <a:pt x="33700" y="22196"/>
                                <a:pt x="34367" y="22196"/>
                              </a:cubicBezTo>
                              <a:cubicBezTo>
                                <a:pt x="35034" y="22196"/>
                                <a:pt x="35224" y="21529"/>
                                <a:pt x="35605" y="21434"/>
                              </a:cubicBezTo>
                              <a:cubicBezTo>
                                <a:pt x="36489" y="21586"/>
                                <a:pt x="37352" y="21842"/>
                                <a:pt x="38177" y="22196"/>
                              </a:cubicBezTo>
                              <a:cubicBezTo>
                                <a:pt x="38177" y="22196"/>
                                <a:pt x="41701" y="23815"/>
                                <a:pt x="41320" y="23148"/>
                              </a:cubicBezTo>
                              <a:cubicBezTo>
                                <a:pt x="41892" y="24101"/>
                                <a:pt x="39701" y="25815"/>
                                <a:pt x="40844" y="27244"/>
                              </a:cubicBezTo>
                              <a:cubicBezTo>
                                <a:pt x="41987" y="28673"/>
                                <a:pt x="47226" y="27244"/>
                                <a:pt x="48750" y="27244"/>
                              </a:cubicBezTo>
                              <a:cubicBezTo>
                                <a:pt x="50273" y="27244"/>
                                <a:pt x="49988" y="25625"/>
                                <a:pt x="48750" y="25625"/>
                              </a:cubicBezTo>
                              <a:cubicBezTo>
                                <a:pt x="47511" y="25625"/>
                                <a:pt x="45130" y="26196"/>
                                <a:pt x="45035" y="25625"/>
                              </a:cubicBezTo>
                              <a:cubicBezTo>
                                <a:pt x="41796" y="24291"/>
                                <a:pt x="42654" y="23339"/>
                                <a:pt x="43225" y="21720"/>
                              </a:cubicBezTo>
                              <a:cubicBezTo>
                                <a:pt x="43797" y="20100"/>
                                <a:pt x="43225" y="20672"/>
                                <a:pt x="42654" y="20767"/>
                              </a:cubicBezTo>
                              <a:cubicBezTo>
                                <a:pt x="40463" y="20767"/>
                                <a:pt x="39034" y="18767"/>
                                <a:pt x="37319" y="18767"/>
                              </a:cubicBezTo>
                              <a:cubicBezTo>
                                <a:pt x="35605" y="18767"/>
                                <a:pt x="35034" y="19815"/>
                                <a:pt x="34748" y="19815"/>
                              </a:cubicBezTo>
                              <a:cubicBezTo>
                                <a:pt x="32176" y="19815"/>
                                <a:pt x="33414" y="18957"/>
                                <a:pt x="33319" y="17243"/>
                              </a:cubicBezTo>
                              <a:cubicBezTo>
                                <a:pt x="33282" y="16876"/>
                                <a:pt x="32956" y="16609"/>
                                <a:pt x="32589" y="16646"/>
                              </a:cubicBezTo>
                              <a:cubicBezTo>
                                <a:pt x="32546" y="16650"/>
                                <a:pt x="32503" y="16659"/>
                                <a:pt x="32462" y="16671"/>
                              </a:cubicBezTo>
                              <a:cubicBezTo>
                                <a:pt x="31033" y="17243"/>
                                <a:pt x="27223" y="20196"/>
                                <a:pt x="27128" y="16671"/>
                              </a:cubicBezTo>
                              <a:cubicBezTo>
                                <a:pt x="27128" y="16671"/>
                                <a:pt x="28747" y="15242"/>
                                <a:pt x="28842" y="14481"/>
                              </a:cubicBezTo>
                              <a:cubicBezTo>
                                <a:pt x="28938" y="13719"/>
                                <a:pt x="28271" y="12480"/>
                                <a:pt x="26842" y="12099"/>
                              </a:cubicBezTo>
                              <a:cubicBezTo>
                                <a:pt x="25808" y="11863"/>
                                <a:pt x="24733" y="11863"/>
                                <a:pt x="23699" y="12099"/>
                              </a:cubicBezTo>
                              <a:cubicBezTo>
                                <a:pt x="19603" y="12671"/>
                                <a:pt x="23032" y="12099"/>
                                <a:pt x="21698" y="11052"/>
                              </a:cubicBezTo>
                              <a:cubicBezTo>
                                <a:pt x="20742" y="9987"/>
                                <a:pt x="19289" y="9515"/>
                                <a:pt x="17889" y="9813"/>
                              </a:cubicBezTo>
                              <a:cubicBezTo>
                                <a:pt x="17065" y="9896"/>
                                <a:pt x="16235" y="9896"/>
                                <a:pt x="15412" y="9813"/>
                              </a:cubicBezTo>
                              <a:cubicBezTo>
                                <a:pt x="13126" y="9242"/>
                                <a:pt x="14650" y="9813"/>
                                <a:pt x="14555" y="8384"/>
                              </a:cubicBezTo>
                              <a:cubicBezTo>
                                <a:pt x="14460" y="6956"/>
                                <a:pt x="15317" y="6670"/>
                                <a:pt x="15031" y="5527"/>
                              </a:cubicBezTo>
                              <a:cubicBezTo>
                                <a:pt x="14745" y="4384"/>
                                <a:pt x="13221" y="3813"/>
                                <a:pt x="11412" y="4098"/>
                              </a:cubicBezTo>
                              <a:cubicBezTo>
                                <a:pt x="10229" y="4349"/>
                                <a:pt x="9079" y="4732"/>
                                <a:pt x="7983" y="5241"/>
                              </a:cubicBezTo>
                              <a:cubicBezTo>
                                <a:pt x="7983" y="2384"/>
                                <a:pt x="7411" y="-93"/>
                                <a:pt x="4649" y="3"/>
                              </a:cubicBezTo>
                              <a:cubicBezTo>
                                <a:pt x="3887" y="3"/>
                                <a:pt x="3220" y="1431"/>
                                <a:pt x="4173" y="1527"/>
                              </a:cubicBezTo>
                              <a:cubicBezTo>
                                <a:pt x="5125" y="1622"/>
                                <a:pt x="6173" y="4289"/>
                                <a:pt x="5601" y="6480"/>
                              </a:cubicBezTo>
                              <a:cubicBezTo>
                                <a:pt x="3601" y="9623"/>
                                <a:pt x="363" y="12480"/>
                                <a:pt x="77" y="15338"/>
                              </a:cubicBezTo>
                              <a:close/>
                              <a:moveTo>
                                <a:pt x="3601" y="12671"/>
                              </a:moveTo>
                              <a:cubicBezTo>
                                <a:pt x="4303" y="11671"/>
                                <a:pt x="5173" y="10801"/>
                                <a:pt x="6173" y="10099"/>
                              </a:cubicBezTo>
                              <a:cubicBezTo>
                                <a:pt x="6242" y="10445"/>
                                <a:pt x="6242" y="10801"/>
                                <a:pt x="6173" y="11147"/>
                              </a:cubicBezTo>
                              <a:cubicBezTo>
                                <a:pt x="5411" y="11718"/>
                                <a:pt x="2934" y="14766"/>
                                <a:pt x="3601" y="12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0" name="Freeform: Shape 1114"/>
                        <p:cNvSpPr/>
                        <p:nvPr/>
                      </p:nvSpPr>
                      <p:spPr>
                        <a:xfrm>
                          <a:off x="5494212" y="4035434"/>
                          <a:ext cx="65171" cy="36879"/>
                        </a:xfrm>
                        <a:custGeom>
                          <a:avLst/>
                          <a:gdLst>
                            <a:gd name="connsiteX0" fmla="*/ 5427 w 65171"/>
                            <a:gd name="connsiteY0" fmla="*/ 16882 h 36879"/>
                            <a:gd name="connsiteX1" fmla="*/ 13333 w 65171"/>
                            <a:gd name="connsiteY1" fmla="*/ 8785 h 36879"/>
                            <a:gd name="connsiteX2" fmla="*/ 16762 w 65171"/>
                            <a:gd name="connsiteY2" fmla="*/ 7928 h 36879"/>
                            <a:gd name="connsiteX3" fmla="*/ 16762 w 65171"/>
                            <a:gd name="connsiteY3" fmla="*/ 12024 h 36879"/>
                            <a:gd name="connsiteX4" fmla="*/ 17159 w 65171"/>
                            <a:gd name="connsiteY4" fmla="*/ 13026 h 36879"/>
                            <a:gd name="connsiteX5" fmla="*/ 17619 w 65171"/>
                            <a:gd name="connsiteY5" fmla="*/ 13071 h 36879"/>
                            <a:gd name="connsiteX6" fmla="*/ 26382 w 65171"/>
                            <a:gd name="connsiteY6" fmla="*/ 15739 h 36879"/>
                            <a:gd name="connsiteX7" fmla="*/ 26372 w 65171"/>
                            <a:gd name="connsiteY7" fmla="*/ 16682 h 36879"/>
                            <a:gd name="connsiteX8" fmla="*/ 26382 w 65171"/>
                            <a:gd name="connsiteY8" fmla="*/ 16691 h 36879"/>
                            <a:gd name="connsiteX9" fmla="*/ 31144 w 65171"/>
                            <a:gd name="connsiteY9" fmla="*/ 18596 h 36879"/>
                            <a:gd name="connsiteX10" fmla="*/ 31456 w 65171"/>
                            <a:gd name="connsiteY10" fmla="*/ 19486 h 36879"/>
                            <a:gd name="connsiteX11" fmla="*/ 31811 w 65171"/>
                            <a:gd name="connsiteY11" fmla="*/ 19548 h 36879"/>
                            <a:gd name="connsiteX12" fmla="*/ 41812 w 65171"/>
                            <a:gd name="connsiteY12" fmla="*/ 19549 h 36879"/>
                            <a:gd name="connsiteX13" fmla="*/ 46289 w 65171"/>
                            <a:gd name="connsiteY13" fmla="*/ 20120 h 36879"/>
                            <a:gd name="connsiteX14" fmla="*/ 45241 w 65171"/>
                            <a:gd name="connsiteY14" fmla="*/ 24692 h 36879"/>
                            <a:gd name="connsiteX15" fmla="*/ 45174 w 65171"/>
                            <a:gd name="connsiteY15" fmla="*/ 25768 h 36879"/>
                            <a:gd name="connsiteX16" fmla="*/ 45241 w 65171"/>
                            <a:gd name="connsiteY16" fmla="*/ 25835 h 36879"/>
                            <a:gd name="connsiteX17" fmla="*/ 47146 w 65171"/>
                            <a:gd name="connsiteY17" fmla="*/ 29359 h 36879"/>
                            <a:gd name="connsiteX18" fmla="*/ 47146 w 65171"/>
                            <a:gd name="connsiteY18" fmla="*/ 30502 h 36879"/>
                            <a:gd name="connsiteX19" fmla="*/ 60291 w 65171"/>
                            <a:gd name="connsiteY19" fmla="*/ 33265 h 36879"/>
                            <a:gd name="connsiteX20" fmla="*/ 64482 w 65171"/>
                            <a:gd name="connsiteY20" fmla="*/ 36789 h 36879"/>
                            <a:gd name="connsiteX21" fmla="*/ 64482 w 65171"/>
                            <a:gd name="connsiteY21" fmla="*/ 35456 h 36879"/>
                            <a:gd name="connsiteX22" fmla="*/ 61053 w 65171"/>
                            <a:gd name="connsiteY22" fmla="*/ 29074 h 36879"/>
                            <a:gd name="connsiteX23" fmla="*/ 50480 w 65171"/>
                            <a:gd name="connsiteY23" fmla="*/ 29074 h 36879"/>
                            <a:gd name="connsiteX24" fmla="*/ 49432 w 65171"/>
                            <a:gd name="connsiteY24" fmla="*/ 25454 h 36879"/>
                            <a:gd name="connsiteX25" fmla="*/ 47813 w 65171"/>
                            <a:gd name="connsiteY25" fmla="*/ 24692 h 36879"/>
                            <a:gd name="connsiteX26" fmla="*/ 47051 w 65171"/>
                            <a:gd name="connsiteY26" fmla="*/ 24025 h 36879"/>
                            <a:gd name="connsiteX27" fmla="*/ 47051 w 65171"/>
                            <a:gd name="connsiteY27" fmla="*/ 22882 h 36879"/>
                            <a:gd name="connsiteX28" fmla="*/ 47718 w 65171"/>
                            <a:gd name="connsiteY28" fmla="*/ 21644 h 36879"/>
                            <a:gd name="connsiteX29" fmla="*/ 38193 w 65171"/>
                            <a:gd name="connsiteY29" fmla="*/ 17739 h 36879"/>
                            <a:gd name="connsiteX30" fmla="*/ 32573 w 65171"/>
                            <a:gd name="connsiteY30" fmla="*/ 17739 h 36879"/>
                            <a:gd name="connsiteX31" fmla="*/ 32573 w 65171"/>
                            <a:gd name="connsiteY31" fmla="*/ 16406 h 36879"/>
                            <a:gd name="connsiteX32" fmla="*/ 28001 w 65171"/>
                            <a:gd name="connsiteY32" fmla="*/ 14500 h 36879"/>
                            <a:gd name="connsiteX33" fmla="*/ 28573 w 65171"/>
                            <a:gd name="connsiteY33" fmla="*/ 11738 h 36879"/>
                            <a:gd name="connsiteX34" fmla="*/ 20000 w 65171"/>
                            <a:gd name="connsiteY34" fmla="*/ 10690 h 36879"/>
                            <a:gd name="connsiteX35" fmla="*/ 18571 w 65171"/>
                            <a:gd name="connsiteY35" fmla="*/ 10690 h 36879"/>
                            <a:gd name="connsiteX36" fmla="*/ 19905 w 65171"/>
                            <a:gd name="connsiteY36" fmla="*/ 9452 h 36879"/>
                            <a:gd name="connsiteX37" fmla="*/ 19905 w 65171"/>
                            <a:gd name="connsiteY37" fmla="*/ 7547 h 36879"/>
                            <a:gd name="connsiteX38" fmla="*/ 17047 w 65171"/>
                            <a:gd name="connsiteY38" fmla="*/ 5928 h 36879"/>
                            <a:gd name="connsiteX39" fmla="*/ 13047 w 65171"/>
                            <a:gd name="connsiteY39" fmla="*/ 6690 h 36879"/>
                            <a:gd name="connsiteX40" fmla="*/ 13714 w 65171"/>
                            <a:gd name="connsiteY40" fmla="*/ 2403 h 36879"/>
                            <a:gd name="connsiteX41" fmla="*/ 4189 w 65171"/>
                            <a:gd name="connsiteY41" fmla="*/ 2404 h 36879"/>
                            <a:gd name="connsiteX42" fmla="*/ 4189 w 65171"/>
                            <a:gd name="connsiteY42" fmla="*/ 3642 h 36879"/>
                            <a:gd name="connsiteX43" fmla="*/ 10189 w 65171"/>
                            <a:gd name="connsiteY43" fmla="*/ 1927 h 36879"/>
                            <a:gd name="connsiteX44" fmla="*/ 9427 w 65171"/>
                            <a:gd name="connsiteY44" fmla="*/ 8404 h 36879"/>
                            <a:gd name="connsiteX45" fmla="*/ 6379 w 65171"/>
                            <a:gd name="connsiteY45" fmla="*/ 9928 h 36879"/>
                            <a:gd name="connsiteX46" fmla="*/ 93 w 65171"/>
                            <a:gd name="connsiteY46" fmla="*/ 13929 h 36879"/>
                            <a:gd name="connsiteX47" fmla="*/ 5427 w 65171"/>
                            <a:gd name="connsiteY47" fmla="*/ 16882 h 36879"/>
                            <a:gd name="connsiteX48" fmla="*/ 7046 w 65171"/>
                            <a:gd name="connsiteY48" fmla="*/ 12024 h 36879"/>
                            <a:gd name="connsiteX49" fmla="*/ 9427 w 65171"/>
                            <a:gd name="connsiteY49" fmla="*/ 10786 h 36879"/>
                            <a:gd name="connsiteX50" fmla="*/ 5522 w 65171"/>
                            <a:gd name="connsiteY50" fmla="*/ 14977 h 36879"/>
                            <a:gd name="connsiteX51" fmla="*/ 3046 w 65171"/>
                            <a:gd name="connsiteY51" fmla="*/ 14977 h 36879"/>
                            <a:gd name="connsiteX52" fmla="*/ 7046 w 65171"/>
                            <a:gd name="connsiteY52" fmla="*/ 12024 h 368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5171" h="36879">
                              <a:moveTo>
                                <a:pt x="5427" y="16882"/>
                              </a:moveTo>
                              <a:cubicBezTo>
                                <a:pt x="8674" y="14857"/>
                                <a:pt x="11386" y="12080"/>
                                <a:pt x="13333" y="8785"/>
                              </a:cubicBezTo>
                              <a:cubicBezTo>
                                <a:pt x="14395" y="8241"/>
                                <a:pt x="15568" y="7948"/>
                                <a:pt x="16762" y="7928"/>
                              </a:cubicBezTo>
                              <a:cubicBezTo>
                                <a:pt x="21238" y="8595"/>
                                <a:pt x="17428" y="10309"/>
                                <a:pt x="16762" y="12024"/>
                              </a:cubicBezTo>
                              <a:cubicBezTo>
                                <a:pt x="16595" y="12410"/>
                                <a:pt x="16772" y="12859"/>
                                <a:pt x="17159" y="13026"/>
                              </a:cubicBezTo>
                              <a:cubicBezTo>
                                <a:pt x="17304" y="13088"/>
                                <a:pt x="17464" y="13104"/>
                                <a:pt x="17619" y="13071"/>
                              </a:cubicBezTo>
                              <a:cubicBezTo>
                                <a:pt x="20857" y="12500"/>
                                <a:pt x="28382" y="10690"/>
                                <a:pt x="26382" y="15739"/>
                              </a:cubicBezTo>
                              <a:cubicBezTo>
                                <a:pt x="26119" y="15997"/>
                                <a:pt x="26115" y="16419"/>
                                <a:pt x="26372" y="16682"/>
                              </a:cubicBezTo>
                              <a:cubicBezTo>
                                <a:pt x="26375" y="16685"/>
                                <a:pt x="26379" y="16688"/>
                                <a:pt x="26382" y="16691"/>
                              </a:cubicBezTo>
                              <a:cubicBezTo>
                                <a:pt x="27334" y="16691"/>
                                <a:pt x="31621" y="17548"/>
                                <a:pt x="31144" y="18596"/>
                              </a:cubicBezTo>
                              <a:cubicBezTo>
                                <a:pt x="30985" y="18928"/>
                                <a:pt x="31124" y="19326"/>
                                <a:pt x="31456" y="19486"/>
                              </a:cubicBezTo>
                              <a:cubicBezTo>
                                <a:pt x="31567" y="19539"/>
                                <a:pt x="31689" y="19561"/>
                                <a:pt x="31811" y="19548"/>
                              </a:cubicBezTo>
                              <a:cubicBezTo>
                                <a:pt x="35145" y="19549"/>
                                <a:pt x="38479" y="19549"/>
                                <a:pt x="41812" y="19549"/>
                              </a:cubicBezTo>
                              <a:cubicBezTo>
                                <a:pt x="43317" y="19627"/>
                                <a:pt x="44813" y="19818"/>
                                <a:pt x="46289" y="20120"/>
                              </a:cubicBezTo>
                              <a:cubicBezTo>
                                <a:pt x="47337" y="21263"/>
                                <a:pt x="45718" y="23835"/>
                                <a:pt x="45241" y="24692"/>
                              </a:cubicBezTo>
                              <a:cubicBezTo>
                                <a:pt x="44926" y="24971"/>
                                <a:pt x="44895" y="25452"/>
                                <a:pt x="45174" y="25768"/>
                              </a:cubicBezTo>
                              <a:cubicBezTo>
                                <a:pt x="45195" y="25792"/>
                                <a:pt x="45218" y="25814"/>
                                <a:pt x="45241" y="25835"/>
                              </a:cubicBezTo>
                              <a:cubicBezTo>
                                <a:pt x="46956" y="26597"/>
                                <a:pt x="48289" y="27550"/>
                                <a:pt x="47146" y="29359"/>
                              </a:cubicBezTo>
                              <a:cubicBezTo>
                                <a:pt x="46003" y="31169"/>
                                <a:pt x="47146" y="30407"/>
                                <a:pt x="47146" y="30502"/>
                              </a:cubicBezTo>
                              <a:cubicBezTo>
                                <a:pt x="51433" y="31741"/>
                                <a:pt x="59053" y="28216"/>
                                <a:pt x="60291" y="33265"/>
                              </a:cubicBezTo>
                              <a:cubicBezTo>
                                <a:pt x="61053" y="36408"/>
                                <a:pt x="60291" y="37170"/>
                                <a:pt x="64482" y="36789"/>
                              </a:cubicBezTo>
                              <a:cubicBezTo>
                                <a:pt x="65149" y="36789"/>
                                <a:pt x="65625" y="35456"/>
                                <a:pt x="64482" y="35456"/>
                              </a:cubicBezTo>
                              <a:cubicBezTo>
                                <a:pt x="60386" y="35456"/>
                                <a:pt x="63434" y="30693"/>
                                <a:pt x="61053" y="29074"/>
                              </a:cubicBezTo>
                              <a:cubicBezTo>
                                <a:pt x="58672" y="27454"/>
                                <a:pt x="53052" y="30598"/>
                                <a:pt x="50480" y="29074"/>
                              </a:cubicBezTo>
                              <a:cubicBezTo>
                                <a:pt x="47908" y="27550"/>
                                <a:pt x="50480" y="27264"/>
                                <a:pt x="49432" y="25454"/>
                              </a:cubicBezTo>
                              <a:cubicBezTo>
                                <a:pt x="48385" y="23644"/>
                                <a:pt x="48004" y="25454"/>
                                <a:pt x="47813" y="24692"/>
                              </a:cubicBezTo>
                              <a:cubicBezTo>
                                <a:pt x="47623" y="23930"/>
                                <a:pt x="47146" y="24025"/>
                                <a:pt x="47051" y="24025"/>
                              </a:cubicBezTo>
                              <a:cubicBezTo>
                                <a:pt x="47103" y="23646"/>
                                <a:pt x="47103" y="23262"/>
                                <a:pt x="47051" y="22882"/>
                              </a:cubicBezTo>
                              <a:cubicBezTo>
                                <a:pt x="47051" y="22025"/>
                                <a:pt x="47623" y="22120"/>
                                <a:pt x="47718" y="21644"/>
                              </a:cubicBezTo>
                              <a:cubicBezTo>
                                <a:pt x="48670" y="16882"/>
                                <a:pt x="41050" y="18025"/>
                                <a:pt x="38193" y="17739"/>
                              </a:cubicBezTo>
                              <a:cubicBezTo>
                                <a:pt x="36321" y="17835"/>
                                <a:pt x="34445" y="17835"/>
                                <a:pt x="32573" y="17739"/>
                              </a:cubicBezTo>
                              <a:cubicBezTo>
                                <a:pt x="32573" y="17739"/>
                                <a:pt x="32573" y="16596"/>
                                <a:pt x="32573" y="16406"/>
                              </a:cubicBezTo>
                              <a:cubicBezTo>
                                <a:pt x="32573" y="16215"/>
                                <a:pt x="28096" y="14691"/>
                                <a:pt x="28001" y="14500"/>
                              </a:cubicBezTo>
                              <a:cubicBezTo>
                                <a:pt x="27906" y="14310"/>
                                <a:pt x="29049" y="12786"/>
                                <a:pt x="28573" y="11738"/>
                              </a:cubicBezTo>
                              <a:cubicBezTo>
                                <a:pt x="28096" y="10690"/>
                                <a:pt x="22000" y="10690"/>
                                <a:pt x="20000" y="10690"/>
                              </a:cubicBezTo>
                              <a:lnTo>
                                <a:pt x="18571" y="10690"/>
                              </a:lnTo>
                              <a:cubicBezTo>
                                <a:pt x="19255" y="10651"/>
                                <a:pt x="19815" y="10131"/>
                                <a:pt x="19905" y="9452"/>
                              </a:cubicBezTo>
                              <a:cubicBezTo>
                                <a:pt x="19905" y="8785"/>
                                <a:pt x="19905" y="8404"/>
                                <a:pt x="19905" y="7547"/>
                              </a:cubicBezTo>
                              <a:cubicBezTo>
                                <a:pt x="19905" y="6690"/>
                                <a:pt x="18381" y="6023"/>
                                <a:pt x="17047" y="5928"/>
                              </a:cubicBezTo>
                              <a:cubicBezTo>
                                <a:pt x="15673" y="5864"/>
                                <a:pt x="14302" y="6125"/>
                                <a:pt x="13047" y="6690"/>
                              </a:cubicBezTo>
                              <a:cubicBezTo>
                                <a:pt x="13702" y="5363"/>
                                <a:pt x="13935" y="3867"/>
                                <a:pt x="13714" y="2403"/>
                              </a:cubicBezTo>
                              <a:cubicBezTo>
                                <a:pt x="12571" y="-2264"/>
                                <a:pt x="7332" y="1070"/>
                                <a:pt x="4189" y="2404"/>
                              </a:cubicBezTo>
                              <a:cubicBezTo>
                                <a:pt x="3522" y="2404"/>
                                <a:pt x="3331" y="3928"/>
                                <a:pt x="4189" y="3642"/>
                              </a:cubicBezTo>
                              <a:cubicBezTo>
                                <a:pt x="5046" y="3356"/>
                                <a:pt x="8761" y="1642"/>
                                <a:pt x="10189" y="1927"/>
                              </a:cubicBezTo>
                              <a:cubicBezTo>
                                <a:pt x="11618" y="2213"/>
                                <a:pt x="10856" y="6118"/>
                                <a:pt x="9427" y="8404"/>
                              </a:cubicBezTo>
                              <a:cubicBezTo>
                                <a:pt x="8441" y="8969"/>
                                <a:pt x="7423" y="9478"/>
                                <a:pt x="6379" y="9928"/>
                              </a:cubicBezTo>
                              <a:cubicBezTo>
                                <a:pt x="3961" y="10670"/>
                                <a:pt x="1788" y="12052"/>
                                <a:pt x="93" y="13929"/>
                              </a:cubicBezTo>
                              <a:cubicBezTo>
                                <a:pt x="-574" y="17453"/>
                                <a:pt x="2474" y="18501"/>
                                <a:pt x="5427" y="16882"/>
                              </a:cubicBezTo>
                              <a:close/>
                              <a:moveTo>
                                <a:pt x="7046" y="12024"/>
                              </a:moveTo>
                              <a:lnTo>
                                <a:pt x="9427" y="10786"/>
                              </a:lnTo>
                              <a:cubicBezTo>
                                <a:pt x="8517" y="12501"/>
                                <a:pt x="7170" y="13947"/>
                                <a:pt x="5522" y="14977"/>
                              </a:cubicBezTo>
                              <a:cubicBezTo>
                                <a:pt x="5522" y="14977"/>
                                <a:pt x="2188" y="16120"/>
                                <a:pt x="3046" y="14977"/>
                              </a:cubicBezTo>
                              <a:cubicBezTo>
                                <a:pt x="4094" y="13655"/>
                                <a:pt x="5475" y="12637"/>
                                <a:pt x="7046" y="12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1" name="Freeform: Shape 1115"/>
                        <p:cNvSpPr/>
                        <p:nvPr/>
                      </p:nvSpPr>
                      <p:spPr>
                        <a:xfrm>
                          <a:off x="5451366" y="4006783"/>
                          <a:ext cx="49755" cy="27254"/>
                        </a:xfrm>
                        <a:custGeom>
                          <a:avLst/>
                          <a:gdLst>
                            <a:gd name="connsiteX0" fmla="*/ 77 w 49755"/>
                            <a:gd name="connsiteY0" fmla="*/ 14576 h 27254"/>
                            <a:gd name="connsiteX1" fmla="*/ 77 w 49755"/>
                            <a:gd name="connsiteY1" fmla="*/ 15243 h 27254"/>
                            <a:gd name="connsiteX2" fmla="*/ 8364 w 49755"/>
                            <a:gd name="connsiteY2" fmla="*/ 7908 h 27254"/>
                            <a:gd name="connsiteX3" fmla="*/ 13031 w 49755"/>
                            <a:gd name="connsiteY3" fmla="*/ 9337 h 27254"/>
                            <a:gd name="connsiteX4" fmla="*/ 12269 w 49755"/>
                            <a:gd name="connsiteY4" fmla="*/ 11528 h 27254"/>
                            <a:gd name="connsiteX5" fmla="*/ 12936 w 49755"/>
                            <a:gd name="connsiteY5" fmla="*/ 12290 h 27254"/>
                            <a:gd name="connsiteX6" fmla="*/ 20270 w 49755"/>
                            <a:gd name="connsiteY6" fmla="*/ 13433 h 27254"/>
                            <a:gd name="connsiteX7" fmla="*/ 20270 w 49755"/>
                            <a:gd name="connsiteY7" fmla="*/ 14195 h 27254"/>
                            <a:gd name="connsiteX8" fmla="*/ 26080 w 49755"/>
                            <a:gd name="connsiteY8" fmla="*/ 15909 h 27254"/>
                            <a:gd name="connsiteX9" fmla="*/ 25223 w 49755"/>
                            <a:gd name="connsiteY9" fmla="*/ 19910 h 27254"/>
                            <a:gd name="connsiteX10" fmla="*/ 29223 w 49755"/>
                            <a:gd name="connsiteY10" fmla="*/ 19910 h 27254"/>
                            <a:gd name="connsiteX11" fmla="*/ 31509 w 49755"/>
                            <a:gd name="connsiteY11" fmla="*/ 19148 h 27254"/>
                            <a:gd name="connsiteX12" fmla="*/ 31509 w 49755"/>
                            <a:gd name="connsiteY12" fmla="*/ 20386 h 27254"/>
                            <a:gd name="connsiteX13" fmla="*/ 32462 w 49755"/>
                            <a:gd name="connsiteY13" fmla="*/ 21529 h 27254"/>
                            <a:gd name="connsiteX14" fmla="*/ 34272 w 49755"/>
                            <a:gd name="connsiteY14" fmla="*/ 21529 h 27254"/>
                            <a:gd name="connsiteX15" fmla="*/ 35605 w 49755"/>
                            <a:gd name="connsiteY15" fmla="*/ 20767 h 27254"/>
                            <a:gd name="connsiteX16" fmla="*/ 38082 w 49755"/>
                            <a:gd name="connsiteY16" fmla="*/ 21434 h 27254"/>
                            <a:gd name="connsiteX17" fmla="*/ 41320 w 49755"/>
                            <a:gd name="connsiteY17" fmla="*/ 22482 h 27254"/>
                            <a:gd name="connsiteX18" fmla="*/ 40749 w 49755"/>
                            <a:gd name="connsiteY18" fmla="*/ 26578 h 27254"/>
                            <a:gd name="connsiteX19" fmla="*/ 48654 w 49755"/>
                            <a:gd name="connsiteY19" fmla="*/ 26578 h 27254"/>
                            <a:gd name="connsiteX20" fmla="*/ 49131 w 49755"/>
                            <a:gd name="connsiteY20" fmla="*/ 25054 h 27254"/>
                            <a:gd name="connsiteX21" fmla="*/ 45321 w 49755"/>
                            <a:gd name="connsiteY21" fmla="*/ 25530 h 27254"/>
                            <a:gd name="connsiteX22" fmla="*/ 43606 w 49755"/>
                            <a:gd name="connsiteY22" fmla="*/ 21529 h 27254"/>
                            <a:gd name="connsiteX23" fmla="*/ 43294 w 49755"/>
                            <a:gd name="connsiteY23" fmla="*/ 20640 h 27254"/>
                            <a:gd name="connsiteX24" fmla="*/ 42939 w 49755"/>
                            <a:gd name="connsiteY24" fmla="*/ 20577 h 27254"/>
                            <a:gd name="connsiteX25" fmla="*/ 37701 w 49755"/>
                            <a:gd name="connsiteY25" fmla="*/ 18672 h 27254"/>
                            <a:gd name="connsiteX26" fmla="*/ 35034 w 49755"/>
                            <a:gd name="connsiteY26" fmla="*/ 19624 h 27254"/>
                            <a:gd name="connsiteX27" fmla="*/ 33700 w 49755"/>
                            <a:gd name="connsiteY27" fmla="*/ 17148 h 27254"/>
                            <a:gd name="connsiteX28" fmla="*/ 33003 w 49755"/>
                            <a:gd name="connsiteY28" fmla="*/ 16512 h 27254"/>
                            <a:gd name="connsiteX29" fmla="*/ 32748 w 49755"/>
                            <a:gd name="connsiteY29" fmla="*/ 16576 h 27254"/>
                            <a:gd name="connsiteX30" fmla="*/ 27509 w 49755"/>
                            <a:gd name="connsiteY30" fmla="*/ 16576 h 27254"/>
                            <a:gd name="connsiteX31" fmla="*/ 29128 w 49755"/>
                            <a:gd name="connsiteY31" fmla="*/ 14386 h 27254"/>
                            <a:gd name="connsiteX32" fmla="*/ 27128 w 49755"/>
                            <a:gd name="connsiteY32" fmla="*/ 12004 h 27254"/>
                            <a:gd name="connsiteX33" fmla="*/ 23985 w 49755"/>
                            <a:gd name="connsiteY33" fmla="*/ 12004 h 27254"/>
                            <a:gd name="connsiteX34" fmla="*/ 21984 w 49755"/>
                            <a:gd name="connsiteY34" fmla="*/ 10956 h 27254"/>
                            <a:gd name="connsiteX35" fmla="*/ 18270 w 49755"/>
                            <a:gd name="connsiteY35" fmla="*/ 9814 h 27254"/>
                            <a:gd name="connsiteX36" fmla="*/ 15698 w 49755"/>
                            <a:gd name="connsiteY36" fmla="*/ 9814 h 27254"/>
                            <a:gd name="connsiteX37" fmla="*/ 14841 w 49755"/>
                            <a:gd name="connsiteY37" fmla="*/ 8289 h 27254"/>
                            <a:gd name="connsiteX38" fmla="*/ 14841 w 49755"/>
                            <a:gd name="connsiteY38" fmla="*/ 5527 h 27254"/>
                            <a:gd name="connsiteX39" fmla="*/ 11221 w 49755"/>
                            <a:gd name="connsiteY39" fmla="*/ 4098 h 27254"/>
                            <a:gd name="connsiteX40" fmla="*/ 7792 w 49755"/>
                            <a:gd name="connsiteY40" fmla="*/ 5241 h 27254"/>
                            <a:gd name="connsiteX41" fmla="*/ 4458 w 49755"/>
                            <a:gd name="connsiteY41" fmla="*/ 3 h 27254"/>
                            <a:gd name="connsiteX42" fmla="*/ 4458 w 49755"/>
                            <a:gd name="connsiteY42" fmla="*/ 1527 h 27254"/>
                            <a:gd name="connsiteX43" fmla="*/ 5887 w 49755"/>
                            <a:gd name="connsiteY43" fmla="*/ 6480 h 27254"/>
                            <a:gd name="connsiteX44" fmla="*/ 77 w 49755"/>
                            <a:gd name="connsiteY44" fmla="*/ 14576 h 27254"/>
                            <a:gd name="connsiteX45" fmla="*/ 3601 w 49755"/>
                            <a:gd name="connsiteY45" fmla="*/ 11909 h 27254"/>
                            <a:gd name="connsiteX46" fmla="*/ 6173 w 49755"/>
                            <a:gd name="connsiteY46" fmla="*/ 9432 h 27254"/>
                            <a:gd name="connsiteX47" fmla="*/ 5697 w 49755"/>
                            <a:gd name="connsiteY47" fmla="*/ 10385 h 27254"/>
                            <a:gd name="connsiteX48" fmla="*/ 3601 w 49755"/>
                            <a:gd name="connsiteY48" fmla="*/ 11909 h 272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9755" h="27254">
                              <a:moveTo>
                                <a:pt x="77" y="14576"/>
                              </a:moveTo>
                              <a:cubicBezTo>
                                <a:pt x="-26" y="14786"/>
                                <a:pt x="-26" y="15032"/>
                                <a:pt x="77" y="15243"/>
                              </a:cubicBezTo>
                              <a:cubicBezTo>
                                <a:pt x="3696" y="16386"/>
                                <a:pt x="7125" y="12099"/>
                                <a:pt x="8364" y="7908"/>
                              </a:cubicBezTo>
                              <a:cubicBezTo>
                                <a:pt x="9697" y="7908"/>
                                <a:pt x="12555" y="7242"/>
                                <a:pt x="13031" y="9337"/>
                              </a:cubicBezTo>
                              <a:cubicBezTo>
                                <a:pt x="12833" y="10086"/>
                                <a:pt x="12578" y="10818"/>
                                <a:pt x="12269" y="11528"/>
                              </a:cubicBezTo>
                              <a:cubicBezTo>
                                <a:pt x="12301" y="11900"/>
                                <a:pt x="12571" y="12209"/>
                                <a:pt x="12936" y="12290"/>
                              </a:cubicBezTo>
                              <a:cubicBezTo>
                                <a:pt x="14936" y="12290"/>
                                <a:pt x="21318" y="9909"/>
                                <a:pt x="20270" y="13433"/>
                              </a:cubicBezTo>
                              <a:cubicBezTo>
                                <a:pt x="20134" y="13669"/>
                                <a:pt x="20134" y="13959"/>
                                <a:pt x="20270" y="14195"/>
                              </a:cubicBezTo>
                              <a:cubicBezTo>
                                <a:pt x="21984" y="15338"/>
                                <a:pt x="25604" y="13433"/>
                                <a:pt x="26080" y="15909"/>
                              </a:cubicBezTo>
                              <a:cubicBezTo>
                                <a:pt x="26556" y="18386"/>
                                <a:pt x="23889" y="18196"/>
                                <a:pt x="25223" y="19910"/>
                              </a:cubicBezTo>
                              <a:cubicBezTo>
                                <a:pt x="26556" y="21624"/>
                                <a:pt x="28080" y="19910"/>
                                <a:pt x="29223" y="19910"/>
                              </a:cubicBezTo>
                              <a:cubicBezTo>
                                <a:pt x="30366" y="19910"/>
                                <a:pt x="30747" y="18862"/>
                                <a:pt x="31509" y="19148"/>
                              </a:cubicBezTo>
                              <a:cubicBezTo>
                                <a:pt x="32271" y="19434"/>
                                <a:pt x="31509" y="20005"/>
                                <a:pt x="31509" y="20386"/>
                              </a:cubicBezTo>
                              <a:cubicBezTo>
                                <a:pt x="31509" y="20767"/>
                                <a:pt x="31509" y="21339"/>
                                <a:pt x="32462" y="21529"/>
                              </a:cubicBezTo>
                              <a:cubicBezTo>
                                <a:pt x="33414" y="21720"/>
                                <a:pt x="33700" y="21529"/>
                                <a:pt x="34272" y="21529"/>
                              </a:cubicBezTo>
                              <a:cubicBezTo>
                                <a:pt x="34843" y="21529"/>
                                <a:pt x="35129" y="20767"/>
                                <a:pt x="35605" y="20767"/>
                              </a:cubicBezTo>
                              <a:cubicBezTo>
                                <a:pt x="36455" y="20888"/>
                                <a:pt x="37286" y="21112"/>
                                <a:pt x="38082" y="21434"/>
                              </a:cubicBezTo>
                              <a:cubicBezTo>
                                <a:pt x="38082" y="21434"/>
                                <a:pt x="41606" y="23053"/>
                                <a:pt x="41320" y="22482"/>
                              </a:cubicBezTo>
                              <a:cubicBezTo>
                                <a:pt x="41320" y="23339"/>
                                <a:pt x="39701" y="25054"/>
                                <a:pt x="40749" y="26578"/>
                              </a:cubicBezTo>
                              <a:cubicBezTo>
                                <a:pt x="41796" y="28101"/>
                                <a:pt x="47226" y="26578"/>
                                <a:pt x="48654" y="26578"/>
                              </a:cubicBezTo>
                              <a:cubicBezTo>
                                <a:pt x="50083" y="26578"/>
                                <a:pt x="49988" y="25054"/>
                                <a:pt x="49131" y="25054"/>
                              </a:cubicBezTo>
                              <a:lnTo>
                                <a:pt x="45321" y="25530"/>
                              </a:lnTo>
                              <a:cubicBezTo>
                                <a:pt x="42082" y="24101"/>
                                <a:pt x="43035" y="23148"/>
                                <a:pt x="43606" y="21529"/>
                              </a:cubicBezTo>
                              <a:cubicBezTo>
                                <a:pt x="43766" y="21197"/>
                                <a:pt x="43626" y="20799"/>
                                <a:pt x="43294" y="20640"/>
                              </a:cubicBezTo>
                              <a:cubicBezTo>
                                <a:pt x="43184" y="20586"/>
                                <a:pt x="43061" y="20565"/>
                                <a:pt x="42939" y="20577"/>
                              </a:cubicBezTo>
                              <a:cubicBezTo>
                                <a:pt x="40844" y="20577"/>
                                <a:pt x="39320" y="18576"/>
                                <a:pt x="37701" y="18672"/>
                              </a:cubicBezTo>
                              <a:cubicBezTo>
                                <a:pt x="36081" y="18767"/>
                                <a:pt x="35415" y="19624"/>
                                <a:pt x="35034" y="19624"/>
                              </a:cubicBezTo>
                              <a:cubicBezTo>
                                <a:pt x="32557" y="19624"/>
                                <a:pt x="33795" y="18862"/>
                                <a:pt x="33700" y="17148"/>
                              </a:cubicBezTo>
                              <a:cubicBezTo>
                                <a:pt x="33683" y="16780"/>
                                <a:pt x="33371" y="16495"/>
                                <a:pt x="33003" y="16512"/>
                              </a:cubicBezTo>
                              <a:cubicBezTo>
                                <a:pt x="32915" y="16516"/>
                                <a:pt x="32828" y="16538"/>
                                <a:pt x="32748" y="16576"/>
                              </a:cubicBezTo>
                              <a:cubicBezTo>
                                <a:pt x="31319" y="17053"/>
                                <a:pt x="27604" y="20100"/>
                                <a:pt x="27509" y="16576"/>
                              </a:cubicBezTo>
                              <a:cubicBezTo>
                                <a:pt x="27509" y="16100"/>
                                <a:pt x="29033" y="15052"/>
                                <a:pt x="29128" y="14386"/>
                              </a:cubicBezTo>
                              <a:cubicBezTo>
                                <a:pt x="29223" y="13719"/>
                                <a:pt x="28652" y="12290"/>
                                <a:pt x="27128" y="12004"/>
                              </a:cubicBezTo>
                              <a:cubicBezTo>
                                <a:pt x="26093" y="11771"/>
                                <a:pt x="25019" y="11771"/>
                                <a:pt x="23985" y="12004"/>
                              </a:cubicBezTo>
                              <a:cubicBezTo>
                                <a:pt x="19984" y="12671"/>
                                <a:pt x="23413" y="12004"/>
                                <a:pt x="21984" y="10956"/>
                              </a:cubicBezTo>
                              <a:cubicBezTo>
                                <a:pt x="20556" y="9909"/>
                                <a:pt x="20460" y="9718"/>
                                <a:pt x="18270" y="9814"/>
                              </a:cubicBezTo>
                              <a:cubicBezTo>
                                <a:pt x="17603" y="9814"/>
                                <a:pt x="16269" y="9814"/>
                                <a:pt x="15698" y="9814"/>
                              </a:cubicBezTo>
                              <a:cubicBezTo>
                                <a:pt x="13507" y="9147"/>
                                <a:pt x="14936" y="9814"/>
                                <a:pt x="14841" y="8289"/>
                              </a:cubicBezTo>
                              <a:cubicBezTo>
                                <a:pt x="14745" y="6765"/>
                                <a:pt x="15698" y="6670"/>
                                <a:pt x="14841" y="5527"/>
                              </a:cubicBezTo>
                              <a:cubicBezTo>
                                <a:pt x="13983" y="4384"/>
                                <a:pt x="13031" y="3717"/>
                                <a:pt x="11221" y="4098"/>
                              </a:cubicBezTo>
                              <a:cubicBezTo>
                                <a:pt x="10043" y="4363"/>
                                <a:pt x="8894" y="4746"/>
                                <a:pt x="7792" y="5241"/>
                              </a:cubicBezTo>
                              <a:cubicBezTo>
                                <a:pt x="7792" y="2289"/>
                                <a:pt x="7316" y="-93"/>
                                <a:pt x="4458" y="3"/>
                              </a:cubicBezTo>
                              <a:cubicBezTo>
                                <a:pt x="3792" y="3"/>
                                <a:pt x="3030" y="1336"/>
                                <a:pt x="4458" y="1527"/>
                              </a:cubicBezTo>
                              <a:cubicBezTo>
                                <a:pt x="5887" y="1717"/>
                                <a:pt x="6459" y="4194"/>
                                <a:pt x="5887" y="6480"/>
                              </a:cubicBezTo>
                              <a:cubicBezTo>
                                <a:pt x="3601" y="8861"/>
                                <a:pt x="267" y="11814"/>
                                <a:pt x="77" y="14576"/>
                              </a:cubicBezTo>
                              <a:close/>
                              <a:moveTo>
                                <a:pt x="3601" y="11909"/>
                              </a:moveTo>
                              <a:cubicBezTo>
                                <a:pt x="4258" y="10898"/>
                                <a:pt x="5138" y="10051"/>
                                <a:pt x="6173" y="9432"/>
                              </a:cubicBezTo>
                              <a:lnTo>
                                <a:pt x="5697" y="10385"/>
                              </a:lnTo>
                              <a:cubicBezTo>
                                <a:pt x="5316" y="10956"/>
                                <a:pt x="2839" y="14100"/>
                                <a:pt x="3601" y="11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132" name="Freeform: Shape 1116"/>
                        <p:cNvSpPr/>
                        <p:nvPr/>
                      </p:nvSpPr>
                      <p:spPr>
                        <a:xfrm>
                          <a:off x="5415118" y="3982324"/>
                          <a:ext cx="38474" cy="23573"/>
                        </a:xfrm>
                        <a:custGeom>
                          <a:avLst/>
                          <a:gdLst>
                            <a:gd name="connsiteX0" fmla="*/ 511 w 38474"/>
                            <a:gd name="connsiteY0" fmla="*/ 3507 h 23573"/>
                            <a:gd name="connsiteX1" fmla="*/ 511 w 38474"/>
                            <a:gd name="connsiteY1" fmla="*/ 7984 h 23573"/>
                            <a:gd name="connsiteX2" fmla="*/ 1178 w 38474"/>
                            <a:gd name="connsiteY2" fmla="*/ 8651 h 23573"/>
                            <a:gd name="connsiteX3" fmla="*/ 8512 w 38474"/>
                            <a:gd name="connsiteY3" fmla="*/ 9794 h 23573"/>
                            <a:gd name="connsiteX4" fmla="*/ 8512 w 38474"/>
                            <a:gd name="connsiteY4" fmla="*/ 10555 h 23573"/>
                            <a:gd name="connsiteX5" fmla="*/ 14322 w 38474"/>
                            <a:gd name="connsiteY5" fmla="*/ 12366 h 23573"/>
                            <a:gd name="connsiteX6" fmla="*/ 13465 w 38474"/>
                            <a:gd name="connsiteY6" fmla="*/ 16271 h 23573"/>
                            <a:gd name="connsiteX7" fmla="*/ 17465 w 38474"/>
                            <a:gd name="connsiteY7" fmla="*/ 16271 h 23573"/>
                            <a:gd name="connsiteX8" fmla="*/ 19751 w 38474"/>
                            <a:gd name="connsiteY8" fmla="*/ 15413 h 23573"/>
                            <a:gd name="connsiteX9" fmla="*/ 19751 w 38474"/>
                            <a:gd name="connsiteY9" fmla="*/ 16652 h 23573"/>
                            <a:gd name="connsiteX10" fmla="*/ 20704 w 38474"/>
                            <a:gd name="connsiteY10" fmla="*/ 17890 h 23573"/>
                            <a:gd name="connsiteX11" fmla="*/ 22514 w 38474"/>
                            <a:gd name="connsiteY11" fmla="*/ 17890 h 23573"/>
                            <a:gd name="connsiteX12" fmla="*/ 23847 w 38474"/>
                            <a:gd name="connsiteY12" fmla="*/ 17128 h 23573"/>
                            <a:gd name="connsiteX13" fmla="*/ 26324 w 38474"/>
                            <a:gd name="connsiteY13" fmla="*/ 17890 h 23573"/>
                            <a:gd name="connsiteX14" fmla="*/ 29467 w 38474"/>
                            <a:gd name="connsiteY14" fmla="*/ 18842 h 23573"/>
                            <a:gd name="connsiteX15" fmla="*/ 29467 w 38474"/>
                            <a:gd name="connsiteY15" fmla="*/ 22938 h 23573"/>
                            <a:gd name="connsiteX16" fmla="*/ 37373 w 38474"/>
                            <a:gd name="connsiteY16" fmla="*/ 22938 h 23573"/>
                            <a:gd name="connsiteX17" fmla="*/ 37849 w 38474"/>
                            <a:gd name="connsiteY17" fmla="*/ 21319 h 23573"/>
                            <a:gd name="connsiteX18" fmla="*/ 34039 w 38474"/>
                            <a:gd name="connsiteY18" fmla="*/ 21795 h 23573"/>
                            <a:gd name="connsiteX19" fmla="*/ 32324 w 38474"/>
                            <a:gd name="connsiteY19" fmla="*/ 17890 h 23573"/>
                            <a:gd name="connsiteX20" fmla="*/ 31658 w 38474"/>
                            <a:gd name="connsiteY20" fmla="*/ 16937 h 23573"/>
                            <a:gd name="connsiteX21" fmla="*/ 26419 w 38474"/>
                            <a:gd name="connsiteY21" fmla="*/ 14937 h 23573"/>
                            <a:gd name="connsiteX22" fmla="*/ 23752 w 38474"/>
                            <a:gd name="connsiteY22" fmla="*/ 15890 h 23573"/>
                            <a:gd name="connsiteX23" fmla="*/ 22418 w 38474"/>
                            <a:gd name="connsiteY23" fmla="*/ 13413 h 23573"/>
                            <a:gd name="connsiteX24" fmla="*/ 21466 w 38474"/>
                            <a:gd name="connsiteY24" fmla="*/ 12842 h 23573"/>
                            <a:gd name="connsiteX25" fmla="*/ 16227 w 38474"/>
                            <a:gd name="connsiteY25" fmla="*/ 12842 h 23573"/>
                            <a:gd name="connsiteX26" fmla="*/ 17846 w 38474"/>
                            <a:gd name="connsiteY26" fmla="*/ 10651 h 23573"/>
                            <a:gd name="connsiteX27" fmla="*/ 15846 w 38474"/>
                            <a:gd name="connsiteY27" fmla="*/ 8270 h 23573"/>
                            <a:gd name="connsiteX28" fmla="*/ 12703 w 38474"/>
                            <a:gd name="connsiteY28" fmla="*/ 8270 h 23573"/>
                            <a:gd name="connsiteX29" fmla="*/ 10703 w 38474"/>
                            <a:gd name="connsiteY29" fmla="*/ 7222 h 23573"/>
                            <a:gd name="connsiteX30" fmla="*/ 6988 w 38474"/>
                            <a:gd name="connsiteY30" fmla="*/ 6079 h 23573"/>
                            <a:gd name="connsiteX31" fmla="*/ 4416 w 38474"/>
                            <a:gd name="connsiteY31" fmla="*/ 6079 h 23573"/>
                            <a:gd name="connsiteX32" fmla="*/ 3559 w 38474"/>
                            <a:gd name="connsiteY32" fmla="*/ 4650 h 23573"/>
                            <a:gd name="connsiteX33" fmla="*/ 3559 w 38474"/>
                            <a:gd name="connsiteY33" fmla="*/ 1793 h 23573"/>
                            <a:gd name="connsiteX34" fmla="*/ 35 w 38474"/>
                            <a:gd name="connsiteY34" fmla="*/ 1031 h 23573"/>
                            <a:gd name="connsiteX35" fmla="*/ 35 w 38474"/>
                            <a:gd name="connsiteY35" fmla="*/ 1888 h 23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38474" h="23573">
                              <a:moveTo>
                                <a:pt x="511" y="3507"/>
                              </a:moveTo>
                              <a:cubicBezTo>
                                <a:pt x="846" y="4980"/>
                                <a:pt x="846" y="6510"/>
                                <a:pt x="511" y="7984"/>
                              </a:cubicBezTo>
                              <a:cubicBezTo>
                                <a:pt x="511" y="8352"/>
                                <a:pt x="809" y="8651"/>
                                <a:pt x="1178" y="8651"/>
                              </a:cubicBezTo>
                              <a:cubicBezTo>
                                <a:pt x="3178" y="8651"/>
                                <a:pt x="9560" y="6365"/>
                                <a:pt x="8512" y="9794"/>
                              </a:cubicBezTo>
                              <a:cubicBezTo>
                                <a:pt x="8352" y="10023"/>
                                <a:pt x="8352" y="10327"/>
                                <a:pt x="8512" y="10555"/>
                              </a:cubicBezTo>
                              <a:cubicBezTo>
                                <a:pt x="10226" y="11699"/>
                                <a:pt x="13846" y="9794"/>
                                <a:pt x="14322" y="12366"/>
                              </a:cubicBezTo>
                              <a:cubicBezTo>
                                <a:pt x="14322" y="13413"/>
                                <a:pt x="12131" y="14651"/>
                                <a:pt x="13465" y="16271"/>
                              </a:cubicBezTo>
                              <a:cubicBezTo>
                                <a:pt x="14798" y="17890"/>
                                <a:pt x="16322" y="16747"/>
                                <a:pt x="17465" y="16271"/>
                              </a:cubicBezTo>
                              <a:cubicBezTo>
                                <a:pt x="18608" y="15794"/>
                                <a:pt x="18894" y="15128"/>
                                <a:pt x="19751" y="15413"/>
                              </a:cubicBezTo>
                              <a:cubicBezTo>
                                <a:pt x="20609" y="15699"/>
                                <a:pt x="19751" y="16271"/>
                                <a:pt x="19751" y="16652"/>
                              </a:cubicBezTo>
                              <a:cubicBezTo>
                                <a:pt x="19751" y="17033"/>
                                <a:pt x="19751" y="17604"/>
                                <a:pt x="20704" y="17890"/>
                              </a:cubicBezTo>
                              <a:cubicBezTo>
                                <a:pt x="21656" y="18176"/>
                                <a:pt x="21942" y="17890"/>
                                <a:pt x="22514" y="17890"/>
                              </a:cubicBezTo>
                              <a:cubicBezTo>
                                <a:pt x="23085" y="17890"/>
                                <a:pt x="23371" y="17223"/>
                                <a:pt x="23847" y="17128"/>
                              </a:cubicBezTo>
                              <a:cubicBezTo>
                                <a:pt x="24701" y="17280"/>
                                <a:pt x="25532" y="17536"/>
                                <a:pt x="26324" y="17890"/>
                              </a:cubicBezTo>
                              <a:cubicBezTo>
                                <a:pt x="26324" y="17890"/>
                                <a:pt x="29848" y="19414"/>
                                <a:pt x="29467" y="18842"/>
                              </a:cubicBezTo>
                              <a:cubicBezTo>
                                <a:pt x="30038" y="19795"/>
                                <a:pt x="27943" y="21509"/>
                                <a:pt x="29467" y="22938"/>
                              </a:cubicBezTo>
                              <a:cubicBezTo>
                                <a:pt x="30991" y="24367"/>
                                <a:pt x="35944" y="22938"/>
                                <a:pt x="37373" y="22938"/>
                              </a:cubicBezTo>
                              <a:cubicBezTo>
                                <a:pt x="38801" y="22938"/>
                                <a:pt x="38706" y="21319"/>
                                <a:pt x="37849" y="21319"/>
                              </a:cubicBezTo>
                              <a:cubicBezTo>
                                <a:pt x="36992" y="21319"/>
                                <a:pt x="34134" y="21891"/>
                                <a:pt x="34039" y="21795"/>
                              </a:cubicBezTo>
                              <a:cubicBezTo>
                                <a:pt x="30800" y="20462"/>
                                <a:pt x="31658" y="19509"/>
                                <a:pt x="32324" y="17890"/>
                              </a:cubicBezTo>
                              <a:cubicBezTo>
                                <a:pt x="32991" y="16271"/>
                                <a:pt x="32324" y="16842"/>
                                <a:pt x="31658" y="16937"/>
                              </a:cubicBezTo>
                              <a:cubicBezTo>
                                <a:pt x="29562" y="16937"/>
                                <a:pt x="28038" y="14937"/>
                                <a:pt x="26419" y="14937"/>
                              </a:cubicBezTo>
                              <a:cubicBezTo>
                                <a:pt x="24800" y="14937"/>
                                <a:pt x="24133" y="15985"/>
                                <a:pt x="23752" y="15890"/>
                              </a:cubicBezTo>
                              <a:cubicBezTo>
                                <a:pt x="21180" y="15890"/>
                                <a:pt x="22418" y="15128"/>
                                <a:pt x="22418" y="13413"/>
                              </a:cubicBezTo>
                              <a:cubicBezTo>
                                <a:pt x="22418" y="11699"/>
                                <a:pt x="21847" y="12746"/>
                                <a:pt x="21466" y="12842"/>
                              </a:cubicBezTo>
                              <a:cubicBezTo>
                                <a:pt x="21085" y="12937"/>
                                <a:pt x="16227" y="16366"/>
                                <a:pt x="16227" y="12842"/>
                              </a:cubicBezTo>
                              <a:cubicBezTo>
                                <a:pt x="16227" y="12366"/>
                                <a:pt x="17751" y="11413"/>
                                <a:pt x="17846" y="10651"/>
                              </a:cubicBezTo>
                              <a:cubicBezTo>
                                <a:pt x="17942" y="9889"/>
                                <a:pt x="17370" y="8555"/>
                                <a:pt x="15846" y="8270"/>
                              </a:cubicBezTo>
                              <a:cubicBezTo>
                                <a:pt x="14322" y="7984"/>
                                <a:pt x="13751" y="8270"/>
                                <a:pt x="12703" y="8270"/>
                              </a:cubicBezTo>
                              <a:cubicBezTo>
                                <a:pt x="8702" y="8936"/>
                                <a:pt x="12036" y="8270"/>
                                <a:pt x="10703" y="7222"/>
                              </a:cubicBezTo>
                              <a:cubicBezTo>
                                <a:pt x="9745" y="6225"/>
                                <a:pt x="8340" y="5792"/>
                                <a:pt x="6988" y="6079"/>
                              </a:cubicBezTo>
                              <a:cubicBezTo>
                                <a:pt x="6321" y="6079"/>
                                <a:pt x="4988" y="6079"/>
                                <a:pt x="4416" y="6079"/>
                              </a:cubicBezTo>
                              <a:cubicBezTo>
                                <a:pt x="2225" y="5507"/>
                                <a:pt x="3654" y="6079"/>
                                <a:pt x="3559" y="4650"/>
                              </a:cubicBezTo>
                              <a:cubicBezTo>
                                <a:pt x="3464" y="3221"/>
                                <a:pt x="4416" y="2936"/>
                                <a:pt x="3559" y="1793"/>
                              </a:cubicBezTo>
                              <a:cubicBezTo>
                                <a:pt x="2702" y="650"/>
                                <a:pt x="606" y="-1160"/>
                                <a:pt x="35" y="1031"/>
                              </a:cubicBezTo>
                              <a:cubicBezTo>
                                <a:pt x="-12" y="1315"/>
                                <a:pt x="-12" y="1604"/>
                                <a:pt x="35" y="18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</p:grpSp>
              </p:grpSp>
              <p:sp>
                <p:nvSpPr>
                  <p:cNvPr id="78" name="Freeform: Shape 1117"/>
                  <p:cNvSpPr/>
                  <p:nvPr/>
                </p:nvSpPr>
                <p:spPr>
                  <a:xfrm>
                    <a:off x="4901259" y="3854958"/>
                    <a:ext cx="783267" cy="494445"/>
                  </a:xfrm>
                  <a:custGeom>
                    <a:avLst/>
                    <a:gdLst>
                      <a:gd name="connsiteX0" fmla="*/ 701155 w 783267"/>
                      <a:gd name="connsiteY0" fmla="*/ 265271 h 494445"/>
                      <a:gd name="connsiteX1" fmla="*/ 657912 w 783267"/>
                      <a:gd name="connsiteY1" fmla="*/ 275558 h 494445"/>
                      <a:gd name="connsiteX2" fmla="*/ 640005 w 783267"/>
                      <a:gd name="connsiteY2" fmla="*/ 261271 h 494445"/>
                      <a:gd name="connsiteX3" fmla="*/ 648101 w 783267"/>
                      <a:gd name="connsiteY3" fmla="*/ 231934 h 494445"/>
                      <a:gd name="connsiteX4" fmla="*/ 641910 w 783267"/>
                      <a:gd name="connsiteY4" fmla="*/ 203359 h 494445"/>
                      <a:gd name="connsiteX5" fmla="*/ 632956 w 783267"/>
                      <a:gd name="connsiteY5" fmla="*/ 200120 h 494445"/>
                      <a:gd name="connsiteX6" fmla="*/ 627146 w 783267"/>
                      <a:gd name="connsiteY6" fmla="*/ 206693 h 494445"/>
                      <a:gd name="connsiteX7" fmla="*/ 567519 w 783267"/>
                      <a:gd name="connsiteY7" fmla="*/ 281845 h 494445"/>
                      <a:gd name="connsiteX8" fmla="*/ 504273 w 783267"/>
                      <a:gd name="connsiteY8" fmla="*/ 306991 h 494445"/>
                      <a:gd name="connsiteX9" fmla="*/ 326156 w 783267"/>
                      <a:gd name="connsiteY9" fmla="*/ 331565 h 494445"/>
                      <a:gd name="connsiteX10" fmla="*/ 211856 w 783267"/>
                      <a:gd name="connsiteY10" fmla="*/ 148399 h 494445"/>
                      <a:gd name="connsiteX11" fmla="*/ 40406 w 783267"/>
                      <a:gd name="connsiteY11" fmla="*/ 0 h 494445"/>
                      <a:gd name="connsiteX12" fmla="*/ 22689 w 783267"/>
                      <a:gd name="connsiteY12" fmla="*/ 216313 h 494445"/>
                      <a:gd name="connsiteX13" fmla="*/ 203664 w 783267"/>
                      <a:gd name="connsiteY13" fmla="*/ 459486 h 494445"/>
                      <a:gd name="connsiteX14" fmla="*/ 246241 w 783267"/>
                      <a:gd name="connsiteY14" fmla="*/ 491585 h 494445"/>
                      <a:gd name="connsiteX15" fmla="*/ 296438 w 783267"/>
                      <a:gd name="connsiteY15" fmla="*/ 492538 h 494445"/>
                      <a:gd name="connsiteX16" fmla="*/ 395784 w 783267"/>
                      <a:gd name="connsiteY16" fmla="*/ 470440 h 494445"/>
                      <a:gd name="connsiteX17" fmla="*/ 590570 w 783267"/>
                      <a:gd name="connsiteY17" fmla="*/ 414909 h 494445"/>
                      <a:gd name="connsiteX18" fmla="*/ 657245 w 783267"/>
                      <a:gd name="connsiteY18" fmla="*/ 399383 h 494445"/>
                      <a:gd name="connsiteX19" fmla="*/ 781070 w 783267"/>
                      <a:gd name="connsiteY19" fmla="*/ 269748 h 494445"/>
                      <a:gd name="connsiteX20" fmla="*/ 778784 w 783267"/>
                      <a:gd name="connsiteY20" fmla="*/ 245745 h 494445"/>
                      <a:gd name="connsiteX21" fmla="*/ 756781 w 783267"/>
                      <a:gd name="connsiteY21" fmla="*/ 243174 h 494445"/>
                      <a:gd name="connsiteX22" fmla="*/ 701155 w 783267"/>
                      <a:gd name="connsiteY22" fmla="*/ 265272 h 49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83267" h="494445">
                        <a:moveTo>
                          <a:pt x="701155" y="265271"/>
                        </a:moveTo>
                        <a:cubicBezTo>
                          <a:pt x="687470" y="271255"/>
                          <a:pt x="672825" y="274739"/>
                          <a:pt x="657912" y="275558"/>
                        </a:cubicBezTo>
                        <a:cubicBezTo>
                          <a:pt x="648387" y="275558"/>
                          <a:pt x="637623" y="273272"/>
                          <a:pt x="640005" y="261271"/>
                        </a:cubicBezTo>
                        <a:cubicBezTo>
                          <a:pt x="642005" y="251746"/>
                          <a:pt x="646291" y="242221"/>
                          <a:pt x="648101" y="231934"/>
                        </a:cubicBezTo>
                        <a:cubicBezTo>
                          <a:pt x="650763" y="221968"/>
                          <a:pt x="648458" y="211330"/>
                          <a:pt x="641910" y="203359"/>
                        </a:cubicBezTo>
                        <a:cubicBezTo>
                          <a:pt x="639794" y="200650"/>
                          <a:pt x="636315" y="199392"/>
                          <a:pt x="632956" y="200120"/>
                        </a:cubicBezTo>
                        <a:cubicBezTo>
                          <a:pt x="630099" y="201073"/>
                          <a:pt x="628575" y="204026"/>
                          <a:pt x="627146" y="206693"/>
                        </a:cubicBezTo>
                        <a:cubicBezTo>
                          <a:pt x="612287" y="235268"/>
                          <a:pt x="587236" y="256413"/>
                          <a:pt x="567519" y="281845"/>
                        </a:cubicBezTo>
                        <a:cubicBezTo>
                          <a:pt x="551803" y="302228"/>
                          <a:pt x="528657" y="302895"/>
                          <a:pt x="504273" y="306991"/>
                        </a:cubicBezTo>
                        <a:cubicBezTo>
                          <a:pt x="452934" y="315754"/>
                          <a:pt x="326156" y="331565"/>
                          <a:pt x="326156" y="331565"/>
                        </a:cubicBezTo>
                        <a:cubicBezTo>
                          <a:pt x="326156" y="331565"/>
                          <a:pt x="243193" y="195358"/>
                          <a:pt x="211856" y="148399"/>
                        </a:cubicBezTo>
                        <a:cubicBezTo>
                          <a:pt x="156420" y="66199"/>
                          <a:pt x="135656" y="9715"/>
                          <a:pt x="40406" y="0"/>
                        </a:cubicBezTo>
                        <a:cubicBezTo>
                          <a:pt x="-6166" y="62864"/>
                          <a:pt x="-13033" y="146709"/>
                          <a:pt x="22689" y="216313"/>
                        </a:cubicBezTo>
                        <a:cubicBezTo>
                          <a:pt x="85173" y="298418"/>
                          <a:pt x="178614" y="431482"/>
                          <a:pt x="203664" y="459486"/>
                        </a:cubicBezTo>
                        <a:cubicBezTo>
                          <a:pt x="228715" y="487489"/>
                          <a:pt x="233573" y="487489"/>
                          <a:pt x="246241" y="491585"/>
                        </a:cubicBezTo>
                        <a:cubicBezTo>
                          <a:pt x="262766" y="495046"/>
                          <a:pt x="279794" y="495369"/>
                          <a:pt x="296438" y="492538"/>
                        </a:cubicBezTo>
                        <a:cubicBezTo>
                          <a:pt x="330004" y="487368"/>
                          <a:pt x="363191" y="479986"/>
                          <a:pt x="395784" y="470440"/>
                        </a:cubicBezTo>
                        <a:cubicBezTo>
                          <a:pt x="460744" y="452056"/>
                          <a:pt x="524371" y="428625"/>
                          <a:pt x="590570" y="414909"/>
                        </a:cubicBezTo>
                        <a:cubicBezTo>
                          <a:pt x="613089" y="411087"/>
                          <a:pt x="635355" y="405903"/>
                          <a:pt x="657245" y="399383"/>
                        </a:cubicBezTo>
                        <a:cubicBezTo>
                          <a:pt x="716759" y="378279"/>
                          <a:pt x="762715" y="330167"/>
                          <a:pt x="781070" y="269748"/>
                        </a:cubicBezTo>
                        <a:cubicBezTo>
                          <a:pt x="784673" y="261917"/>
                          <a:pt x="783801" y="252755"/>
                          <a:pt x="778784" y="245745"/>
                        </a:cubicBezTo>
                        <a:cubicBezTo>
                          <a:pt x="772363" y="241206"/>
                          <a:pt x="764076" y="240237"/>
                          <a:pt x="756781" y="243174"/>
                        </a:cubicBezTo>
                        <a:cubicBezTo>
                          <a:pt x="737832" y="249471"/>
                          <a:pt x="719260" y="256849"/>
                          <a:pt x="701155" y="265272"/>
                        </a:cubicBezTo>
                        <a:close/>
                      </a:path>
                    </a:pathLst>
                  </a:custGeom>
                  <a:solidFill>
                    <a:srgbClr val="FFC4C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1118"/>
                  <p:cNvSpPr/>
                  <p:nvPr/>
                </p:nvSpPr>
                <p:spPr>
                  <a:xfrm>
                    <a:off x="4897146" y="3849338"/>
                    <a:ext cx="293978" cy="381476"/>
                  </a:xfrm>
                  <a:custGeom>
                    <a:avLst/>
                    <a:gdLst>
                      <a:gd name="connsiteX0" fmla="*/ 44424 w 293978"/>
                      <a:gd name="connsiteY0" fmla="*/ 0 h 381476"/>
                      <a:gd name="connsiteX1" fmla="*/ 163677 w 293978"/>
                      <a:gd name="connsiteY1" fmla="*/ 68866 h 381476"/>
                      <a:gd name="connsiteX2" fmla="*/ 293979 w 293978"/>
                      <a:gd name="connsiteY2" fmla="*/ 274987 h 381476"/>
                      <a:gd name="connsiteX3" fmla="*/ 229971 w 293978"/>
                      <a:gd name="connsiteY3" fmla="*/ 356045 h 381476"/>
                      <a:gd name="connsiteX4" fmla="*/ 136721 w 293978"/>
                      <a:gd name="connsiteY4" fmla="*/ 380333 h 381476"/>
                      <a:gd name="connsiteX5" fmla="*/ 38137 w 293978"/>
                      <a:gd name="connsiteY5" fmla="*/ 248793 h 381476"/>
                      <a:gd name="connsiteX6" fmla="*/ 44424 w 293978"/>
                      <a:gd name="connsiteY6" fmla="*/ 0 h 381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978" h="381476">
                        <a:moveTo>
                          <a:pt x="44424" y="0"/>
                        </a:moveTo>
                        <a:cubicBezTo>
                          <a:pt x="104336" y="15430"/>
                          <a:pt x="125767" y="18574"/>
                          <a:pt x="163677" y="68866"/>
                        </a:cubicBezTo>
                        <a:cubicBezTo>
                          <a:pt x="201586" y="119158"/>
                          <a:pt x="293979" y="274987"/>
                          <a:pt x="293979" y="274987"/>
                        </a:cubicBezTo>
                        <a:cubicBezTo>
                          <a:pt x="293979" y="274987"/>
                          <a:pt x="284454" y="322612"/>
                          <a:pt x="229971" y="356045"/>
                        </a:cubicBezTo>
                        <a:cubicBezTo>
                          <a:pt x="175488" y="389477"/>
                          <a:pt x="136721" y="380333"/>
                          <a:pt x="136721" y="380333"/>
                        </a:cubicBezTo>
                        <a:cubicBezTo>
                          <a:pt x="136721" y="380333"/>
                          <a:pt x="67474" y="288131"/>
                          <a:pt x="38137" y="248793"/>
                        </a:cubicBezTo>
                        <a:cubicBezTo>
                          <a:pt x="-14949" y="173577"/>
                          <a:pt x="-12394" y="72439"/>
                          <a:pt x="44424" y="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8" name="Freeform: Shape 1119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1120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1121"/>
                <p:cNvSpPr/>
                <p:nvPr/>
              </p:nvSpPr>
              <p:spPr>
                <a:xfrm>
                  <a:off x="4277990" y="4023706"/>
                  <a:ext cx="798834" cy="856950"/>
                </a:xfrm>
                <a:custGeom>
                  <a:avLst/>
                  <a:gdLst>
                    <a:gd name="connsiteX0" fmla="*/ 660531 w 798834"/>
                    <a:gd name="connsiteY0" fmla="*/ 778704 h 856950"/>
                    <a:gd name="connsiteX1" fmla="*/ 485462 w 798834"/>
                    <a:gd name="connsiteY1" fmla="*/ 651450 h 856950"/>
                    <a:gd name="connsiteX2" fmla="*/ 418787 w 798834"/>
                    <a:gd name="connsiteY2" fmla="*/ 344173 h 856950"/>
                    <a:gd name="connsiteX3" fmla="*/ 233049 w 798834"/>
                    <a:gd name="connsiteY3" fmla="*/ 93570 h 856950"/>
                    <a:gd name="connsiteX4" fmla="*/ 100652 w 798834"/>
                    <a:gd name="connsiteY4" fmla="*/ 19656 h 856950"/>
                    <a:gd name="connsiteX5" fmla="*/ 19403 w 798834"/>
                    <a:gd name="connsiteY5" fmla="*/ 2607 h 856950"/>
                    <a:gd name="connsiteX6" fmla="*/ 19403 w 798834"/>
                    <a:gd name="connsiteY6" fmla="*/ 2607 h 856950"/>
                    <a:gd name="connsiteX7" fmla="*/ 4163 w 798834"/>
                    <a:gd name="connsiteY7" fmla="*/ 94047 h 856950"/>
                    <a:gd name="connsiteX8" fmla="*/ 86650 w 798834"/>
                    <a:gd name="connsiteY8" fmla="*/ 481619 h 856950"/>
                    <a:gd name="connsiteX9" fmla="*/ 226191 w 798834"/>
                    <a:gd name="connsiteY9" fmla="*/ 708790 h 856950"/>
                    <a:gd name="connsiteX10" fmla="*/ 437932 w 798834"/>
                    <a:gd name="connsiteY10" fmla="*/ 831282 h 856950"/>
                    <a:gd name="connsiteX11" fmla="*/ 677771 w 798834"/>
                    <a:gd name="connsiteY11" fmla="*/ 809184 h 856950"/>
                    <a:gd name="connsiteX12" fmla="*/ 798834 w 798834"/>
                    <a:gd name="connsiteY12" fmla="*/ 738794 h 856950"/>
                    <a:gd name="connsiteX13" fmla="*/ 139704 w 798834"/>
                    <a:gd name="connsiteY13" fmla="*/ 226254 h 856950"/>
                    <a:gd name="connsiteX14" fmla="*/ 158183 w 798834"/>
                    <a:gd name="connsiteY14" fmla="*/ 229587 h 856950"/>
                    <a:gd name="connsiteX15" fmla="*/ 188663 w 798834"/>
                    <a:gd name="connsiteY15" fmla="*/ 242922 h 856950"/>
                    <a:gd name="connsiteX16" fmla="*/ 227334 w 798834"/>
                    <a:gd name="connsiteY16" fmla="*/ 265401 h 856950"/>
                    <a:gd name="connsiteX17" fmla="*/ 327251 w 798834"/>
                    <a:gd name="connsiteY17" fmla="*/ 384559 h 856950"/>
                    <a:gd name="connsiteX18" fmla="*/ 328204 w 798834"/>
                    <a:gd name="connsiteY18" fmla="*/ 390655 h 856950"/>
                    <a:gd name="connsiteX19" fmla="*/ 331919 w 798834"/>
                    <a:gd name="connsiteY19" fmla="*/ 412848 h 856950"/>
                    <a:gd name="connsiteX20" fmla="*/ 334776 w 798834"/>
                    <a:gd name="connsiteY20" fmla="*/ 430660 h 856950"/>
                    <a:gd name="connsiteX21" fmla="*/ 140466 w 798834"/>
                    <a:gd name="connsiteY21" fmla="*/ 318170 h 856950"/>
                    <a:gd name="connsiteX22" fmla="*/ 129322 w 798834"/>
                    <a:gd name="connsiteY22" fmla="*/ 249971 h 856950"/>
                    <a:gd name="connsiteX23" fmla="*/ 132751 w 798834"/>
                    <a:gd name="connsiteY23" fmla="*/ 226349 h 856950"/>
                    <a:gd name="connsiteX24" fmla="*/ 139704 w 798834"/>
                    <a:gd name="connsiteY24" fmla="*/ 226349 h 85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98834" h="856950">
                      <a:moveTo>
                        <a:pt x="660531" y="778704"/>
                      </a:moveTo>
                      <a:cubicBezTo>
                        <a:pt x="584331" y="800897"/>
                        <a:pt x="505559" y="743842"/>
                        <a:pt x="485462" y="651450"/>
                      </a:cubicBezTo>
                      <a:lnTo>
                        <a:pt x="418787" y="344173"/>
                      </a:lnTo>
                      <a:cubicBezTo>
                        <a:pt x="398689" y="251971"/>
                        <a:pt x="315440" y="139671"/>
                        <a:pt x="233049" y="93570"/>
                      </a:cubicBezTo>
                      <a:lnTo>
                        <a:pt x="100652" y="19656"/>
                      </a:lnTo>
                      <a:cubicBezTo>
                        <a:pt x="67695" y="1178"/>
                        <a:pt x="39692" y="-3680"/>
                        <a:pt x="19403" y="2607"/>
                      </a:cubicBezTo>
                      <a:lnTo>
                        <a:pt x="19403" y="2607"/>
                      </a:lnTo>
                      <a:cubicBezTo>
                        <a:pt x="1306" y="19085"/>
                        <a:pt x="-4981" y="50232"/>
                        <a:pt x="4163" y="94047"/>
                      </a:cubicBezTo>
                      <a:lnTo>
                        <a:pt x="86650" y="481619"/>
                      </a:lnTo>
                      <a:cubicBezTo>
                        <a:pt x="105700" y="573821"/>
                        <a:pt x="143800" y="661641"/>
                        <a:pt x="226191" y="708790"/>
                      </a:cubicBezTo>
                      <a:lnTo>
                        <a:pt x="437932" y="831282"/>
                      </a:lnTo>
                      <a:cubicBezTo>
                        <a:pt x="519752" y="878907"/>
                        <a:pt x="601000" y="853665"/>
                        <a:pt x="677771" y="809184"/>
                      </a:cubicBezTo>
                      <a:lnTo>
                        <a:pt x="798834" y="738794"/>
                      </a:lnTo>
                      <a:close/>
                      <a:moveTo>
                        <a:pt x="139704" y="226254"/>
                      </a:moveTo>
                      <a:cubicBezTo>
                        <a:pt x="145994" y="226456"/>
                        <a:pt x="152219" y="227579"/>
                        <a:pt x="158183" y="229587"/>
                      </a:cubicBezTo>
                      <a:cubicBezTo>
                        <a:pt x="168825" y="232836"/>
                        <a:pt x="179054" y="237311"/>
                        <a:pt x="188663" y="242922"/>
                      </a:cubicBezTo>
                      <a:lnTo>
                        <a:pt x="227334" y="265401"/>
                      </a:lnTo>
                      <a:cubicBezTo>
                        <a:pt x="276293" y="293976"/>
                        <a:pt x="320965" y="347031"/>
                        <a:pt x="327251" y="384559"/>
                      </a:cubicBezTo>
                      <a:cubicBezTo>
                        <a:pt x="327251" y="386655"/>
                        <a:pt x="327823" y="388655"/>
                        <a:pt x="328204" y="390655"/>
                      </a:cubicBezTo>
                      <a:cubicBezTo>
                        <a:pt x="329442" y="398371"/>
                        <a:pt x="330680" y="405895"/>
                        <a:pt x="331919" y="412848"/>
                      </a:cubicBezTo>
                      <a:cubicBezTo>
                        <a:pt x="333157" y="419802"/>
                        <a:pt x="333919" y="425421"/>
                        <a:pt x="334776" y="430660"/>
                      </a:cubicBezTo>
                      <a:lnTo>
                        <a:pt x="140466" y="318170"/>
                      </a:lnTo>
                      <a:lnTo>
                        <a:pt x="129322" y="249971"/>
                      </a:lnTo>
                      <a:cubicBezTo>
                        <a:pt x="127386" y="241949"/>
                        <a:pt x="128614" y="233489"/>
                        <a:pt x="132751" y="226349"/>
                      </a:cubicBezTo>
                      <a:cubicBezTo>
                        <a:pt x="135065" y="226158"/>
                        <a:pt x="137390" y="226158"/>
                        <a:pt x="139704" y="226349"/>
                      </a:cubicBezTo>
                      <a:close/>
                    </a:path>
                  </a:pathLst>
                </a:custGeom>
                <a:solidFill>
                  <a:srgbClr val="000000">
                    <a:alpha val="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1122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1123"/>
                <p:cNvSpPr/>
                <p:nvPr/>
              </p:nvSpPr>
              <p:spPr>
                <a:xfrm>
                  <a:off x="4388548" y="4250055"/>
                  <a:ext cx="228123" cy="226694"/>
                </a:xfrm>
                <a:custGeom>
                  <a:avLst/>
                  <a:gdLst>
                    <a:gd name="connsiteX0" fmla="*/ 228124 w 228123"/>
                    <a:gd name="connsiteY0" fmla="*/ 226695 h 226694"/>
                    <a:gd name="connsiteX1" fmla="*/ 12001 w 228123"/>
                    <a:gd name="connsiteY1" fmla="*/ 101155 h 226694"/>
                    <a:gd name="connsiteX2" fmla="*/ 667 w 228123"/>
                    <a:gd name="connsiteY2" fmla="*/ 33147 h 226694"/>
                    <a:gd name="connsiteX3" fmla="*/ 22574 w 228123"/>
                    <a:gd name="connsiteY3" fmla="*/ 0 h 226694"/>
                    <a:gd name="connsiteX4" fmla="*/ 19145 w 228123"/>
                    <a:gd name="connsiteY4" fmla="*/ 23622 h 226694"/>
                    <a:gd name="connsiteX5" fmla="*/ 30289 w 228123"/>
                    <a:gd name="connsiteY5" fmla="*/ 91821 h 226694"/>
                    <a:gd name="connsiteX6" fmla="*/ 224885 w 228123"/>
                    <a:gd name="connsiteY6" fmla="*/ 204311 h 226694"/>
                    <a:gd name="connsiteX7" fmla="*/ 228124 w 228123"/>
                    <a:gd name="connsiteY7" fmla="*/ 226695 h 22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123" h="226694">
                      <a:moveTo>
                        <a:pt x="228124" y="226695"/>
                      </a:moveTo>
                      <a:lnTo>
                        <a:pt x="12001" y="101155"/>
                      </a:lnTo>
                      <a:lnTo>
                        <a:pt x="667" y="33147"/>
                      </a:lnTo>
                      <a:cubicBezTo>
                        <a:pt x="-2572" y="12859"/>
                        <a:pt x="6191" y="1429"/>
                        <a:pt x="22574" y="0"/>
                      </a:cubicBezTo>
                      <a:cubicBezTo>
                        <a:pt x="18437" y="7141"/>
                        <a:pt x="17209" y="15600"/>
                        <a:pt x="19145" y="23622"/>
                      </a:cubicBezTo>
                      <a:lnTo>
                        <a:pt x="30289" y="91821"/>
                      </a:lnTo>
                      <a:lnTo>
                        <a:pt x="224885" y="204311"/>
                      </a:lnTo>
                      <a:cubicBezTo>
                        <a:pt x="226695" y="217932"/>
                        <a:pt x="228124" y="226695"/>
                        <a:pt x="228124" y="22669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1124"/>
                <p:cNvSpPr/>
                <p:nvPr/>
              </p:nvSpPr>
              <p:spPr>
                <a:xfrm>
                  <a:off x="4297203" y="4013526"/>
                  <a:ext cx="993076" cy="798367"/>
                </a:xfrm>
                <a:custGeom>
                  <a:avLst/>
                  <a:gdLst>
                    <a:gd name="connsiteX0" fmla="*/ 956882 w 993076"/>
                    <a:gd name="connsiteY0" fmla="*/ 628863 h 798367"/>
                    <a:gd name="connsiteX1" fmla="*/ 797052 w 993076"/>
                    <a:gd name="connsiteY1" fmla="*/ 720399 h 798367"/>
                    <a:gd name="connsiteX2" fmla="*/ 621030 w 993076"/>
                    <a:gd name="connsiteY2" fmla="*/ 783359 h 798367"/>
                    <a:gd name="connsiteX3" fmla="*/ 483298 w 993076"/>
                    <a:gd name="connsiteY3" fmla="*/ 651533 h 798367"/>
                    <a:gd name="connsiteX4" fmla="*/ 416623 w 993076"/>
                    <a:gd name="connsiteY4" fmla="*/ 344351 h 798367"/>
                    <a:gd name="connsiteX5" fmla="*/ 231077 w 993076"/>
                    <a:gd name="connsiteY5" fmla="*/ 93558 h 798367"/>
                    <a:gd name="connsiteX6" fmla="*/ 98679 w 993076"/>
                    <a:gd name="connsiteY6" fmla="*/ 19644 h 798367"/>
                    <a:gd name="connsiteX7" fmla="*/ 0 w 993076"/>
                    <a:gd name="connsiteY7" fmla="*/ 12500 h 798367"/>
                    <a:gd name="connsiteX8" fmla="*/ 81439 w 993076"/>
                    <a:gd name="connsiteY8" fmla="*/ 29550 h 798367"/>
                    <a:gd name="connsiteX9" fmla="*/ 213836 w 993076"/>
                    <a:gd name="connsiteY9" fmla="*/ 103464 h 798367"/>
                    <a:gd name="connsiteX10" fmla="*/ 399574 w 993076"/>
                    <a:gd name="connsiteY10" fmla="*/ 354067 h 798367"/>
                    <a:gd name="connsiteX11" fmla="*/ 466249 w 993076"/>
                    <a:gd name="connsiteY11" fmla="*/ 661343 h 798367"/>
                    <a:gd name="connsiteX12" fmla="*/ 556260 w 993076"/>
                    <a:gd name="connsiteY12" fmla="*/ 781549 h 798367"/>
                    <a:gd name="connsiteX13" fmla="*/ 653034 w 993076"/>
                    <a:gd name="connsiteY13" fmla="*/ 796122 h 798367"/>
                    <a:gd name="connsiteX14" fmla="*/ 779621 w 993076"/>
                    <a:gd name="connsiteY14" fmla="*/ 748974 h 798367"/>
                    <a:gd name="connsiteX15" fmla="*/ 789146 w 993076"/>
                    <a:gd name="connsiteY15" fmla="*/ 743544 h 798367"/>
                    <a:gd name="connsiteX16" fmla="*/ 796861 w 993076"/>
                    <a:gd name="connsiteY16" fmla="*/ 739258 h 798367"/>
                    <a:gd name="connsiteX17" fmla="*/ 956691 w 993076"/>
                    <a:gd name="connsiteY17" fmla="*/ 647437 h 798367"/>
                    <a:gd name="connsiteX18" fmla="*/ 993077 w 993076"/>
                    <a:gd name="connsiteY18" fmla="*/ 596097 h 798367"/>
                    <a:gd name="connsiteX19" fmla="*/ 993077 w 993076"/>
                    <a:gd name="connsiteY19" fmla="*/ 584572 h 798367"/>
                    <a:gd name="connsiteX20" fmla="*/ 956882 w 993076"/>
                    <a:gd name="connsiteY20" fmla="*/ 628863 h 798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93076" h="798367">
                      <a:moveTo>
                        <a:pt x="956882" y="628863"/>
                      </a:moveTo>
                      <a:lnTo>
                        <a:pt x="797052" y="720399"/>
                      </a:lnTo>
                      <a:cubicBezTo>
                        <a:pt x="797052" y="720399"/>
                        <a:pt x="708660" y="781168"/>
                        <a:pt x="621030" y="783359"/>
                      </a:cubicBezTo>
                      <a:cubicBezTo>
                        <a:pt x="557689" y="781263"/>
                        <a:pt x="500158" y="728685"/>
                        <a:pt x="483298" y="651533"/>
                      </a:cubicBezTo>
                      <a:lnTo>
                        <a:pt x="416623" y="344351"/>
                      </a:lnTo>
                      <a:cubicBezTo>
                        <a:pt x="396526" y="251959"/>
                        <a:pt x="313468" y="139659"/>
                        <a:pt x="231077" y="93558"/>
                      </a:cubicBez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96228" y="149565"/>
                        <a:pt x="379476" y="261865"/>
                        <a:pt x="399574" y="354067"/>
                      </a:cubicBezTo>
                      <a:lnTo>
                        <a:pt x="466249" y="661343"/>
                      </a:lnTo>
                      <a:cubicBezTo>
                        <a:pt x="478631" y="718493"/>
                        <a:pt x="513874" y="762023"/>
                        <a:pt x="556260" y="781549"/>
                      </a:cubicBezTo>
                      <a:cubicBezTo>
                        <a:pt x="582644" y="793932"/>
                        <a:pt x="599884" y="802695"/>
                        <a:pt x="653034" y="796122"/>
                      </a:cubicBezTo>
                      <a:cubicBezTo>
                        <a:pt x="706183" y="789550"/>
                        <a:pt x="779621" y="748974"/>
                        <a:pt x="779621" y="748974"/>
                      </a:cubicBezTo>
                      <a:cubicBezTo>
                        <a:pt x="783241" y="746973"/>
                        <a:pt x="786289" y="745164"/>
                        <a:pt x="789146" y="743544"/>
                      </a:cubicBezTo>
                      <a:cubicBezTo>
                        <a:pt x="792004" y="741925"/>
                        <a:pt x="796671" y="739258"/>
                        <a:pt x="796861" y="739258"/>
                      </a:cubicBezTo>
                      <a:lnTo>
                        <a:pt x="956691" y="647437"/>
                      </a:lnTo>
                      <a:cubicBezTo>
                        <a:pt x="981265" y="633245"/>
                        <a:pt x="993077" y="614576"/>
                        <a:pt x="993077" y="596097"/>
                      </a:cubicBezTo>
                      <a:lnTo>
                        <a:pt x="993077" y="584572"/>
                      </a:lnTo>
                      <a:cubicBezTo>
                        <a:pt x="990600" y="600669"/>
                        <a:pt x="978408" y="616481"/>
                        <a:pt x="956882" y="62886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1125"/>
                <p:cNvSpPr/>
                <p:nvPr/>
              </p:nvSpPr>
              <p:spPr>
                <a:xfrm>
                  <a:off x="4669440" y="4283392"/>
                  <a:ext cx="621029" cy="528120"/>
                </a:xfrm>
                <a:custGeom>
                  <a:avLst/>
                  <a:gdLst>
                    <a:gd name="connsiteX0" fmla="*/ 621030 w 621029"/>
                    <a:gd name="connsiteY0" fmla="*/ 326708 h 528120"/>
                    <a:gd name="connsiteX1" fmla="*/ 621030 w 621029"/>
                    <a:gd name="connsiteY1" fmla="*/ 315183 h 528120"/>
                    <a:gd name="connsiteX2" fmla="*/ 584645 w 621029"/>
                    <a:gd name="connsiteY2" fmla="*/ 359378 h 528120"/>
                    <a:gd name="connsiteX3" fmla="*/ 424815 w 621029"/>
                    <a:gd name="connsiteY3" fmla="*/ 450533 h 528120"/>
                    <a:gd name="connsiteX4" fmla="*/ 248793 w 621029"/>
                    <a:gd name="connsiteY4" fmla="*/ 513493 h 528120"/>
                    <a:gd name="connsiteX5" fmla="*/ 111061 w 621029"/>
                    <a:gd name="connsiteY5" fmla="*/ 381667 h 528120"/>
                    <a:gd name="connsiteX6" fmla="*/ 44386 w 621029"/>
                    <a:gd name="connsiteY6" fmla="*/ 74486 h 528120"/>
                    <a:gd name="connsiteX7" fmla="*/ 17145 w 621029"/>
                    <a:gd name="connsiteY7" fmla="*/ 0 h 528120"/>
                    <a:gd name="connsiteX8" fmla="*/ 0 w 621029"/>
                    <a:gd name="connsiteY8" fmla="*/ 9525 h 528120"/>
                    <a:gd name="connsiteX9" fmla="*/ 27337 w 621029"/>
                    <a:gd name="connsiteY9" fmla="*/ 83820 h 528120"/>
                    <a:gd name="connsiteX10" fmla="*/ 94012 w 621029"/>
                    <a:gd name="connsiteY10" fmla="*/ 391097 h 528120"/>
                    <a:gd name="connsiteX11" fmla="*/ 184023 w 621029"/>
                    <a:gd name="connsiteY11" fmla="*/ 511302 h 528120"/>
                    <a:gd name="connsiteX12" fmla="*/ 280702 w 621029"/>
                    <a:gd name="connsiteY12" fmla="*/ 525875 h 528120"/>
                    <a:gd name="connsiteX13" fmla="*/ 407384 w 621029"/>
                    <a:gd name="connsiteY13" fmla="*/ 479108 h 528120"/>
                    <a:gd name="connsiteX14" fmla="*/ 416909 w 621029"/>
                    <a:gd name="connsiteY14" fmla="*/ 473678 h 528120"/>
                    <a:gd name="connsiteX15" fmla="*/ 424624 w 621029"/>
                    <a:gd name="connsiteY15" fmla="*/ 469392 h 528120"/>
                    <a:gd name="connsiteX16" fmla="*/ 584454 w 621029"/>
                    <a:gd name="connsiteY16" fmla="*/ 377571 h 528120"/>
                    <a:gd name="connsiteX17" fmla="*/ 621030 w 621029"/>
                    <a:gd name="connsiteY17" fmla="*/ 326708 h 52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1029" h="528120">
                      <a:moveTo>
                        <a:pt x="621030" y="326708"/>
                      </a:moveTo>
                      <a:lnTo>
                        <a:pt x="621030" y="315183"/>
                      </a:lnTo>
                      <a:cubicBezTo>
                        <a:pt x="618363" y="331184"/>
                        <a:pt x="606171" y="346996"/>
                        <a:pt x="584645" y="359378"/>
                      </a:cubicBezTo>
                      <a:lnTo>
                        <a:pt x="424815" y="450533"/>
                      </a:lnTo>
                      <a:cubicBezTo>
                        <a:pt x="424815" y="450533"/>
                        <a:pt x="336423" y="511302"/>
                        <a:pt x="248793" y="513493"/>
                      </a:cubicBezTo>
                      <a:cubicBezTo>
                        <a:pt x="185452" y="511398"/>
                        <a:pt x="127921" y="458819"/>
                        <a:pt x="111061" y="381667"/>
                      </a:cubicBezTo>
                      <a:lnTo>
                        <a:pt x="44386" y="74486"/>
                      </a:lnTo>
                      <a:cubicBezTo>
                        <a:pt x="38437" y="48621"/>
                        <a:pt x="29286" y="23600"/>
                        <a:pt x="17145" y="0"/>
                      </a:cubicBezTo>
                      <a:lnTo>
                        <a:pt x="0" y="9525"/>
                      </a:lnTo>
                      <a:cubicBezTo>
                        <a:pt x="12111" y="33081"/>
                        <a:pt x="21292" y="58032"/>
                        <a:pt x="27337" y="83820"/>
                      </a:cubicBezTo>
                      <a:lnTo>
                        <a:pt x="94012" y="391097"/>
                      </a:lnTo>
                      <a:cubicBezTo>
                        <a:pt x="106394" y="448247"/>
                        <a:pt x="141637" y="491776"/>
                        <a:pt x="184023" y="511302"/>
                      </a:cubicBezTo>
                      <a:cubicBezTo>
                        <a:pt x="210407" y="523685"/>
                        <a:pt x="227647" y="532448"/>
                        <a:pt x="280702" y="525875"/>
                      </a:cubicBezTo>
                      <a:cubicBezTo>
                        <a:pt x="333756" y="519303"/>
                        <a:pt x="407384" y="479108"/>
                        <a:pt x="407384" y="479108"/>
                      </a:cubicBezTo>
                      <a:cubicBezTo>
                        <a:pt x="411004" y="477108"/>
                        <a:pt x="414052" y="475298"/>
                        <a:pt x="416909" y="473678"/>
                      </a:cubicBezTo>
                      <a:cubicBezTo>
                        <a:pt x="419767" y="472059"/>
                        <a:pt x="424434" y="469392"/>
                        <a:pt x="424624" y="469392"/>
                      </a:cubicBezTo>
                      <a:lnTo>
                        <a:pt x="584454" y="377571"/>
                      </a:lnTo>
                      <a:cubicBezTo>
                        <a:pt x="609219" y="363474"/>
                        <a:pt x="621030" y="344805"/>
                        <a:pt x="621030" y="326708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1126"/>
                <p:cNvSpPr/>
                <p:nvPr/>
              </p:nvSpPr>
              <p:spPr>
                <a:xfrm>
                  <a:off x="4297489" y="4013812"/>
                  <a:ext cx="389381" cy="279771"/>
                </a:xfrm>
                <a:custGeom>
                  <a:avLst/>
                  <a:gdLst>
                    <a:gd name="connsiteX0" fmla="*/ 231077 w 389381"/>
                    <a:gd name="connsiteY0" fmla="*/ 93558 h 279771"/>
                    <a:gd name="connsiteX1" fmla="*/ 98679 w 389381"/>
                    <a:gd name="connsiteY1" fmla="*/ 19644 h 279771"/>
                    <a:gd name="connsiteX2" fmla="*/ 0 w 389381"/>
                    <a:gd name="connsiteY2" fmla="*/ 12500 h 279771"/>
                    <a:gd name="connsiteX3" fmla="*/ 81439 w 389381"/>
                    <a:gd name="connsiteY3" fmla="*/ 29550 h 279771"/>
                    <a:gd name="connsiteX4" fmla="*/ 213836 w 389381"/>
                    <a:gd name="connsiteY4" fmla="*/ 103464 h 279771"/>
                    <a:gd name="connsiteX5" fmla="*/ 372237 w 389381"/>
                    <a:gd name="connsiteY5" fmla="*/ 279772 h 279771"/>
                    <a:gd name="connsiteX6" fmla="*/ 389382 w 389381"/>
                    <a:gd name="connsiteY6" fmla="*/ 270247 h 279771"/>
                    <a:gd name="connsiteX7" fmla="*/ 231077 w 389381"/>
                    <a:gd name="connsiteY7" fmla="*/ 93558 h 27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381" h="279771">
                      <a:moveTo>
                        <a:pt x="231077" y="93558"/>
                      </a:moveTo>
                      <a:lnTo>
                        <a:pt x="98679" y="19644"/>
                      </a:lnTo>
                      <a:cubicBezTo>
                        <a:pt x="54959" y="-4740"/>
                        <a:pt x="20098" y="-5597"/>
                        <a:pt x="0" y="12500"/>
                      </a:cubicBezTo>
                      <a:cubicBezTo>
                        <a:pt x="20288" y="6214"/>
                        <a:pt x="48292" y="11072"/>
                        <a:pt x="81439" y="29550"/>
                      </a:cubicBezTo>
                      <a:lnTo>
                        <a:pt x="213836" y="103464"/>
                      </a:lnTo>
                      <a:cubicBezTo>
                        <a:pt x="274892" y="137659"/>
                        <a:pt x="336233" y="208239"/>
                        <a:pt x="372237" y="279772"/>
                      </a:cubicBezTo>
                      <a:lnTo>
                        <a:pt x="389382" y="270247"/>
                      </a:lnTo>
                      <a:cubicBezTo>
                        <a:pt x="353473" y="198143"/>
                        <a:pt x="292132" y="127658"/>
                        <a:pt x="231077" y="935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" name="Graphic 700"/>
              <p:cNvGrpSpPr/>
              <p:nvPr/>
            </p:nvGrpSpPr>
            <p:grpSpPr>
              <a:xfrm>
                <a:off x="5905972" y="4666549"/>
                <a:ext cx="532135" cy="749411"/>
                <a:chOff x="5905972" y="4666549"/>
                <a:chExt cx="532135" cy="749411"/>
              </a:xfrm>
            </p:grpSpPr>
            <p:sp>
              <p:nvSpPr>
                <p:cNvPr id="33" name="Freeform: Shape 1128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1129"/>
                <p:cNvSpPr/>
                <p:nvPr/>
              </p:nvSpPr>
              <p:spPr>
                <a:xfrm>
                  <a:off x="5923493" y="4667131"/>
                  <a:ext cx="514614" cy="748829"/>
                </a:xfrm>
                <a:custGeom>
                  <a:avLst/>
                  <a:gdLst>
                    <a:gd name="connsiteX0" fmla="*/ 298999 w 514614"/>
                    <a:gd name="connsiteY0" fmla="*/ 119 h 748829"/>
                    <a:gd name="connsiteX1" fmla="*/ 445112 w 514614"/>
                    <a:gd name="connsiteY1" fmla="*/ 79652 h 748829"/>
                    <a:gd name="connsiteX2" fmla="*/ 507406 w 514614"/>
                    <a:gd name="connsiteY2" fmla="*/ 582001 h 748829"/>
                    <a:gd name="connsiteX3" fmla="*/ 178508 w 514614"/>
                    <a:gd name="connsiteY3" fmla="*/ 748784 h 748829"/>
                    <a:gd name="connsiteX4" fmla="*/ 16583 w 514614"/>
                    <a:gd name="connsiteY4" fmla="*/ 667536 h 748829"/>
                    <a:gd name="connsiteX5" fmla="*/ 14868 w 514614"/>
                    <a:gd name="connsiteY5" fmla="*/ 151280 h 748829"/>
                    <a:gd name="connsiteX6" fmla="*/ 298999 w 514614"/>
                    <a:gd name="connsiteY6" fmla="*/ 119 h 74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614" h="748829">
                      <a:moveTo>
                        <a:pt x="298999" y="119"/>
                      </a:moveTo>
                      <a:cubicBezTo>
                        <a:pt x="338051" y="-2834"/>
                        <a:pt x="429682" y="50030"/>
                        <a:pt x="445112" y="79652"/>
                      </a:cubicBezTo>
                      <a:cubicBezTo>
                        <a:pt x="460543" y="109275"/>
                        <a:pt x="538362" y="539615"/>
                        <a:pt x="507406" y="582001"/>
                      </a:cubicBezTo>
                      <a:cubicBezTo>
                        <a:pt x="468639" y="635055"/>
                        <a:pt x="268804" y="746402"/>
                        <a:pt x="178508" y="748784"/>
                      </a:cubicBezTo>
                      <a:cubicBezTo>
                        <a:pt x="104117" y="750784"/>
                        <a:pt x="29441" y="686776"/>
                        <a:pt x="16583" y="667536"/>
                      </a:cubicBezTo>
                      <a:cubicBezTo>
                        <a:pt x="-3801" y="636008"/>
                        <a:pt x="-6563" y="190143"/>
                        <a:pt x="14868" y="151280"/>
                      </a:cubicBezTo>
                      <a:cubicBezTo>
                        <a:pt x="49825" y="88035"/>
                        <a:pt x="249183" y="3548"/>
                        <a:pt x="298999" y="119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1130"/>
                <p:cNvSpPr/>
                <p:nvPr/>
              </p:nvSpPr>
              <p:spPr>
                <a:xfrm>
                  <a:off x="5923787" y="4780025"/>
                  <a:ext cx="187857" cy="629821"/>
                </a:xfrm>
                <a:custGeom>
                  <a:avLst/>
                  <a:gdLst>
                    <a:gd name="connsiteX0" fmla="*/ 0 w 187857"/>
                    <a:gd name="connsiteY0" fmla="*/ 265176 h 629821"/>
                    <a:gd name="connsiteX1" fmla="*/ 571 w 187857"/>
                    <a:gd name="connsiteY1" fmla="*/ 210217 h 629821"/>
                    <a:gd name="connsiteX2" fmla="*/ 1048 w 187857"/>
                    <a:gd name="connsiteY2" fmla="*/ 189071 h 629821"/>
                    <a:gd name="connsiteX3" fmla="*/ 2381 w 187857"/>
                    <a:gd name="connsiteY3" fmla="*/ 149162 h 629821"/>
                    <a:gd name="connsiteX4" fmla="*/ 3238 w 187857"/>
                    <a:gd name="connsiteY4" fmla="*/ 130683 h 629821"/>
                    <a:gd name="connsiteX5" fmla="*/ 4763 w 187857"/>
                    <a:gd name="connsiteY5" fmla="*/ 105251 h 629821"/>
                    <a:gd name="connsiteX6" fmla="*/ 6572 w 187857"/>
                    <a:gd name="connsiteY6" fmla="*/ 82963 h 629821"/>
                    <a:gd name="connsiteX7" fmla="*/ 7239 w 187857"/>
                    <a:gd name="connsiteY7" fmla="*/ 76295 h 629821"/>
                    <a:gd name="connsiteX8" fmla="*/ 14859 w 187857"/>
                    <a:gd name="connsiteY8" fmla="*/ 38195 h 629821"/>
                    <a:gd name="connsiteX9" fmla="*/ 18193 w 187857"/>
                    <a:gd name="connsiteY9" fmla="*/ 32766 h 629821"/>
                    <a:gd name="connsiteX10" fmla="*/ 19526 w 187857"/>
                    <a:gd name="connsiteY10" fmla="*/ 31052 h 629821"/>
                    <a:gd name="connsiteX11" fmla="*/ 22288 w 187857"/>
                    <a:gd name="connsiteY11" fmla="*/ 27337 h 629821"/>
                    <a:gd name="connsiteX12" fmla="*/ 24098 w 187857"/>
                    <a:gd name="connsiteY12" fmla="*/ 25146 h 629821"/>
                    <a:gd name="connsiteX13" fmla="*/ 27146 w 187857"/>
                    <a:gd name="connsiteY13" fmla="*/ 21717 h 629821"/>
                    <a:gd name="connsiteX14" fmla="*/ 29242 w 187857"/>
                    <a:gd name="connsiteY14" fmla="*/ 19526 h 629821"/>
                    <a:gd name="connsiteX15" fmla="*/ 34195 w 187857"/>
                    <a:gd name="connsiteY15" fmla="*/ 14478 h 629821"/>
                    <a:gd name="connsiteX16" fmla="*/ 37814 w 187857"/>
                    <a:gd name="connsiteY16" fmla="*/ 11239 h 629821"/>
                    <a:gd name="connsiteX17" fmla="*/ 40196 w 187857"/>
                    <a:gd name="connsiteY17" fmla="*/ 9049 h 629821"/>
                    <a:gd name="connsiteX18" fmla="*/ 44387 w 187857"/>
                    <a:gd name="connsiteY18" fmla="*/ 5525 h 629821"/>
                    <a:gd name="connsiteX19" fmla="*/ 46482 w 187857"/>
                    <a:gd name="connsiteY19" fmla="*/ 3810 h 629821"/>
                    <a:gd name="connsiteX20" fmla="*/ 51245 w 187857"/>
                    <a:gd name="connsiteY20" fmla="*/ 0 h 629821"/>
                    <a:gd name="connsiteX21" fmla="*/ 122206 w 187857"/>
                    <a:gd name="connsiteY21" fmla="*/ 25051 h 629821"/>
                    <a:gd name="connsiteX22" fmla="*/ 162782 w 187857"/>
                    <a:gd name="connsiteY22" fmla="*/ 100298 h 629821"/>
                    <a:gd name="connsiteX23" fmla="*/ 175546 w 187857"/>
                    <a:gd name="connsiteY23" fmla="*/ 321183 h 629821"/>
                    <a:gd name="connsiteX24" fmla="*/ 176784 w 187857"/>
                    <a:gd name="connsiteY24" fmla="*/ 342233 h 629821"/>
                    <a:gd name="connsiteX25" fmla="*/ 135350 w 187857"/>
                    <a:gd name="connsiteY25" fmla="*/ 629507 h 629821"/>
                    <a:gd name="connsiteX26" fmla="*/ 132017 w 187857"/>
                    <a:gd name="connsiteY26" fmla="*/ 629507 h 629821"/>
                    <a:gd name="connsiteX27" fmla="*/ 16574 w 187857"/>
                    <a:gd name="connsiteY27" fmla="*/ 554831 h 629821"/>
                    <a:gd name="connsiteX28" fmla="*/ 12192 w 187857"/>
                    <a:gd name="connsiteY28" fmla="*/ 540258 h 629821"/>
                    <a:gd name="connsiteX29" fmla="*/ 10573 w 187857"/>
                    <a:gd name="connsiteY29" fmla="*/ 530733 h 629821"/>
                    <a:gd name="connsiteX30" fmla="*/ 9811 w 187857"/>
                    <a:gd name="connsiteY30" fmla="*/ 525209 h 629821"/>
                    <a:gd name="connsiteX31" fmla="*/ 7715 w 187857"/>
                    <a:gd name="connsiteY31" fmla="*/ 506159 h 629821"/>
                    <a:gd name="connsiteX32" fmla="*/ 7049 w 187857"/>
                    <a:gd name="connsiteY32" fmla="*/ 498920 h 629821"/>
                    <a:gd name="connsiteX33" fmla="*/ 667 w 187857"/>
                    <a:gd name="connsiteY33" fmla="*/ 355473 h 629821"/>
                    <a:gd name="connsiteX34" fmla="*/ 191 w 187857"/>
                    <a:gd name="connsiteY34" fmla="*/ 322040 h 629821"/>
                    <a:gd name="connsiteX35" fmla="*/ 191 w 187857"/>
                    <a:gd name="connsiteY35" fmla="*/ 299561 h 629821"/>
                    <a:gd name="connsiteX36" fmla="*/ 191 w 187857"/>
                    <a:gd name="connsiteY36" fmla="*/ 265747 h 62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87857" h="629821">
                      <a:moveTo>
                        <a:pt x="0" y="265176"/>
                      </a:moveTo>
                      <a:cubicBezTo>
                        <a:pt x="0" y="246126"/>
                        <a:pt x="0" y="228029"/>
                        <a:pt x="571" y="210217"/>
                      </a:cubicBezTo>
                      <a:cubicBezTo>
                        <a:pt x="571" y="203073"/>
                        <a:pt x="571" y="196025"/>
                        <a:pt x="1048" y="189071"/>
                      </a:cubicBezTo>
                      <a:cubicBezTo>
                        <a:pt x="1048" y="175260"/>
                        <a:pt x="1810" y="161830"/>
                        <a:pt x="2381" y="149162"/>
                      </a:cubicBezTo>
                      <a:cubicBezTo>
                        <a:pt x="2381" y="142875"/>
                        <a:pt x="2953" y="136684"/>
                        <a:pt x="3238" y="130683"/>
                      </a:cubicBezTo>
                      <a:cubicBezTo>
                        <a:pt x="3715" y="121729"/>
                        <a:pt x="4191" y="113252"/>
                        <a:pt x="4763" y="105251"/>
                      </a:cubicBezTo>
                      <a:cubicBezTo>
                        <a:pt x="5334" y="97250"/>
                        <a:pt x="5905" y="89821"/>
                        <a:pt x="6572" y="82963"/>
                      </a:cubicBezTo>
                      <a:cubicBezTo>
                        <a:pt x="6572" y="80677"/>
                        <a:pt x="6572" y="78486"/>
                        <a:pt x="7239" y="76295"/>
                      </a:cubicBezTo>
                      <a:cubicBezTo>
                        <a:pt x="7866" y="63287"/>
                        <a:pt x="10435" y="50445"/>
                        <a:pt x="14859" y="38195"/>
                      </a:cubicBezTo>
                      <a:cubicBezTo>
                        <a:pt x="15866" y="36323"/>
                        <a:pt x="16979" y="34511"/>
                        <a:pt x="18193" y="32766"/>
                      </a:cubicBezTo>
                      <a:lnTo>
                        <a:pt x="19526" y="31052"/>
                      </a:lnTo>
                      <a:lnTo>
                        <a:pt x="22288" y="27337"/>
                      </a:lnTo>
                      <a:lnTo>
                        <a:pt x="24098" y="25146"/>
                      </a:lnTo>
                      <a:lnTo>
                        <a:pt x="27146" y="21717"/>
                      </a:lnTo>
                      <a:cubicBezTo>
                        <a:pt x="27795" y="20941"/>
                        <a:pt x="28495" y="20209"/>
                        <a:pt x="29242" y="19526"/>
                      </a:cubicBezTo>
                      <a:cubicBezTo>
                        <a:pt x="30766" y="17812"/>
                        <a:pt x="32480" y="16193"/>
                        <a:pt x="34195" y="14478"/>
                      </a:cubicBezTo>
                      <a:lnTo>
                        <a:pt x="37814" y="11239"/>
                      </a:lnTo>
                      <a:lnTo>
                        <a:pt x="40196" y="9049"/>
                      </a:lnTo>
                      <a:lnTo>
                        <a:pt x="44387" y="5525"/>
                      </a:lnTo>
                      <a:lnTo>
                        <a:pt x="46482" y="3810"/>
                      </a:lnTo>
                      <a:lnTo>
                        <a:pt x="51245" y="0"/>
                      </a:lnTo>
                      <a:cubicBezTo>
                        <a:pt x="87154" y="12478"/>
                        <a:pt x="121158" y="24479"/>
                        <a:pt x="122206" y="25051"/>
                      </a:cubicBezTo>
                      <a:cubicBezTo>
                        <a:pt x="123254" y="25622"/>
                        <a:pt x="161354" y="45720"/>
                        <a:pt x="162782" y="100298"/>
                      </a:cubicBezTo>
                      <a:lnTo>
                        <a:pt x="175546" y="321183"/>
                      </a:lnTo>
                      <a:lnTo>
                        <a:pt x="176784" y="342233"/>
                      </a:lnTo>
                      <a:cubicBezTo>
                        <a:pt x="177927" y="371475"/>
                        <a:pt x="218980" y="640271"/>
                        <a:pt x="135350" y="629507"/>
                      </a:cubicBezTo>
                      <a:lnTo>
                        <a:pt x="132017" y="629507"/>
                      </a:lnTo>
                      <a:cubicBezTo>
                        <a:pt x="74867" y="613124"/>
                        <a:pt x="26479" y="569976"/>
                        <a:pt x="16574" y="554831"/>
                      </a:cubicBezTo>
                      <a:cubicBezTo>
                        <a:pt x="14355" y="550234"/>
                        <a:pt x="12876" y="545316"/>
                        <a:pt x="12192" y="540258"/>
                      </a:cubicBezTo>
                      <a:cubicBezTo>
                        <a:pt x="11621" y="537401"/>
                        <a:pt x="11049" y="534162"/>
                        <a:pt x="10573" y="530733"/>
                      </a:cubicBezTo>
                      <a:cubicBezTo>
                        <a:pt x="10573" y="528923"/>
                        <a:pt x="10001" y="527113"/>
                        <a:pt x="9811" y="525209"/>
                      </a:cubicBezTo>
                      <a:cubicBezTo>
                        <a:pt x="9049" y="519494"/>
                        <a:pt x="8382" y="513017"/>
                        <a:pt x="7715" y="506159"/>
                      </a:cubicBezTo>
                      <a:cubicBezTo>
                        <a:pt x="7715" y="503777"/>
                        <a:pt x="7715" y="501396"/>
                        <a:pt x="7049" y="498920"/>
                      </a:cubicBezTo>
                      <a:cubicBezTo>
                        <a:pt x="3810" y="461867"/>
                        <a:pt x="1715" y="410528"/>
                        <a:pt x="667" y="355473"/>
                      </a:cubicBezTo>
                      <a:cubicBezTo>
                        <a:pt x="667" y="344424"/>
                        <a:pt x="667" y="333280"/>
                        <a:pt x="191" y="322040"/>
                      </a:cubicBezTo>
                      <a:cubicBezTo>
                        <a:pt x="191" y="314611"/>
                        <a:pt x="191" y="307086"/>
                        <a:pt x="191" y="299561"/>
                      </a:cubicBezTo>
                      <a:lnTo>
                        <a:pt x="191" y="265747"/>
                      </a:ln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1131"/>
                <p:cNvSpPr/>
                <p:nvPr/>
              </p:nvSpPr>
              <p:spPr>
                <a:xfrm>
                  <a:off x="5932646" y="4666845"/>
                  <a:ext cx="447103" cy="262527"/>
                </a:xfrm>
                <a:custGeom>
                  <a:avLst/>
                  <a:gdLst>
                    <a:gd name="connsiteX0" fmla="*/ 0 w 447103"/>
                    <a:gd name="connsiteY0" fmla="*/ 176236 h 262527"/>
                    <a:gd name="connsiteX1" fmla="*/ 6001 w 447103"/>
                    <a:gd name="connsiteY1" fmla="*/ 151280 h 262527"/>
                    <a:gd name="connsiteX2" fmla="*/ 289846 w 447103"/>
                    <a:gd name="connsiteY2" fmla="*/ 119 h 262527"/>
                    <a:gd name="connsiteX3" fmla="*/ 435959 w 447103"/>
                    <a:gd name="connsiteY3" fmla="*/ 79652 h 262527"/>
                    <a:gd name="connsiteX4" fmla="*/ 447104 w 447103"/>
                    <a:gd name="connsiteY4" fmla="*/ 118800 h 262527"/>
                    <a:gd name="connsiteX5" fmla="*/ 153924 w 447103"/>
                    <a:gd name="connsiteY5" fmla="*/ 262247 h 262527"/>
                    <a:gd name="connsiteX6" fmla="*/ 95 w 447103"/>
                    <a:gd name="connsiteY6" fmla="*/ 176522 h 26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103" h="262527">
                      <a:moveTo>
                        <a:pt x="0" y="176236"/>
                      </a:moveTo>
                      <a:cubicBezTo>
                        <a:pt x="737" y="167663"/>
                        <a:pt x="2759" y="159251"/>
                        <a:pt x="6001" y="151280"/>
                      </a:cubicBezTo>
                      <a:cubicBezTo>
                        <a:pt x="40672" y="88320"/>
                        <a:pt x="240030" y="3833"/>
                        <a:pt x="289846" y="119"/>
                      </a:cubicBezTo>
                      <a:cubicBezTo>
                        <a:pt x="328898" y="-2834"/>
                        <a:pt x="420529" y="50030"/>
                        <a:pt x="435959" y="79652"/>
                      </a:cubicBezTo>
                      <a:cubicBezTo>
                        <a:pt x="440852" y="92337"/>
                        <a:pt x="444582" y="105440"/>
                        <a:pt x="447104" y="118800"/>
                      </a:cubicBezTo>
                      <a:cubicBezTo>
                        <a:pt x="370904" y="164806"/>
                        <a:pt x="175165" y="268628"/>
                        <a:pt x="153924" y="262247"/>
                      </a:cubicBezTo>
                      <a:cubicBezTo>
                        <a:pt x="127921" y="254531"/>
                        <a:pt x="2476" y="179760"/>
                        <a:pt x="95" y="176522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1132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1133"/>
                <p:cNvSpPr/>
                <p:nvPr/>
              </p:nvSpPr>
              <p:spPr>
                <a:xfrm>
                  <a:off x="6140918" y="5075413"/>
                  <a:ext cx="268038" cy="277002"/>
                </a:xfrm>
                <a:custGeom>
                  <a:avLst/>
                  <a:gdLst>
                    <a:gd name="connsiteX0" fmla="*/ 50331 w 268038"/>
                    <a:gd name="connsiteY0" fmla="*/ 97423 h 277002"/>
                    <a:gd name="connsiteX1" fmla="*/ 204731 w 268038"/>
                    <a:gd name="connsiteY1" fmla="*/ 4745 h 277002"/>
                    <a:gd name="connsiteX2" fmla="*/ 233306 w 268038"/>
                    <a:gd name="connsiteY2" fmla="*/ 3030 h 277002"/>
                    <a:gd name="connsiteX3" fmla="*/ 253690 w 268038"/>
                    <a:gd name="connsiteY3" fmla="*/ 15603 h 277002"/>
                    <a:gd name="connsiteX4" fmla="*/ 263215 w 268038"/>
                    <a:gd name="connsiteY4" fmla="*/ 30843 h 277002"/>
                    <a:gd name="connsiteX5" fmla="*/ 267882 w 268038"/>
                    <a:gd name="connsiteY5" fmla="*/ 119331 h 277002"/>
                    <a:gd name="connsiteX6" fmla="*/ 243784 w 268038"/>
                    <a:gd name="connsiteY6" fmla="*/ 166098 h 277002"/>
                    <a:gd name="connsiteX7" fmla="*/ 99766 w 268038"/>
                    <a:gd name="connsiteY7" fmla="*/ 256491 h 277002"/>
                    <a:gd name="connsiteX8" fmla="*/ 33091 w 268038"/>
                    <a:gd name="connsiteY8" fmla="*/ 274302 h 277002"/>
                    <a:gd name="connsiteX9" fmla="*/ 11850 w 268038"/>
                    <a:gd name="connsiteY9" fmla="*/ 261443 h 277002"/>
                    <a:gd name="connsiteX10" fmla="*/ 5849 w 268038"/>
                    <a:gd name="connsiteY10" fmla="*/ 248680 h 277002"/>
                    <a:gd name="connsiteX11" fmla="*/ 134 w 268038"/>
                    <a:gd name="connsiteY11" fmla="*/ 156478 h 277002"/>
                    <a:gd name="connsiteX12" fmla="*/ 50331 w 268038"/>
                    <a:gd name="connsiteY12" fmla="*/ 97423 h 27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8038" h="277002">
                      <a:moveTo>
                        <a:pt x="50331" y="97423"/>
                      </a:moveTo>
                      <a:cubicBezTo>
                        <a:pt x="90717" y="75706"/>
                        <a:pt x="179871" y="17984"/>
                        <a:pt x="204731" y="4745"/>
                      </a:cubicBezTo>
                      <a:cubicBezTo>
                        <a:pt x="213263" y="-900"/>
                        <a:pt x="224161" y="-1554"/>
                        <a:pt x="233306" y="3030"/>
                      </a:cubicBezTo>
                      <a:cubicBezTo>
                        <a:pt x="237116" y="5412"/>
                        <a:pt x="250261" y="13698"/>
                        <a:pt x="253690" y="15603"/>
                      </a:cubicBezTo>
                      <a:cubicBezTo>
                        <a:pt x="259212" y="18772"/>
                        <a:pt x="262786" y="24491"/>
                        <a:pt x="263215" y="30843"/>
                      </a:cubicBezTo>
                      <a:cubicBezTo>
                        <a:pt x="266549" y="77516"/>
                        <a:pt x="268644" y="96756"/>
                        <a:pt x="267882" y="119331"/>
                      </a:cubicBezTo>
                      <a:cubicBezTo>
                        <a:pt x="268536" y="138052"/>
                        <a:pt x="259408" y="155766"/>
                        <a:pt x="243784" y="166098"/>
                      </a:cubicBezTo>
                      <a:cubicBezTo>
                        <a:pt x="222067" y="183624"/>
                        <a:pt x="127769" y="240965"/>
                        <a:pt x="99766" y="256491"/>
                      </a:cubicBezTo>
                      <a:cubicBezTo>
                        <a:pt x="73382" y="271064"/>
                        <a:pt x="44997" y="282399"/>
                        <a:pt x="33091" y="274302"/>
                      </a:cubicBezTo>
                      <a:cubicBezTo>
                        <a:pt x="29947" y="272207"/>
                        <a:pt x="15660" y="263920"/>
                        <a:pt x="11850" y="261443"/>
                      </a:cubicBezTo>
                      <a:cubicBezTo>
                        <a:pt x="7830" y="258470"/>
                        <a:pt x="5574" y="253673"/>
                        <a:pt x="5849" y="248680"/>
                      </a:cubicBezTo>
                      <a:cubicBezTo>
                        <a:pt x="4897" y="224772"/>
                        <a:pt x="1277" y="173814"/>
                        <a:pt x="134" y="156478"/>
                      </a:cubicBezTo>
                      <a:cubicBezTo>
                        <a:pt x="-1294" y="134761"/>
                        <a:pt x="8231" y="120378"/>
                        <a:pt x="50331" y="974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1134"/>
                <p:cNvSpPr/>
                <p:nvPr/>
              </p:nvSpPr>
              <p:spPr>
                <a:xfrm>
                  <a:off x="6143625" y="5075413"/>
                  <a:ext cx="259746" cy="149715"/>
                </a:xfrm>
                <a:custGeom>
                  <a:avLst/>
                  <a:gdLst>
                    <a:gd name="connsiteX0" fmla="*/ 21527 w 259746"/>
                    <a:gd name="connsiteY0" fmla="*/ 149715 h 149715"/>
                    <a:gd name="connsiteX1" fmla="*/ 0 w 259746"/>
                    <a:gd name="connsiteY1" fmla="*/ 137809 h 149715"/>
                    <a:gd name="connsiteX2" fmla="*/ 47625 w 259746"/>
                    <a:gd name="connsiteY2" fmla="*/ 97423 h 149715"/>
                    <a:gd name="connsiteX3" fmla="*/ 202025 w 259746"/>
                    <a:gd name="connsiteY3" fmla="*/ 4745 h 149715"/>
                    <a:gd name="connsiteX4" fmla="*/ 230600 w 259746"/>
                    <a:gd name="connsiteY4" fmla="*/ 3030 h 149715"/>
                    <a:gd name="connsiteX5" fmla="*/ 250984 w 259746"/>
                    <a:gd name="connsiteY5" fmla="*/ 15603 h 149715"/>
                    <a:gd name="connsiteX6" fmla="*/ 259747 w 259746"/>
                    <a:gd name="connsiteY6" fmla="*/ 26176 h 14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746" h="149715">
                      <a:moveTo>
                        <a:pt x="21527" y="149715"/>
                      </a:moveTo>
                      <a:lnTo>
                        <a:pt x="0" y="137809"/>
                      </a:lnTo>
                      <a:cubicBezTo>
                        <a:pt x="5239" y="125046"/>
                        <a:pt x="19050" y="113234"/>
                        <a:pt x="47625" y="97423"/>
                      </a:cubicBezTo>
                      <a:cubicBezTo>
                        <a:pt x="88011" y="75706"/>
                        <a:pt x="177165" y="17984"/>
                        <a:pt x="202025" y="4745"/>
                      </a:cubicBezTo>
                      <a:cubicBezTo>
                        <a:pt x="210557" y="-900"/>
                        <a:pt x="221455" y="-1554"/>
                        <a:pt x="230600" y="3030"/>
                      </a:cubicBezTo>
                      <a:cubicBezTo>
                        <a:pt x="234410" y="5412"/>
                        <a:pt x="247555" y="13698"/>
                        <a:pt x="250984" y="15603"/>
                      </a:cubicBezTo>
                      <a:cubicBezTo>
                        <a:pt x="255154" y="17871"/>
                        <a:pt x="258292" y="21657"/>
                        <a:pt x="259747" y="26176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1135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1136"/>
                <p:cNvSpPr/>
                <p:nvPr/>
              </p:nvSpPr>
              <p:spPr>
                <a:xfrm>
                  <a:off x="6161969" y="5088290"/>
                  <a:ext cx="247273" cy="264245"/>
                </a:xfrm>
                <a:custGeom>
                  <a:avLst/>
                  <a:gdLst>
                    <a:gd name="connsiteX0" fmla="*/ 242450 w 247273"/>
                    <a:gd name="connsiteY0" fmla="*/ 17966 h 264245"/>
                    <a:gd name="connsiteX1" fmla="*/ 247117 w 247273"/>
                    <a:gd name="connsiteY1" fmla="*/ 106454 h 264245"/>
                    <a:gd name="connsiteX2" fmla="*/ 223019 w 247273"/>
                    <a:gd name="connsiteY2" fmla="*/ 153222 h 264245"/>
                    <a:gd name="connsiteX3" fmla="*/ 79001 w 247273"/>
                    <a:gd name="connsiteY3" fmla="*/ 243614 h 264245"/>
                    <a:gd name="connsiteX4" fmla="*/ 5849 w 247273"/>
                    <a:gd name="connsiteY4" fmla="*/ 248757 h 264245"/>
                    <a:gd name="connsiteX5" fmla="*/ 134 w 247273"/>
                    <a:gd name="connsiteY5" fmla="*/ 156555 h 264245"/>
                    <a:gd name="connsiteX6" fmla="*/ 50807 w 247273"/>
                    <a:gd name="connsiteY6" fmla="*/ 97500 h 264245"/>
                    <a:gd name="connsiteX7" fmla="*/ 205112 w 247273"/>
                    <a:gd name="connsiteY7" fmla="*/ 4727 h 264245"/>
                    <a:gd name="connsiteX8" fmla="*/ 242450 w 247273"/>
                    <a:gd name="connsiteY8" fmla="*/ 17966 h 26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273" h="264245">
                      <a:moveTo>
                        <a:pt x="242450" y="17966"/>
                      </a:moveTo>
                      <a:cubicBezTo>
                        <a:pt x="245784" y="64639"/>
                        <a:pt x="247880" y="83880"/>
                        <a:pt x="247117" y="106454"/>
                      </a:cubicBezTo>
                      <a:cubicBezTo>
                        <a:pt x="247771" y="125175"/>
                        <a:pt x="238644" y="142889"/>
                        <a:pt x="223019" y="153222"/>
                      </a:cubicBezTo>
                      <a:cubicBezTo>
                        <a:pt x="201302" y="170748"/>
                        <a:pt x="107005" y="228088"/>
                        <a:pt x="79001" y="243614"/>
                      </a:cubicBezTo>
                      <a:cubicBezTo>
                        <a:pt x="44711" y="262664"/>
                        <a:pt x="6992" y="276094"/>
                        <a:pt x="5849" y="248757"/>
                      </a:cubicBezTo>
                      <a:cubicBezTo>
                        <a:pt x="4897" y="224849"/>
                        <a:pt x="1277" y="173891"/>
                        <a:pt x="134" y="156555"/>
                      </a:cubicBezTo>
                      <a:cubicBezTo>
                        <a:pt x="-1295" y="135029"/>
                        <a:pt x="8230" y="120456"/>
                        <a:pt x="50807" y="97500"/>
                      </a:cubicBezTo>
                      <a:cubicBezTo>
                        <a:pt x="91098" y="75688"/>
                        <a:pt x="180252" y="17966"/>
                        <a:pt x="205112" y="4727"/>
                      </a:cubicBezTo>
                      <a:cubicBezTo>
                        <a:pt x="226163" y="-6513"/>
                        <a:pt x="241498" y="4060"/>
                        <a:pt x="242450" y="17966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1137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1138"/>
                <p:cNvSpPr/>
                <p:nvPr/>
              </p:nvSpPr>
              <p:spPr>
                <a:xfrm>
                  <a:off x="6143545" y="5071350"/>
                  <a:ext cx="266672" cy="198894"/>
                </a:xfrm>
                <a:custGeom>
                  <a:avLst/>
                  <a:gdLst>
                    <a:gd name="connsiteX0" fmla="*/ 80 w 266672"/>
                    <a:gd name="connsiteY0" fmla="*/ 141873 h 198894"/>
                    <a:gd name="connsiteX1" fmla="*/ 29512 w 266672"/>
                    <a:gd name="connsiteY1" fmla="*/ 153779 h 198894"/>
                    <a:gd name="connsiteX2" fmla="*/ 36655 w 266672"/>
                    <a:gd name="connsiteY2" fmla="*/ 198642 h 198894"/>
                    <a:gd name="connsiteX3" fmla="*/ 265732 w 266672"/>
                    <a:gd name="connsiteY3" fmla="*/ 66625 h 198894"/>
                    <a:gd name="connsiteX4" fmla="*/ 256873 w 266672"/>
                    <a:gd name="connsiteY4" fmla="*/ 16905 h 198894"/>
                    <a:gd name="connsiteX5" fmla="*/ 217726 w 266672"/>
                    <a:gd name="connsiteY5" fmla="*/ 331 h 198894"/>
                    <a:gd name="connsiteX6" fmla="*/ 45323 w 266672"/>
                    <a:gd name="connsiteY6" fmla="*/ 97962 h 198894"/>
                    <a:gd name="connsiteX7" fmla="*/ 80 w 266672"/>
                    <a:gd name="connsiteY7" fmla="*/ 141873 h 198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672" h="198894">
                      <a:moveTo>
                        <a:pt x="80" y="141873"/>
                      </a:moveTo>
                      <a:cubicBezTo>
                        <a:pt x="4271" y="129490"/>
                        <a:pt x="24749" y="137682"/>
                        <a:pt x="29512" y="153779"/>
                      </a:cubicBezTo>
                      <a:cubicBezTo>
                        <a:pt x="34274" y="169876"/>
                        <a:pt x="34274" y="191879"/>
                        <a:pt x="36655" y="198642"/>
                      </a:cubicBezTo>
                      <a:cubicBezTo>
                        <a:pt x="39037" y="205404"/>
                        <a:pt x="259731" y="74150"/>
                        <a:pt x="265732" y="66625"/>
                      </a:cubicBezTo>
                      <a:cubicBezTo>
                        <a:pt x="268494" y="63196"/>
                        <a:pt x="265065" y="23953"/>
                        <a:pt x="256873" y="16905"/>
                      </a:cubicBezTo>
                      <a:cubicBezTo>
                        <a:pt x="248682" y="9856"/>
                        <a:pt x="230013" y="-2145"/>
                        <a:pt x="217726" y="331"/>
                      </a:cubicBezTo>
                      <a:cubicBezTo>
                        <a:pt x="205439" y="2808"/>
                        <a:pt x="71517" y="83770"/>
                        <a:pt x="45323" y="97962"/>
                      </a:cubicBezTo>
                      <a:cubicBezTo>
                        <a:pt x="19130" y="112155"/>
                        <a:pt x="-1445" y="126633"/>
                        <a:pt x="80" y="141873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1139"/>
                <p:cNvSpPr/>
                <p:nvPr/>
              </p:nvSpPr>
              <p:spPr>
                <a:xfrm>
                  <a:off x="6210725" y="5228305"/>
                  <a:ext cx="41254" cy="41317"/>
                </a:xfrm>
                <a:custGeom>
                  <a:avLst/>
                  <a:gdLst>
                    <a:gd name="connsiteX0" fmla="*/ 37674 w 41254"/>
                    <a:gd name="connsiteY0" fmla="*/ 25970 h 41317"/>
                    <a:gd name="connsiteX1" fmla="*/ 11004 w 41254"/>
                    <a:gd name="connsiteY1" fmla="*/ 40544 h 41317"/>
                    <a:gd name="connsiteX2" fmla="*/ 4290 w 41254"/>
                    <a:gd name="connsiteY2" fmla="*/ 39090 h 41317"/>
                    <a:gd name="connsiteX3" fmla="*/ 3575 w 41254"/>
                    <a:gd name="connsiteY3" fmla="*/ 37210 h 41317"/>
                    <a:gd name="connsiteX4" fmla="*/ 146 w 41254"/>
                    <a:gd name="connsiteY4" fmla="*/ 23780 h 41317"/>
                    <a:gd name="connsiteX5" fmla="*/ 3575 w 41254"/>
                    <a:gd name="connsiteY5" fmla="*/ 15779 h 41317"/>
                    <a:gd name="connsiteX6" fmla="*/ 30340 w 41254"/>
                    <a:gd name="connsiteY6" fmla="*/ 729 h 41317"/>
                    <a:gd name="connsiteX7" fmla="*/ 37028 w 41254"/>
                    <a:gd name="connsiteY7" fmla="*/ 2300 h 41317"/>
                    <a:gd name="connsiteX8" fmla="*/ 37674 w 41254"/>
                    <a:gd name="connsiteY8" fmla="*/ 3968 h 41317"/>
                    <a:gd name="connsiteX9" fmla="*/ 41103 w 41254"/>
                    <a:gd name="connsiteY9" fmla="*/ 18065 h 41317"/>
                    <a:gd name="connsiteX10" fmla="*/ 37674 w 41254"/>
                    <a:gd name="connsiteY10" fmla="*/ 25970 h 4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54" h="41317">
                      <a:moveTo>
                        <a:pt x="37674" y="25970"/>
                      </a:moveTo>
                      <a:lnTo>
                        <a:pt x="11004" y="40544"/>
                      </a:lnTo>
                      <a:cubicBezTo>
                        <a:pt x="8749" y="41996"/>
                        <a:pt x="5743" y="41345"/>
                        <a:pt x="4290" y="39090"/>
                      </a:cubicBezTo>
                      <a:cubicBezTo>
                        <a:pt x="3923" y="38520"/>
                        <a:pt x="3680" y="37880"/>
                        <a:pt x="3575" y="37210"/>
                      </a:cubicBezTo>
                      <a:lnTo>
                        <a:pt x="146" y="23780"/>
                      </a:lnTo>
                      <a:cubicBezTo>
                        <a:pt x="-468" y="20661"/>
                        <a:pt x="893" y="17485"/>
                        <a:pt x="3575" y="15779"/>
                      </a:cubicBezTo>
                      <a:lnTo>
                        <a:pt x="30340" y="729"/>
                      </a:lnTo>
                      <a:cubicBezTo>
                        <a:pt x="32621" y="-684"/>
                        <a:pt x="35615" y="19"/>
                        <a:pt x="37028" y="2300"/>
                      </a:cubicBezTo>
                      <a:cubicBezTo>
                        <a:pt x="37345" y="2811"/>
                        <a:pt x="37564" y="3377"/>
                        <a:pt x="37674" y="3968"/>
                      </a:cubicBezTo>
                      <a:lnTo>
                        <a:pt x="41103" y="18065"/>
                      </a:lnTo>
                      <a:cubicBezTo>
                        <a:pt x="41732" y="21158"/>
                        <a:pt x="40362" y="24315"/>
                        <a:pt x="37674" y="2597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1140"/>
                <p:cNvSpPr/>
                <p:nvPr/>
              </p:nvSpPr>
              <p:spPr>
                <a:xfrm>
                  <a:off x="6342528" y="5149557"/>
                  <a:ext cx="41267" cy="41303"/>
                </a:xfrm>
                <a:custGeom>
                  <a:avLst/>
                  <a:gdLst>
                    <a:gd name="connsiteX0" fmla="*/ 37602 w 41267"/>
                    <a:gd name="connsiteY0" fmla="*/ 26042 h 41303"/>
                    <a:gd name="connsiteX1" fmla="*/ 10932 w 41267"/>
                    <a:gd name="connsiteY1" fmla="*/ 40520 h 41303"/>
                    <a:gd name="connsiteX2" fmla="*/ 4213 w 41267"/>
                    <a:gd name="connsiteY2" fmla="*/ 39090 h 41303"/>
                    <a:gd name="connsiteX3" fmla="*/ 3503 w 41267"/>
                    <a:gd name="connsiteY3" fmla="*/ 37282 h 41303"/>
                    <a:gd name="connsiteX4" fmla="*/ 169 w 41267"/>
                    <a:gd name="connsiteY4" fmla="*/ 23756 h 41303"/>
                    <a:gd name="connsiteX5" fmla="*/ 3598 w 41267"/>
                    <a:gd name="connsiteY5" fmla="*/ 15755 h 41303"/>
                    <a:gd name="connsiteX6" fmla="*/ 30268 w 41267"/>
                    <a:gd name="connsiteY6" fmla="*/ 801 h 41303"/>
                    <a:gd name="connsiteX7" fmla="*/ 36873 w 41267"/>
                    <a:gd name="connsiteY7" fmla="*/ 2120 h 41303"/>
                    <a:gd name="connsiteX8" fmla="*/ 37602 w 41267"/>
                    <a:gd name="connsiteY8" fmla="*/ 3944 h 41303"/>
                    <a:gd name="connsiteX9" fmla="*/ 41126 w 41267"/>
                    <a:gd name="connsiteY9" fmla="*/ 18137 h 41303"/>
                    <a:gd name="connsiteX10" fmla="*/ 37602 w 41267"/>
                    <a:gd name="connsiteY10" fmla="*/ 26042 h 41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67" h="41303">
                      <a:moveTo>
                        <a:pt x="37602" y="26042"/>
                      </a:moveTo>
                      <a:lnTo>
                        <a:pt x="10932" y="40520"/>
                      </a:lnTo>
                      <a:cubicBezTo>
                        <a:pt x="8682" y="41981"/>
                        <a:pt x="5673" y="41340"/>
                        <a:pt x="4213" y="39090"/>
                      </a:cubicBezTo>
                      <a:cubicBezTo>
                        <a:pt x="3857" y="38541"/>
                        <a:pt x="3615" y="37926"/>
                        <a:pt x="3503" y="37282"/>
                      </a:cubicBezTo>
                      <a:lnTo>
                        <a:pt x="169" y="23756"/>
                      </a:lnTo>
                      <a:cubicBezTo>
                        <a:pt x="-503" y="20632"/>
                        <a:pt x="872" y="17424"/>
                        <a:pt x="3598" y="15755"/>
                      </a:cubicBezTo>
                      <a:lnTo>
                        <a:pt x="30268" y="801"/>
                      </a:lnTo>
                      <a:cubicBezTo>
                        <a:pt x="32456" y="-659"/>
                        <a:pt x="35413" y="-68"/>
                        <a:pt x="36873" y="2120"/>
                      </a:cubicBezTo>
                      <a:cubicBezTo>
                        <a:pt x="37240" y="2671"/>
                        <a:pt x="37488" y="3292"/>
                        <a:pt x="37602" y="3944"/>
                      </a:cubicBezTo>
                      <a:lnTo>
                        <a:pt x="41126" y="18137"/>
                      </a:lnTo>
                      <a:cubicBezTo>
                        <a:pt x="41737" y="21251"/>
                        <a:pt x="40327" y="24414"/>
                        <a:pt x="37602" y="26042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1141"/>
                <p:cNvSpPr/>
                <p:nvPr/>
              </p:nvSpPr>
              <p:spPr>
                <a:xfrm>
                  <a:off x="6063424" y="4879943"/>
                  <a:ext cx="352425" cy="305657"/>
                </a:xfrm>
                <a:custGeom>
                  <a:avLst/>
                  <a:gdLst>
                    <a:gd name="connsiteX0" fmla="*/ 352425 w 352425"/>
                    <a:gd name="connsiteY0" fmla="*/ 103346 h 305657"/>
                    <a:gd name="connsiteX1" fmla="*/ 338518 w 352425"/>
                    <a:gd name="connsiteY1" fmla="*/ 17621 h 305657"/>
                    <a:gd name="connsiteX2" fmla="*/ 312134 w 352425"/>
                    <a:gd name="connsiteY2" fmla="*/ 0 h 305657"/>
                    <a:gd name="connsiteX3" fmla="*/ 216884 w 352425"/>
                    <a:gd name="connsiteY3" fmla="*/ 33528 h 305657"/>
                    <a:gd name="connsiteX4" fmla="*/ 127825 w 352425"/>
                    <a:gd name="connsiteY4" fmla="*/ 65151 h 305657"/>
                    <a:gd name="connsiteX5" fmla="*/ 107633 w 352425"/>
                    <a:gd name="connsiteY5" fmla="*/ 72295 h 305657"/>
                    <a:gd name="connsiteX6" fmla="*/ 88583 w 352425"/>
                    <a:gd name="connsiteY6" fmla="*/ 80201 h 305657"/>
                    <a:gd name="connsiteX7" fmla="*/ 35624 w 352425"/>
                    <a:gd name="connsiteY7" fmla="*/ 62103 h 305657"/>
                    <a:gd name="connsiteX8" fmla="*/ 0 w 352425"/>
                    <a:gd name="connsiteY8" fmla="*/ 40481 h 305657"/>
                    <a:gd name="connsiteX9" fmla="*/ 7334 w 352425"/>
                    <a:gd name="connsiteY9" fmla="*/ 132969 h 305657"/>
                    <a:gd name="connsiteX10" fmla="*/ 20383 w 352425"/>
                    <a:gd name="connsiteY10" fmla="*/ 218694 h 305657"/>
                    <a:gd name="connsiteX11" fmla="*/ 51721 w 352425"/>
                    <a:gd name="connsiteY11" fmla="*/ 247269 h 305657"/>
                    <a:gd name="connsiteX12" fmla="*/ 103822 w 352425"/>
                    <a:gd name="connsiteY12" fmla="*/ 246793 h 305657"/>
                    <a:gd name="connsiteX13" fmla="*/ 109252 w 352425"/>
                    <a:gd name="connsiteY13" fmla="*/ 285655 h 305657"/>
                    <a:gd name="connsiteX14" fmla="*/ 132397 w 352425"/>
                    <a:gd name="connsiteY14" fmla="*/ 305658 h 305657"/>
                    <a:gd name="connsiteX15" fmla="*/ 147352 w 352425"/>
                    <a:gd name="connsiteY15" fmla="*/ 231267 h 305657"/>
                    <a:gd name="connsiteX16" fmla="*/ 260509 w 352425"/>
                    <a:gd name="connsiteY16" fmla="*/ 169831 h 305657"/>
                    <a:gd name="connsiteX17" fmla="*/ 268129 w 352425"/>
                    <a:gd name="connsiteY17" fmla="*/ 207931 h 305657"/>
                    <a:gd name="connsiteX18" fmla="*/ 290989 w 352425"/>
                    <a:gd name="connsiteY18" fmla="*/ 226981 h 305657"/>
                    <a:gd name="connsiteX19" fmla="*/ 301752 w 352425"/>
                    <a:gd name="connsiteY19" fmla="*/ 146400 h 305657"/>
                    <a:gd name="connsiteX20" fmla="*/ 352425 w 352425"/>
                    <a:gd name="connsiteY20" fmla="*/ 103347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2425" h="305657">
                      <a:moveTo>
                        <a:pt x="352425" y="103346"/>
                      </a:moveTo>
                      <a:cubicBezTo>
                        <a:pt x="347282" y="69437"/>
                        <a:pt x="344234" y="46196"/>
                        <a:pt x="338518" y="17621"/>
                      </a:cubicBezTo>
                      <a:cubicBezTo>
                        <a:pt x="327469" y="9811"/>
                        <a:pt x="312134" y="0"/>
                        <a:pt x="312134" y="0"/>
                      </a:cubicBezTo>
                      <a:lnTo>
                        <a:pt x="216884" y="33528"/>
                      </a:lnTo>
                      <a:lnTo>
                        <a:pt x="127825" y="65151"/>
                      </a:lnTo>
                      <a:lnTo>
                        <a:pt x="107633" y="72295"/>
                      </a:lnTo>
                      <a:cubicBezTo>
                        <a:pt x="101251" y="74486"/>
                        <a:pt x="94869" y="78486"/>
                        <a:pt x="88583" y="80201"/>
                      </a:cubicBezTo>
                      <a:cubicBezTo>
                        <a:pt x="72295" y="84677"/>
                        <a:pt x="48006" y="71533"/>
                        <a:pt x="35624" y="62103"/>
                      </a:cubicBezTo>
                      <a:cubicBezTo>
                        <a:pt x="23241" y="52673"/>
                        <a:pt x="15621" y="43815"/>
                        <a:pt x="0" y="40481"/>
                      </a:cubicBezTo>
                      <a:cubicBezTo>
                        <a:pt x="2223" y="71342"/>
                        <a:pt x="4667" y="102172"/>
                        <a:pt x="7334" y="132969"/>
                      </a:cubicBezTo>
                      <a:cubicBezTo>
                        <a:pt x="9906" y="161544"/>
                        <a:pt x="10382" y="191358"/>
                        <a:pt x="20383" y="218694"/>
                      </a:cubicBezTo>
                      <a:cubicBezTo>
                        <a:pt x="25384" y="232867"/>
                        <a:pt x="37148" y="243594"/>
                        <a:pt x="51721" y="247269"/>
                      </a:cubicBezTo>
                      <a:cubicBezTo>
                        <a:pt x="68937" y="250684"/>
                        <a:pt x="86671" y="250522"/>
                        <a:pt x="103822" y="246793"/>
                      </a:cubicBezTo>
                      <a:cubicBezTo>
                        <a:pt x="103823" y="246793"/>
                        <a:pt x="106299" y="272796"/>
                        <a:pt x="109252" y="285655"/>
                      </a:cubicBezTo>
                      <a:cubicBezTo>
                        <a:pt x="113908" y="295206"/>
                        <a:pt x="122272" y="302435"/>
                        <a:pt x="132397" y="305658"/>
                      </a:cubicBezTo>
                      <a:cubicBezTo>
                        <a:pt x="147352" y="301657"/>
                        <a:pt x="147352" y="231267"/>
                        <a:pt x="147352" y="231267"/>
                      </a:cubicBezTo>
                      <a:lnTo>
                        <a:pt x="260509" y="169831"/>
                      </a:lnTo>
                      <a:cubicBezTo>
                        <a:pt x="260509" y="169831"/>
                        <a:pt x="264509" y="195167"/>
                        <a:pt x="268129" y="207931"/>
                      </a:cubicBezTo>
                      <a:cubicBezTo>
                        <a:pt x="274510" y="217456"/>
                        <a:pt x="286607" y="228410"/>
                        <a:pt x="290989" y="226981"/>
                      </a:cubicBezTo>
                      <a:cubicBezTo>
                        <a:pt x="310039" y="222218"/>
                        <a:pt x="301752" y="146400"/>
                        <a:pt x="301752" y="146400"/>
                      </a:cubicBezTo>
                      <a:cubicBezTo>
                        <a:pt x="321221" y="135392"/>
                        <a:pt x="338418" y="120782"/>
                        <a:pt x="352425" y="103347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1142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1143"/>
                <p:cNvSpPr/>
                <p:nvPr/>
              </p:nvSpPr>
              <p:spPr>
                <a:xfrm>
                  <a:off x="5931437" y="4666549"/>
                  <a:ext cx="485553" cy="446768"/>
                </a:xfrm>
                <a:custGeom>
                  <a:avLst/>
                  <a:gdLst>
                    <a:gd name="connsiteX0" fmla="*/ 295056 w 485553"/>
                    <a:gd name="connsiteY0" fmla="*/ 129 h 446768"/>
                    <a:gd name="connsiteX1" fmla="*/ 440598 w 485553"/>
                    <a:gd name="connsiteY1" fmla="*/ 69090 h 446768"/>
                    <a:gd name="connsiteX2" fmla="*/ 482031 w 485553"/>
                    <a:gd name="connsiteY2" fmla="*/ 294833 h 446768"/>
                    <a:gd name="connsiteX3" fmla="*/ 280768 w 485553"/>
                    <a:gd name="connsiteY3" fmla="*/ 427516 h 446768"/>
                    <a:gd name="connsiteX4" fmla="*/ 172183 w 485553"/>
                    <a:gd name="connsiteY4" fmla="*/ 437041 h 446768"/>
                    <a:gd name="connsiteX5" fmla="*/ 152276 w 485553"/>
                    <a:gd name="connsiteY5" fmla="*/ 380462 h 446768"/>
                    <a:gd name="connsiteX6" fmla="*/ 104651 w 485553"/>
                    <a:gd name="connsiteY6" fmla="*/ 204059 h 446768"/>
                    <a:gd name="connsiteX7" fmla="*/ 828 w 485553"/>
                    <a:gd name="connsiteY7" fmla="*/ 176532 h 446768"/>
                    <a:gd name="connsiteX8" fmla="*/ 53025 w 485553"/>
                    <a:gd name="connsiteY8" fmla="*/ 103856 h 446768"/>
                    <a:gd name="connsiteX9" fmla="*/ 295056 w 485553"/>
                    <a:gd name="connsiteY9" fmla="*/ 129 h 44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553" h="446768">
                      <a:moveTo>
                        <a:pt x="295056" y="129"/>
                      </a:moveTo>
                      <a:cubicBezTo>
                        <a:pt x="338013" y="-2538"/>
                        <a:pt x="416690" y="36610"/>
                        <a:pt x="440598" y="69090"/>
                      </a:cubicBezTo>
                      <a:cubicBezTo>
                        <a:pt x="464505" y="101570"/>
                        <a:pt x="496224" y="264924"/>
                        <a:pt x="482031" y="294833"/>
                      </a:cubicBezTo>
                      <a:cubicBezTo>
                        <a:pt x="467839" y="324741"/>
                        <a:pt x="351443" y="393417"/>
                        <a:pt x="280768" y="427516"/>
                      </a:cubicBezTo>
                      <a:cubicBezTo>
                        <a:pt x="224285" y="454758"/>
                        <a:pt x="195043" y="448376"/>
                        <a:pt x="172183" y="437041"/>
                      </a:cubicBezTo>
                      <a:cubicBezTo>
                        <a:pt x="155133" y="428659"/>
                        <a:pt x="154562" y="400941"/>
                        <a:pt x="152276" y="380462"/>
                      </a:cubicBezTo>
                      <a:cubicBezTo>
                        <a:pt x="146465" y="327789"/>
                        <a:pt x="138941" y="233111"/>
                        <a:pt x="104651" y="204059"/>
                      </a:cubicBezTo>
                      <a:cubicBezTo>
                        <a:pt x="70361" y="175008"/>
                        <a:pt x="9401" y="152529"/>
                        <a:pt x="828" y="176532"/>
                      </a:cubicBezTo>
                      <a:cubicBezTo>
                        <a:pt x="828" y="176532"/>
                        <a:pt x="-10792" y="141956"/>
                        <a:pt x="53025" y="103856"/>
                      </a:cubicBezTo>
                      <a:cubicBezTo>
                        <a:pt x="159229" y="40896"/>
                        <a:pt x="242287" y="3368"/>
                        <a:pt x="295056" y="129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1144"/>
                <p:cNvSpPr/>
                <p:nvPr/>
              </p:nvSpPr>
              <p:spPr>
                <a:xfrm>
                  <a:off x="6167151" y="5004625"/>
                  <a:ext cx="52673" cy="177203"/>
                </a:xfrm>
                <a:custGeom>
                  <a:avLst/>
                  <a:gdLst>
                    <a:gd name="connsiteX0" fmla="*/ 37338 w 52673"/>
                    <a:gd name="connsiteY0" fmla="*/ 0 h 177203"/>
                    <a:gd name="connsiteX1" fmla="*/ 0 w 52673"/>
                    <a:gd name="connsiteY1" fmla="*/ 16954 h 177203"/>
                    <a:gd name="connsiteX2" fmla="*/ 14573 w 52673"/>
                    <a:gd name="connsiteY2" fmla="*/ 155162 h 177203"/>
                    <a:gd name="connsiteX3" fmla="*/ 33623 w 52673"/>
                    <a:gd name="connsiteY3" fmla="*/ 176974 h 177203"/>
                    <a:gd name="connsiteX4" fmla="*/ 52673 w 52673"/>
                    <a:gd name="connsiteY4" fmla="*/ 140398 h 177203"/>
                    <a:gd name="connsiteX5" fmla="*/ 37338 w 52673"/>
                    <a:gd name="connsiteY5" fmla="*/ 0 h 17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73" h="177203">
                      <a:moveTo>
                        <a:pt x="37338" y="0"/>
                      </a:moveTo>
                      <a:lnTo>
                        <a:pt x="0" y="16954"/>
                      </a:lnTo>
                      <a:cubicBezTo>
                        <a:pt x="0" y="16954"/>
                        <a:pt x="11906" y="109538"/>
                        <a:pt x="14573" y="155162"/>
                      </a:cubicBezTo>
                      <a:cubicBezTo>
                        <a:pt x="14573" y="155162"/>
                        <a:pt x="24765" y="174212"/>
                        <a:pt x="33623" y="176974"/>
                      </a:cubicBezTo>
                      <a:cubicBezTo>
                        <a:pt x="42481" y="179737"/>
                        <a:pt x="51626" y="156972"/>
                        <a:pt x="52673" y="140398"/>
                      </a:cubicBezTo>
                      <a:cubicBezTo>
                        <a:pt x="49991" y="93365"/>
                        <a:pt x="44873" y="46503"/>
                        <a:pt x="37338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1145"/>
                <p:cNvSpPr/>
                <p:nvPr/>
              </p:nvSpPr>
              <p:spPr>
                <a:xfrm>
                  <a:off x="6155758" y="4977377"/>
                  <a:ext cx="56338" cy="52857"/>
                </a:xfrm>
                <a:custGeom>
                  <a:avLst/>
                  <a:gdLst>
                    <a:gd name="connsiteX0" fmla="*/ 50350 w 56338"/>
                    <a:gd name="connsiteY0" fmla="*/ 36297 h 52857"/>
                    <a:gd name="connsiteX1" fmla="*/ 12250 w 56338"/>
                    <a:gd name="connsiteY1" fmla="*/ 52204 h 52857"/>
                    <a:gd name="connsiteX2" fmla="*/ 3359 w 56338"/>
                    <a:gd name="connsiteY2" fmla="*/ 49064 h 52857"/>
                    <a:gd name="connsiteX3" fmla="*/ 2725 w 56338"/>
                    <a:gd name="connsiteY3" fmla="*/ 46680 h 52857"/>
                    <a:gd name="connsiteX4" fmla="*/ 58 w 56338"/>
                    <a:gd name="connsiteY4" fmla="*/ 27629 h 52857"/>
                    <a:gd name="connsiteX5" fmla="*/ 5869 w 56338"/>
                    <a:gd name="connsiteY5" fmla="*/ 17247 h 52857"/>
                    <a:gd name="connsiteX6" fmla="*/ 43969 w 56338"/>
                    <a:gd name="connsiteY6" fmla="*/ 769 h 52857"/>
                    <a:gd name="connsiteX7" fmla="*/ 52737 w 56338"/>
                    <a:gd name="connsiteY7" fmla="*/ 3420 h 52857"/>
                    <a:gd name="connsiteX8" fmla="*/ 53494 w 56338"/>
                    <a:gd name="connsiteY8" fmla="*/ 6103 h 52857"/>
                    <a:gd name="connsiteX9" fmla="*/ 56256 w 56338"/>
                    <a:gd name="connsiteY9" fmla="*/ 25725 h 52857"/>
                    <a:gd name="connsiteX10" fmla="*/ 50350 w 56338"/>
                    <a:gd name="connsiteY10" fmla="*/ 36297 h 5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338" h="52857">
                      <a:moveTo>
                        <a:pt x="50350" y="36297"/>
                      </a:moveTo>
                      <a:lnTo>
                        <a:pt x="12250" y="52204"/>
                      </a:lnTo>
                      <a:cubicBezTo>
                        <a:pt x="8928" y="53792"/>
                        <a:pt x="4947" y="52386"/>
                        <a:pt x="3359" y="49064"/>
                      </a:cubicBezTo>
                      <a:cubicBezTo>
                        <a:pt x="3002" y="48316"/>
                        <a:pt x="2787" y="47507"/>
                        <a:pt x="2725" y="46680"/>
                      </a:cubicBezTo>
                      <a:lnTo>
                        <a:pt x="58" y="27629"/>
                      </a:lnTo>
                      <a:cubicBezTo>
                        <a:pt x="-405" y="23286"/>
                        <a:pt x="1924" y="19123"/>
                        <a:pt x="5869" y="17247"/>
                      </a:cubicBezTo>
                      <a:lnTo>
                        <a:pt x="43969" y="769"/>
                      </a:lnTo>
                      <a:cubicBezTo>
                        <a:pt x="47122" y="-920"/>
                        <a:pt x="51048" y="266"/>
                        <a:pt x="52737" y="3420"/>
                      </a:cubicBezTo>
                      <a:cubicBezTo>
                        <a:pt x="53181" y="4249"/>
                        <a:pt x="53440" y="5164"/>
                        <a:pt x="53494" y="6103"/>
                      </a:cubicBezTo>
                      <a:lnTo>
                        <a:pt x="56256" y="25725"/>
                      </a:lnTo>
                      <a:cubicBezTo>
                        <a:pt x="56822" y="30163"/>
                        <a:pt x="54426" y="34451"/>
                        <a:pt x="50350" y="36297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1146"/>
                <p:cNvSpPr/>
                <p:nvPr/>
              </p:nvSpPr>
              <p:spPr>
                <a:xfrm>
                  <a:off x="6189991" y="5125946"/>
                  <a:ext cx="20789" cy="25907"/>
                </a:xfrm>
                <a:custGeom>
                  <a:avLst/>
                  <a:gdLst>
                    <a:gd name="connsiteX0" fmla="*/ 9545 w 20789"/>
                    <a:gd name="connsiteY0" fmla="*/ 789 h 25907"/>
                    <a:gd name="connsiteX1" fmla="*/ 20 w 20789"/>
                    <a:gd name="connsiteY1" fmla="*/ 17743 h 25907"/>
                    <a:gd name="connsiteX2" fmla="*/ 7076 w 20789"/>
                    <a:gd name="connsiteY2" fmla="*/ 25888 h 25907"/>
                    <a:gd name="connsiteX3" fmla="*/ 11259 w 20789"/>
                    <a:gd name="connsiteY3" fmla="*/ 24983 h 25907"/>
                    <a:gd name="connsiteX4" fmla="*/ 20784 w 20789"/>
                    <a:gd name="connsiteY4" fmla="*/ 8028 h 25907"/>
                    <a:gd name="connsiteX5" fmla="*/ 9545 w 20789"/>
                    <a:gd name="connsiteY5" fmla="*/ 789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9" h="25907">
                      <a:moveTo>
                        <a:pt x="9545" y="789"/>
                      </a:moveTo>
                      <a:cubicBezTo>
                        <a:pt x="3507" y="4272"/>
                        <a:pt x="-146" y="10775"/>
                        <a:pt x="20" y="17743"/>
                      </a:cubicBezTo>
                      <a:cubicBezTo>
                        <a:pt x="-281" y="21941"/>
                        <a:pt x="2879" y="25587"/>
                        <a:pt x="7076" y="25888"/>
                      </a:cubicBezTo>
                      <a:cubicBezTo>
                        <a:pt x="8529" y="25992"/>
                        <a:pt x="9980" y="25678"/>
                        <a:pt x="11259" y="24983"/>
                      </a:cubicBezTo>
                      <a:cubicBezTo>
                        <a:pt x="17297" y="21499"/>
                        <a:pt x="20950" y="14996"/>
                        <a:pt x="20784" y="8028"/>
                      </a:cubicBezTo>
                      <a:cubicBezTo>
                        <a:pt x="20308" y="1265"/>
                        <a:pt x="15260" y="-1497"/>
                        <a:pt x="9545" y="789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1147"/>
                <p:cNvSpPr/>
                <p:nvPr/>
              </p:nvSpPr>
              <p:spPr>
                <a:xfrm>
                  <a:off x="6322314" y="4926901"/>
                  <a:ext cx="52578" cy="176940"/>
                </a:xfrm>
                <a:custGeom>
                  <a:avLst/>
                  <a:gdLst>
                    <a:gd name="connsiteX0" fmla="*/ 36481 w 52578"/>
                    <a:gd name="connsiteY0" fmla="*/ 0 h 176940"/>
                    <a:gd name="connsiteX1" fmla="*/ 0 w 52578"/>
                    <a:gd name="connsiteY1" fmla="*/ 19050 h 176940"/>
                    <a:gd name="connsiteX2" fmla="*/ 15812 w 52578"/>
                    <a:gd name="connsiteY2" fmla="*/ 155924 h 176940"/>
                    <a:gd name="connsiteX3" fmla="*/ 35623 w 52578"/>
                    <a:gd name="connsiteY3" fmla="*/ 176784 h 176940"/>
                    <a:gd name="connsiteX4" fmla="*/ 52578 w 52578"/>
                    <a:gd name="connsiteY4" fmla="*/ 139255 h 176940"/>
                    <a:gd name="connsiteX5" fmla="*/ 36481 w 52578"/>
                    <a:gd name="connsiteY5" fmla="*/ 0 h 176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578" h="176940">
                      <a:moveTo>
                        <a:pt x="36481" y="0"/>
                      </a:moveTo>
                      <a:lnTo>
                        <a:pt x="0" y="19050"/>
                      </a:lnTo>
                      <a:cubicBezTo>
                        <a:pt x="0" y="19050"/>
                        <a:pt x="10763" y="110490"/>
                        <a:pt x="15812" y="155924"/>
                      </a:cubicBezTo>
                      <a:cubicBezTo>
                        <a:pt x="15812" y="155924"/>
                        <a:pt x="26956" y="174498"/>
                        <a:pt x="35623" y="176784"/>
                      </a:cubicBezTo>
                      <a:cubicBezTo>
                        <a:pt x="44291" y="179070"/>
                        <a:pt x="52673" y="155829"/>
                        <a:pt x="52578" y="139255"/>
                      </a:cubicBezTo>
                      <a:cubicBezTo>
                        <a:pt x="50186" y="92541"/>
                        <a:pt x="44809" y="46028"/>
                        <a:pt x="36481" y="0"/>
                      </a:cubicBezTo>
                      <a:close/>
                    </a:path>
                  </a:pathLst>
                </a:custGeom>
                <a:solidFill>
                  <a:srgbClr val="455A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1148"/>
                <p:cNvSpPr/>
                <p:nvPr/>
              </p:nvSpPr>
              <p:spPr>
                <a:xfrm>
                  <a:off x="6310362" y="4900201"/>
                  <a:ext cx="56025" cy="54148"/>
                </a:xfrm>
                <a:custGeom>
                  <a:avLst/>
                  <a:gdLst>
                    <a:gd name="connsiteX0" fmla="*/ 50528 w 56025"/>
                    <a:gd name="connsiteY0" fmla="*/ 35558 h 54148"/>
                    <a:gd name="connsiteX1" fmla="*/ 13285 w 56025"/>
                    <a:gd name="connsiteY1" fmla="*/ 53465 h 54148"/>
                    <a:gd name="connsiteX2" fmla="*/ 4362 w 56025"/>
                    <a:gd name="connsiteY2" fmla="*/ 50418 h 54148"/>
                    <a:gd name="connsiteX3" fmla="*/ 3760 w 56025"/>
                    <a:gd name="connsiteY3" fmla="*/ 48512 h 54148"/>
                    <a:gd name="connsiteX4" fmla="*/ 141 w 56025"/>
                    <a:gd name="connsiteY4" fmla="*/ 29938 h 54148"/>
                    <a:gd name="connsiteX5" fmla="*/ 5379 w 56025"/>
                    <a:gd name="connsiteY5" fmla="*/ 19270 h 54148"/>
                    <a:gd name="connsiteX6" fmla="*/ 42717 w 56025"/>
                    <a:gd name="connsiteY6" fmla="*/ 792 h 54148"/>
                    <a:gd name="connsiteX7" fmla="*/ 51505 w 56025"/>
                    <a:gd name="connsiteY7" fmla="*/ 3377 h 54148"/>
                    <a:gd name="connsiteX8" fmla="*/ 52242 w 56025"/>
                    <a:gd name="connsiteY8" fmla="*/ 5649 h 54148"/>
                    <a:gd name="connsiteX9" fmla="*/ 55862 w 56025"/>
                    <a:gd name="connsiteY9" fmla="*/ 24699 h 54148"/>
                    <a:gd name="connsiteX10" fmla="*/ 50528 w 56025"/>
                    <a:gd name="connsiteY10" fmla="*/ 35558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025" h="54148">
                      <a:moveTo>
                        <a:pt x="50528" y="35558"/>
                      </a:moveTo>
                      <a:lnTo>
                        <a:pt x="13285" y="53465"/>
                      </a:lnTo>
                      <a:cubicBezTo>
                        <a:pt x="9980" y="55088"/>
                        <a:pt x="5984" y="53723"/>
                        <a:pt x="4362" y="50418"/>
                      </a:cubicBezTo>
                      <a:cubicBezTo>
                        <a:pt x="4067" y="49816"/>
                        <a:pt x="3864" y="49174"/>
                        <a:pt x="3760" y="48512"/>
                      </a:cubicBezTo>
                      <a:lnTo>
                        <a:pt x="141" y="29938"/>
                      </a:lnTo>
                      <a:cubicBezTo>
                        <a:pt x="-582" y="25627"/>
                        <a:pt x="1526" y="21335"/>
                        <a:pt x="5379" y="19270"/>
                      </a:cubicBezTo>
                      <a:lnTo>
                        <a:pt x="42717" y="792"/>
                      </a:lnTo>
                      <a:cubicBezTo>
                        <a:pt x="45858" y="-921"/>
                        <a:pt x="49792" y="236"/>
                        <a:pt x="51505" y="3377"/>
                      </a:cubicBezTo>
                      <a:cubicBezTo>
                        <a:pt x="51889" y="4082"/>
                        <a:pt x="52140" y="4853"/>
                        <a:pt x="52242" y="5649"/>
                      </a:cubicBezTo>
                      <a:lnTo>
                        <a:pt x="55862" y="24699"/>
                      </a:lnTo>
                      <a:cubicBezTo>
                        <a:pt x="56657" y="29097"/>
                        <a:pt x="54494" y="33499"/>
                        <a:pt x="50528" y="35558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1149"/>
                <p:cNvSpPr/>
                <p:nvPr/>
              </p:nvSpPr>
              <p:spPr>
                <a:xfrm>
                  <a:off x="6345325" y="5047464"/>
                  <a:ext cx="20499" cy="26400"/>
                </a:xfrm>
                <a:custGeom>
                  <a:avLst/>
                  <a:gdLst>
                    <a:gd name="connsiteX0" fmla="*/ 8897 w 20499"/>
                    <a:gd name="connsiteY0" fmla="*/ 1261 h 26400"/>
                    <a:gd name="connsiteX1" fmla="*/ 39 w 20499"/>
                    <a:gd name="connsiteY1" fmla="*/ 18597 h 26400"/>
                    <a:gd name="connsiteX2" fmla="*/ 7473 w 20499"/>
                    <a:gd name="connsiteY2" fmla="*/ 26398 h 26400"/>
                    <a:gd name="connsiteX3" fmla="*/ 11660 w 20499"/>
                    <a:gd name="connsiteY3" fmla="*/ 25265 h 26400"/>
                    <a:gd name="connsiteX4" fmla="*/ 20423 w 20499"/>
                    <a:gd name="connsiteY4" fmla="*/ 7929 h 26400"/>
                    <a:gd name="connsiteX5" fmla="*/ 8897 w 20499"/>
                    <a:gd name="connsiteY5" fmla="*/ 1261 h 2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99" h="26400">
                      <a:moveTo>
                        <a:pt x="8897" y="1261"/>
                      </a:moveTo>
                      <a:cubicBezTo>
                        <a:pt x="2992" y="4981"/>
                        <a:pt x="-407" y="11632"/>
                        <a:pt x="39" y="18597"/>
                      </a:cubicBezTo>
                      <a:cubicBezTo>
                        <a:pt x="-62" y="22804"/>
                        <a:pt x="3266" y="26297"/>
                        <a:pt x="7473" y="26398"/>
                      </a:cubicBezTo>
                      <a:cubicBezTo>
                        <a:pt x="8949" y="26434"/>
                        <a:pt x="10403" y="26040"/>
                        <a:pt x="11660" y="25265"/>
                      </a:cubicBezTo>
                      <a:cubicBezTo>
                        <a:pt x="17661" y="21643"/>
                        <a:pt x="21065" y="14909"/>
                        <a:pt x="20423" y="7929"/>
                      </a:cubicBezTo>
                      <a:cubicBezTo>
                        <a:pt x="19660" y="785"/>
                        <a:pt x="14422" y="-1786"/>
                        <a:pt x="8897" y="1261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1150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1151"/>
                <p:cNvSpPr/>
                <p:nvPr/>
              </p:nvSpPr>
              <p:spPr>
                <a:xfrm>
                  <a:off x="5905972" y="5102750"/>
                  <a:ext cx="171672" cy="245539"/>
                </a:xfrm>
                <a:custGeom>
                  <a:avLst/>
                  <a:gdLst>
                    <a:gd name="connsiteX0" fmla="*/ 6671 w 171672"/>
                    <a:gd name="connsiteY0" fmla="*/ 31225 h 245539"/>
                    <a:gd name="connsiteX1" fmla="*/ 45628 w 171672"/>
                    <a:gd name="connsiteY1" fmla="*/ 173 h 245539"/>
                    <a:gd name="connsiteX2" fmla="*/ 167644 w 171672"/>
                    <a:gd name="connsiteY2" fmla="*/ 70659 h 245539"/>
                    <a:gd name="connsiteX3" fmla="*/ 167644 w 171672"/>
                    <a:gd name="connsiteY3" fmla="*/ 213534 h 245539"/>
                    <a:gd name="connsiteX4" fmla="*/ 128686 w 171672"/>
                    <a:gd name="connsiteY4" fmla="*/ 244585 h 245539"/>
                    <a:gd name="connsiteX5" fmla="*/ 6671 w 171672"/>
                    <a:gd name="connsiteY5" fmla="*/ 173147 h 245539"/>
                    <a:gd name="connsiteX6" fmla="*/ 6671 w 171672"/>
                    <a:gd name="connsiteY6" fmla="*/ 31225 h 24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672" h="245539">
                      <a:moveTo>
                        <a:pt x="6671" y="31225"/>
                      </a:moveTo>
                      <a:cubicBezTo>
                        <a:pt x="8957" y="29987"/>
                        <a:pt x="41723" y="2650"/>
                        <a:pt x="45628" y="173"/>
                      </a:cubicBezTo>
                      <a:cubicBezTo>
                        <a:pt x="52391" y="-3732"/>
                        <a:pt x="157642" y="59514"/>
                        <a:pt x="167644" y="70659"/>
                      </a:cubicBezTo>
                      <a:cubicBezTo>
                        <a:pt x="174597" y="78469"/>
                        <a:pt x="171168" y="204485"/>
                        <a:pt x="167644" y="213534"/>
                      </a:cubicBezTo>
                      <a:cubicBezTo>
                        <a:pt x="166405" y="216772"/>
                        <a:pt x="129544" y="241251"/>
                        <a:pt x="128686" y="244585"/>
                      </a:cubicBezTo>
                      <a:cubicBezTo>
                        <a:pt x="125162" y="254110"/>
                        <a:pt x="14386" y="189626"/>
                        <a:pt x="6671" y="173147"/>
                      </a:cubicBezTo>
                      <a:cubicBezTo>
                        <a:pt x="-1044" y="156669"/>
                        <a:pt x="-3330" y="36845"/>
                        <a:pt x="6671" y="31225"/>
                      </a:cubicBezTo>
                      <a:close/>
                    </a:path>
                  </a:pathLst>
                </a:custGeom>
                <a:solidFill>
                  <a:srgbClr val="000000">
                    <a:alpha val="18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1152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1153"/>
                <p:cNvSpPr/>
                <p:nvPr/>
              </p:nvSpPr>
              <p:spPr>
                <a:xfrm>
                  <a:off x="5912643" y="5102647"/>
                  <a:ext cx="160972" cy="101621"/>
                </a:xfrm>
                <a:custGeom>
                  <a:avLst/>
                  <a:gdLst>
                    <a:gd name="connsiteX0" fmla="*/ 38957 w 160972"/>
                    <a:gd name="connsiteY0" fmla="*/ 180 h 101621"/>
                    <a:gd name="connsiteX1" fmla="*/ 0 w 160972"/>
                    <a:gd name="connsiteY1" fmla="*/ 31137 h 101621"/>
                    <a:gd name="connsiteX2" fmla="*/ 122015 w 160972"/>
                    <a:gd name="connsiteY2" fmla="*/ 101622 h 101621"/>
                    <a:gd name="connsiteX3" fmla="*/ 160972 w 160972"/>
                    <a:gd name="connsiteY3" fmla="*/ 70570 h 101621"/>
                    <a:gd name="connsiteX4" fmla="*/ 38957 w 160972"/>
                    <a:gd name="connsiteY4" fmla="*/ 180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972" h="101621">
                      <a:moveTo>
                        <a:pt x="38957" y="180"/>
                      </a:moveTo>
                      <a:cubicBezTo>
                        <a:pt x="35052" y="2276"/>
                        <a:pt x="2286" y="29898"/>
                        <a:pt x="0" y="31137"/>
                      </a:cubicBezTo>
                      <a:cubicBezTo>
                        <a:pt x="6763" y="27231"/>
                        <a:pt x="112014" y="90477"/>
                        <a:pt x="122015" y="101622"/>
                      </a:cubicBezTo>
                      <a:lnTo>
                        <a:pt x="160972" y="70570"/>
                      </a:lnTo>
                      <a:cubicBezTo>
                        <a:pt x="150971" y="59902"/>
                        <a:pt x="45720" y="-3820"/>
                        <a:pt x="38957" y="180"/>
                      </a:cubicBezTo>
                      <a:close/>
                    </a:path>
                  </a:pathLst>
                </a:custGeom>
                <a:solidFill>
                  <a:srgbClr val="000000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1154"/>
                <p:cNvSpPr/>
                <p:nvPr/>
              </p:nvSpPr>
              <p:spPr>
                <a:xfrm>
                  <a:off x="5905972" y="5133524"/>
                  <a:ext cx="132715" cy="214492"/>
                </a:xfrm>
                <a:custGeom>
                  <a:avLst/>
                  <a:gdLst>
                    <a:gd name="connsiteX0" fmla="*/ 128686 w 132715"/>
                    <a:gd name="connsiteY0" fmla="*/ 70745 h 214492"/>
                    <a:gd name="connsiteX1" fmla="*/ 128686 w 132715"/>
                    <a:gd name="connsiteY1" fmla="*/ 213620 h 214492"/>
                    <a:gd name="connsiteX2" fmla="*/ 6671 w 132715"/>
                    <a:gd name="connsiteY2" fmla="*/ 142183 h 214492"/>
                    <a:gd name="connsiteX3" fmla="*/ 6671 w 132715"/>
                    <a:gd name="connsiteY3" fmla="*/ 165 h 214492"/>
                    <a:gd name="connsiteX4" fmla="*/ 128686 w 132715"/>
                    <a:gd name="connsiteY4" fmla="*/ 70745 h 2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715" h="214492">
                      <a:moveTo>
                        <a:pt x="128686" y="70745"/>
                      </a:moveTo>
                      <a:cubicBezTo>
                        <a:pt x="135640" y="78556"/>
                        <a:pt x="132211" y="204572"/>
                        <a:pt x="128686" y="213620"/>
                      </a:cubicBezTo>
                      <a:cubicBezTo>
                        <a:pt x="125162" y="222669"/>
                        <a:pt x="14386" y="158661"/>
                        <a:pt x="6671" y="142183"/>
                      </a:cubicBezTo>
                      <a:cubicBezTo>
                        <a:pt x="-1044" y="125705"/>
                        <a:pt x="-3330" y="5975"/>
                        <a:pt x="6671" y="165"/>
                      </a:cubicBezTo>
                      <a:cubicBezTo>
                        <a:pt x="13434" y="-3645"/>
                        <a:pt x="118685" y="59601"/>
                        <a:pt x="128686" y="7074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1155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1156"/>
                <p:cNvSpPr/>
                <p:nvPr/>
              </p:nvSpPr>
              <p:spPr>
                <a:xfrm>
                  <a:off x="5907855" y="5099362"/>
                  <a:ext cx="165760" cy="149027"/>
                </a:xfrm>
                <a:custGeom>
                  <a:avLst/>
                  <a:gdLst>
                    <a:gd name="connsiteX0" fmla="*/ 165760 w 165760"/>
                    <a:gd name="connsiteY0" fmla="*/ 73855 h 149027"/>
                    <a:gd name="connsiteX1" fmla="*/ 126708 w 165760"/>
                    <a:gd name="connsiteY1" fmla="*/ 91476 h 149027"/>
                    <a:gd name="connsiteX2" fmla="*/ 83941 w 165760"/>
                    <a:gd name="connsiteY2" fmla="*/ 147864 h 149027"/>
                    <a:gd name="connsiteX3" fmla="*/ 13265 w 165760"/>
                    <a:gd name="connsiteY3" fmla="*/ 103001 h 149027"/>
                    <a:gd name="connsiteX4" fmla="*/ 4788 w 165760"/>
                    <a:gd name="connsiteY4" fmla="*/ 20991 h 149027"/>
                    <a:gd name="connsiteX5" fmla="*/ 55366 w 165760"/>
                    <a:gd name="connsiteY5" fmla="*/ 3275 h 149027"/>
                    <a:gd name="connsiteX6" fmla="*/ 165760 w 165760"/>
                    <a:gd name="connsiteY6" fmla="*/ 73855 h 14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60" h="149027">
                      <a:moveTo>
                        <a:pt x="165760" y="73855"/>
                      </a:moveTo>
                      <a:cubicBezTo>
                        <a:pt x="157950" y="69378"/>
                        <a:pt x="135947" y="82618"/>
                        <a:pt x="126708" y="91476"/>
                      </a:cubicBezTo>
                      <a:cubicBezTo>
                        <a:pt x="117469" y="100334"/>
                        <a:pt x="108801" y="140244"/>
                        <a:pt x="83941" y="147864"/>
                      </a:cubicBezTo>
                      <a:cubicBezTo>
                        <a:pt x="59080" y="155484"/>
                        <a:pt x="21838" y="123957"/>
                        <a:pt x="13265" y="103001"/>
                      </a:cubicBezTo>
                      <a:cubicBezTo>
                        <a:pt x="4693" y="82047"/>
                        <a:pt x="-6547" y="37660"/>
                        <a:pt x="4788" y="20991"/>
                      </a:cubicBezTo>
                      <a:cubicBezTo>
                        <a:pt x="16123" y="4323"/>
                        <a:pt x="36982" y="-5488"/>
                        <a:pt x="55366" y="3275"/>
                      </a:cubicBezTo>
                      <a:cubicBezTo>
                        <a:pt x="73749" y="12038"/>
                        <a:pt x="162522" y="54329"/>
                        <a:pt x="165760" y="73855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1157"/>
                <p:cNvSpPr/>
                <p:nvPr/>
              </p:nvSpPr>
              <p:spPr>
                <a:xfrm>
                  <a:off x="5949965" y="5195568"/>
                  <a:ext cx="20715" cy="26123"/>
                </a:xfrm>
                <a:custGeom>
                  <a:avLst/>
                  <a:gdLst>
                    <a:gd name="connsiteX0" fmla="*/ 11161 w 20715"/>
                    <a:gd name="connsiteY0" fmla="*/ 986 h 26123"/>
                    <a:gd name="connsiteX1" fmla="*/ 20686 w 20715"/>
                    <a:gd name="connsiteY1" fmla="*/ 17941 h 26123"/>
                    <a:gd name="connsiteX2" fmla="*/ 13848 w 20715"/>
                    <a:gd name="connsiteY2" fmla="*/ 26095 h 26123"/>
                    <a:gd name="connsiteX3" fmla="*/ 9542 w 20715"/>
                    <a:gd name="connsiteY3" fmla="*/ 25180 h 26123"/>
                    <a:gd name="connsiteX4" fmla="*/ 17 w 20715"/>
                    <a:gd name="connsiteY4" fmla="*/ 8225 h 26123"/>
                    <a:gd name="connsiteX5" fmla="*/ 11161 w 20715"/>
                    <a:gd name="connsiteY5" fmla="*/ 986 h 2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5" h="26123">
                      <a:moveTo>
                        <a:pt x="11161" y="986"/>
                      </a:moveTo>
                      <a:cubicBezTo>
                        <a:pt x="17199" y="4469"/>
                        <a:pt x="20852" y="10972"/>
                        <a:pt x="20686" y="17941"/>
                      </a:cubicBezTo>
                      <a:cubicBezTo>
                        <a:pt x="21049" y="22081"/>
                        <a:pt x="17988" y="25731"/>
                        <a:pt x="13848" y="26095"/>
                      </a:cubicBezTo>
                      <a:cubicBezTo>
                        <a:pt x="12353" y="26226"/>
                        <a:pt x="10854" y="25907"/>
                        <a:pt x="9542" y="25180"/>
                      </a:cubicBezTo>
                      <a:cubicBezTo>
                        <a:pt x="3409" y="21791"/>
                        <a:pt x="-279" y="15226"/>
                        <a:pt x="17" y="8225"/>
                      </a:cubicBezTo>
                      <a:cubicBezTo>
                        <a:pt x="398" y="1462"/>
                        <a:pt x="5351" y="-1776"/>
                        <a:pt x="11161" y="986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3" name="Graphic 700"/>
              <p:cNvGrpSpPr/>
              <p:nvPr/>
            </p:nvGrpSpPr>
            <p:grpSpPr>
              <a:xfrm>
                <a:off x="6513186" y="4521479"/>
                <a:ext cx="464638" cy="586003"/>
                <a:chOff x="6513186" y="4521479"/>
                <a:chExt cx="464638" cy="586003"/>
              </a:xfrm>
            </p:grpSpPr>
            <p:sp>
              <p:nvSpPr>
                <p:cNvPr id="24" name="Freeform: Shape 1159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1160"/>
                <p:cNvSpPr/>
                <p:nvPr/>
              </p:nvSpPr>
              <p:spPr>
                <a:xfrm>
                  <a:off x="6513471" y="4583369"/>
                  <a:ext cx="415112" cy="495149"/>
                </a:xfrm>
                <a:custGeom>
                  <a:avLst/>
                  <a:gdLst>
                    <a:gd name="connsiteX0" fmla="*/ 405488 w 415112"/>
                    <a:gd name="connsiteY0" fmla="*/ 42542 h 495149"/>
                    <a:gd name="connsiteX1" fmla="*/ 415013 w 415112"/>
                    <a:gd name="connsiteY1" fmla="*/ 62926 h 495149"/>
                    <a:gd name="connsiteX2" fmla="*/ 415013 w 415112"/>
                    <a:gd name="connsiteY2" fmla="*/ 274381 h 495149"/>
                    <a:gd name="connsiteX3" fmla="*/ 383581 w 415112"/>
                    <a:gd name="connsiteY3" fmla="*/ 328959 h 495149"/>
                    <a:gd name="connsiteX4" fmla="*/ 102117 w 415112"/>
                    <a:gd name="connsiteY4" fmla="*/ 490884 h 495149"/>
                    <a:gd name="connsiteX5" fmla="*/ 79924 w 415112"/>
                    <a:gd name="connsiteY5" fmla="*/ 493170 h 495149"/>
                    <a:gd name="connsiteX6" fmla="*/ 9629 w 415112"/>
                    <a:gd name="connsiteY6" fmla="*/ 452593 h 495149"/>
                    <a:gd name="connsiteX7" fmla="*/ 104 w 415112"/>
                    <a:gd name="connsiteY7" fmla="*/ 432210 h 495149"/>
                    <a:gd name="connsiteX8" fmla="*/ 104 w 415112"/>
                    <a:gd name="connsiteY8" fmla="*/ 221231 h 495149"/>
                    <a:gd name="connsiteX9" fmla="*/ 31536 w 415112"/>
                    <a:gd name="connsiteY9" fmla="*/ 166748 h 495149"/>
                    <a:gd name="connsiteX10" fmla="*/ 313000 w 415112"/>
                    <a:gd name="connsiteY10" fmla="*/ 4252 h 495149"/>
                    <a:gd name="connsiteX11" fmla="*/ 335194 w 415112"/>
                    <a:gd name="connsiteY11" fmla="*/ 2061 h 49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112" h="495149">
                      <a:moveTo>
                        <a:pt x="405488" y="42542"/>
                      </a:moveTo>
                      <a:cubicBezTo>
                        <a:pt x="412127" y="47104"/>
                        <a:pt x="415773" y="54906"/>
                        <a:pt x="415013" y="62926"/>
                      </a:cubicBezTo>
                      <a:lnTo>
                        <a:pt x="415013" y="274381"/>
                      </a:lnTo>
                      <a:cubicBezTo>
                        <a:pt x="413803" y="296534"/>
                        <a:pt x="402135" y="316794"/>
                        <a:pt x="383581" y="328959"/>
                      </a:cubicBezTo>
                      <a:lnTo>
                        <a:pt x="102117" y="490884"/>
                      </a:lnTo>
                      <a:cubicBezTo>
                        <a:pt x="95675" y="495599"/>
                        <a:pt x="87191" y="496473"/>
                        <a:pt x="79924" y="493170"/>
                      </a:cubicBezTo>
                      <a:lnTo>
                        <a:pt x="9629" y="452593"/>
                      </a:lnTo>
                      <a:cubicBezTo>
                        <a:pt x="2974" y="448045"/>
                        <a:pt x="-676" y="440233"/>
                        <a:pt x="104" y="432210"/>
                      </a:cubicBezTo>
                      <a:lnTo>
                        <a:pt x="104" y="221231"/>
                      </a:lnTo>
                      <a:cubicBezTo>
                        <a:pt x="1284" y="199094"/>
                        <a:pt x="12963" y="178850"/>
                        <a:pt x="31536" y="166748"/>
                      </a:cubicBezTo>
                      <a:lnTo>
                        <a:pt x="313000" y="4252"/>
                      </a:lnTo>
                      <a:cubicBezTo>
                        <a:pt x="319438" y="-491"/>
                        <a:pt x="327954" y="-1332"/>
                        <a:pt x="335194" y="2061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1161"/>
                <p:cNvSpPr/>
                <p:nvPr/>
              </p:nvSpPr>
              <p:spPr>
                <a:xfrm>
                  <a:off x="6578236" y="4620900"/>
                  <a:ext cx="350067" cy="457621"/>
                </a:xfrm>
                <a:custGeom>
                  <a:avLst/>
                  <a:gdLst>
                    <a:gd name="connsiteX0" fmla="*/ 349962 w 350067"/>
                    <a:gd name="connsiteY0" fmla="*/ 25394 h 457621"/>
                    <a:gd name="connsiteX1" fmla="*/ 349962 w 350067"/>
                    <a:gd name="connsiteY1" fmla="*/ 236850 h 457621"/>
                    <a:gd name="connsiteX2" fmla="*/ 318530 w 350067"/>
                    <a:gd name="connsiteY2" fmla="*/ 291428 h 457621"/>
                    <a:gd name="connsiteX3" fmla="*/ 37066 w 350067"/>
                    <a:gd name="connsiteY3" fmla="*/ 453353 h 457621"/>
                    <a:gd name="connsiteX4" fmla="*/ 14968 w 350067"/>
                    <a:gd name="connsiteY4" fmla="*/ 455639 h 457621"/>
                    <a:gd name="connsiteX5" fmla="*/ 9634 w 350067"/>
                    <a:gd name="connsiteY5" fmla="*/ 452591 h 457621"/>
                    <a:gd name="connsiteX6" fmla="*/ 109 w 350067"/>
                    <a:gd name="connsiteY6" fmla="*/ 432207 h 457621"/>
                    <a:gd name="connsiteX7" fmla="*/ 109 w 350067"/>
                    <a:gd name="connsiteY7" fmla="*/ 221228 h 457621"/>
                    <a:gd name="connsiteX8" fmla="*/ 31637 w 350067"/>
                    <a:gd name="connsiteY8" fmla="*/ 166745 h 457621"/>
                    <a:gd name="connsiteX9" fmla="*/ 313005 w 350067"/>
                    <a:gd name="connsiteY9" fmla="*/ 4249 h 457621"/>
                    <a:gd name="connsiteX10" fmla="*/ 335294 w 350067"/>
                    <a:gd name="connsiteY10" fmla="*/ 2058 h 457621"/>
                    <a:gd name="connsiteX11" fmla="*/ 340533 w 350067"/>
                    <a:gd name="connsiteY11" fmla="*/ 5011 h 457621"/>
                    <a:gd name="connsiteX12" fmla="*/ 349962 w 350067"/>
                    <a:gd name="connsiteY12" fmla="*/ 25395 h 45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0067" h="457621">
                      <a:moveTo>
                        <a:pt x="349962" y="25394"/>
                      </a:moveTo>
                      <a:lnTo>
                        <a:pt x="349962" y="236850"/>
                      </a:lnTo>
                      <a:cubicBezTo>
                        <a:pt x="348752" y="259003"/>
                        <a:pt x="337084" y="279263"/>
                        <a:pt x="318530" y="291428"/>
                      </a:cubicBezTo>
                      <a:lnTo>
                        <a:pt x="37066" y="453353"/>
                      </a:lnTo>
                      <a:cubicBezTo>
                        <a:pt x="30661" y="458070"/>
                        <a:pt x="22203" y="458945"/>
                        <a:pt x="14968" y="455639"/>
                      </a:cubicBezTo>
                      <a:lnTo>
                        <a:pt x="9634" y="452591"/>
                      </a:lnTo>
                      <a:cubicBezTo>
                        <a:pt x="2963" y="448056"/>
                        <a:pt x="-692" y="440234"/>
                        <a:pt x="109" y="432207"/>
                      </a:cubicBezTo>
                      <a:lnTo>
                        <a:pt x="109" y="221228"/>
                      </a:lnTo>
                      <a:cubicBezTo>
                        <a:pt x="1295" y="199069"/>
                        <a:pt x="13015" y="178815"/>
                        <a:pt x="31637" y="166745"/>
                      </a:cubicBezTo>
                      <a:lnTo>
                        <a:pt x="313005" y="4249"/>
                      </a:lnTo>
                      <a:cubicBezTo>
                        <a:pt x="319480" y="-491"/>
                        <a:pt x="328021" y="-1330"/>
                        <a:pt x="335294" y="2058"/>
                      </a:cubicBezTo>
                      <a:lnTo>
                        <a:pt x="340533" y="5011"/>
                      </a:lnTo>
                      <a:cubicBezTo>
                        <a:pt x="347135" y="9596"/>
                        <a:pt x="350743" y="17394"/>
                        <a:pt x="349962" y="253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1162"/>
                <p:cNvSpPr/>
                <p:nvPr/>
              </p:nvSpPr>
              <p:spPr>
                <a:xfrm>
                  <a:off x="6583861" y="4623931"/>
                  <a:ext cx="393963" cy="483551"/>
                </a:xfrm>
                <a:custGeom>
                  <a:avLst/>
                  <a:gdLst>
                    <a:gd name="connsiteX0" fmla="*/ 384343 w 393963"/>
                    <a:gd name="connsiteY0" fmla="*/ 30460 h 483551"/>
                    <a:gd name="connsiteX1" fmla="*/ 393868 w 393963"/>
                    <a:gd name="connsiteY1" fmla="*/ 50748 h 483551"/>
                    <a:gd name="connsiteX2" fmla="*/ 393868 w 393963"/>
                    <a:gd name="connsiteY2" fmla="*/ 262393 h 483551"/>
                    <a:gd name="connsiteX3" fmla="*/ 362435 w 393963"/>
                    <a:gd name="connsiteY3" fmla="*/ 316876 h 483551"/>
                    <a:gd name="connsiteX4" fmla="*/ 80971 w 393963"/>
                    <a:gd name="connsiteY4" fmla="*/ 479373 h 483551"/>
                    <a:gd name="connsiteX5" fmla="*/ 58778 w 393963"/>
                    <a:gd name="connsiteY5" fmla="*/ 481564 h 483551"/>
                    <a:gd name="connsiteX6" fmla="*/ 9629 w 393963"/>
                    <a:gd name="connsiteY6" fmla="*/ 452989 h 483551"/>
                    <a:gd name="connsiteX7" fmla="*/ 104 w 393963"/>
                    <a:gd name="connsiteY7" fmla="*/ 432605 h 483551"/>
                    <a:gd name="connsiteX8" fmla="*/ 104 w 393963"/>
                    <a:gd name="connsiteY8" fmla="*/ 221245 h 483551"/>
                    <a:gd name="connsiteX9" fmla="*/ 31536 w 393963"/>
                    <a:gd name="connsiteY9" fmla="*/ 166667 h 483551"/>
                    <a:gd name="connsiteX10" fmla="*/ 313000 w 393963"/>
                    <a:gd name="connsiteY10" fmla="*/ 4266 h 483551"/>
                    <a:gd name="connsiteX11" fmla="*/ 335193 w 393963"/>
                    <a:gd name="connsiteY11" fmla="*/ 1980 h 48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3963" h="483551">
                      <a:moveTo>
                        <a:pt x="384343" y="30460"/>
                      </a:moveTo>
                      <a:cubicBezTo>
                        <a:pt x="390966" y="34991"/>
                        <a:pt x="394612" y="42757"/>
                        <a:pt x="393868" y="50748"/>
                      </a:cubicBezTo>
                      <a:lnTo>
                        <a:pt x="393868" y="262393"/>
                      </a:lnTo>
                      <a:cubicBezTo>
                        <a:pt x="392628" y="284513"/>
                        <a:pt x="380963" y="304731"/>
                        <a:pt x="362435" y="316876"/>
                      </a:cubicBezTo>
                      <a:lnTo>
                        <a:pt x="80971" y="479373"/>
                      </a:lnTo>
                      <a:cubicBezTo>
                        <a:pt x="74497" y="484018"/>
                        <a:pt x="66036" y="484853"/>
                        <a:pt x="58778" y="481564"/>
                      </a:cubicBezTo>
                      <a:lnTo>
                        <a:pt x="9629" y="452989"/>
                      </a:lnTo>
                      <a:cubicBezTo>
                        <a:pt x="2974" y="448440"/>
                        <a:pt x="-676" y="440628"/>
                        <a:pt x="104" y="432605"/>
                      </a:cubicBezTo>
                      <a:lnTo>
                        <a:pt x="104" y="221245"/>
                      </a:lnTo>
                      <a:cubicBezTo>
                        <a:pt x="1239" y="199069"/>
                        <a:pt x="12925" y="178778"/>
                        <a:pt x="31536" y="166667"/>
                      </a:cubicBezTo>
                      <a:lnTo>
                        <a:pt x="313000" y="4266"/>
                      </a:lnTo>
                      <a:cubicBezTo>
                        <a:pt x="319442" y="-449"/>
                        <a:pt x="327926" y="-1323"/>
                        <a:pt x="335193" y="1980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1163"/>
                <p:cNvSpPr/>
                <p:nvPr/>
              </p:nvSpPr>
              <p:spPr>
                <a:xfrm>
                  <a:off x="6513186" y="4773644"/>
                  <a:ext cx="365768" cy="333552"/>
                </a:xfrm>
                <a:custGeom>
                  <a:avLst/>
                  <a:gdLst>
                    <a:gd name="connsiteX0" fmla="*/ 9629 w 365768"/>
                    <a:gd name="connsiteY0" fmla="*/ 0 h 333552"/>
                    <a:gd name="connsiteX1" fmla="*/ 365769 w 365768"/>
                    <a:gd name="connsiteY1" fmla="*/ 205549 h 333552"/>
                    <a:gd name="connsiteX2" fmla="*/ 151266 w 365768"/>
                    <a:gd name="connsiteY2" fmla="*/ 329374 h 333552"/>
                    <a:gd name="connsiteX3" fmla="*/ 129073 w 365768"/>
                    <a:gd name="connsiteY3" fmla="*/ 331565 h 333552"/>
                    <a:gd name="connsiteX4" fmla="*/ 79924 w 365768"/>
                    <a:gd name="connsiteY4" fmla="*/ 302990 h 333552"/>
                    <a:gd name="connsiteX5" fmla="*/ 9629 w 365768"/>
                    <a:gd name="connsiteY5" fmla="*/ 262414 h 333552"/>
                    <a:gd name="connsiteX6" fmla="*/ 104 w 365768"/>
                    <a:gd name="connsiteY6" fmla="*/ 242030 h 333552"/>
                    <a:gd name="connsiteX7" fmla="*/ 104 w 365768"/>
                    <a:gd name="connsiteY7" fmla="*/ 30956 h 333552"/>
                    <a:gd name="connsiteX8" fmla="*/ 9629 w 365768"/>
                    <a:gd name="connsiteY8" fmla="*/ 0 h 33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68" h="333552">
                      <a:moveTo>
                        <a:pt x="9629" y="0"/>
                      </a:moveTo>
                      <a:lnTo>
                        <a:pt x="365769" y="205549"/>
                      </a:lnTo>
                      <a:lnTo>
                        <a:pt x="151266" y="329374"/>
                      </a:lnTo>
                      <a:cubicBezTo>
                        <a:pt x="144792" y="334019"/>
                        <a:pt x="136330" y="334854"/>
                        <a:pt x="129073" y="331565"/>
                      </a:cubicBezTo>
                      <a:lnTo>
                        <a:pt x="79924" y="302990"/>
                      </a:lnTo>
                      <a:lnTo>
                        <a:pt x="9629" y="262414"/>
                      </a:lnTo>
                      <a:cubicBezTo>
                        <a:pt x="2974" y="257865"/>
                        <a:pt x="-676" y="250053"/>
                        <a:pt x="104" y="242030"/>
                      </a:cubicBezTo>
                      <a:lnTo>
                        <a:pt x="104" y="30956"/>
                      </a:lnTo>
                      <a:cubicBezTo>
                        <a:pt x="606" y="19997"/>
                        <a:pt x="3884" y="9346"/>
                        <a:pt x="96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1164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1165"/>
                <p:cNvSpPr/>
                <p:nvPr/>
              </p:nvSpPr>
              <p:spPr>
                <a:xfrm>
                  <a:off x="6632871" y="4651635"/>
                  <a:ext cx="344900" cy="455847"/>
                </a:xfrm>
                <a:custGeom>
                  <a:avLst/>
                  <a:gdLst>
                    <a:gd name="connsiteX0" fmla="*/ 148 w 344900"/>
                    <a:gd name="connsiteY0" fmla="*/ 433286 h 455847"/>
                    <a:gd name="connsiteX1" fmla="*/ 148 w 344900"/>
                    <a:gd name="connsiteY1" fmla="*/ 221926 h 455847"/>
                    <a:gd name="connsiteX2" fmla="*/ 31581 w 344900"/>
                    <a:gd name="connsiteY2" fmla="*/ 167443 h 455847"/>
                    <a:gd name="connsiteX3" fmla="*/ 313045 w 344900"/>
                    <a:gd name="connsiteY3" fmla="*/ 4947 h 455847"/>
                    <a:gd name="connsiteX4" fmla="*/ 339954 w 344900"/>
                    <a:gd name="connsiteY4" fmla="*/ 6244 h 455847"/>
                    <a:gd name="connsiteX5" fmla="*/ 344477 w 344900"/>
                    <a:gd name="connsiteY5" fmla="*/ 23044 h 455847"/>
                    <a:gd name="connsiteX6" fmla="*/ 344477 w 344900"/>
                    <a:gd name="connsiteY6" fmla="*/ 234689 h 455847"/>
                    <a:gd name="connsiteX7" fmla="*/ 313045 w 344900"/>
                    <a:gd name="connsiteY7" fmla="*/ 289173 h 455847"/>
                    <a:gd name="connsiteX8" fmla="*/ 31581 w 344900"/>
                    <a:gd name="connsiteY8" fmla="*/ 451669 h 455847"/>
                    <a:gd name="connsiteX9" fmla="*/ 9388 w 344900"/>
                    <a:gd name="connsiteY9" fmla="*/ 453860 h 455847"/>
                    <a:gd name="connsiteX10" fmla="*/ 148 w 344900"/>
                    <a:gd name="connsiteY10" fmla="*/ 433286 h 45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900" h="455847">
                      <a:moveTo>
                        <a:pt x="148" y="433286"/>
                      </a:moveTo>
                      <a:lnTo>
                        <a:pt x="148" y="221926"/>
                      </a:lnTo>
                      <a:cubicBezTo>
                        <a:pt x="1343" y="199793"/>
                        <a:pt x="13018" y="179556"/>
                        <a:pt x="31581" y="167443"/>
                      </a:cubicBezTo>
                      <a:lnTo>
                        <a:pt x="313045" y="4947"/>
                      </a:lnTo>
                      <a:cubicBezTo>
                        <a:pt x="320834" y="-2126"/>
                        <a:pt x="332882" y="-1545"/>
                        <a:pt x="339954" y="6244"/>
                      </a:cubicBezTo>
                      <a:cubicBezTo>
                        <a:pt x="344080" y="10789"/>
                        <a:pt x="345764" y="17043"/>
                        <a:pt x="344477" y="23044"/>
                      </a:cubicBezTo>
                      <a:lnTo>
                        <a:pt x="344477" y="234689"/>
                      </a:lnTo>
                      <a:cubicBezTo>
                        <a:pt x="343237" y="256809"/>
                        <a:pt x="331573" y="277027"/>
                        <a:pt x="313045" y="289173"/>
                      </a:cubicBezTo>
                      <a:lnTo>
                        <a:pt x="31581" y="451669"/>
                      </a:lnTo>
                      <a:cubicBezTo>
                        <a:pt x="25106" y="456314"/>
                        <a:pt x="16645" y="457149"/>
                        <a:pt x="9388" y="453860"/>
                      </a:cubicBezTo>
                      <a:cubicBezTo>
                        <a:pt x="2760" y="449222"/>
                        <a:pt x="-788" y="441321"/>
                        <a:pt x="148" y="433286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1166"/>
                <p:cNvSpPr/>
                <p:nvPr/>
              </p:nvSpPr>
              <p:spPr>
                <a:xfrm>
                  <a:off x="6657212" y="4680394"/>
                  <a:ext cx="295275" cy="399002"/>
                </a:xfrm>
                <a:custGeom>
                  <a:avLst/>
                  <a:gdLst>
                    <a:gd name="connsiteX0" fmla="*/ 6001 w 295275"/>
                    <a:gd name="connsiteY0" fmla="*/ 174212 h 399002"/>
                    <a:gd name="connsiteX1" fmla="*/ 0 w 295275"/>
                    <a:gd name="connsiteY1" fmla="*/ 193262 h 399002"/>
                    <a:gd name="connsiteX2" fmla="*/ 0 w 295275"/>
                    <a:gd name="connsiteY2" fmla="*/ 399002 h 399002"/>
                    <a:gd name="connsiteX3" fmla="*/ 276225 w 295275"/>
                    <a:gd name="connsiteY3" fmla="*/ 239268 h 399002"/>
                    <a:gd name="connsiteX4" fmla="*/ 295275 w 295275"/>
                    <a:gd name="connsiteY4" fmla="*/ 205740 h 399002"/>
                    <a:gd name="connsiteX5" fmla="*/ 295275 w 295275"/>
                    <a:gd name="connsiteY5" fmla="*/ 0 h 399002"/>
                    <a:gd name="connsiteX6" fmla="*/ 19050 w 295275"/>
                    <a:gd name="connsiteY6" fmla="*/ 159734 h 399002"/>
                    <a:gd name="connsiteX7" fmla="*/ 6001 w 295275"/>
                    <a:gd name="connsiteY7" fmla="*/ 174212 h 39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275" h="399002">
                      <a:moveTo>
                        <a:pt x="6001" y="174212"/>
                      </a:moveTo>
                      <a:cubicBezTo>
                        <a:pt x="2481" y="179980"/>
                        <a:pt x="421" y="186519"/>
                        <a:pt x="0" y="193262"/>
                      </a:cubicBezTo>
                      <a:lnTo>
                        <a:pt x="0" y="399002"/>
                      </a:lnTo>
                      <a:lnTo>
                        <a:pt x="276225" y="239268"/>
                      </a:lnTo>
                      <a:cubicBezTo>
                        <a:pt x="287179" y="231421"/>
                        <a:pt x="294142" y="219166"/>
                        <a:pt x="295275" y="205740"/>
                      </a:cubicBezTo>
                      <a:lnTo>
                        <a:pt x="295275" y="0"/>
                      </a:lnTo>
                      <a:lnTo>
                        <a:pt x="19050" y="159734"/>
                      </a:lnTo>
                      <a:cubicBezTo>
                        <a:pt x="13579" y="163416"/>
                        <a:pt x="9097" y="168389"/>
                        <a:pt x="6001" y="174212"/>
                      </a:cubicBez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1167"/>
                <p:cNvSpPr/>
                <p:nvPr/>
              </p:nvSpPr>
              <p:spPr>
                <a:xfrm>
                  <a:off x="6619875" y="4521479"/>
                  <a:ext cx="221213" cy="237972"/>
                </a:xfrm>
                <a:custGeom>
                  <a:avLst/>
                  <a:gdLst>
                    <a:gd name="connsiteX0" fmla="*/ 0 w 221213"/>
                    <a:gd name="connsiteY0" fmla="*/ 141008 h 237972"/>
                    <a:gd name="connsiteX1" fmla="*/ 27051 w 221213"/>
                    <a:gd name="connsiteY1" fmla="*/ 94145 h 237972"/>
                    <a:gd name="connsiteX2" fmla="*/ 181928 w 221213"/>
                    <a:gd name="connsiteY2" fmla="*/ 4705 h 237972"/>
                    <a:gd name="connsiteX3" fmla="*/ 216509 w 221213"/>
                    <a:gd name="connsiteY3" fmla="*/ 10246 h 237972"/>
                    <a:gd name="connsiteX4" fmla="*/ 221075 w 221213"/>
                    <a:gd name="connsiteY4" fmla="*/ 27375 h 237972"/>
                    <a:gd name="connsiteX5" fmla="*/ 221075 w 221213"/>
                    <a:gd name="connsiteY5" fmla="*/ 117196 h 237972"/>
                    <a:gd name="connsiteX6" fmla="*/ 196787 w 221213"/>
                    <a:gd name="connsiteY6" fmla="*/ 117196 h 237972"/>
                    <a:gd name="connsiteX7" fmla="*/ 196787 w 221213"/>
                    <a:gd name="connsiteY7" fmla="*/ 27851 h 237972"/>
                    <a:gd name="connsiteX8" fmla="*/ 196787 w 221213"/>
                    <a:gd name="connsiteY8" fmla="*/ 25089 h 237972"/>
                    <a:gd name="connsiteX9" fmla="*/ 194310 w 221213"/>
                    <a:gd name="connsiteY9" fmla="*/ 26232 h 237972"/>
                    <a:gd name="connsiteX10" fmla="*/ 39434 w 221213"/>
                    <a:gd name="connsiteY10" fmla="*/ 115576 h 237972"/>
                    <a:gd name="connsiteX11" fmla="*/ 24575 w 221213"/>
                    <a:gd name="connsiteY11" fmla="*/ 141389 h 237972"/>
                    <a:gd name="connsiteX12" fmla="*/ 24574 w 221213"/>
                    <a:gd name="connsiteY12" fmla="*/ 230829 h 237972"/>
                    <a:gd name="connsiteX13" fmla="*/ 286 w 221213"/>
                    <a:gd name="connsiteY13" fmla="*/ 230829 h 23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1213" h="237972">
                      <a:moveTo>
                        <a:pt x="0" y="141008"/>
                      </a:moveTo>
                      <a:cubicBezTo>
                        <a:pt x="782" y="121895"/>
                        <a:pt x="10891" y="104381"/>
                        <a:pt x="27051" y="94145"/>
                      </a:cubicBezTo>
                      <a:lnTo>
                        <a:pt x="181928" y="4705"/>
                      </a:lnTo>
                      <a:cubicBezTo>
                        <a:pt x="193007" y="-3314"/>
                        <a:pt x="208490" y="-833"/>
                        <a:pt x="216509" y="10246"/>
                      </a:cubicBezTo>
                      <a:cubicBezTo>
                        <a:pt x="220093" y="15197"/>
                        <a:pt x="221719" y="21298"/>
                        <a:pt x="221075" y="27375"/>
                      </a:cubicBezTo>
                      <a:lnTo>
                        <a:pt x="221075" y="117196"/>
                      </a:lnTo>
                      <a:cubicBezTo>
                        <a:pt x="221075" y="128340"/>
                        <a:pt x="196787" y="128340"/>
                        <a:pt x="196787" y="117196"/>
                      </a:cubicBezTo>
                      <a:lnTo>
                        <a:pt x="196787" y="27851"/>
                      </a:lnTo>
                      <a:cubicBezTo>
                        <a:pt x="196921" y="26935"/>
                        <a:pt x="196921" y="26005"/>
                        <a:pt x="196787" y="25089"/>
                      </a:cubicBezTo>
                      <a:cubicBezTo>
                        <a:pt x="195915" y="25359"/>
                        <a:pt x="195082" y="25743"/>
                        <a:pt x="194310" y="26232"/>
                      </a:cubicBezTo>
                      <a:lnTo>
                        <a:pt x="39434" y="115576"/>
                      </a:lnTo>
                      <a:cubicBezTo>
                        <a:pt x="30869" y="121525"/>
                        <a:pt x="25418" y="130995"/>
                        <a:pt x="24575" y="141389"/>
                      </a:cubicBezTo>
                      <a:lnTo>
                        <a:pt x="24574" y="230829"/>
                      </a:lnTo>
                      <a:cubicBezTo>
                        <a:pt x="24574" y="240354"/>
                        <a:pt x="286" y="240354"/>
                        <a:pt x="286" y="230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700"/>
            <p:cNvGrpSpPr/>
            <p:nvPr/>
          </p:nvGrpSpPr>
          <p:grpSpPr>
            <a:xfrm>
              <a:off x="5853285" y="2035751"/>
              <a:ext cx="608745" cy="376073"/>
              <a:chOff x="5853285" y="2035751"/>
              <a:chExt cx="608745" cy="376073"/>
            </a:xfrm>
          </p:grpSpPr>
          <p:grpSp>
            <p:nvGrpSpPr>
              <p:cNvPr id="11" name="Graphic 700"/>
              <p:cNvGrpSpPr/>
              <p:nvPr/>
            </p:nvGrpSpPr>
            <p:grpSpPr>
              <a:xfrm>
                <a:off x="5853285" y="2035751"/>
                <a:ext cx="608745" cy="376073"/>
                <a:chOff x="5853285" y="2035751"/>
                <a:chExt cx="608745" cy="376073"/>
              </a:xfrm>
            </p:grpSpPr>
            <p:sp>
              <p:nvSpPr>
                <p:cNvPr id="15" name="Freeform: Shape 1170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32CD8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171"/>
                <p:cNvSpPr/>
                <p:nvPr/>
              </p:nvSpPr>
              <p:spPr>
                <a:xfrm>
                  <a:off x="5853285" y="2035751"/>
                  <a:ext cx="608745" cy="376073"/>
                </a:xfrm>
                <a:custGeom>
                  <a:avLst/>
                  <a:gdLst>
                    <a:gd name="connsiteX0" fmla="*/ 555706 w 608745"/>
                    <a:gd name="connsiteY0" fmla="*/ 376074 h 376073"/>
                    <a:gd name="connsiteX1" fmla="*/ 444168 w 608745"/>
                    <a:gd name="connsiteY1" fmla="*/ 317685 h 376073"/>
                    <a:gd name="connsiteX2" fmla="*/ 255097 w 608745"/>
                    <a:gd name="connsiteY2" fmla="*/ 328830 h 376073"/>
                    <a:gd name="connsiteX3" fmla="*/ 4018 w 608745"/>
                    <a:gd name="connsiteY3" fmla="*/ 140901 h 376073"/>
                    <a:gd name="connsiteX4" fmla="*/ 356443 w 608745"/>
                    <a:gd name="connsiteY4" fmla="*/ 979 h 376073"/>
                    <a:gd name="connsiteX5" fmla="*/ 524750 w 608745"/>
                    <a:gd name="connsiteY5" fmla="*/ 292539 h 37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745" h="376073">
                      <a:moveTo>
                        <a:pt x="555706" y="376074"/>
                      </a:moveTo>
                      <a:lnTo>
                        <a:pt x="444168" y="317685"/>
                      </a:lnTo>
                      <a:cubicBezTo>
                        <a:pt x="444168" y="317685"/>
                        <a:pt x="373302" y="335783"/>
                        <a:pt x="255097" y="328830"/>
                      </a:cubicBezTo>
                      <a:cubicBezTo>
                        <a:pt x="80123" y="318447"/>
                        <a:pt x="-21985" y="244629"/>
                        <a:pt x="4018" y="140901"/>
                      </a:cubicBezTo>
                      <a:cubicBezTo>
                        <a:pt x="30688" y="34602"/>
                        <a:pt x="147655" y="-7117"/>
                        <a:pt x="356443" y="979"/>
                      </a:cubicBezTo>
                      <a:cubicBezTo>
                        <a:pt x="617333" y="11171"/>
                        <a:pt x="680293" y="187955"/>
                        <a:pt x="524750" y="292539"/>
                      </a:cubicBezTo>
                      <a:close/>
                    </a:path>
                  </a:pathLst>
                </a:custGeom>
                <a:solidFill>
                  <a:srgbClr val="FFFFFF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72"/>
              <p:cNvSpPr/>
              <p:nvPr/>
            </p:nvSpPr>
            <p:spPr>
              <a:xfrm>
                <a:off x="6261544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173"/>
              <p:cNvSpPr/>
              <p:nvPr/>
            </p:nvSpPr>
            <p:spPr>
              <a:xfrm>
                <a:off x="6130766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2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174"/>
              <p:cNvSpPr/>
              <p:nvPr/>
            </p:nvSpPr>
            <p:spPr>
              <a:xfrm>
                <a:off x="5999987" y="2176652"/>
                <a:ext cx="55626" cy="55626"/>
              </a:xfrm>
              <a:custGeom>
                <a:avLst/>
                <a:gdLst>
                  <a:gd name="connsiteX0" fmla="*/ 0 w 55626"/>
                  <a:gd name="connsiteY0" fmla="*/ 27813 h 55626"/>
                  <a:gd name="connsiteX1" fmla="*/ 27813 w 55626"/>
                  <a:gd name="connsiteY1" fmla="*/ 55626 h 55626"/>
                  <a:gd name="connsiteX2" fmla="*/ 55626 w 55626"/>
                  <a:gd name="connsiteY2" fmla="*/ 27813 h 55626"/>
                  <a:gd name="connsiteX3" fmla="*/ 27813 w 55626"/>
                  <a:gd name="connsiteY3" fmla="*/ 0 h 55626"/>
                  <a:gd name="connsiteX4" fmla="*/ 0 w 55626"/>
                  <a:gd name="connsiteY4" fmla="*/ 27622 h 55626"/>
                  <a:gd name="connsiteX5" fmla="*/ 0 w 55626"/>
                  <a:gd name="connsiteY5" fmla="*/ 27813 h 5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6" h="55626">
                    <a:moveTo>
                      <a:pt x="0" y="27813"/>
                    </a:moveTo>
                    <a:cubicBezTo>
                      <a:pt x="0" y="43174"/>
                      <a:pt x="12453" y="55626"/>
                      <a:pt x="27813" y="55626"/>
                    </a:cubicBezTo>
                    <a:cubicBezTo>
                      <a:pt x="43174" y="55626"/>
                      <a:pt x="55626" y="43174"/>
                      <a:pt x="55626" y="27813"/>
                    </a:cubicBezTo>
                    <a:cubicBezTo>
                      <a:pt x="55626" y="12452"/>
                      <a:pt x="43174" y="0"/>
                      <a:pt x="27813" y="0"/>
                    </a:cubicBezTo>
                    <a:cubicBezTo>
                      <a:pt x="12505" y="-53"/>
                      <a:pt x="53" y="12314"/>
                      <a:pt x="0" y="27622"/>
                    </a:cubicBezTo>
                    <a:cubicBezTo>
                      <a:pt x="0" y="27686"/>
                      <a:pt x="0" y="27750"/>
                      <a:pt x="0" y="27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6" name="Graphic 700"/>
          <p:cNvGrpSpPr/>
          <p:nvPr/>
        </p:nvGrpSpPr>
        <p:grpSpPr>
          <a:xfrm>
            <a:off x="9582011" y="-411936"/>
            <a:ext cx="3192362" cy="3986338"/>
            <a:chOff x="6582917" y="1168241"/>
            <a:chExt cx="1718405" cy="2145791"/>
          </a:xfrm>
        </p:grpSpPr>
        <p:sp>
          <p:nvSpPr>
            <p:cNvPr id="397" name="Freeform: Shape 718"/>
            <p:cNvSpPr/>
            <p:nvPr/>
          </p:nvSpPr>
          <p:spPr>
            <a:xfrm>
              <a:off x="6649627" y="1202478"/>
              <a:ext cx="1572626" cy="916072"/>
            </a:xfrm>
            <a:custGeom>
              <a:avLst/>
              <a:gdLst>
                <a:gd name="connsiteX0" fmla="*/ 1567971 w 1572626"/>
                <a:gd name="connsiteY0" fmla="*/ 916072 h 916072"/>
                <a:gd name="connsiteX1" fmla="*/ 1564733 w 1572626"/>
                <a:gd name="connsiteY1" fmla="*/ 914834 h 916072"/>
                <a:gd name="connsiteX2" fmla="*/ 779016 w 1572626"/>
                <a:gd name="connsiteY2" fmla="*/ 207222 h 916072"/>
                <a:gd name="connsiteX3" fmla="*/ 3585 w 1572626"/>
                <a:gd name="connsiteY3" fmla="*/ 9578 h 916072"/>
                <a:gd name="connsiteX4" fmla="*/ 156 w 1572626"/>
                <a:gd name="connsiteY4" fmla="*/ 3672 h 916072"/>
                <a:gd name="connsiteX5" fmla="*/ 5883 w 1572626"/>
                <a:gd name="connsiteY5" fmla="*/ 128 h 916072"/>
                <a:gd name="connsiteX6" fmla="*/ 5966 w 1572626"/>
                <a:gd name="connsiteY6" fmla="*/ 148 h 916072"/>
                <a:gd name="connsiteX7" fmla="*/ 782635 w 1572626"/>
                <a:gd name="connsiteY7" fmla="*/ 198268 h 916072"/>
                <a:gd name="connsiteX8" fmla="*/ 784635 w 1572626"/>
                <a:gd name="connsiteY8" fmla="*/ 199316 h 916072"/>
                <a:gd name="connsiteX9" fmla="*/ 1571210 w 1572626"/>
                <a:gd name="connsiteY9" fmla="*/ 907595 h 916072"/>
                <a:gd name="connsiteX10" fmla="*/ 1571210 w 1572626"/>
                <a:gd name="connsiteY10" fmla="*/ 914453 h 916072"/>
                <a:gd name="connsiteX11" fmla="*/ 1567971 w 1572626"/>
                <a:gd name="connsiteY11" fmla="*/ 916072 h 9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2626" h="916072">
                  <a:moveTo>
                    <a:pt x="1567971" y="916072"/>
                  </a:moveTo>
                  <a:cubicBezTo>
                    <a:pt x="1566782" y="916039"/>
                    <a:pt x="1565640" y="915602"/>
                    <a:pt x="1564733" y="914834"/>
                  </a:cubicBezTo>
                  <a:lnTo>
                    <a:pt x="779016" y="207222"/>
                  </a:lnTo>
                  <a:lnTo>
                    <a:pt x="3585" y="9578"/>
                  </a:lnTo>
                  <a:cubicBezTo>
                    <a:pt x="1018" y="8880"/>
                    <a:pt x="-511" y="6248"/>
                    <a:pt x="156" y="3672"/>
                  </a:cubicBezTo>
                  <a:cubicBezTo>
                    <a:pt x="759" y="1112"/>
                    <a:pt x="3323" y="-475"/>
                    <a:pt x="5883" y="128"/>
                  </a:cubicBezTo>
                  <a:cubicBezTo>
                    <a:pt x="5911" y="134"/>
                    <a:pt x="5939" y="141"/>
                    <a:pt x="5966" y="148"/>
                  </a:cubicBezTo>
                  <a:lnTo>
                    <a:pt x="782635" y="198268"/>
                  </a:lnTo>
                  <a:cubicBezTo>
                    <a:pt x="783372" y="198462"/>
                    <a:pt x="784056" y="198820"/>
                    <a:pt x="784635" y="199316"/>
                  </a:cubicBezTo>
                  <a:lnTo>
                    <a:pt x="1571210" y="907595"/>
                  </a:lnTo>
                  <a:cubicBezTo>
                    <a:pt x="1573099" y="909491"/>
                    <a:pt x="1573099" y="912557"/>
                    <a:pt x="1571210" y="914453"/>
                  </a:cubicBezTo>
                  <a:cubicBezTo>
                    <a:pt x="1570373" y="915382"/>
                    <a:pt x="1569216" y="915960"/>
                    <a:pt x="1567971" y="916072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8" name="Graphic 700"/>
            <p:cNvGrpSpPr/>
            <p:nvPr/>
          </p:nvGrpSpPr>
          <p:grpSpPr>
            <a:xfrm>
              <a:off x="6652259" y="1266920"/>
              <a:ext cx="1557623" cy="2047112"/>
              <a:chOff x="6652259" y="1266920"/>
              <a:chExt cx="1557623" cy="2047112"/>
            </a:xfrm>
          </p:grpSpPr>
          <p:sp>
            <p:nvSpPr>
              <p:cNvPr id="402" name="Freeform: Shape 720"/>
              <p:cNvSpPr/>
              <p:nvPr/>
            </p:nvSpPr>
            <p:spPr>
              <a:xfrm>
                <a:off x="6652259" y="1266920"/>
                <a:ext cx="1557623" cy="2047112"/>
              </a:xfrm>
              <a:custGeom>
                <a:avLst/>
                <a:gdLst>
                  <a:gd name="connsiteX0" fmla="*/ 1557623 w 1557623"/>
                  <a:gd name="connsiteY0" fmla="*/ 2047113 h 2047112"/>
                  <a:gd name="connsiteX1" fmla="*/ 0 w 1557623"/>
                  <a:gd name="connsiteY1" fmla="*/ 1147858 h 2047112"/>
                  <a:gd name="connsiteX2" fmla="*/ 0 w 1557623"/>
                  <a:gd name="connsiteY2" fmla="*/ 0 h 2047112"/>
                  <a:gd name="connsiteX3" fmla="*/ 1557623 w 1557623"/>
                  <a:gd name="connsiteY3" fmla="*/ 899255 h 2047112"/>
                  <a:gd name="connsiteX4" fmla="*/ 1557623 w 1557623"/>
                  <a:gd name="connsiteY4" fmla="*/ 2047113 h 204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7623" h="2047112">
                    <a:moveTo>
                      <a:pt x="1557623" y="2047113"/>
                    </a:moveTo>
                    <a:lnTo>
                      <a:pt x="0" y="1147858"/>
                    </a:lnTo>
                    <a:lnTo>
                      <a:pt x="0" y="0"/>
                    </a:lnTo>
                    <a:lnTo>
                      <a:pt x="1557623" y="899255"/>
                    </a:lnTo>
                    <a:lnTo>
                      <a:pt x="1557623" y="2047113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721"/>
              <p:cNvSpPr/>
              <p:nvPr/>
            </p:nvSpPr>
            <p:spPr>
              <a:xfrm>
                <a:off x="6683406" y="1327118"/>
                <a:ext cx="1495329" cy="1928145"/>
              </a:xfrm>
              <a:custGeom>
                <a:avLst/>
                <a:gdLst>
                  <a:gd name="connsiteX0" fmla="*/ 0 w 1495329"/>
                  <a:gd name="connsiteY0" fmla="*/ 1064895 h 1928145"/>
                  <a:gd name="connsiteX1" fmla="*/ 0 w 1495329"/>
                  <a:gd name="connsiteY1" fmla="*/ 0 h 1928145"/>
                  <a:gd name="connsiteX2" fmla="*/ 1495330 w 1495329"/>
                  <a:gd name="connsiteY2" fmla="*/ 863346 h 1928145"/>
                  <a:gd name="connsiteX3" fmla="*/ 1495330 w 1495329"/>
                  <a:gd name="connsiteY3" fmla="*/ 1928146 h 1928145"/>
                  <a:gd name="connsiteX4" fmla="*/ 0 w 1495329"/>
                  <a:gd name="connsiteY4" fmla="*/ 1064895 h 192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329" h="1928145">
                    <a:moveTo>
                      <a:pt x="0" y="1064895"/>
                    </a:moveTo>
                    <a:lnTo>
                      <a:pt x="0" y="0"/>
                    </a:lnTo>
                    <a:lnTo>
                      <a:pt x="1495330" y="863346"/>
                    </a:lnTo>
                    <a:lnTo>
                      <a:pt x="1495330" y="1928146"/>
                    </a:lnTo>
                    <a:lnTo>
                      <a:pt x="0" y="1064895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722"/>
              <p:cNvSpPr/>
              <p:nvPr/>
            </p:nvSpPr>
            <p:spPr>
              <a:xfrm>
                <a:off x="6708933" y="1565910"/>
                <a:ext cx="1443904" cy="1509154"/>
              </a:xfrm>
              <a:custGeom>
                <a:avLst/>
                <a:gdLst>
                  <a:gd name="connsiteX0" fmla="*/ 211360 w 1443904"/>
                  <a:gd name="connsiteY0" fmla="*/ 45244 h 1509154"/>
                  <a:gd name="connsiteX1" fmla="*/ 210503 w 1443904"/>
                  <a:gd name="connsiteY1" fmla="*/ 53721 h 1509154"/>
                  <a:gd name="connsiteX2" fmla="*/ 206026 w 1443904"/>
                  <a:gd name="connsiteY2" fmla="*/ 51625 h 1509154"/>
                  <a:gd name="connsiteX3" fmla="*/ 219170 w 1443904"/>
                  <a:gd name="connsiteY3" fmla="*/ 61913 h 1509154"/>
                  <a:gd name="connsiteX4" fmla="*/ 224219 w 1443904"/>
                  <a:gd name="connsiteY4" fmla="*/ 74676 h 1509154"/>
                  <a:gd name="connsiteX5" fmla="*/ 252794 w 1443904"/>
                  <a:gd name="connsiteY5" fmla="*/ 81915 h 1509154"/>
                  <a:gd name="connsiteX6" fmla="*/ 242125 w 1443904"/>
                  <a:gd name="connsiteY6" fmla="*/ 56959 h 1509154"/>
                  <a:gd name="connsiteX7" fmla="*/ 235077 w 1443904"/>
                  <a:gd name="connsiteY7" fmla="*/ 59150 h 1509154"/>
                  <a:gd name="connsiteX8" fmla="*/ 238220 w 1443904"/>
                  <a:gd name="connsiteY8" fmla="*/ 68675 h 1509154"/>
                  <a:gd name="connsiteX9" fmla="*/ 232791 w 1443904"/>
                  <a:gd name="connsiteY9" fmla="*/ 62579 h 1509154"/>
                  <a:gd name="connsiteX10" fmla="*/ 229171 w 1443904"/>
                  <a:gd name="connsiteY10" fmla="*/ 59055 h 1509154"/>
                  <a:gd name="connsiteX11" fmla="*/ 218599 w 1443904"/>
                  <a:gd name="connsiteY11" fmla="*/ 46577 h 1509154"/>
                  <a:gd name="connsiteX12" fmla="*/ 211360 w 1443904"/>
                  <a:gd name="connsiteY12" fmla="*/ 45244 h 1509154"/>
                  <a:gd name="connsiteX13" fmla="*/ 540258 w 1443904"/>
                  <a:gd name="connsiteY13" fmla="*/ 789051 h 1509154"/>
                  <a:gd name="connsiteX14" fmla="*/ 526161 w 1443904"/>
                  <a:gd name="connsiteY14" fmla="*/ 768382 h 1509154"/>
                  <a:gd name="connsiteX15" fmla="*/ 523780 w 1443904"/>
                  <a:gd name="connsiteY15" fmla="*/ 765429 h 1509154"/>
                  <a:gd name="connsiteX16" fmla="*/ 503872 w 1443904"/>
                  <a:gd name="connsiteY16" fmla="*/ 749808 h 1509154"/>
                  <a:gd name="connsiteX17" fmla="*/ 480822 w 1443904"/>
                  <a:gd name="connsiteY17" fmla="*/ 724662 h 1509154"/>
                  <a:gd name="connsiteX18" fmla="*/ 479393 w 1443904"/>
                  <a:gd name="connsiteY18" fmla="*/ 714470 h 1509154"/>
                  <a:gd name="connsiteX19" fmla="*/ 467582 w 1443904"/>
                  <a:gd name="connsiteY19" fmla="*/ 687896 h 1509154"/>
                  <a:gd name="connsiteX20" fmla="*/ 464344 w 1443904"/>
                  <a:gd name="connsiteY20" fmla="*/ 684181 h 1509154"/>
                  <a:gd name="connsiteX21" fmla="*/ 459105 w 1443904"/>
                  <a:gd name="connsiteY21" fmla="*/ 680942 h 1509154"/>
                  <a:gd name="connsiteX22" fmla="*/ 437864 w 1443904"/>
                  <a:gd name="connsiteY22" fmla="*/ 654653 h 1509154"/>
                  <a:gd name="connsiteX23" fmla="*/ 431387 w 1443904"/>
                  <a:gd name="connsiteY23" fmla="*/ 640175 h 1509154"/>
                  <a:gd name="connsiteX24" fmla="*/ 408813 w 1443904"/>
                  <a:gd name="connsiteY24" fmla="*/ 625793 h 1509154"/>
                  <a:gd name="connsiteX25" fmla="*/ 393192 w 1443904"/>
                  <a:gd name="connsiteY25" fmla="*/ 613124 h 1509154"/>
                  <a:gd name="connsiteX26" fmla="*/ 389096 w 1443904"/>
                  <a:gd name="connsiteY26" fmla="*/ 607409 h 1509154"/>
                  <a:gd name="connsiteX27" fmla="*/ 370046 w 1443904"/>
                  <a:gd name="connsiteY27" fmla="*/ 615220 h 1509154"/>
                  <a:gd name="connsiteX28" fmla="*/ 354711 w 1443904"/>
                  <a:gd name="connsiteY28" fmla="*/ 602266 h 1509154"/>
                  <a:gd name="connsiteX29" fmla="*/ 322993 w 1443904"/>
                  <a:gd name="connsiteY29" fmla="*/ 547211 h 1509154"/>
                  <a:gd name="connsiteX30" fmla="*/ 323659 w 1443904"/>
                  <a:gd name="connsiteY30" fmla="*/ 543401 h 1509154"/>
                  <a:gd name="connsiteX31" fmla="*/ 327660 w 1443904"/>
                  <a:gd name="connsiteY31" fmla="*/ 526923 h 1509154"/>
                  <a:gd name="connsiteX32" fmla="*/ 319183 w 1443904"/>
                  <a:gd name="connsiteY32" fmla="*/ 513588 h 1509154"/>
                  <a:gd name="connsiteX33" fmla="*/ 308134 w 1443904"/>
                  <a:gd name="connsiteY33" fmla="*/ 523113 h 1509154"/>
                  <a:gd name="connsiteX34" fmla="*/ 293084 w 1443904"/>
                  <a:gd name="connsiteY34" fmla="*/ 457581 h 1509154"/>
                  <a:gd name="connsiteX35" fmla="*/ 317278 w 1443904"/>
                  <a:gd name="connsiteY35" fmla="*/ 467106 h 1509154"/>
                  <a:gd name="connsiteX36" fmla="*/ 331089 w 1443904"/>
                  <a:gd name="connsiteY36" fmla="*/ 469011 h 1509154"/>
                  <a:gd name="connsiteX37" fmla="*/ 338042 w 1443904"/>
                  <a:gd name="connsiteY37" fmla="*/ 476821 h 1509154"/>
                  <a:gd name="connsiteX38" fmla="*/ 352139 w 1443904"/>
                  <a:gd name="connsiteY38" fmla="*/ 511111 h 1509154"/>
                  <a:gd name="connsiteX39" fmla="*/ 353568 w 1443904"/>
                  <a:gd name="connsiteY39" fmla="*/ 473011 h 1509154"/>
                  <a:gd name="connsiteX40" fmla="*/ 373951 w 1443904"/>
                  <a:gd name="connsiteY40" fmla="*/ 458629 h 1509154"/>
                  <a:gd name="connsiteX41" fmla="*/ 372142 w 1443904"/>
                  <a:gd name="connsiteY41" fmla="*/ 452723 h 1509154"/>
                  <a:gd name="connsiteX42" fmla="*/ 371285 w 1443904"/>
                  <a:gd name="connsiteY42" fmla="*/ 442055 h 1509154"/>
                  <a:gd name="connsiteX43" fmla="*/ 374618 w 1443904"/>
                  <a:gd name="connsiteY43" fmla="*/ 448913 h 1509154"/>
                  <a:gd name="connsiteX44" fmla="*/ 377571 w 1443904"/>
                  <a:gd name="connsiteY44" fmla="*/ 441865 h 1509154"/>
                  <a:gd name="connsiteX45" fmla="*/ 389954 w 1443904"/>
                  <a:gd name="connsiteY45" fmla="*/ 437293 h 1509154"/>
                  <a:gd name="connsiteX46" fmla="*/ 385381 w 1443904"/>
                  <a:gd name="connsiteY46" fmla="*/ 432911 h 1509154"/>
                  <a:gd name="connsiteX47" fmla="*/ 412337 w 1443904"/>
                  <a:gd name="connsiteY47" fmla="*/ 423386 h 1509154"/>
                  <a:gd name="connsiteX48" fmla="*/ 413099 w 1443904"/>
                  <a:gd name="connsiteY48" fmla="*/ 427863 h 1509154"/>
                  <a:gd name="connsiteX49" fmla="*/ 422624 w 1443904"/>
                  <a:gd name="connsiteY49" fmla="*/ 433578 h 1509154"/>
                  <a:gd name="connsiteX50" fmla="*/ 440531 w 1443904"/>
                  <a:gd name="connsiteY50" fmla="*/ 432054 h 1509154"/>
                  <a:gd name="connsiteX51" fmla="*/ 433006 w 1443904"/>
                  <a:gd name="connsiteY51" fmla="*/ 423767 h 1509154"/>
                  <a:gd name="connsiteX52" fmla="*/ 429958 w 1443904"/>
                  <a:gd name="connsiteY52" fmla="*/ 428339 h 1509154"/>
                  <a:gd name="connsiteX53" fmla="*/ 426434 w 1443904"/>
                  <a:gd name="connsiteY53" fmla="*/ 426339 h 1509154"/>
                  <a:gd name="connsiteX54" fmla="*/ 416147 w 1443904"/>
                  <a:gd name="connsiteY54" fmla="*/ 407289 h 1509154"/>
                  <a:gd name="connsiteX55" fmla="*/ 420529 w 1443904"/>
                  <a:gd name="connsiteY55" fmla="*/ 407289 h 1509154"/>
                  <a:gd name="connsiteX56" fmla="*/ 401479 w 1443904"/>
                  <a:gd name="connsiteY56" fmla="*/ 392049 h 1509154"/>
                  <a:gd name="connsiteX57" fmla="*/ 441484 w 1443904"/>
                  <a:gd name="connsiteY57" fmla="*/ 402241 h 1509154"/>
                  <a:gd name="connsiteX58" fmla="*/ 449771 w 1443904"/>
                  <a:gd name="connsiteY58" fmla="*/ 403384 h 1509154"/>
                  <a:gd name="connsiteX59" fmla="*/ 445294 w 1443904"/>
                  <a:gd name="connsiteY59" fmla="*/ 426244 h 1509154"/>
                  <a:gd name="connsiteX60" fmla="*/ 466154 w 1443904"/>
                  <a:gd name="connsiteY60" fmla="*/ 432244 h 1509154"/>
                  <a:gd name="connsiteX61" fmla="*/ 454152 w 1443904"/>
                  <a:gd name="connsiteY61" fmla="*/ 413194 h 1509154"/>
                  <a:gd name="connsiteX62" fmla="*/ 448246 w 1443904"/>
                  <a:gd name="connsiteY62" fmla="*/ 375094 h 1509154"/>
                  <a:gd name="connsiteX63" fmla="*/ 432149 w 1443904"/>
                  <a:gd name="connsiteY63" fmla="*/ 353568 h 1509154"/>
                  <a:gd name="connsiteX64" fmla="*/ 416814 w 1443904"/>
                  <a:gd name="connsiteY64" fmla="*/ 317944 h 1509154"/>
                  <a:gd name="connsiteX65" fmla="*/ 400336 w 1443904"/>
                  <a:gd name="connsiteY65" fmla="*/ 306705 h 1509154"/>
                  <a:gd name="connsiteX66" fmla="*/ 397478 w 1443904"/>
                  <a:gd name="connsiteY66" fmla="*/ 296609 h 1509154"/>
                  <a:gd name="connsiteX67" fmla="*/ 378428 w 1443904"/>
                  <a:gd name="connsiteY67" fmla="*/ 274511 h 1509154"/>
                  <a:gd name="connsiteX68" fmla="*/ 363664 w 1443904"/>
                  <a:gd name="connsiteY68" fmla="*/ 268224 h 1509154"/>
                  <a:gd name="connsiteX69" fmla="*/ 363664 w 1443904"/>
                  <a:gd name="connsiteY69" fmla="*/ 279463 h 1509154"/>
                  <a:gd name="connsiteX70" fmla="*/ 365950 w 1443904"/>
                  <a:gd name="connsiteY70" fmla="*/ 289655 h 1509154"/>
                  <a:gd name="connsiteX71" fmla="*/ 369475 w 1443904"/>
                  <a:gd name="connsiteY71" fmla="*/ 308705 h 1509154"/>
                  <a:gd name="connsiteX72" fmla="*/ 361188 w 1443904"/>
                  <a:gd name="connsiteY72" fmla="*/ 340042 h 1509154"/>
                  <a:gd name="connsiteX73" fmla="*/ 352996 w 1443904"/>
                  <a:gd name="connsiteY73" fmla="*/ 341567 h 1509154"/>
                  <a:gd name="connsiteX74" fmla="*/ 350615 w 1443904"/>
                  <a:gd name="connsiteY74" fmla="*/ 335471 h 1509154"/>
                  <a:gd name="connsiteX75" fmla="*/ 347091 w 1443904"/>
                  <a:gd name="connsiteY75" fmla="*/ 314611 h 1509154"/>
                  <a:gd name="connsiteX76" fmla="*/ 335280 w 1443904"/>
                  <a:gd name="connsiteY76" fmla="*/ 305086 h 1509154"/>
                  <a:gd name="connsiteX77" fmla="*/ 325755 w 1443904"/>
                  <a:gd name="connsiteY77" fmla="*/ 293370 h 1509154"/>
                  <a:gd name="connsiteX78" fmla="*/ 307562 w 1443904"/>
                  <a:gd name="connsiteY78" fmla="*/ 277749 h 1509154"/>
                  <a:gd name="connsiteX79" fmla="*/ 305753 w 1443904"/>
                  <a:gd name="connsiteY79" fmla="*/ 269272 h 1509154"/>
                  <a:gd name="connsiteX80" fmla="*/ 303371 w 1443904"/>
                  <a:gd name="connsiteY80" fmla="*/ 261556 h 1509154"/>
                  <a:gd name="connsiteX81" fmla="*/ 297466 w 1443904"/>
                  <a:gd name="connsiteY81" fmla="*/ 247174 h 1509154"/>
                  <a:gd name="connsiteX82" fmla="*/ 299847 w 1443904"/>
                  <a:gd name="connsiteY82" fmla="*/ 240697 h 1509154"/>
                  <a:gd name="connsiteX83" fmla="*/ 305753 w 1443904"/>
                  <a:gd name="connsiteY83" fmla="*/ 234696 h 1509154"/>
                  <a:gd name="connsiteX84" fmla="*/ 312134 w 1443904"/>
                  <a:gd name="connsiteY84" fmla="*/ 228981 h 1509154"/>
                  <a:gd name="connsiteX85" fmla="*/ 302609 w 1443904"/>
                  <a:gd name="connsiteY85" fmla="*/ 217742 h 1509154"/>
                  <a:gd name="connsiteX86" fmla="*/ 315754 w 1443904"/>
                  <a:gd name="connsiteY86" fmla="*/ 223456 h 1509154"/>
                  <a:gd name="connsiteX87" fmla="*/ 319564 w 1443904"/>
                  <a:gd name="connsiteY87" fmla="*/ 224790 h 1509154"/>
                  <a:gd name="connsiteX88" fmla="*/ 325850 w 1443904"/>
                  <a:gd name="connsiteY88" fmla="*/ 224790 h 1509154"/>
                  <a:gd name="connsiteX89" fmla="*/ 317659 w 1443904"/>
                  <a:gd name="connsiteY89" fmla="*/ 208026 h 1509154"/>
                  <a:gd name="connsiteX90" fmla="*/ 339090 w 1443904"/>
                  <a:gd name="connsiteY90" fmla="*/ 218694 h 1509154"/>
                  <a:gd name="connsiteX91" fmla="*/ 344900 w 1443904"/>
                  <a:gd name="connsiteY91" fmla="*/ 218694 h 1509154"/>
                  <a:gd name="connsiteX92" fmla="*/ 347281 w 1443904"/>
                  <a:gd name="connsiteY92" fmla="*/ 218694 h 1509154"/>
                  <a:gd name="connsiteX93" fmla="*/ 350806 w 1443904"/>
                  <a:gd name="connsiteY93" fmla="*/ 217551 h 1509154"/>
                  <a:gd name="connsiteX94" fmla="*/ 350806 w 1443904"/>
                  <a:gd name="connsiteY94" fmla="*/ 203454 h 1509154"/>
                  <a:gd name="connsiteX95" fmla="*/ 350806 w 1443904"/>
                  <a:gd name="connsiteY95" fmla="*/ 197167 h 1509154"/>
                  <a:gd name="connsiteX96" fmla="*/ 341281 w 1443904"/>
                  <a:gd name="connsiteY96" fmla="*/ 186500 h 1509154"/>
                  <a:gd name="connsiteX97" fmla="*/ 351663 w 1443904"/>
                  <a:gd name="connsiteY97" fmla="*/ 191548 h 1509154"/>
                  <a:gd name="connsiteX98" fmla="*/ 357569 w 1443904"/>
                  <a:gd name="connsiteY98" fmla="*/ 194977 h 1509154"/>
                  <a:gd name="connsiteX99" fmla="*/ 371094 w 1443904"/>
                  <a:gd name="connsiteY99" fmla="*/ 207550 h 1509154"/>
                  <a:gd name="connsiteX100" fmla="*/ 371094 w 1443904"/>
                  <a:gd name="connsiteY100" fmla="*/ 215075 h 1509154"/>
                  <a:gd name="connsiteX101" fmla="*/ 377762 w 1443904"/>
                  <a:gd name="connsiteY101" fmla="*/ 224600 h 1509154"/>
                  <a:gd name="connsiteX102" fmla="*/ 383572 w 1443904"/>
                  <a:gd name="connsiteY102" fmla="*/ 238696 h 1509154"/>
                  <a:gd name="connsiteX103" fmla="*/ 380047 w 1443904"/>
                  <a:gd name="connsiteY103" fmla="*/ 247174 h 1509154"/>
                  <a:gd name="connsiteX104" fmla="*/ 363760 w 1443904"/>
                  <a:gd name="connsiteY104" fmla="*/ 247174 h 1509154"/>
                  <a:gd name="connsiteX105" fmla="*/ 382810 w 1443904"/>
                  <a:gd name="connsiteY105" fmla="*/ 259175 h 1509154"/>
                  <a:gd name="connsiteX106" fmla="*/ 392335 w 1443904"/>
                  <a:gd name="connsiteY106" fmla="*/ 278225 h 1509154"/>
                  <a:gd name="connsiteX107" fmla="*/ 412813 w 1443904"/>
                  <a:gd name="connsiteY107" fmla="*/ 296132 h 1509154"/>
                  <a:gd name="connsiteX108" fmla="*/ 408146 w 1443904"/>
                  <a:gd name="connsiteY108" fmla="*/ 286607 h 1509154"/>
                  <a:gd name="connsiteX109" fmla="*/ 417671 w 1443904"/>
                  <a:gd name="connsiteY109" fmla="*/ 291465 h 1509154"/>
                  <a:gd name="connsiteX110" fmla="*/ 407289 w 1443904"/>
                  <a:gd name="connsiteY110" fmla="*/ 266605 h 1509154"/>
                  <a:gd name="connsiteX111" fmla="*/ 422529 w 1443904"/>
                  <a:gd name="connsiteY111" fmla="*/ 275368 h 1509154"/>
                  <a:gd name="connsiteX112" fmla="*/ 432530 w 1443904"/>
                  <a:gd name="connsiteY112" fmla="*/ 270224 h 1509154"/>
                  <a:gd name="connsiteX113" fmla="*/ 418052 w 1443904"/>
                  <a:gd name="connsiteY113" fmla="*/ 247840 h 1509154"/>
                  <a:gd name="connsiteX114" fmla="*/ 410146 w 1443904"/>
                  <a:gd name="connsiteY114" fmla="*/ 231457 h 1509154"/>
                  <a:gd name="connsiteX115" fmla="*/ 407575 w 1443904"/>
                  <a:gd name="connsiteY115" fmla="*/ 223552 h 1509154"/>
                  <a:gd name="connsiteX116" fmla="*/ 386429 w 1443904"/>
                  <a:gd name="connsiteY116" fmla="*/ 194977 h 1509154"/>
                  <a:gd name="connsiteX117" fmla="*/ 363664 w 1443904"/>
                  <a:gd name="connsiteY117" fmla="*/ 164402 h 1509154"/>
                  <a:gd name="connsiteX118" fmla="*/ 344614 w 1443904"/>
                  <a:gd name="connsiteY118" fmla="*/ 148590 h 1509154"/>
                  <a:gd name="connsiteX119" fmla="*/ 334518 w 1443904"/>
                  <a:gd name="connsiteY119" fmla="*/ 142684 h 1509154"/>
                  <a:gd name="connsiteX120" fmla="*/ 330422 w 1443904"/>
                  <a:gd name="connsiteY120" fmla="*/ 178022 h 1509154"/>
                  <a:gd name="connsiteX121" fmla="*/ 339947 w 1443904"/>
                  <a:gd name="connsiteY121" fmla="*/ 184309 h 1509154"/>
                  <a:gd name="connsiteX122" fmla="*/ 334232 w 1443904"/>
                  <a:gd name="connsiteY122" fmla="*/ 183166 h 1509154"/>
                  <a:gd name="connsiteX123" fmla="*/ 334232 w 1443904"/>
                  <a:gd name="connsiteY123" fmla="*/ 186690 h 1509154"/>
                  <a:gd name="connsiteX124" fmla="*/ 333089 w 1443904"/>
                  <a:gd name="connsiteY124" fmla="*/ 192310 h 1509154"/>
                  <a:gd name="connsiteX125" fmla="*/ 331089 w 1443904"/>
                  <a:gd name="connsiteY125" fmla="*/ 198692 h 1509154"/>
                  <a:gd name="connsiteX126" fmla="*/ 331089 w 1443904"/>
                  <a:gd name="connsiteY126" fmla="*/ 195644 h 1509154"/>
                  <a:gd name="connsiteX127" fmla="*/ 329565 w 1443904"/>
                  <a:gd name="connsiteY127" fmla="*/ 202216 h 1509154"/>
                  <a:gd name="connsiteX128" fmla="*/ 325183 w 1443904"/>
                  <a:gd name="connsiteY128" fmla="*/ 192691 h 1509154"/>
                  <a:gd name="connsiteX129" fmla="*/ 323088 w 1443904"/>
                  <a:gd name="connsiteY129" fmla="*/ 182118 h 1509154"/>
                  <a:gd name="connsiteX130" fmla="*/ 316611 w 1443904"/>
                  <a:gd name="connsiteY130" fmla="*/ 178213 h 1509154"/>
                  <a:gd name="connsiteX131" fmla="*/ 306610 w 1443904"/>
                  <a:gd name="connsiteY131" fmla="*/ 156781 h 1509154"/>
                  <a:gd name="connsiteX132" fmla="*/ 312325 w 1443904"/>
                  <a:gd name="connsiteY132" fmla="*/ 136207 h 1509154"/>
                  <a:gd name="connsiteX133" fmla="*/ 296228 w 1443904"/>
                  <a:gd name="connsiteY133" fmla="*/ 118396 h 1509154"/>
                  <a:gd name="connsiteX134" fmla="*/ 293656 w 1443904"/>
                  <a:gd name="connsiteY134" fmla="*/ 140398 h 1509154"/>
                  <a:gd name="connsiteX135" fmla="*/ 290798 w 1443904"/>
                  <a:gd name="connsiteY135" fmla="*/ 156019 h 1509154"/>
                  <a:gd name="connsiteX136" fmla="*/ 282892 w 1443904"/>
                  <a:gd name="connsiteY136" fmla="*/ 153924 h 1509154"/>
                  <a:gd name="connsiteX137" fmla="*/ 283369 w 1443904"/>
                  <a:gd name="connsiteY137" fmla="*/ 163449 h 1509154"/>
                  <a:gd name="connsiteX138" fmla="*/ 253651 w 1443904"/>
                  <a:gd name="connsiteY138" fmla="*/ 146780 h 1509154"/>
                  <a:gd name="connsiteX139" fmla="*/ 265366 w 1443904"/>
                  <a:gd name="connsiteY139" fmla="*/ 144590 h 1509154"/>
                  <a:gd name="connsiteX140" fmla="*/ 258032 w 1443904"/>
                  <a:gd name="connsiteY140" fmla="*/ 120586 h 1509154"/>
                  <a:gd name="connsiteX141" fmla="*/ 254508 w 1443904"/>
                  <a:gd name="connsiteY141" fmla="*/ 96583 h 1509154"/>
                  <a:gd name="connsiteX142" fmla="*/ 246697 w 1443904"/>
                  <a:gd name="connsiteY142" fmla="*/ 96583 h 1509154"/>
                  <a:gd name="connsiteX143" fmla="*/ 244697 w 1443904"/>
                  <a:gd name="connsiteY143" fmla="*/ 111157 h 1509154"/>
                  <a:gd name="connsiteX144" fmla="*/ 234220 w 1443904"/>
                  <a:gd name="connsiteY144" fmla="*/ 92773 h 1509154"/>
                  <a:gd name="connsiteX145" fmla="*/ 231076 w 1443904"/>
                  <a:gd name="connsiteY145" fmla="*/ 94393 h 1509154"/>
                  <a:gd name="connsiteX146" fmla="*/ 225647 w 1443904"/>
                  <a:gd name="connsiteY146" fmla="*/ 87820 h 1509154"/>
                  <a:gd name="connsiteX147" fmla="*/ 218408 w 1443904"/>
                  <a:gd name="connsiteY147" fmla="*/ 86963 h 1509154"/>
                  <a:gd name="connsiteX148" fmla="*/ 219265 w 1443904"/>
                  <a:gd name="connsiteY148" fmla="*/ 80867 h 1509154"/>
                  <a:gd name="connsiteX149" fmla="*/ 200215 w 1443904"/>
                  <a:gd name="connsiteY149" fmla="*/ 87249 h 1509154"/>
                  <a:gd name="connsiteX150" fmla="*/ 205549 w 1443904"/>
                  <a:gd name="connsiteY150" fmla="*/ 93536 h 1509154"/>
                  <a:gd name="connsiteX151" fmla="*/ 203740 w 1443904"/>
                  <a:gd name="connsiteY151" fmla="*/ 95440 h 1509154"/>
                  <a:gd name="connsiteX152" fmla="*/ 227171 w 1443904"/>
                  <a:gd name="connsiteY152" fmla="*/ 115633 h 1509154"/>
                  <a:gd name="connsiteX153" fmla="*/ 206026 w 1443904"/>
                  <a:gd name="connsiteY153" fmla="*/ 106108 h 1509154"/>
                  <a:gd name="connsiteX154" fmla="*/ 206026 w 1443904"/>
                  <a:gd name="connsiteY154" fmla="*/ 109252 h 1509154"/>
                  <a:gd name="connsiteX155" fmla="*/ 244126 w 1443904"/>
                  <a:gd name="connsiteY155" fmla="*/ 140684 h 1509154"/>
                  <a:gd name="connsiteX156" fmla="*/ 246031 w 1443904"/>
                  <a:gd name="connsiteY156" fmla="*/ 157353 h 1509154"/>
                  <a:gd name="connsiteX157" fmla="*/ 232791 w 1443904"/>
                  <a:gd name="connsiteY157" fmla="*/ 143161 h 1509154"/>
                  <a:gd name="connsiteX158" fmla="*/ 218408 w 1443904"/>
                  <a:gd name="connsiteY158" fmla="*/ 127444 h 1509154"/>
                  <a:gd name="connsiteX159" fmla="*/ 182499 w 1443904"/>
                  <a:gd name="connsiteY159" fmla="*/ 95726 h 1509154"/>
                  <a:gd name="connsiteX160" fmla="*/ 177832 w 1443904"/>
                  <a:gd name="connsiteY160" fmla="*/ 92964 h 1509154"/>
                  <a:gd name="connsiteX161" fmla="*/ 177832 w 1443904"/>
                  <a:gd name="connsiteY161" fmla="*/ 91440 h 1509154"/>
                  <a:gd name="connsiteX162" fmla="*/ 168307 w 1443904"/>
                  <a:gd name="connsiteY162" fmla="*/ 86011 h 1509154"/>
                  <a:gd name="connsiteX163" fmla="*/ 162401 w 1443904"/>
                  <a:gd name="connsiteY163" fmla="*/ 77724 h 1509154"/>
                  <a:gd name="connsiteX164" fmla="*/ 151829 w 1443904"/>
                  <a:gd name="connsiteY164" fmla="*/ 76486 h 1509154"/>
                  <a:gd name="connsiteX165" fmla="*/ 130683 w 1443904"/>
                  <a:gd name="connsiteY165" fmla="*/ 70485 h 1509154"/>
                  <a:gd name="connsiteX166" fmla="*/ 132874 w 1443904"/>
                  <a:gd name="connsiteY166" fmla="*/ 75819 h 1509154"/>
                  <a:gd name="connsiteX167" fmla="*/ 110680 w 1443904"/>
                  <a:gd name="connsiteY167" fmla="*/ 55816 h 1509154"/>
                  <a:gd name="connsiteX168" fmla="*/ 105918 w 1443904"/>
                  <a:gd name="connsiteY168" fmla="*/ 50006 h 1509154"/>
                  <a:gd name="connsiteX169" fmla="*/ 69437 w 1443904"/>
                  <a:gd name="connsiteY169" fmla="*/ 22670 h 1509154"/>
                  <a:gd name="connsiteX170" fmla="*/ 49339 w 1443904"/>
                  <a:gd name="connsiteY170" fmla="*/ 5429 h 1509154"/>
                  <a:gd name="connsiteX171" fmla="*/ 32956 w 1443904"/>
                  <a:gd name="connsiteY171" fmla="*/ 0 h 1509154"/>
                  <a:gd name="connsiteX172" fmla="*/ 23431 w 1443904"/>
                  <a:gd name="connsiteY172" fmla="*/ 1429 h 1509154"/>
                  <a:gd name="connsiteX173" fmla="*/ 10192 w 1443904"/>
                  <a:gd name="connsiteY173" fmla="*/ 5905 h 1509154"/>
                  <a:gd name="connsiteX174" fmla="*/ 19717 w 1443904"/>
                  <a:gd name="connsiteY174" fmla="*/ 26860 h 1509154"/>
                  <a:gd name="connsiteX175" fmla="*/ 29242 w 1443904"/>
                  <a:gd name="connsiteY175" fmla="*/ 39624 h 1509154"/>
                  <a:gd name="connsiteX176" fmla="*/ 13525 w 1443904"/>
                  <a:gd name="connsiteY176" fmla="*/ 28099 h 1509154"/>
                  <a:gd name="connsiteX177" fmla="*/ 0 w 1443904"/>
                  <a:gd name="connsiteY177" fmla="*/ 28099 h 1509154"/>
                  <a:gd name="connsiteX178" fmla="*/ 7048 w 1443904"/>
                  <a:gd name="connsiteY178" fmla="*/ 41624 h 1509154"/>
                  <a:gd name="connsiteX179" fmla="*/ 28194 w 1443904"/>
                  <a:gd name="connsiteY179" fmla="*/ 53435 h 1509154"/>
                  <a:gd name="connsiteX180" fmla="*/ 20574 w 1443904"/>
                  <a:gd name="connsiteY180" fmla="*/ 63532 h 1509154"/>
                  <a:gd name="connsiteX181" fmla="*/ 12954 w 1443904"/>
                  <a:gd name="connsiteY181" fmla="*/ 61341 h 1509154"/>
                  <a:gd name="connsiteX182" fmla="*/ 10478 w 1443904"/>
                  <a:gd name="connsiteY182" fmla="*/ 75438 h 1509154"/>
                  <a:gd name="connsiteX183" fmla="*/ 13335 w 1443904"/>
                  <a:gd name="connsiteY183" fmla="*/ 82772 h 1509154"/>
                  <a:gd name="connsiteX184" fmla="*/ 24194 w 1443904"/>
                  <a:gd name="connsiteY184" fmla="*/ 95536 h 1509154"/>
                  <a:gd name="connsiteX185" fmla="*/ 34385 w 1443904"/>
                  <a:gd name="connsiteY185" fmla="*/ 108490 h 1509154"/>
                  <a:gd name="connsiteX186" fmla="*/ 38481 w 1443904"/>
                  <a:gd name="connsiteY186" fmla="*/ 107061 h 1509154"/>
                  <a:gd name="connsiteX187" fmla="*/ 38481 w 1443904"/>
                  <a:gd name="connsiteY187" fmla="*/ 108585 h 1509154"/>
                  <a:gd name="connsiteX188" fmla="*/ 39719 w 1443904"/>
                  <a:gd name="connsiteY188" fmla="*/ 124301 h 1509154"/>
                  <a:gd name="connsiteX189" fmla="*/ 58769 w 1443904"/>
                  <a:gd name="connsiteY189" fmla="*/ 120491 h 1509154"/>
                  <a:gd name="connsiteX190" fmla="*/ 61246 w 1443904"/>
                  <a:gd name="connsiteY190" fmla="*/ 115252 h 1509154"/>
                  <a:gd name="connsiteX191" fmla="*/ 67056 w 1443904"/>
                  <a:gd name="connsiteY191" fmla="*/ 110966 h 1509154"/>
                  <a:gd name="connsiteX192" fmla="*/ 63817 w 1443904"/>
                  <a:gd name="connsiteY192" fmla="*/ 119444 h 1509154"/>
                  <a:gd name="connsiteX193" fmla="*/ 79438 w 1443904"/>
                  <a:gd name="connsiteY193" fmla="*/ 124206 h 1509154"/>
                  <a:gd name="connsiteX194" fmla="*/ 81820 w 1443904"/>
                  <a:gd name="connsiteY194" fmla="*/ 116300 h 1509154"/>
                  <a:gd name="connsiteX195" fmla="*/ 86296 w 1443904"/>
                  <a:gd name="connsiteY195" fmla="*/ 124396 h 1509154"/>
                  <a:gd name="connsiteX196" fmla="*/ 110109 w 1443904"/>
                  <a:gd name="connsiteY196" fmla="*/ 143446 h 1509154"/>
                  <a:gd name="connsiteX197" fmla="*/ 140303 w 1443904"/>
                  <a:gd name="connsiteY197" fmla="*/ 186119 h 1509154"/>
                  <a:gd name="connsiteX198" fmla="*/ 140303 w 1443904"/>
                  <a:gd name="connsiteY198" fmla="*/ 191452 h 1509154"/>
                  <a:gd name="connsiteX199" fmla="*/ 146875 w 1443904"/>
                  <a:gd name="connsiteY199" fmla="*/ 200977 h 1509154"/>
                  <a:gd name="connsiteX200" fmla="*/ 153162 w 1443904"/>
                  <a:gd name="connsiteY200" fmla="*/ 213455 h 1509154"/>
                  <a:gd name="connsiteX201" fmla="*/ 162687 w 1443904"/>
                  <a:gd name="connsiteY201" fmla="*/ 228124 h 1509154"/>
                  <a:gd name="connsiteX202" fmla="*/ 163925 w 1443904"/>
                  <a:gd name="connsiteY202" fmla="*/ 237649 h 1509154"/>
                  <a:gd name="connsiteX203" fmla="*/ 164592 w 1443904"/>
                  <a:gd name="connsiteY203" fmla="*/ 245840 h 1509154"/>
                  <a:gd name="connsiteX204" fmla="*/ 179356 w 1443904"/>
                  <a:gd name="connsiteY204" fmla="*/ 283940 h 1509154"/>
                  <a:gd name="connsiteX205" fmla="*/ 202311 w 1443904"/>
                  <a:gd name="connsiteY205" fmla="*/ 374332 h 1509154"/>
                  <a:gd name="connsiteX206" fmla="*/ 211836 w 1443904"/>
                  <a:gd name="connsiteY206" fmla="*/ 402907 h 1509154"/>
                  <a:gd name="connsiteX207" fmla="*/ 215455 w 1443904"/>
                  <a:gd name="connsiteY207" fmla="*/ 419195 h 1509154"/>
                  <a:gd name="connsiteX208" fmla="*/ 225933 w 1443904"/>
                  <a:gd name="connsiteY208" fmla="*/ 439293 h 1509154"/>
                  <a:gd name="connsiteX209" fmla="*/ 228314 w 1443904"/>
                  <a:gd name="connsiteY209" fmla="*/ 443770 h 1509154"/>
                  <a:gd name="connsiteX210" fmla="*/ 222504 w 1443904"/>
                  <a:gd name="connsiteY210" fmla="*/ 415195 h 1509154"/>
                  <a:gd name="connsiteX211" fmla="*/ 221837 w 1443904"/>
                  <a:gd name="connsiteY211" fmla="*/ 411194 h 1509154"/>
                  <a:gd name="connsiteX212" fmla="*/ 226219 w 1443904"/>
                  <a:gd name="connsiteY212" fmla="*/ 417767 h 1509154"/>
                  <a:gd name="connsiteX213" fmla="*/ 254222 w 1443904"/>
                  <a:gd name="connsiteY213" fmla="*/ 486156 h 1509154"/>
                  <a:gd name="connsiteX214" fmla="*/ 306038 w 1443904"/>
                  <a:gd name="connsiteY214" fmla="*/ 542734 h 1509154"/>
                  <a:gd name="connsiteX215" fmla="*/ 325088 w 1443904"/>
                  <a:gd name="connsiteY215" fmla="*/ 563023 h 1509154"/>
                  <a:gd name="connsiteX216" fmla="*/ 335375 w 1443904"/>
                  <a:gd name="connsiteY216" fmla="*/ 589502 h 1509154"/>
                  <a:gd name="connsiteX217" fmla="*/ 349282 w 1443904"/>
                  <a:gd name="connsiteY217" fmla="*/ 606838 h 1509154"/>
                  <a:gd name="connsiteX218" fmla="*/ 361093 w 1443904"/>
                  <a:gd name="connsiteY218" fmla="*/ 607600 h 1509154"/>
                  <a:gd name="connsiteX219" fmla="*/ 364141 w 1443904"/>
                  <a:gd name="connsiteY219" fmla="*/ 619506 h 1509154"/>
                  <a:gd name="connsiteX220" fmla="*/ 366331 w 1443904"/>
                  <a:gd name="connsiteY220" fmla="*/ 621316 h 1509154"/>
                  <a:gd name="connsiteX221" fmla="*/ 355282 w 1443904"/>
                  <a:gd name="connsiteY221" fmla="*/ 668084 h 1509154"/>
                  <a:gd name="connsiteX222" fmla="*/ 353378 w 1443904"/>
                  <a:gd name="connsiteY222" fmla="*/ 673513 h 1509154"/>
                  <a:gd name="connsiteX223" fmla="*/ 361379 w 1443904"/>
                  <a:gd name="connsiteY223" fmla="*/ 703231 h 1509154"/>
                  <a:gd name="connsiteX224" fmla="*/ 395764 w 1443904"/>
                  <a:gd name="connsiteY224" fmla="*/ 776383 h 1509154"/>
                  <a:gd name="connsiteX225" fmla="*/ 395764 w 1443904"/>
                  <a:gd name="connsiteY225" fmla="*/ 807244 h 1509154"/>
                  <a:gd name="connsiteX226" fmla="*/ 383476 w 1443904"/>
                  <a:gd name="connsiteY226" fmla="*/ 878967 h 1509154"/>
                  <a:gd name="connsiteX227" fmla="*/ 384143 w 1443904"/>
                  <a:gd name="connsiteY227" fmla="*/ 893826 h 1509154"/>
                  <a:gd name="connsiteX228" fmla="*/ 381190 w 1443904"/>
                  <a:gd name="connsiteY228" fmla="*/ 918401 h 1509154"/>
                  <a:gd name="connsiteX229" fmla="*/ 384905 w 1443904"/>
                  <a:gd name="connsiteY229" fmla="*/ 909828 h 1509154"/>
                  <a:gd name="connsiteX230" fmla="*/ 384238 w 1443904"/>
                  <a:gd name="connsiteY230" fmla="*/ 931926 h 1509154"/>
                  <a:gd name="connsiteX231" fmla="*/ 376904 w 1443904"/>
                  <a:gd name="connsiteY231" fmla="*/ 938498 h 1509154"/>
                  <a:gd name="connsiteX232" fmla="*/ 378523 w 1443904"/>
                  <a:gd name="connsiteY232" fmla="*/ 944308 h 1509154"/>
                  <a:gd name="connsiteX233" fmla="*/ 378523 w 1443904"/>
                  <a:gd name="connsiteY233" fmla="*/ 948309 h 1509154"/>
                  <a:gd name="connsiteX234" fmla="*/ 376333 w 1443904"/>
                  <a:gd name="connsiteY234" fmla="*/ 951833 h 1509154"/>
                  <a:gd name="connsiteX235" fmla="*/ 377380 w 1443904"/>
                  <a:gd name="connsiteY235" fmla="*/ 954500 h 1509154"/>
                  <a:gd name="connsiteX236" fmla="*/ 379000 w 1443904"/>
                  <a:gd name="connsiteY236" fmla="*/ 965645 h 1509154"/>
                  <a:gd name="connsiteX237" fmla="*/ 377856 w 1443904"/>
                  <a:gd name="connsiteY237" fmla="*/ 971185 h 1509154"/>
                  <a:gd name="connsiteX238" fmla="*/ 379952 w 1443904"/>
                  <a:gd name="connsiteY238" fmla="*/ 972788 h 1509154"/>
                  <a:gd name="connsiteX239" fmla="*/ 379952 w 1443904"/>
                  <a:gd name="connsiteY239" fmla="*/ 975360 h 1509154"/>
                  <a:gd name="connsiteX240" fmla="*/ 384334 w 1443904"/>
                  <a:gd name="connsiteY240" fmla="*/ 979742 h 1509154"/>
                  <a:gd name="connsiteX241" fmla="*/ 381953 w 1443904"/>
                  <a:gd name="connsiteY241" fmla="*/ 983170 h 1509154"/>
                  <a:gd name="connsiteX242" fmla="*/ 387953 w 1443904"/>
                  <a:gd name="connsiteY242" fmla="*/ 987361 h 1509154"/>
                  <a:gd name="connsiteX243" fmla="*/ 389001 w 1443904"/>
                  <a:gd name="connsiteY243" fmla="*/ 1001458 h 1509154"/>
                  <a:gd name="connsiteX244" fmla="*/ 394145 w 1443904"/>
                  <a:gd name="connsiteY244" fmla="*/ 1008602 h 1509154"/>
                  <a:gd name="connsiteX245" fmla="*/ 397764 w 1443904"/>
                  <a:gd name="connsiteY245" fmla="*/ 1010888 h 1509154"/>
                  <a:gd name="connsiteX246" fmla="*/ 402146 w 1443904"/>
                  <a:gd name="connsiteY246" fmla="*/ 1014794 h 1509154"/>
                  <a:gd name="connsiteX247" fmla="*/ 405003 w 1443904"/>
                  <a:gd name="connsiteY247" fmla="*/ 1018223 h 1509154"/>
                  <a:gd name="connsiteX248" fmla="*/ 410242 w 1443904"/>
                  <a:gd name="connsiteY248" fmla="*/ 1009840 h 1509154"/>
                  <a:gd name="connsiteX249" fmla="*/ 404908 w 1443904"/>
                  <a:gd name="connsiteY249" fmla="*/ 977646 h 1509154"/>
                  <a:gd name="connsiteX250" fmla="*/ 407861 w 1443904"/>
                  <a:gd name="connsiteY250" fmla="*/ 952405 h 1509154"/>
                  <a:gd name="connsiteX251" fmla="*/ 412528 w 1443904"/>
                  <a:gd name="connsiteY251" fmla="*/ 948404 h 1509154"/>
                  <a:gd name="connsiteX252" fmla="*/ 423100 w 1443904"/>
                  <a:gd name="connsiteY252" fmla="*/ 938022 h 1509154"/>
                  <a:gd name="connsiteX253" fmla="*/ 418433 w 1443904"/>
                  <a:gd name="connsiteY253" fmla="*/ 928497 h 1509154"/>
                  <a:gd name="connsiteX254" fmla="*/ 429101 w 1443904"/>
                  <a:gd name="connsiteY254" fmla="*/ 919924 h 1509154"/>
                  <a:gd name="connsiteX255" fmla="*/ 446722 w 1443904"/>
                  <a:gd name="connsiteY255" fmla="*/ 900017 h 1509154"/>
                  <a:gd name="connsiteX256" fmla="*/ 450247 w 1443904"/>
                  <a:gd name="connsiteY256" fmla="*/ 903637 h 1509154"/>
                  <a:gd name="connsiteX257" fmla="*/ 470249 w 1443904"/>
                  <a:gd name="connsiteY257" fmla="*/ 901065 h 1509154"/>
                  <a:gd name="connsiteX258" fmla="*/ 474059 w 1443904"/>
                  <a:gd name="connsiteY258" fmla="*/ 892969 h 1509154"/>
                  <a:gd name="connsiteX259" fmla="*/ 477298 w 1443904"/>
                  <a:gd name="connsiteY259" fmla="*/ 897350 h 1509154"/>
                  <a:gd name="connsiteX260" fmla="*/ 478441 w 1443904"/>
                  <a:gd name="connsiteY260" fmla="*/ 894874 h 1509154"/>
                  <a:gd name="connsiteX261" fmla="*/ 485584 w 1443904"/>
                  <a:gd name="connsiteY261" fmla="*/ 876967 h 1509154"/>
                  <a:gd name="connsiteX262" fmla="*/ 495109 w 1443904"/>
                  <a:gd name="connsiteY262" fmla="*/ 866680 h 1509154"/>
                  <a:gd name="connsiteX263" fmla="*/ 522256 w 1443904"/>
                  <a:gd name="connsiteY263" fmla="*/ 858774 h 1509154"/>
                  <a:gd name="connsiteX264" fmla="*/ 524542 w 1443904"/>
                  <a:gd name="connsiteY264" fmla="*/ 847630 h 1509154"/>
                  <a:gd name="connsiteX265" fmla="*/ 525780 w 1443904"/>
                  <a:gd name="connsiteY265" fmla="*/ 838867 h 1509154"/>
                  <a:gd name="connsiteX266" fmla="*/ 541020 w 1443904"/>
                  <a:gd name="connsiteY266" fmla="*/ 810292 h 1509154"/>
                  <a:gd name="connsiteX267" fmla="*/ 542258 w 1443904"/>
                  <a:gd name="connsiteY267" fmla="*/ 796861 h 1509154"/>
                  <a:gd name="connsiteX268" fmla="*/ 540258 w 1443904"/>
                  <a:gd name="connsiteY268" fmla="*/ 789051 h 1509154"/>
                  <a:gd name="connsiteX269" fmla="*/ 308705 w 1443904"/>
                  <a:gd name="connsiteY269" fmla="*/ 349948 h 1509154"/>
                  <a:gd name="connsiteX270" fmla="*/ 337947 w 1443904"/>
                  <a:gd name="connsiteY270" fmla="*/ 368998 h 1509154"/>
                  <a:gd name="connsiteX271" fmla="*/ 356997 w 1443904"/>
                  <a:gd name="connsiteY271" fmla="*/ 393097 h 1509154"/>
                  <a:gd name="connsiteX272" fmla="*/ 347472 w 1443904"/>
                  <a:gd name="connsiteY272" fmla="*/ 400336 h 1509154"/>
                  <a:gd name="connsiteX273" fmla="*/ 343853 w 1443904"/>
                  <a:gd name="connsiteY273" fmla="*/ 392049 h 1509154"/>
                  <a:gd name="connsiteX274" fmla="*/ 341281 w 1443904"/>
                  <a:gd name="connsiteY274" fmla="*/ 381000 h 1509154"/>
                  <a:gd name="connsiteX275" fmla="*/ 327565 w 1443904"/>
                  <a:gd name="connsiteY275" fmla="*/ 396621 h 1509154"/>
                  <a:gd name="connsiteX276" fmla="*/ 328326 w 1443904"/>
                  <a:gd name="connsiteY276" fmla="*/ 370046 h 1509154"/>
                  <a:gd name="connsiteX277" fmla="*/ 318325 w 1443904"/>
                  <a:gd name="connsiteY277" fmla="*/ 358426 h 1509154"/>
                  <a:gd name="connsiteX278" fmla="*/ 308705 w 1443904"/>
                  <a:gd name="connsiteY278" fmla="*/ 349948 h 1509154"/>
                  <a:gd name="connsiteX279" fmla="*/ 130016 w 1443904"/>
                  <a:gd name="connsiteY279" fmla="*/ 165830 h 1509154"/>
                  <a:gd name="connsiteX280" fmla="*/ 130016 w 1443904"/>
                  <a:gd name="connsiteY280" fmla="*/ 165163 h 1509154"/>
                  <a:gd name="connsiteX281" fmla="*/ 130016 w 1443904"/>
                  <a:gd name="connsiteY281" fmla="*/ 165163 h 1509154"/>
                  <a:gd name="connsiteX282" fmla="*/ 130492 w 1443904"/>
                  <a:gd name="connsiteY282" fmla="*/ 165925 h 1509154"/>
                  <a:gd name="connsiteX283" fmla="*/ 206216 w 1443904"/>
                  <a:gd name="connsiteY283" fmla="*/ 141923 h 1509154"/>
                  <a:gd name="connsiteX284" fmla="*/ 199072 w 1443904"/>
                  <a:gd name="connsiteY284" fmla="*/ 143161 h 1509154"/>
                  <a:gd name="connsiteX285" fmla="*/ 191071 w 1443904"/>
                  <a:gd name="connsiteY285" fmla="*/ 143161 h 1509154"/>
                  <a:gd name="connsiteX286" fmla="*/ 185928 w 1443904"/>
                  <a:gd name="connsiteY286" fmla="*/ 142018 h 1509154"/>
                  <a:gd name="connsiteX287" fmla="*/ 188786 w 1443904"/>
                  <a:gd name="connsiteY287" fmla="*/ 133445 h 1509154"/>
                  <a:gd name="connsiteX288" fmla="*/ 185357 w 1443904"/>
                  <a:gd name="connsiteY288" fmla="*/ 128111 h 1509154"/>
                  <a:gd name="connsiteX289" fmla="*/ 199072 w 1443904"/>
                  <a:gd name="connsiteY289" fmla="*/ 135731 h 1509154"/>
                  <a:gd name="connsiteX290" fmla="*/ 206216 w 1443904"/>
                  <a:gd name="connsiteY290" fmla="*/ 141923 h 1509154"/>
                  <a:gd name="connsiteX291" fmla="*/ 251746 w 1443904"/>
                  <a:gd name="connsiteY291" fmla="*/ 148400 h 1509154"/>
                  <a:gd name="connsiteX292" fmla="*/ 251746 w 1443904"/>
                  <a:gd name="connsiteY292" fmla="*/ 147161 h 1509154"/>
                  <a:gd name="connsiteX293" fmla="*/ 251746 w 1443904"/>
                  <a:gd name="connsiteY293" fmla="*/ 147161 h 1509154"/>
                  <a:gd name="connsiteX294" fmla="*/ 251365 w 1443904"/>
                  <a:gd name="connsiteY294" fmla="*/ 148590 h 1509154"/>
                  <a:gd name="connsiteX295" fmla="*/ 188214 w 1443904"/>
                  <a:gd name="connsiteY295" fmla="*/ 34766 h 1509154"/>
                  <a:gd name="connsiteX296" fmla="*/ 193453 w 1443904"/>
                  <a:gd name="connsiteY296" fmla="*/ 39433 h 1509154"/>
                  <a:gd name="connsiteX297" fmla="*/ 200120 w 1443904"/>
                  <a:gd name="connsiteY297" fmla="*/ 39910 h 1509154"/>
                  <a:gd name="connsiteX298" fmla="*/ 213455 w 1443904"/>
                  <a:gd name="connsiteY298" fmla="*/ 34480 h 1509154"/>
                  <a:gd name="connsiteX299" fmla="*/ 199358 w 1443904"/>
                  <a:gd name="connsiteY299" fmla="*/ 25527 h 1509154"/>
                  <a:gd name="connsiteX300" fmla="*/ 187833 w 1443904"/>
                  <a:gd name="connsiteY300" fmla="*/ 34766 h 1509154"/>
                  <a:gd name="connsiteX301" fmla="*/ 273939 w 1443904"/>
                  <a:gd name="connsiteY301" fmla="*/ 74676 h 1509154"/>
                  <a:gd name="connsiteX302" fmla="*/ 278606 w 1443904"/>
                  <a:gd name="connsiteY302" fmla="*/ 94583 h 1509154"/>
                  <a:gd name="connsiteX303" fmla="*/ 284512 w 1443904"/>
                  <a:gd name="connsiteY303" fmla="*/ 99631 h 1509154"/>
                  <a:gd name="connsiteX304" fmla="*/ 285655 w 1443904"/>
                  <a:gd name="connsiteY304" fmla="*/ 96393 h 1509154"/>
                  <a:gd name="connsiteX305" fmla="*/ 283273 w 1443904"/>
                  <a:gd name="connsiteY305" fmla="*/ 83248 h 1509154"/>
                  <a:gd name="connsiteX306" fmla="*/ 272891 w 1443904"/>
                  <a:gd name="connsiteY306" fmla="*/ 74676 h 1509154"/>
                  <a:gd name="connsiteX307" fmla="*/ 156115 w 1443904"/>
                  <a:gd name="connsiteY307" fmla="*/ 77915 h 1509154"/>
                  <a:gd name="connsiteX308" fmla="*/ 152686 w 1443904"/>
                  <a:gd name="connsiteY308" fmla="*/ 76105 h 1509154"/>
                  <a:gd name="connsiteX309" fmla="*/ 155353 w 1443904"/>
                  <a:gd name="connsiteY309" fmla="*/ 77915 h 1509154"/>
                  <a:gd name="connsiteX310" fmla="*/ 176498 w 1443904"/>
                  <a:gd name="connsiteY310" fmla="*/ 70199 h 1509154"/>
                  <a:gd name="connsiteX311" fmla="*/ 188023 w 1443904"/>
                  <a:gd name="connsiteY311" fmla="*/ 84677 h 1509154"/>
                  <a:gd name="connsiteX312" fmla="*/ 203549 w 1443904"/>
                  <a:gd name="connsiteY312" fmla="*/ 76390 h 1509154"/>
                  <a:gd name="connsiteX313" fmla="*/ 211550 w 1443904"/>
                  <a:gd name="connsiteY313" fmla="*/ 70961 h 1509154"/>
                  <a:gd name="connsiteX314" fmla="*/ 209169 w 1443904"/>
                  <a:gd name="connsiteY314" fmla="*/ 65532 h 1509154"/>
                  <a:gd name="connsiteX315" fmla="*/ 201549 w 1443904"/>
                  <a:gd name="connsiteY315" fmla="*/ 62674 h 1509154"/>
                  <a:gd name="connsiteX316" fmla="*/ 177355 w 1443904"/>
                  <a:gd name="connsiteY316" fmla="*/ 48768 h 1509154"/>
                  <a:gd name="connsiteX317" fmla="*/ 175070 w 1443904"/>
                  <a:gd name="connsiteY317" fmla="*/ 61531 h 1509154"/>
                  <a:gd name="connsiteX318" fmla="*/ 172688 w 1443904"/>
                  <a:gd name="connsiteY318" fmla="*/ 63246 h 1509154"/>
                  <a:gd name="connsiteX319" fmla="*/ 175736 w 1443904"/>
                  <a:gd name="connsiteY319" fmla="*/ 70199 h 1509154"/>
                  <a:gd name="connsiteX320" fmla="*/ 260699 w 1443904"/>
                  <a:gd name="connsiteY320" fmla="*/ 42577 h 1509154"/>
                  <a:gd name="connsiteX321" fmla="*/ 260223 w 1443904"/>
                  <a:gd name="connsiteY321" fmla="*/ 46387 h 1509154"/>
                  <a:gd name="connsiteX322" fmla="*/ 272701 w 1443904"/>
                  <a:gd name="connsiteY322" fmla="*/ 59817 h 1509154"/>
                  <a:gd name="connsiteX323" fmla="*/ 265652 w 1443904"/>
                  <a:gd name="connsiteY323" fmla="*/ 40100 h 1509154"/>
                  <a:gd name="connsiteX324" fmla="*/ 254317 w 1443904"/>
                  <a:gd name="connsiteY324" fmla="*/ 34290 h 1509154"/>
                  <a:gd name="connsiteX325" fmla="*/ 255460 w 1443904"/>
                  <a:gd name="connsiteY325" fmla="*/ 41243 h 1509154"/>
                  <a:gd name="connsiteX326" fmla="*/ 259937 w 1443904"/>
                  <a:gd name="connsiteY326" fmla="*/ 42577 h 1509154"/>
                  <a:gd name="connsiteX327" fmla="*/ 1050226 w 1443904"/>
                  <a:gd name="connsiteY327" fmla="*/ 490252 h 1509154"/>
                  <a:gd name="connsiteX328" fmla="*/ 1081659 w 1443904"/>
                  <a:gd name="connsiteY328" fmla="*/ 509873 h 1509154"/>
                  <a:gd name="connsiteX329" fmla="*/ 1072134 w 1443904"/>
                  <a:gd name="connsiteY329" fmla="*/ 492157 h 1509154"/>
                  <a:gd name="connsiteX330" fmla="*/ 1049464 w 1443904"/>
                  <a:gd name="connsiteY330" fmla="*/ 490157 h 1509154"/>
                  <a:gd name="connsiteX331" fmla="*/ 1077944 w 1443904"/>
                  <a:gd name="connsiteY331" fmla="*/ 525780 h 1509154"/>
                  <a:gd name="connsiteX332" fmla="*/ 1103566 w 1443904"/>
                  <a:gd name="connsiteY332" fmla="*/ 532448 h 1509154"/>
                  <a:gd name="connsiteX333" fmla="*/ 1077182 w 1443904"/>
                  <a:gd name="connsiteY333" fmla="*/ 525685 h 1509154"/>
                  <a:gd name="connsiteX334" fmla="*/ 1235392 w 1443904"/>
                  <a:gd name="connsiteY334" fmla="*/ 653415 h 1509154"/>
                  <a:gd name="connsiteX335" fmla="*/ 1241870 w 1443904"/>
                  <a:gd name="connsiteY335" fmla="*/ 657225 h 1509154"/>
                  <a:gd name="connsiteX336" fmla="*/ 1241870 w 1443904"/>
                  <a:gd name="connsiteY336" fmla="*/ 657225 h 1509154"/>
                  <a:gd name="connsiteX337" fmla="*/ 1262920 w 1443904"/>
                  <a:gd name="connsiteY337" fmla="*/ 657892 h 1509154"/>
                  <a:gd name="connsiteX338" fmla="*/ 1239869 w 1443904"/>
                  <a:gd name="connsiteY338" fmla="*/ 638842 h 1509154"/>
                  <a:gd name="connsiteX339" fmla="*/ 1235392 w 1443904"/>
                  <a:gd name="connsiteY339" fmla="*/ 653415 h 1509154"/>
                  <a:gd name="connsiteX340" fmla="*/ 284893 w 1443904"/>
                  <a:gd name="connsiteY340" fmla="*/ 109728 h 1509154"/>
                  <a:gd name="connsiteX341" fmla="*/ 273463 w 1443904"/>
                  <a:gd name="connsiteY341" fmla="*/ 112586 h 1509154"/>
                  <a:gd name="connsiteX342" fmla="*/ 264890 w 1443904"/>
                  <a:gd name="connsiteY342" fmla="*/ 111919 h 1509154"/>
                  <a:gd name="connsiteX343" fmla="*/ 277368 w 1443904"/>
                  <a:gd name="connsiteY343" fmla="*/ 133731 h 1509154"/>
                  <a:gd name="connsiteX344" fmla="*/ 286226 w 1443904"/>
                  <a:gd name="connsiteY344" fmla="*/ 122968 h 1509154"/>
                  <a:gd name="connsiteX345" fmla="*/ 287274 w 1443904"/>
                  <a:gd name="connsiteY345" fmla="*/ 115062 h 1509154"/>
                  <a:gd name="connsiteX346" fmla="*/ 284893 w 1443904"/>
                  <a:gd name="connsiteY346" fmla="*/ 109728 h 1509154"/>
                  <a:gd name="connsiteX347" fmla="*/ 888682 w 1443904"/>
                  <a:gd name="connsiteY347" fmla="*/ 481965 h 1509154"/>
                  <a:gd name="connsiteX348" fmla="*/ 892207 w 1443904"/>
                  <a:gd name="connsiteY348" fmla="*/ 491490 h 1509154"/>
                  <a:gd name="connsiteX349" fmla="*/ 897255 w 1443904"/>
                  <a:gd name="connsiteY349" fmla="*/ 495586 h 1509154"/>
                  <a:gd name="connsiteX350" fmla="*/ 909923 w 1443904"/>
                  <a:gd name="connsiteY350" fmla="*/ 501777 h 1509154"/>
                  <a:gd name="connsiteX351" fmla="*/ 932212 w 1443904"/>
                  <a:gd name="connsiteY351" fmla="*/ 473773 h 1509154"/>
                  <a:gd name="connsiteX352" fmla="*/ 953357 w 1443904"/>
                  <a:gd name="connsiteY352" fmla="*/ 476631 h 1509154"/>
                  <a:gd name="connsiteX353" fmla="*/ 959263 w 1443904"/>
                  <a:gd name="connsiteY353" fmla="*/ 475298 h 1509154"/>
                  <a:gd name="connsiteX354" fmla="*/ 954500 w 1443904"/>
                  <a:gd name="connsiteY354" fmla="*/ 466249 h 1509154"/>
                  <a:gd name="connsiteX355" fmla="*/ 941641 w 1443904"/>
                  <a:gd name="connsiteY355" fmla="*/ 463486 h 1509154"/>
                  <a:gd name="connsiteX356" fmla="*/ 897636 w 1443904"/>
                  <a:gd name="connsiteY356" fmla="*/ 475583 h 1509154"/>
                  <a:gd name="connsiteX357" fmla="*/ 894397 w 1443904"/>
                  <a:gd name="connsiteY357" fmla="*/ 478917 h 1509154"/>
                  <a:gd name="connsiteX358" fmla="*/ 888682 w 1443904"/>
                  <a:gd name="connsiteY358" fmla="*/ 481965 h 1509154"/>
                  <a:gd name="connsiteX359" fmla="*/ 293465 w 1443904"/>
                  <a:gd name="connsiteY359" fmla="*/ 56197 h 1509154"/>
                  <a:gd name="connsiteX360" fmla="*/ 299752 w 1443904"/>
                  <a:gd name="connsiteY360" fmla="*/ 62103 h 1509154"/>
                  <a:gd name="connsiteX361" fmla="*/ 324517 w 1443904"/>
                  <a:gd name="connsiteY361" fmla="*/ 84296 h 1509154"/>
                  <a:gd name="connsiteX362" fmla="*/ 324040 w 1443904"/>
                  <a:gd name="connsiteY362" fmla="*/ 97060 h 1509154"/>
                  <a:gd name="connsiteX363" fmla="*/ 323183 w 1443904"/>
                  <a:gd name="connsiteY363" fmla="*/ 98869 h 1509154"/>
                  <a:gd name="connsiteX364" fmla="*/ 310039 w 1443904"/>
                  <a:gd name="connsiteY364" fmla="*/ 96202 h 1509154"/>
                  <a:gd name="connsiteX365" fmla="*/ 290989 w 1443904"/>
                  <a:gd name="connsiteY365" fmla="*/ 81724 h 1509154"/>
                  <a:gd name="connsiteX366" fmla="*/ 289846 w 1443904"/>
                  <a:gd name="connsiteY366" fmla="*/ 84201 h 1509154"/>
                  <a:gd name="connsiteX367" fmla="*/ 308896 w 1443904"/>
                  <a:gd name="connsiteY367" fmla="*/ 116967 h 1509154"/>
                  <a:gd name="connsiteX368" fmla="*/ 313658 w 1443904"/>
                  <a:gd name="connsiteY368" fmla="*/ 121253 h 1509154"/>
                  <a:gd name="connsiteX369" fmla="*/ 327755 w 1443904"/>
                  <a:gd name="connsiteY369" fmla="*/ 130778 h 1509154"/>
                  <a:gd name="connsiteX370" fmla="*/ 340709 w 1443904"/>
                  <a:gd name="connsiteY370" fmla="*/ 139827 h 1509154"/>
                  <a:gd name="connsiteX371" fmla="*/ 353663 w 1443904"/>
                  <a:gd name="connsiteY371" fmla="*/ 145732 h 1509154"/>
                  <a:gd name="connsiteX372" fmla="*/ 356045 w 1443904"/>
                  <a:gd name="connsiteY372" fmla="*/ 147161 h 1509154"/>
                  <a:gd name="connsiteX373" fmla="*/ 339566 w 1443904"/>
                  <a:gd name="connsiteY373" fmla="*/ 123444 h 1509154"/>
                  <a:gd name="connsiteX374" fmla="*/ 320516 w 1443904"/>
                  <a:gd name="connsiteY374" fmla="*/ 104394 h 1509154"/>
                  <a:gd name="connsiteX375" fmla="*/ 345567 w 1443904"/>
                  <a:gd name="connsiteY375" fmla="*/ 118872 h 1509154"/>
                  <a:gd name="connsiteX376" fmla="*/ 365570 w 1443904"/>
                  <a:gd name="connsiteY376" fmla="*/ 130207 h 1509154"/>
                  <a:gd name="connsiteX377" fmla="*/ 360807 w 1443904"/>
                  <a:gd name="connsiteY377" fmla="*/ 120682 h 1509154"/>
                  <a:gd name="connsiteX378" fmla="*/ 378523 w 1443904"/>
                  <a:gd name="connsiteY378" fmla="*/ 106013 h 1509154"/>
                  <a:gd name="connsiteX379" fmla="*/ 420338 w 1443904"/>
                  <a:gd name="connsiteY379" fmla="*/ 99346 h 1509154"/>
                  <a:gd name="connsiteX380" fmla="*/ 426530 w 1443904"/>
                  <a:gd name="connsiteY380" fmla="*/ 89821 h 1509154"/>
                  <a:gd name="connsiteX381" fmla="*/ 372428 w 1443904"/>
                  <a:gd name="connsiteY381" fmla="*/ 52959 h 1509154"/>
                  <a:gd name="connsiteX382" fmla="*/ 356616 w 1443904"/>
                  <a:gd name="connsiteY382" fmla="*/ 46863 h 1509154"/>
                  <a:gd name="connsiteX383" fmla="*/ 334899 w 1443904"/>
                  <a:gd name="connsiteY383" fmla="*/ 39052 h 1509154"/>
                  <a:gd name="connsiteX384" fmla="*/ 331470 w 1443904"/>
                  <a:gd name="connsiteY384" fmla="*/ 41053 h 1509154"/>
                  <a:gd name="connsiteX385" fmla="*/ 326707 w 1443904"/>
                  <a:gd name="connsiteY385" fmla="*/ 39052 h 1509154"/>
                  <a:gd name="connsiteX386" fmla="*/ 318421 w 1443904"/>
                  <a:gd name="connsiteY386" fmla="*/ 37433 h 1509154"/>
                  <a:gd name="connsiteX387" fmla="*/ 310229 w 1443904"/>
                  <a:gd name="connsiteY387" fmla="*/ 35814 h 1509154"/>
                  <a:gd name="connsiteX388" fmla="*/ 316039 w 1443904"/>
                  <a:gd name="connsiteY388" fmla="*/ 39910 h 1509154"/>
                  <a:gd name="connsiteX389" fmla="*/ 314896 w 1443904"/>
                  <a:gd name="connsiteY389" fmla="*/ 41624 h 1509154"/>
                  <a:gd name="connsiteX390" fmla="*/ 318611 w 1443904"/>
                  <a:gd name="connsiteY390" fmla="*/ 48673 h 1509154"/>
                  <a:gd name="connsiteX391" fmla="*/ 321183 w 1443904"/>
                  <a:gd name="connsiteY391" fmla="*/ 52959 h 1509154"/>
                  <a:gd name="connsiteX392" fmla="*/ 331375 w 1443904"/>
                  <a:gd name="connsiteY392" fmla="*/ 60293 h 1509154"/>
                  <a:gd name="connsiteX393" fmla="*/ 334042 w 1443904"/>
                  <a:gd name="connsiteY393" fmla="*/ 64960 h 1509154"/>
                  <a:gd name="connsiteX394" fmla="*/ 361855 w 1443904"/>
                  <a:gd name="connsiteY394" fmla="*/ 74486 h 1509154"/>
                  <a:gd name="connsiteX395" fmla="*/ 352330 w 1443904"/>
                  <a:gd name="connsiteY395" fmla="*/ 84868 h 1509154"/>
                  <a:gd name="connsiteX396" fmla="*/ 330327 w 1443904"/>
                  <a:gd name="connsiteY396" fmla="*/ 69914 h 1509154"/>
                  <a:gd name="connsiteX397" fmla="*/ 338328 w 1443904"/>
                  <a:gd name="connsiteY397" fmla="*/ 84487 h 1509154"/>
                  <a:gd name="connsiteX398" fmla="*/ 326803 w 1443904"/>
                  <a:gd name="connsiteY398" fmla="*/ 66580 h 1509154"/>
                  <a:gd name="connsiteX399" fmla="*/ 323755 w 1443904"/>
                  <a:gd name="connsiteY399" fmla="*/ 62293 h 1509154"/>
                  <a:gd name="connsiteX400" fmla="*/ 312515 w 1443904"/>
                  <a:gd name="connsiteY400" fmla="*/ 46672 h 1509154"/>
                  <a:gd name="connsiteX401" fmla="*/ 304324 w 1443904"/>
                  <a:gd name="connsiteY401" fmla="*/ 35623 h 1509154"/>
                  <a:gd name="connsiteX402" fmla="*/ 296989 w 1443904"/>
                  <a:gd name="connsiteY402" fmla="*/ 37243 h 1509154"/>
                  <a:gd name="connsiteX403" fmla="*/ 291560 w 1443904"/>
                  <a:gd name="connsiteY403" fmla="*/ 45529 h 1509154"/>
                  <a:gd name="connsiteX404" fmla="*/ 293465 w 1443904"/>
                  <a:gd name="connsiteY404" fmla="*/ 56197 h 1509154"/>
                  <a:gd name="connsiteX405" fmla="*/ 727234 w 1443904"/>
                  <a:gd name="connsiteY405" fmla="*/ 308991 h 1509154"/>
                  <a:gd name="connsiteX406" fmla="*/ 737997 w 1443904"/>
                  <a:gd name="connsiteY406" fmla="*/ 332899 h 1509154"/>
                  <a:gd name="connsiteX407" fmla="*/ 745141 w 1443904"/>
                  <a:gd name="connsiteY407" fmla="*/ 347758 h 1509154"/>
                  <a:gd name="connsiteX408" fmla="*/ 762572 w 1443904"/>
                  <a:gd name="connsiteY408" fmla="*/ 337471 h 1509154"/>
                  <a:gd name="connsiteX409" fmla="*/ 767334 w 1443904"/>
                  <a:gd name="connsiteY409" fmla="*/ 346996 h 1509154"/>
                  <a:gd name="connsiteX410" fmla="*/ 768572 w 1443904"/>
                  <a:gd name="connsiteY410" fmla="*/ 351758 h 1509154"/>
                  <a:gd name="connsiteX411" fmla="*/ 779145 w 1443904"/>
                  <a:gd name="connsiteY411" fmla="*/ 356616 h 1509154"/>
                  <a:gd name="connsiteX412" fmla="*/ 765334 w 1443904"/>
                  <a:gd name="connsiteY412" fmla="*/ 331470 h 1509154"/>
                  <a:gd name="connsiteX413" fmla="*/ 790956 w 1443904"/>
                  <a:gd name="connsiteY413" fmla="*/ 334423 h 1509154"/>
                  <a:gd name="connsiteX414" fmla="*/ 771049 w 1443904"/>
                  <a:gd name="connsiteY414" fmla="*/ 319564 h 1509154"/>
                  <a:gd name="connsiteX415" fmla="*/ 760571 w 1443904"/>
                  <a:gd name="connsiteY415" fmla="*/ 311658 h 1509154"/>
                  <a:gd name="connsiteX416" fmla="*/ 752665 w 1443904"/>
                  <a:gd name="connsiteY416" fmla="*/ 312611 h 1509154"/>
                  <a:gd name="connsiteX417" fmla="*/ 746379 w 1443904"/>
                  <a:gd name="connsiteY417" fmla="*/ 308134 h 1509154"/>
                  <a:gd name="connsiteX418" fmla="*/ 745807 w 1443904"/>
                  <a:gd name="connsiteY418" fmla="*/ 319564 h 1509154"/>
                  <a:gd name="connsiteX419" fmla="*/ 743236 w 1443904"/>
                  <a:gd name="connsiteY419" fmla="*/ 310039 h 1509154"/>
                  <a:gd name="connsiteX420" fmla="*/ 741521 w 1443904"/>
                  <a:gd name="connsiteY420" fmla="*/ 308229 h 1509154"/>
                  <a:gd name="connsiteX421" fmla="*/ 738092 w 1443904"/>
                  <a:gd name="connsiteY421" fmla="*/ 309182 h 1509154"/>
                  <a:gd name="connsiteX422" fmla="*/ 727234 w 1443904"/>
                  <a:gd name="connsiteY422" fmla="*/ 308991 h 1509154"/>
                  <a:gd name="connsiteX423" fmla="*/ 644366 w 1443904"/>
                  <a:gd name="connsiteY423" fmla="*/ 513969 h 1509154"/>
                  <a:gd name="connsiteX424" fmla="*/ 653891 w 1443904"/>
                  <a:gd name="connsiteY424" fmla="*/ 493871 h 1509154"/>
                  <a:gd name="connsiteX425" fmla="*/ 649891 w 1443904"/>
                  <a:gd name="connsiteY425" fmla="*/ 493109 h 1509154"/>
                  <a:gd name="connsiteX426" fmla="*/ 641699 w 1443904"/>
                  <a:gd name="connsiteY426" fmla="*/ 494824 h 1509154"/>
                  <a:gd name="connsiteX427" fmla="*/ 644366 w 1443904"/>
                  <a:gd name="connsiteY427" fmla="*/ 513969 h 1509154"/>
                  <a:gd name="connsiteX428" fmla="*/ 656844 w 1443904"/>
                  <a:gd name="connsiteY428" fmla="*/ 478346 h 1509154"/>
                  <a:gd name="connsiteX429" fmla="*/ 657606 w 1443904"/>
                  <a:gd name="connsiteY429" fmla="*/ 479679 h 1509154"/>
                  <a:gd name="connsiteX430" fmla="*/ 658463 w 1443904"/>
                  <a:gd name="connsiteY430" fmla="*/ 491680 h 1509154"/>
                  <a:gd name="connsiteX431" fmla="*/ 663321 w 1443904"/>
                  <a:gd name="connsiteY431" fmla="*/ 501205 h 1509154"/>
                  <a:gd name="connsiteX432" fmla="*/ 668274 w 1443904"/>
                  <a:gd name="connsiteY432" fmla="*/ 509969 h 1509154"/>
                  <a:gd name="connsiteX433" fmla="*/ 663226 w 1443904"/>
                  <a:gd name="connsiteY433" fmla="*/ 515493 h 1509154"/>
                  <a:gd name="connsiteX434" fmla="*/ 660559 w 1443904"/>
                  <a:gd name="connsiteY434" fmla="*/ 521494 h 1509154"/>
                  <a:gd name="connsiteX435" fmla="*/ 661702 w 1443904"/>
                  <a:gd name="connsiteY435" fmla="*/ 531590 h 1509154"/>
                  <a:gd name="connsiteX436" fmla="*/ 671798 w 1443904"/>
                  <a:gd name="connsiteY436" fmla="*/ 536067 h 1509154"/>
                  <a:gd name="connsiteX437" fmla="*/ 687133 w 1443904"/>
                  <a:gd name="connsiteY437" fmla="*/ 538544 h 1509154"/>
                  <a:gd name="connsiteX438" fmla="*/ 684943 w 1443904"/>
                  <a:gd name="connsiteY438" fmla="*/ 536924 h 1509154"/>
                  <a:gd name="connsiteX439" fmla="*/ 683800 w 1443904"/>
                  <a:gd name="connsiteY439" fmla="*/ 525113 h 1509154"/>
                  <a:gd name="connsiteX440" fmla="*/ 679990 w 1443904"/>
                  <a:gd name="connsiteY440" fmla="*/ 511588 h 1509154"/>
                  <a:gd name="connsiteX441" fmla="*/ 676465 w 1443904"/>
                  <a:gd name="connsiteY441" fmla="*/ 502063 h 1509154"/>
                  <a:gd name="connsiteX442" fmla="*/ 670370 w 1443904"/>
                  <a:gd name="connsiteY442" fmla="*/ 494062 h 1509154"/>
                  <a:gd name="connsiteX443" fmla="*/ 668274 w 1443904"/>
                  <a:gd name="connsiteY443" fmla="*/ 474250 h 1509154"/>
                  <a:gd name="connsiteX444" fmla="*/ 663512 w 1443904"/>
                  <a:gd name="connsiteY444" fmla="*/ 470535 h 1509154"/>
                  <a:gd name="connsiteX445" fmla="*/ 660178 w 1443904"/>
                  <a:gd name="connsiteY445" fmla="*/ 470535 h 1509154"/>
                  <a:gd name="connsiteX446" fmla="*/ 657130 w 1443904"/>
                  <a:gd name="connsiteY446" fmla="*/ 478346 h 1509154"/>
                  <a:gd name="connsiteX447" fmla="*/ 1391507 w 1443904"/>
                  <a:gd name="connsiteY447" fmla="*/ 1468946 h 1509154"/>
                  <a:gd name="connsiteX448" fmla="*/ 1385221 w 1443904"/>
                  <a:gd name="connsiteY448" fmla="*/ 1460087 h 1509154"/>
                  <a:gd name="connsiteX449" fmla="*/ 1383506 w 1443904"/>
                  <a:gd name="connsiteY449" fmla="*/ 1480185 h 1509154"/>
                  <a:gd name="connsiteX450" fmla="*/ 1390745 w 1443904"/>
                  <a:gd name="connsiteY450" fmla="*/ 1480185 h 1509154"/>
                  <a:gd name="connsiteX451" fmla="*/ 1391793 w 1443904"/>
                  <a:gd name="connsiteY451" fmla="*/ 1468469 h 1509154"/>
                  <a:gd name="connsiteX452" fmla="*/ 1204913 w 1443904"/>
                  <a:gd name="connsiteY452" fmla="*/ 1154621 h 1509154"/>
                  <a:gd name="connsiteX453" fmla="*/ 1209580 w 1443904"/>
                  <a:gd name="connsiteY453" fmla="*/ 1167098 h 1509154"/>
                  <a:gd name="connsiteX454" fmla="*/ 1233202 w 1443904"/>
                  <a:gd name="connsiteY454" fmla="*/ 1193483 h 1509154"/>
                  <a:gd name="connsiteX455" fmla="*/ 1244917 w 1443904"/>
                  <a:gd name="connsiteY455" fmla="*/ 1215485 h 1509154"/>
                  <a:gd name="connsiteX456" fmla="*/ 1261777 w 1443904"/>
                  <a:gd name="connsiteY456" fmla="*/ 1221581 h 1509154"/>
                  <a:gd name="connsiteX457" fmla="*/ 1270825 w 1443904"/>
                  <a:gd name="connsiteY457" fmla="*/ 1222343 h 1509154"/>
                  <a:gd name="connsiteX458" fmla="*/ 1233297 w 1443904"/>
                  <a:gd name="connsiteY458" fmla="*/ 1169670 h 1509154"/>
                  <a:gd name="connsiteX459" fmla="*/ 1218724 w 1443904"/>
                  <a:gd name="connsiteY459" fmla="*/ 1166717 h 1509154"/>
                  <a:gd name="connsiteX460" fmla="*/ 1202722 w 1443904"/>
                  <a:gd name="connsiteY460" fmla="*/ 1151287 h 1509154"/>
                  <a:gd name="connsiteX461" fmla="*/ 1205198 w 1443904"/>
                  <a:gd name="connsiteY461" fmla="*/ 1154049 h 1509154"/>
                  <a:gd name="connsiteX462" fmla="*/ 1376363 w 1443904"/>
                  <a:gd name="connsiteY462" fmla="*/ 1477994 h 1509154"/>
                  <a:gd name="connsiteX463" fmla="*/ 1365504 w 1443904"/>
                  <a:gd name="connsiteY463" fmla="*/ 1483043 h 1509154"/>
                  <a:gd name="connsiteX464" fmla="*/ 1349216 w 1443904"/>
                  <a:gd name="connsiteY464" fmla="*/ 1492568 h 1509154"/>
                  <a:gd name="connsiteX465" fmla="*/ 1352740 w 1443904"/>
                  <a:gd name="connsiteY465" fmla="*/ 1508284 h 1509154"/>
                  <a:gd name="connsiteX466" fmla="*/ 1357979 w 1443904"/>
                  <a:gd name="connsiteY466" fmla="*/ 1508284 h 1509154"/>
                  <a:gd name="connsiteX467" fmla="*/ 1376458 w 1443904"/>
                  <a:gd name="connsiteY467" fmla="*/ 1477423 h 1509154"/>
                  <a:gd name="connsiteX468" fmla="*/ 1239203 w 1443904"/>
                  <a:gd name="connsiteY468" fmla="*/ 942975 h 1509154"/>
                  <a:gd name="connsiteX469" fmla="*/ 1230916 w 1443904"/>
                  <a:gd name="connsiteY469" fmla="*/ 947642 h 1509154"/>
                  <a:gd name="connsiteX470" fmla="*/ 1229251 w 1443904"/>
                  <a:gd name="connsiteY470" fmla="*/ 946070 h 1509154"/>
                  <a:gd name="connsiteX471" fmla="*/ 1228630 w 1443904"/>
                  <a:gd name="connsiteY471" fmla="*/ 946214 h 1509154"/>
                  <a:gd name="connsiteX472" fmla="*/ 1222439 w 1443904"/>
                  <a:gd name="connsiteY472" fmla="*/ 951738 h 1509154"/>
                  <a:gd name="connsiteX473" fmla="*/ 1206532 w 1443904"/>
                  <a:gd name="connsiteY473" fmla="*/ 959929 h 1509154"/>
                  <a:gd name="connsiteX474" fmla="*/ 1217962 w 1443904"/>
                  <a:gd name="connsiteY474" fmla="*/ 965073 h 1509154"/>
                  <a:gd name="connsiteX475" fmla="*/ 1219772 w 1443904"/>
                  <a:gd name="connsiteY475" fmla="*/ 965073 h 1509154"/>
                  <a:gd name="connsiteX476" fmla="*/ 1218057 w 1443904"/>
                  <a:gd name="connsiteY476" fmla="*/ 958977 h 1509154"/>
                  <a:gd name="connsiteX477" fmla="*/ 1225010 w 1443904"/>
                  <a:gd name="connsiteY477" fmla="*/ 966692 h 1509154"/>
                  <a:gd name="connsiteX478" fmla="*/ 1241298 w 1443904"/>
                  <a:gd name="connsiteY478" fmla="*/ 968407 h 1509154"/>
                  <a:gd name="connsiteX479" fmla="*/ 1239298 w 1443904"/>
                  <a:gd name="connsiteY479" fmla="*/ 942403 h 1509154"/>
                  <a:gd name="connsiteX480" fmla="*/ 1243489 w 1443904"/>
                  <a:gd name="connsiteY480" fmla="*/ 928783 h 1509154"/>
                  <a:gd name="connsiteX481" fmla="*/ 1243489 w 1443904"/>
                  <a:gd name="connsiteY481" fmla="*/ 923639 h 1509154"/>
                  <a:gd name="connsiteX482" fmla="*/ 1255871 w 1443904"/>
                  <a:gd name="connsiteY482" fmla="*/ 930116 h 1509154"/>
                  <a:gd name="connsiteX483" fmla="*/ 1265396 w 1443904"/>
                  <a:gd name="connsiteY483" fmla="*/ 924687 h 1509154"/>
                  <a:gd name="connsiteX484" fmla="*/ 1249680 w 1443904"/>
                  <a:gd name="connsiteY484" fmla="*/ 905637 h 1509154"/>
                  <a:gd name="connsiteX485" fmla="*/ 1246061 w 1443904"/>
                  <a:gd name="connsiteY485" fmla="*/ 917257 h 1509154"/>
                  <a:gd name="connsiteX486" fmla="*/ 1241924 w 1443904"/>
                  <a:gd name="connsiteY486" fmla="*/ 925581 h 1509154"/>
                  <a:gd name="connsiteX487" fmla="*/ 1243584 w 1443904"/>
                  <a:gd name="connsiteY487" fmla="*/ 928211 h 1509154"/>
                  <a:gd name="connsiteX488" fmla="*/ 1253014 w 1443904"/>
                  <a:gd name="connsiteY488" fmla="*/ 846773 h 1509154"/>
                  <a:gd name="connsiteX489" fmla="*/ 1251775 w 1443904"/>
                  <a:gd name="connsiteY489" fmla="*/ 846106 h 1509154"/>
                  <a:gd name="connsiteX490" fmla="*/ 1249489 w 1443904"/>
                  <a:gd name="connsiteY490" fmla="*/ 896493 h 1509154"/>
                  <a:gd name="connsiteX491" fmla="*/ 1253776 w 1443904"/>
                  <a:gd name="connsiteY491" fmla="*/ 901636 h 1509154"/>
                  <a:gd name="connsiteX492" fmla="*/ 1253014 w 1443904"/>
                  <a:gd name="connsiteY492" fmla="*/ 889159 h 1509154"/>
                  <a:gd name="connsiteX493" fmla="*/ 1254157 w 1443904"/>
                  <a:gd name="connsiteY493" fmla="*/ 886682 h 1509154"/>
                  <a:gd name="connsiteX494" fmla="*/ 1257681 w 1443904"/>
                  <a:gd name="connsiteY494" fmla="*/ 876205 h 1509154"/>
                  <a:gd name="connsiteX495" fmla="*/ 1255300 w 1443904"/>
                  <a:gd name="connsiteY495" fmla="*/ 856012 h 1509154"/>
                  <a:gd name="connsiteX496" fmla="*/ 1253966 w 1443904"/>
                  <a:gd name="connsiteY496" fmla="*/ 846201 h 1509154"/>
                  <a:gd name="connsiteX497" fmla="*/ 1154239 w 1443904"/>
                  <a:gd name="connsiteY497" fmla="*/ 1083374 h 1509154"/>
                  <a:gd name="connsiteX498" fmla="*/ 1137095 w 1443904"/>
                  <a:gd name="connsiteY498" fmla="*/ 1079659 h 1509154"/>
                  <a:gd name="connsiteX499" fmla="*/ 1116521 w 1443904"/>
                  <a:gd name="connsiteY499" fmla="*/ 1083374 h 1509154"/>
                  <a:gd name="connsiteX500" fmla="*/ 1116044 w 1443904"/>
                  <a:gd name="connsiteY500" fmla="*/ 1081850 h 1509154"/>
                  <a:gd name="connsiteX501" fmla="*/ 1129856 w 1443904"/>
                  <a:gd name="connsiteY501" fmla="*/ 1120807 h 1509154"/>
                  <a:gd name="connsiteX502" fmla="*/ 1148906 w 1443904"/>
                  <a:gd name="connsiteY502" fmla="*/ 1117949 h 1509154"/>
                  <a:gd name="connsiteX503" fmla="*/ 1149763 w 1443904"/>
                  <a:gd name="connsiteY503" fmla="*/ 1092994 h 1509154"/>
                  <a:gd name="connsiteX504" fmla="*/ 1154716 w 1443904"/>
                  <a:gd name="connsiteY504" fmla="*/ 1082802 h 1509154"/>
                  <a:gd name="connsiteX505" fmla="*/ 721042 w 1443904"/>
                  <a:gd name="connsiteY505" fmla="*/ 615315 h 1509154"/>
                  <a:gd name="connsiteX506" fmla="*/ 714470 w 1443904"/>
                  <a:gd name="connsiteY506" fmla="*/ 613029 h 1509154"/>
                  <a:gd name="connsiteX507" fmla="*/ 716280 w 1443904"/>
                  <a:gd name="connsiteY507" fmla="*/ 634175 h 1509154"/>
                  <a:gd name="connsiteX508" fmla="*/ 721042 w 1443904"/>
                  <a:gd name="connsiteY508" fmla="*/ 615315 h 1509154"/>
                  <a:gd name="connsiteX509" fmla="*/ 734378 w 1443904"/>
                  <a:gd name="connsiteY509" fmla="*/ 660940 h 1509154"/>
                  <a:gd name="connsiteX510" fmla="*/ 740950 w 1443904"/>
                  <a:gd name="connsiteY510" fmla="*/ 660463 h 1509154"/>
                  <a:gd name="connsiteX511" fmla="*/ 734378 w 1443904"/>
                  <a:gd name="connsiteY511" fmla="*/ 660654 h 1509154"/>
                  <a:gd name="connsiteX512" fmla="*/ 1443133 w 1443904"/>
                  <a:gd name="connsiteY512" fmla="*/ 858203 h 1509154"/>
                  <a:gd name="connsiteX513" fmla="*/ 1425416 w 1443904"/>
                  <a:gd name="connsiteY513" fmla="*/ 842010 h 1509154"/>
                  <a:gd name="connsiteX514" fmla="*/ 1413510 w 1443904"/>
                  <a:gd name="connsiteY514" fmla="*/ 819626 h 1509154"/>
                  <a:gd name="connsiteX515" fmla="*/ 1401794 w 1443904"/>
                  <a:gd name="connsiteY515" fmla="*/ 804958 h 1509154"/>
                  <a:gd name="connsiteX516" fmla="*/ 1382744 w 1443904"/>
                  <a:gd name="connsiteY516" fmla="*/ 789051 h 1509154"/>
                  <a:gd name="connsiteX517" fmla="*/ 1365695 w 1443904"/>
                  <a:gd name="connsiteY517" fmla="*/ 779526 h 1509154"/>
                  <a:gd name="connsiteX518" fmla="*/ 1353883 w 1443904"/>
                  <a:gd name="connsiteY518" fmla="*/ 772001 h 1509154"/>
                  <a:gd name="connsiteX519" fmla="*/ 1329881 w 1443904"/>
                  <a:gd name="connsiteY519" fmla="*/ 765905 h 1509154"/>
                  <a:gd name="connsiteX520" fmla="*/ 1323308 w 1443904"/>
                  <a:gd name="connsiteY520" fmla="*/ 753904 h 1509154"/>
                  <a:gd name="connsiteX521" fmla="*/ 1289114 w 1443904"/>
                  <a:gd name="connsiteY521" fmla="*/ 720566 h 1509154"/>
                  <a:gd name="connsiteX522" fmla="*/ 1282541 w 1443904"/>
                  <a:gd name="connsiteY522" fmla="*/ 713708 h 1509154"/>
                  <a:gd name="connsiteX523" fmla="*/ 1280922 w 1443904"/>
                  <a:gd name="connsiteY523" fmla="*/ 706374 h 1509154"/>
                  <a:gd name="connsiteX524" fmla="*/ 1261872 w 1443904"/>
                  <a:gd name="connsiteY524" fmla="*/ 694753 h 1509154"/>
                  <a:gd name="connsiteX525" fmla="*/ 1250537 w 1443904"/>
                  <a:gd name="connsiteY525" fmla="*/ 683705 h 1509154"/>
                  <a:gd name="connsiteX526" fmla="*/ 1241012 w 1443904"/>
                  <a:gd name="connsiteY526" fmla="*/ 680180 h 1509154"/>
                  <a:gd name="connsiteX527" fmla="*/ 1241012 w 1443904"/>
                  <a:gd name="connsiteY527" fmla="*/ 683609 h 1509154"/>
                  <a:gd name="connsiteX528" fmla="*/ 1226534 w 1443904"/>
                  <a:gd name="connsiteY528" fmla="*/ 681419 h 1509154"/>
                  <a:gd name="connsiteX529" fmla="*/ 1213485 w 1443904"/>
                  <a:gd name="connsiteY529" fmla="*/ 673989 h 1509154"/>
                  <a:gd name="connsiteX530" fmla="*/ 1207294 w 1443904"/>
                  <a:gd name="connsiteY530" fmla="*/ 678180 h 1509154"/>
                  <a:gd name="connsiteX531" fmla="*/ 1192339 w 1443904"/>
                  <a:gd name="connsiteY531" fmla="*/ 642938 h 1509154"/>
                  <a:gd name="connsiteX532" fmla="*/ 1169575 w 1443904"/>
                  <a:gd name="connsiteY532" fmla="*/ 635984 h 1509154"/>
                  <a:gd name="connsiteX533" fmla="*/ 1148810 w 1443904"/>
                  <a:gd name="connsiteY533" fmla="*/ 614553 h 1509154"/>
                  <a:gd name="connsiteX534" fmla="*/ 1141762 w 1443904"/>
                  <a:gd name="connsiteY534" fmla="*/ 610553 h 1509154"/>
                  <a:gd name="connsiteX535" fmla="*/ 1137095 w 1443904"/>
                  <a:gd name="connsiteY535" fmla="*/ 609409 h 1509154"/>
                  <a:gd name="connsiteX536" fmla="*/ 1132618 w 1443904"/>
                  <a:gd name="connsiteY536" fmla="*/ 603790 h 1509154"/>
                  <a:gd name="connsiteX537" fmla="*/ 1119759 w 1443904"/>
                  <a:gd name="connsiteY537" fmla="*/ 595884 h 1509154"/>
                  <a:gd name="connsiteX538" fmla="*/ 1112234 w 1443904"/>
                  <a:gd name="connsiteY538" fmla="*/ 562928 h 1509154"/>
                  <a:gd name="connsiteX539" fmla="*/ 1103566 w 1443904"/>
                  <a:gd name="connsiteY539" fmla="*/ 553403 h 1509154"/>
                  <a:gd name="connsiteX540" fmla="*/ 1098232 w 1443904"/>
                  <a:gd name="connsiteY540" fmla="*/ 541115 h 1509154"/>
                  <a:gd name="connsiteX541" fmla="*/ 1078611 w 1443904"/>
                  <a:gd name="connsiteY541" fmla="*/ 544354 h 1509154"/>
                  <a:gd name="connsiteX542" fmla="*/ 1074134 w 1443904"/>
                  <a:gd name="connsiteY542" fmla="*/ 544354 h 1509154"/>
                  <a:gd name="connsiteX543" fmla="*/ 1058323 w 1443904"/>
                  <a:gd name="connsiteY543" fmla="*/ 537686 h 1509154"/>
                  <a:gd name="connsiteX544" fmla="*/ 1013460 w 1443904"/>
                  <a:gd name="connsiteY544" fmla="*/ 535972 h 1509154"/>
                  <a:gd name="connsiteX545" fmla="*/ 1009745 w 1443904"/>
                  <a:gd name="connsiteY545" fmla="*/ 540544 h 1509154"/>
                  <a:gd name="connsiteX546" fmla="*/ 1014603 w 1443904"/>
                  <a:gd name="connsiteY546" fmla="*/ 550069 h 1509154"/>
                  <a:gd name="connsiteX547" fmla="*/ 996601 w 1443904"/>
                  <a:gd name="connsiteY547" fmla="*/ 545021 h 1509154"/>
                  <a:gd name="connsiteX548" fmla="*/ 993362 w 1443904"/>
                  <a:gd name="connsiteY548" fmla="*/ 546640 h 1509154"/>
                  <a:gd name="connsiteX549" fmla="*/ 999268 w 1443904"/>
                  <a:gd name="connsiteY549" fmla="*/ 555212 h 1509154"/>
                  <a:gd name="connsiteX550" fmla="*/ 987552 w 1443904"/>
                  <a:gd name="connsiteY550" fmla="*/ 532162 h 1509154"/>
                  <a:gd name="connsiteX551" fmla="*/ 978598 w 1443904"/>
                  <a:gd name="connsiteY551" fmla="*/ 536638 h 1509154"/>
                  <a:gd name="connsiteX552" fmla="*/ 979170 w 1443904"/>
                  <a:gd name="connsiteY552" fmla="*/ 545592 h 1509154"/>
                  <a:gd name="connsiteX553" fmla="*/ 974693 w 1443904"/>
                  <a:gd name="connsiteY553" fmla="*/ 538353 h 1509154"/>
                  <a:gd name="connsiteX554" fmla="*/ 974693 w 1443904"/>
                  <a:gd name="connsiteY554" fmla="*/ 531019 h 1509154"/>
                  <a:gd name="connsiteX555" fmla="*/ 959358 w 1443904"/>
                  <a:gd name="connsiteY555" fmla="*/ 522161 h 1509154"/>
                  <a:gd name="connsiteX556" fmla="*/ 954119 w 1443904"/>
                  <a:gd name="connsiteY556" fmla="*/ 529971 h 1509154"/>
                  <a:gd name="connsiteX557" fmla="*/ 953453 w 1443904"/>
                  <a:gd name="connsiteY557" fmla="*/ 542353 h 1509154"/>
                  <a:gd name="connsiteX558" fmla="*/ 953453 w 1443904"/>
                  <a:gd name="connsiteY558" fmla="*/ 548545 h 1509154"/>
                  <a:gd name="connsiteX559" fmla="*/ 930592 w 1443904"/>
                  <a:gd name="connsiteY559" fmla="*/ 524637 h 1509154"/>
                  <a:gd name="connsiteX560" fmla="*/ 917638 w 1443904"/>
                  <a:gd name="connsiteY560" fmla="*/ 517017 h 1509154"/>
                  <a:gd name="connsiteX561" fmla="*/ 922211 w 1443904"/>
                  <a:gd name="connsiteY561" fmla="*/ 535019 h 1509154"/>
                  <a:gd name="connsiteX562" fmla="*/ 916400 w 1443904"/>
                  <a:gd name="connsiteY562" fmla="*/ 527590 h 1509154"/>
                  <a:gd name="connsiteX563" fmla="*/ 902589 w 1443904"/>
                  <a:gd name="connsiteY563" fmla="*/ 524828 h 1509154"/>
                  <a:gd name="connsiteX564" fmla="*/ 895064 w 1443904"/>
                  <a:gd name="connsiteY564" fmla="*/ 516541 h 1509154"/>
                  <a:gd name="connsiteX565" fmla="*/ 864584 w 1443904"/>
                  <a:gd name="connsiteY565" fmla="*/ 513017 h 1509154"/>
                  <a:gd name="connsiteX566" fmla="*/ 867537 w 1443904"/>
                  <a:gd name="connsiteY566" fmla="*/ 502158 h 1509154"/>
                  <a:gd name="connsiteX567" fmla="*/ 858012 w 1443904"/>
                  <a:gd name="connsiteY567" fmla="*/ 496729 h 1509154"/>
                  <a:gd name="connsiteX568" fmla="*/ 859441 w 1443904"/>
                  <a:gd name="connsiteY568" fmla="*/ 511111 h 1509154"/>
                  <a:gd name="connsiteX569" fmla="*/ 859441 w 1443904"/>
                  <a:gd name="connsiteY569" fmla="*/ 516636 h 1509154"/>
                  <a:gd name="connsiteX570" fmla="*/ 848106 w 1443904"/>
                  <a:gd name="connsiteY570" fmla="*/ 512445 h 1509154"/>
                  <a:gd name="connsiteX571" fmla="*/ 830961 w 1443904"/>
                  <a:gd name="connsiteY571" fmla="*/ 512445 h 1509154"/>
                  <a:gd name="connsiteX572" fmla="*/ 831628 w 1443904"/>
                  <a:gd name="connsiteY572" fmla="*/ 521970 h 1509154"/>
                  <a:gd name="connsiteX573" fmla="*/ 813245 w 1443904"/>
                  <a:gd name="connsiteY573" fmla="*/ 487490 h 1509154"/>
                  <a:gd name="connsiteX574" fmla="*/ 846011 w 1443904"/>
                  <a:gd name="connsiteY574" fmla="*/ 499396 h 1509154"/>
                  <a:gd name="connsiteX575" fmla="*/ 810673 w 1443904"/>
                  <a:gd name="connsiteY575" fmla="*/ 457200 h 1509154"/>
                  <a:gd name="connsiteX576" fmla="*/ 808291 w 1443904"/>
                  <a:gd name="connsiteY576" fmla="*/ 455867 h 1509154"/>
                  <a:gd name="connsiteX577" fmla="*/ 804767 w 1443904"/>
                  <a:gd name="connsiteY577" fmla="*/ 455867 h 1509154"/>
                  <a:gd name="connsiteX578" fmla="*/ 801338 w 1443904"/>
                  <a:gd name="connsiteY578" fmla="*/ 451485 h 1509154"/>
                  <a:gd name="connsiteX579" fmla="*/ 806005 w 1443904"/>
                  <a:gd name="connsiteY579" fmla="*/ 450342 h 1509154"/>
                  <a:gd name="connsiteX580" fmla="*/ 789908 w 1443904"/>
                  <a:gd name="connsiteY580" fmla="*/ 436436 h 1509154"/>
                  <a:gd name="connsiteX581" fmla="*/ 788194 w 1443904"/>
                  <a:gd name="connsiteY581" fmla="*/ 435388 h 1509154"/>
                  <a:gd name="connsiteX582" fmla="*/ 761905 w 1443904"/>
                  <a:gd name="connsiteY582" fmla="*/ 431102 h 1509154"/>
                  <a:gd name="connsiteX583" fmla="*/ 756571 w 1443904"/>
                  <a:gd name="connsiteY583" fmla="*/ 423291 h 1509154"/>
                  <a:gd name="connsiteX584" fmla="*/ 751808 w 1443904"/>
                  <a:gd name="connsiteY584" fmla="*/ 431006 h 1509154"/>
                  <a:gd name="connsiteX585" fmla="*/ 744760 w 1443904"/>
                  <a:gd name="connsiteY585" fmla="*/ 425958 h 1509154"/>
                  <a:gd name="connsiteX586" fmla="*/ 740188 w 1443904"/>
                  <a:gd name="connsiteY586" fmla="*/ 428625 h 1509154"/>
                  <a:gd name="connsiteX587" fmla="*/ 731615 w 1443904"/>
                  <a:gd name="connsiteY587" fmla="*/ 449961 h 1509154"/>
                  <a:gd name="connsiteX588" fmla="*/ 725996 w 1443904"/>
                  <a:gd name="connsiteY588" fmla="*/ 455009 h 1509154"/>
                  <a:gd name="connsiteX589" fmla="*/ 725996 w 1443904"/>
                  <a:gd name="connsiteY589" fmla="*/ 457390 h 1509154"/>
                  <a:gd name="connsiteX590" fmla="*/ 708088 w 1443904"/>
                  <a:gd name="connsiteY590" fmla="*/ 499015 h 1509154"/>
                  <a:gd name="connsiteX591" fmla="*/ 734949 w 1443904"/>
                  <a:gd name="connsiteY591" fmla="*/ 537115 h 1509154"/>
                  <a:gd name="connsiteX592" fmla="*/ 740114 w 1443904"/>
                  <a:gd name="connsiteY592" fmla="*/ 536157 h 1509154"/>
                  <a:gd name="connsiteX593" fmla="*/ 740664 w 1443904"/>
                  <a:gd name="connsiteY593" fmla="*/ 534924 h 1509154"/>
                  <a:gd name="connsiteX594" fmla="*/ 749713 w 1443904"/>
                  <a:gd name="connsiteY594" fmla="*/ 532352 h 1509154"/>
                  <a:gd name="connsiteX595" fmla="*/ 751141 w 1443904"/>
                  <a:gd name="connsiteY595" fmla="*/ 501205 h 1509154"/>
                  <a:gd name="connsiteX596" fmla="*/ 768667 w 1443904"/>
                  <a:gd name="connsiteY596" fmla="*/ 473678 h 1509154"/>
                  <a:gd name="connsiteX597" fmla="*/ 771049 w 1443904"/>
                  <a:gd name="connsiteY597" fmla="*/ 489204 h 1509154"/>
                  <a:gd name="connsiteX598" fmla="*/ 766381 w 1443904"/>
                  <a:gd name="connsiteY598" fmla="*/ 513112 h 1509154"/>
                  <a:gd name="connsiteX599" fmla="*/ 799338 w 1443904"/>
                  <a:gd name="connsiteY599" fmla="*/ 537305 h 1509154"/>
                  <a:gd name="connsiteX600" fmla="*/ 776954 w 1443904"/>
                  <a:gd name="connsiteY600" fmla="*/ 528638 h 1509154"/>
                  <a:gd name="connsiteX601" fmla="*/ 773430 w 1443904"/>
                  <a:gd name="connsiteY601" fmla="*/ 536829 h 1509154"/>
                  <a:gd name="connsiteX602" fmla="*/ 779240 w 1443904"/>
                  <a:gd name="connsiteY602" fmla="*/ 541020 h 1509154"/>
                  <a:gd name="connsiteX603" fmla="*/ 765143 w 1443904"/>
                  <a:gd name="connsiteY603" fmla="*/ 551498 h 1509154"/>
                  <a:gd name="connsiteX604" fmla="*/ 761809 w 1443904"/>
                  <a:gd name="connsiteY604" fmla="*/ 556546 h 1509154"/>
                  <a:gd name="connsiteX605" fmla="*/ 757142 w 1443904"/>
                  <a:gd name="connsiteY605" fmla="*/ 555688 h 1509154"/>
                  <a:gd name="connsiteX606" fmla="*/ 738092 w 1443904"/>
                  <a:gd name="connsiteY606" fmla="*/ 546163 h 1509154"/>
                  <a:gd name="connsiteX607" fmla="*/ 722471 w 1443904"/>
                  <a:gd name="connsiteY607" fmla="*/ 533114 h 1509154"/>
                  <a:gd name="connsiteX608" fmla="*/ 725996 w 1443904"/>
                  <a:gd name="connsiteY608" fmla="*/ 533114 h 1509154"/>
                  <a:gd name="connsiteX609" fmla="*/ 724948 w 1443904"/>
                  <a:gd name="connsiteY609" fmla="*/ 521780 h 1509154"/>
                  <a:gd name="connsiteX610" fmla="*/ 723995 w 1443904"/>
                  <a:gd name="connsiteY610" fmla="*/ 510921 h 1509154"/>
                  <a:gd name="connsiteX611" fmla="*/ 710755 w 1443904"/>
                  <a:gd name="connsiteY611" fmla="*/ 536067 h 1509154"/>
                  <a:gd name="connsiteX612" fmla="*/ 694277 w 1443904"/>
                  <a:gd name="connsiteY612" fmla="*/ 545592 h 1509154"/>
                  <a:gd name="connsiteX613" fmla="*/ 686562 w 1443904"/>
                  <a:gd name="connsiteY613" fmla="*/ 548926 h 1509154"/>
                  <a:gd name="connsiteX614" fmla="*/ 674561 w 1443904"/>
                  <a:gd name="connsiteY614" fmla="*/ 544068 h 1509154"/>
                  <a:gd name="connsiteX615" fmla="*/ 673703 w 1443904"/>
                  <a:gd name="connsiteY615" fmla="*/ 550926 h 1509154"/>
                  <a:gd name="connsiteX616" fmla="*/ 663702 w 1443904"/>
                  <a:gd name="connsiteY616" fmla="*/ 551498 h 1509154"/>
                  <a:gd name="connsiteX617" fmla="*/ 675418 w 1443904"/>
                  <a:gd name="connsiteY617" fmla="*/ 586550 h 1509154"/>
                  <a:gd name="connsiteX618" fmla="*/ 643699 w 1443904"/>
                  <a:gd name="connsiteY618" fmla="*/ 599599 h 1509154"/>
                  <a:gd name="connsiteX619" fmla="*/ 649605 w 1443904"/>
                  <a:gd name="connsiteY619" fmla="*/ 612362 h 1509154"/>
                  <a:gd name="connsiteX620" fmla="*/ 663702 w 1443904"/>
                  <a:gd name="connsiteY620" fmla="*/ 625221 h 1509154"/>
                  <a:gd name="connsiteX621" fmla="*/ 681323 w 1443904"/>
                  <a:gd name="connsiteY621" fmla="*/ 621316 h 1509154"/>
                  <a:gd name="connsiteX622" fmla="*/ 683705 w 1443904"/>
                  <a:gd name="connsiteY622" fmla="*/ 613220 h 1509154"/>
                  <a:gd name="connsiteX623" fmla="*/ 684847 w 1443904"/>
                  <a:gd name="connsiteY623" fmla="*/ 610743 h 1509154"/>
                  <a:gd name="connsiteX624" fmla="*/ 691896 w 1443904"/>
                  <a:gd name="connsiteY624" fmla="*/ 610172 h 1509154"/>
                  <a:gd name="connsiteX625" fmla="*/ 695420 w 1443904"/>
                  <a:gd name="connsiteY625" fmla="*/ 604361 h 1509154"/>
                  <a:gd name="connsiteX626" fmla="*/ 709327 w 1443904"/>
                  <a:gd name="connsiteY626" fmla="*/ 607219 h 1509154"/>
                  <a:gd name="connsiteX627" fmla="*/ 727234 w 1443904"/>
                  <a:gd name="connsiteY627" fmla="*/ 623411 h 1509154"/>
                  <a:gd name="connsiteX628" fmla="*/ 741807 w 1443904"/>
                  <a:gd name="connsiteY628" fmla="*/ 662654 h 1509154"/>
                  <a:gd name="connsiteX629" fmla="*/ 750475 w 1443904"/>
                  <a:gd name="connsiteY629" fmla="*/ 658654 h 1509154"/>
                  <a:gd name="connsiteX630" fmla="*/ 751237 w 1443904"/>
                  <a:gd name="connsiteY630" fmla="*/ 651415 h 1509154"/>
                  <a:gd name="connsiteX631" fmla="*/ 743236 w 1443904"/>
                  <a:gd name="connsiteY631" fmla="*/ 635508 h 1509154"/>
                  <a:gd name="connsiteX632" fmla="*/ 736663 w 1443904"/>
                  <a:gd name="connsiteY632" fmla="*/ 607695 h 1509154"/>
                  <a:gd name="connsiteX633" fmla="*/ 754285 w 1443904"/>
                  <a:gd name="connsiteY633" fmla="*/ 635222 h 1509154"/>
                  <a:gd name="connsiteX634" fmla="*/ 758571 w 1443904"/>
                  <a:gd name="connsiteY634" fmla="*/ 644747 h 1509154"/>
                  <a:gd name="connsiteX635" fmla="*/ 760191 w 1443904"/>
                  <a:gd name="connsiteY635" fmla="*/ 661035 h 1509154"/>
                  <a:gd name="connsiteX636" fmla="*/ 768287 w 1443904"/>
                  <a:gd name="connsiteY636" fmla="*/ 672655 h 1509154"/>
                  <a:gd name="connsiteX637" fmla="*/ 771906 w 1443904"/>
                  <a:gd name="connsiteY637" fmla="*/ 686562 h 1509154"/>
                  <a:gd name="connsiteX638" fmla="*/ 776573 w 1443904"/>
                  <a:gd name="connsiteY638" fmla="*/ 675894 h 1509154"/>
                  <a:gd name="connsiteX639" fmla="*/ 774001 w 1443904"/>
                  <a:gd name="connsiteY639" fmla="*/ 671608 h 1509154"/>
                  <a:gd name="connsiteX640" fmla="*/ 771144 w 1443904"/>
                  <a:gd name="connsiteY640" fmla="*/ 662940 h 1509154"/>
                  <a:gd name="connsiteX641" fmla="*/ 784860 w 1443904"/>
                  <a:gd name="connsiteY641" fmla="*/ 665893 h 1509154"/>
                  <a:gd name="connsiteX642" fmla="*/ 786384 w 1443904"/>
                  <a:gd name="connsiteY642" fmla="*/ 669988 h 1509154"/>
                  <a:gd name="connsiteX643" fmla="*/ 785431 w 1443904"/>
                  <a:gd name="connsiteY643" fmla="*/ 673703 h 1509154"/>
                  <a:gd name="connsiteX644" fmla="*/ 792099 w 1443904"/>
                  <a:gd name="connsiteY644" fmla="*/ 695230 h 1509154"/>
                  <a:gd name="connsiteX645" fmla="*/ 809530 w 1443904"/>
                  <a:gd name="connsiteY645" fmla="*/ 709232 h 1509154"/>
                  <a:gd name="connsiteX646" fmla="*/ 824865 w 1443904"/>
                  <a:gd name="connsiteY646" fmla="*/ 718757 h 1509154"/>
                  <a:gd name="connsiteX647" fmla="*/ 819055 w 1443904"/>
                  <a:gd name="connsiteY647" fmla="*/ 745236 h 1509154"/>
                  <a:gd name="connsiteX648" fmla="*/ 780955 w 1443904"/>
                  <a:gd name="connsiteY648" fmla="*/ 721900 h 1509154"/>
                  <a:gd name="connsiteX649" fmla="*/ 755428 w 1443904"/>
                  <a:gd name="connsiteY649" fmla="*/ 713232 h 1509154"/>
                  <a:gd name="connsiteX650" fmla="*/ 734663 w 1443904"/>
                  <a:gd name="connsiteY650" fmla="*/ 687419 h 1509154"/>
                  <a:gd name="connsiteX651" fmla="*/ 726948 w 1443904"/>
                  <a:gd name="connsiteY651" fmla="*/ 680561 h 1509154"/>
                  <a:gd name="connsiteX652" fmla="*/ 724472 w 1443904"/>
                  <a:gd name="connsiteY652" fmla="*/ 673608 h 1509154"/>
                  <a:gd name="connsiteX653" fmla="*/ 726853 w 1443904"/>
                  <a:gd name="connsiteY653" fmla="*/ 660845 h 1509154"/>
                  <a:gd name="connsiteX654" fmla="*/ 725614 w 1443904"/>
                  <a:gd name="connsiteY654" fmla="*/ 658559 h 1509154"/>
                  <a:gd name="connsiteX655" fmla="*/ 723329 w 1443904"/>
                  <a:gd name="connsiteY655" fmla="*/ 654082 h 1509154"/>
                  <a:gd name="connsiteX656" fmla="*/ 718566 w 1443904"/>
                  <a:gd name="connsiteY656" fmla="*/ 651320 h 1509154"/>
                  <a:gd name="connsiteX657" fmla="*/ 707993 w 1443904"/>
                  <a:gd name="connsiteY657" fmla="*/ 646843 h 1509154"/>
                  <a:gd name="connsiteX658" fmla="*/ 685609 w 1443904"/>
                  <a:gd name="connsiteY658" fmla="*/ 637318 h 1509154"/>
                  <a:gd name="connsiteX659" fmla="*/ 656177 w 1443904"/>
                  <a:gd name="connsiteY659" fmla="*/ 630460 h 1509154"/>
                  <a:gd name="connsiteX660" fmla="*/ 640937 w 1443904"/>
                  <a:gd name="connsiteY660" fmla="*/ 639985 h 1509154"/>
                  <a:gd name="connsiteX661" fmla="*/ 640937 w 1443904"/>
                  <a:gd name="connsiteY661" fmla="*/ 649510 h 1509154"/>
                  <a:gd name="connsiteX662" fmla="*/ 632650 w 1443904"/>
                  <a:gd name="connsiteY662" fmla="*/ 660463 h 1509154"/>
                  <a:gd name="connsiteX663" fmla="*/ 627983 w 1443904"/>
                  <a:gd name="connsiteY663" fmla="*/ 657797 h 1509154"/>
                  <a:gd name="connsiteX664" fmla="*/ 616077 w 1443904"/>
                  <a:gd name="connsiteY664" fmla="*/ 705898 h 1509154"/>
                  <a:gd name="connsiteX665" fmla="*/ 613220 w 1443904"/>
                  <a:gd name="connsiteY665" fmla="*/ 724948 h 1509154"/>
                  <a:gd name="connsiteX666" fmla="*/ 615029 w 1443904"/>
                  <a:gd name="connsiteY666" fmla="*/ 729139 h 1509154"/>
                  <a:gd name="connsiteX667" fmla="*/ 618554 w 1443904"/>
                  <a:gd name="connsiteY667" fmla="*/ 742283 h 1509154"/>
                  <a:gd name="connsiteX668" fmla="*/ 667988 w 1443904"/>
                  <a:gd name="connsiteY668" fmla="*/ 806768 h 1509154"/>
                  <a:gd name="connsiteX669" fmla="*/ 687991 w 1443904"/>
                  <a:gd name="connsiteY669" fmla="*/ 812102 h 1509154"/>
                  <a:gd name="connsiteX670" fmla="*/ 693896 w 1443904"/>
                  <a:gd name="connsiteY670" fmla="*/ 813911 h 1509154"/>
                  <a:gd name="connsiteX671" fmla="*/ 716280 w 1443904"/>
                  <a:gd name="connsiteY671" fmla="*/ 837819 h 1509154"/>
                  <a:gd name="connsiteX672" fmla="*/ 721614 w 1443904"/>
                  <a:gd name="connsiteY672" fmla="*/ 850011 h 1509154"/>
                  <a:gd name="connsiteX673" fmla="*/ 719042 w 1443904"/>
                  <a:gd name="connsiteY673" fmla="*/ 858012 h 1509154"/>
                  <a:gd name="connsiteX674" fmla="*/ 720376 w 1443904"/>
                  <a:gd name="connsiteY674" fmla="*/ 865251 h 1509154"/>
                  <a:gd name="connsiteX675" fmla="*/ 731520 w 1443904"/>
                  <a:gd name="connsiteY675" fmla="*/ 903351 h 1509154"/>
                  <a:gd name="connsiteX676" fmla="*/ 729234 w 1443904"/>
                  <a:gd name="connsiteY676" fmla="*/ 964787 h 1509154"/>
                  <a:gd name="connsiteX677" fmla="*/ 739807 w 1443904"/>
                  <a:gd name="connsiteY677" fmla="*/ 1018603 h 1509154"/>
                  <a:gd name="connsiteX678" fmla="*/ 752665 w 1443904"/>
                  <a:gd name="connsiteY678" fmla="*/ 1065086 h 1509154"/>
                  <a:gd name="connsiteX679" fmla="*/ 757142 w 1443904"/>
                  <a:gd name="connsiteY679" fmla="*/ 1081945 h 1509154"/>
                  <a:gd name="connsiteX680" fmla="*/ 810768 w 1443904"/>
                  <a:gd name="connsiteY680" fmla="*/ 1059180 h 1509154"/>
                  <a:gd name="connsiteX681" fmla="*/ 822865 w 1443904"/>
                  <a:gd name="connsiteY681" fmla="*/ 1028414 h 1509154"/>
                  <a:gd name="connsiteX682" fmla="*/ 841915 w 1443904"/>
                  <a:gd name="connsiteY682" fmla="*/ 1016413 h 1509154"/>
                  <a:gd name="connsiteX683" fmla="*/ 835247 w 1443904"/>
                  <a:gd name="connsiteY683" fmla="*/ 962215 h 1509154"/>
                  <a:gd name="connsiteX684" fmla="*/ 883730 w 1443904"/>
                  <a:gd name="connsiteY684" fmla="*/ 894493 h 1509154"/>
                  <a:gd name="connsiteX685" fmla="*/ 852488 w 1443904"/>
                  <a:gd name="connsiteY685" fmla="*/ 880777 h 1509154"/>
                  <a:gd name="connsiteX686" fmla="*/ 838295 w 1443904"/>
                  <a:gd name="connsiteY686" fmla="*/ 846773 h 1509154"/>
                  <a:gd name="connsiteX687" fmla="*/ 832485 w 1443904"/>
                  <a:gd name="connsiteY687" fmla="*/ 831628 h 1509154"/>
                  <a:gd name="connsiteX688" fmla="*/ 821912 w 1443904"/>
                  <a:gd name="connsiteY688" fmla="*/ 797243 h 1509154"/>
                  <a:gd name="connsiteX689" fmla="*/ 814483 w 1443904"/>
                  <a:gd name="connsiteY689" fmla="*/ 763524 h 1509154"/>
                  <a:gd name="connsiteX690" fmla="*/ 837343 w 1443904"/>
                  <a:gd name="connsiteY690" fmla="*/ 818102 h 1509154"/>
                  <a:gd name="connsiteX691" fmla="*/ 858298 w 1443904"/>
                  <a:gd name="connsiteY691" fmla="*/ 875252 h 1509154"/>
                  <a:gd name="connsiteX692" fmla="*/ 908590 w 1443904"/>
                  <a:gd name="connsiteY692" fmla="*/ 873824 h 1509154"/>
                  <a:gd name="connsiteX693" fmla="*/ 915257 w 1443904"/>
                  <a:gd name="connsiteY693" fmla="*/ 865156 h 1509154"/>
                  <a:gd name="connsiteX694" fmla="*/ 914209 w 1443904"/>
                  <a:gd name="connsiteY694" fmla="*/ 847249 h 1509154"/>
                  <a:gd name="connsiteX695" fmla="*/ 905732 w 1443904"/>
                  <a:gd name="connsiteY695" fmla="*/ 828199 h 1509154"/>
                  <a:gd name="connsiteX696" fmla="*/ 887825 w 1443904"/>
                  <a:gd name="connsiteY696" fmla="*/ 830485 h 1509154"/>
                  <a:gd name="connsiteX697" fmla="*/ 887254 w 1443904"/>
                  <a:gd name="connsiteY697" fmla="*/ 819245 h 1509154"/>
                  <a:gd name="connsiteX698" fmla="*/ 881158 w 1443904"/>
                  <a:gd name="connsiteY698" fmla="*/ 817054 h 1509154"/>
                  <a:gd name="connsiteX699" fmla="*/ 872490 w 1443904"/>
                  <a:gd name="connsiteY699" fmla="*/ 787146 h 1509154"/>
                  <a:gd name="connsiteX700" fmla="*/ 893445 w 1443904"/>
                  <a:gd name="connsiteY700" fmla="*/ 815721 h 1509154"/>
                  <a:gd name="connsiteX701" fmla="*/ 911257 w 1443904"/>
                  <a:gd name="connsiteY701" fmla="*/ 834771 h 1509154"/>
                  <a:gd name="connsiteX702" fmla="*/ 951452 w 1443904"/>
                  <a:gd name="connsiteY702" fmla="*/ 866775 h 1509154"/>
                  <a:gd name="connsiteX703" fmla="*/ 958405 w 1443904"/>
                  <a:gd name="connsiteY703" fmla="*/ 881729 h 1509154"/>
                  <a:gd name="connsiteX704" fmla="*/ 971836 w 1443904"/>
                  <a:gd name="connsiteY704" fmla="*/ 890397 h 1509154"/>
                  <a:gd name="connsiteX705" fmla="*/ 1001554 w 1443904"/>
                  <a:gd name="connsiteY705" fmla="*/ 973074 h 1509154"/>
                  <a:gd name="connsiteX706" fmla="*/ 1027557 w 1443904"/>
                  <a:gd name="connsiteY706" fmla="*/ 932974 h 1509154"/>
                  <a:gd name="connsiteX707" fmla="*/ 1039368 w 1443904"/>
                  <a:gd name="connsiteY707" fmla="*/ 930783 h 1509154"/>
                  <a:gd name="connsiteX708" fmla="*/ 1046702 w 1443904"/>
                  <a:gd name="connsiteY708" fmla="*/ 931736 h 1509154"/>
                  <a:gd name="connsiteX709" fmla="*/ 1056989 w 1443904"/>
                  <a:gd name="connsiteY709" fmla="*/ 963358 h 1509154"/>
                  <a:gd name="connsiteX710" fmla="*/ 1066514 w 1443904"/>
                  <a:gd name="connsiteY710" fmla="*/ 973360 h 1509154"/>
                  <a:gd name="connsiteX711" fmla="*/ 1070420 w 1443904"/>
                  <a:gd name="connsiteY711" fmla="*/ 982885 h 1509154"/>
                  <a:gd name="connsiteX712" fmla="*/ 1071467 w 1443904"/>
                  <a:gd name="connsiteY712" fmla="*/ 995839 h 1509154"/>
                  <a:gd name="connsiteX713" fmla="*/ 1072229 w 1443904"/>
                  <a:gd name="connsiteY713" fmla="*/ 999649 h 1509154"/>
                  <a:gd name="connsiteX714" fmla="*/ 1072229 w 1443904"/>
                  <a:gd name="connsiteY714" fmla="*/ 1002887 h 1509154"/>
                  <a:gd name="connsiteX715" fmla="*/ 1071658 w 1443904"/>
                  <a:gd name="connsiteY715" fmla="*/ 1023652 h 1509154"/>
                  <a:gd name="connsiteX716" fmla="*/ 1085755 w 1443904"/>
                  <a:gd name="connsiteY716" fmla="*/ 1065466 h 1509154"/>
                  <a:gd name="connsiteX717" fmla="*/ 1064800 w 1443904"/>
                  <a:gd name="connsiteY717" fmla="*/ 1036129 h 1509154"/>
                  <a:gd name="connsiteX718" fmla="*/ 1074325 w 1443904"/>
                  <a:gd name="connsiteY718" fmla="*/ 1068229 h 1509154"/>
                  <a:gd name="connsiteX719" fmla="*/ 1100328 w 1443904"/>
                  <a:gd name="connsiteY719" fmla="*/ 1117664 h 1509154"/>
                  <a:gd name="connsiteX720" fmla="*/ 1113568 w 1443904"/>
                  <a:gd name="connsiteY720" fmla="*/ 1136714 h 1509154"/>
                  <a:gd name="connsiteX721" fmla="*/ 1129856 w 1443904"/>
                  <a:gd name="connsiteY721" fmla="*/ 1151096 h 1509154"/>
                  <a:gd name="connsiteX722" fmla="*/ 1145572 w 1443904"/>
                  <a:gd name="connsiteY722" fmla="*/ 1162812 h 1509154"/>
                  <a:gd name="connsiteX723" fmla="*/ 1135475 w 1443904"/>
                  <a:gd name="connsiteY723" fmla="*/ 1146620 h 1509154"/>
                  <a:gd name="connsiteX724" fmla="*/ 1103566 w 1443904"/>
                  <a:gd name="connsiteY724" fmla="*/ 1118045 h 1509154"/>
                  <a:gd name="connsiteX725" fmla="*/ 1089470 w 1443904"/>
                  <a:gd name="connsiteY725" fmla="*/ 1069943 h 1509154"/>
                  <a:gd name="connsiteX726" fmla="*/ 1092994 w 1443904"/>
                  <a:gd name="connsiteY726" fmla="*/ 1060418 h 1509154"/>
                  <a:gd name="connsiteX727" fmla="*/ 1088327 w 1443904"/>
                  <a:gd name="connsiteY727" fmla="*/ 1047655 h 1509154"/>
                  <a:gd name="connsiteX728" fmla="*/ 1078801 w 1443904"/>
                  <a:gd name="connsiteY728" fmla="*/ 1003840 h 1509154"/>
                  <a:gd name="connsiteX729" fmla="*/ 1089279 w 1443904"/>
                  <a:gd name="connsiteY729" fmla="*/ 1013365 h 1509154"/>
                  <a:gd name="connsiteX730" fmla="*/ 1090803 w 1443904"/>
                  <a:gd name="connsiteY730" fmla="*/ 1020032 h 1509154"/>
                  <a:gd name="connsiteX731" fmla="*/ 1113854 w 1443904"/>
                  <a:gd name="connsiteY731" fmla="*/ 1034796 h 1509154"/>
                  <a:gd name="connsiteX732" fmla="*/ 1112806 w 1443904"/>
                  <a:gd name="connsiteY732" fmla="*/ 975170 h 1509154"/>
                  <a:gd name="connsiteX733" fmla="*/ 1119283 w 1443904"/>
                  <a:gd name="connsiteY733" fmla="*/ 984695 h 1509154"/>
                  <a:gd name="connsiteX734" fmla="*/ 1145762 w 1443904"/>
                  <a:gd name="connsiteY734" fmla="*/ 986123 h 1509154"/>
                  <a:gd name="connsiteX735" fmla="*/ 1154049 w 1443904"/>
                  <a:gd name="connsiteY735" fmla="*/ 984599 h 1509154"/>
                  <a:gd name="connsiteX736" fmla="*/ 1159288 w 1443904"/>
                  <a:gd name="connsiteY736" fmla="*/ 970502 h 1509154"/>
                  <a:gd name="connsiteX737" fmla="*/ 1168146 w 1443904"/>
                  <a:gd name="connsiteY737" fmla="*/ 958977 h 1509154"/>
                  <a:gd name="connsiteX738" fmla="*/ 1168146 w 1443904"/>
                  <a:gd name="connsiteY738" fmla="*/ 953548 h 1509154"/>
                  <a:gd name="connsiteX739" fmla="*/ 1168146 w 1443904"/>
                  <a:gd name="connsiteY739" fmla="*/ 951928 h 1509154"/>
                  <a:gd name="connsiteX740" fmla="*/ 1167003 w 1443904"/>
                  <a:gd name="connsiteY740" fmla="*/ 946595 h 1509154"/>
                  <a:gd name="connsiteX741" fmla="*/ 1169289 w 1443904"/>
                  <a:gd name="connsiteY741" fmla="*/ 913448 h 1509154"/>
                  <a:gd name="connsiteX742" fmla="*/ 1156430 w 1443904"/>
                  <a:gd name="connsiteY742" fmla="*/ 905447 h 1509154"/>
                  <a:gd name="connsiteX743" fmla="*/ 1150525 w 1443904"/>
                  <a:gd name="connsiteY743" fmla="*/ 896969 h 1509154"/>
                  <a:gd name="connsiteX744" fmla="*/ 1158526 w 1443904"/>
                  <a:gd name="connsiteY744" fmla="*/ 890397 h 1509154"/>
                  <a:gd name="connsiteX745" fmla="*/ 1162145 w 1443904"/>
                  <a:gd name="connsiteY745" fmla="*/ 891445 h 1509154"/>
                  <a:gd name="connsiteX746" fmla="*/ 1177576 w 1443904"/>
                  <a:gd name="connsiteY746" fmla="*/ 902494 h 1509154"/>
                  <a:gd name="connsiteX747" fmla="*/ 1177576 w 1443904"/>
                  <a:gd name="connsiteY747" fmla="*/ 904018 h 1509154"/>
                  <a:gd name="connsiteX748" fmla="*/ 1187101 w 1443904"/>
                  <a:gd name="connsiteY748" fmla="*/ 922020 h 1509154"/>
                  <a:gd name="connsiteX749" fmla="*/ 1187101 w 1443904"/>
                  <a:gd name="connsiteY749" fmla="*/ 931545 h 1509154"/>
                  <a:gd name="connsiteX750" fmla="*/ 1194530 w 1443904"/>
                  <a:gd name="connsiteY750" fmla="*/ 922877 h 1509154"/>
                  <a:gd name="connsiteX751" fmla="*/ 1196816 w 1443904"/>
                  <a:gd name="connsiteY751" fmla="*/ 911638 h 1509154"/>
                  <a:gd name="connsiteX752" fmla="*/ 1205103 w 1443904"/>
                  <a:gd name="connsiteY752" fmla="*/ 900779 h 1509154"/>
                  <a:gd name="connsiteX753" fmla="*/ 1206341 w 1443904"/>
                  <a:gd name="connsiteY753" fmla="*/ 901446 h 1509154"/>
                  <a:gd name="connsiteX754" fmla="*/ 1206341 w 1443904"/>
                  <a:gd name="connsiteY754" fmla="*/ 898303 h 1509154"/>
                  <a:gd name="connsiteX755" fmla="*/ 1230535 w 1443904"/>
                  <a:gd name="connsiteY755" fmla="*/ 894969 h 1509154"/>
                  <a:gd name="connsiteX756" fmla="*/ 1246346 w 1443904"/>
                  <a:gd name="connsiteY756" fmla="*/ 858488 h 1509154"/>
                  <a:gd name="connsiteX757" fmla="*/ 1236059 w 1443904"/>
                  <a:gd name="connsiteY757" fmla="*/ 842010 h 1509154"/>
                  <a:gd name="connsiteX758" fmla="*/ 1232154 w 1443904"/>
                  <a:gd name="connsiteY758" fmla="*/ 822198 h 1509154"/>
                  <a:gd name="connsiteX759" fmla="*/ 1234535 w 1443904"/>
                  <a:gd name="connsiteY759" fmla="*/ 822198 h 1509154"/>
                  <a:gd name="connsiteX760" fmla="*/ 1272159 w 1443904"/>
                  <a:gd name="connsiteY760" fmla="*/ 820388 h 1509154"/>
                  <a:gd name="connsiteX761" fmla="*/ 1296257 w 1443904"/>
                  <a:gd name="connsiteY761" fmla="*/ 834581 h 1509154"/>
                  <a:gd name="connsiteX762" fmla="*/ 1305211 w 1443904"/>
                  <a:gd name="connsiteY762" fmla="*/ 828008 h 1509154"/>
                  <a:gd name="connsiteX763" fmla="*/ 1328642 w 1443904"/>
                  <a:gd name="connsiteY763" fmla="*/ 838867 h 1509154"/>
                  <a:gd name="connsiteX764" fmla="*/ 1343025 w 1443904"/>
                  <a:gd name="connsiteY764" fmla="*/ 833057 h 1509154"/>
                  <a:gd name="connsiteX765" fmla="*/ 1333500 w 1443904"/>
                  <a:gd name="connsiteY765" fmla="*/ 844772 h 1509154"/>
                  <a:gd name="connsiteX766" fmla="*/ 1312736 w 1443904"/>
                  <a:gd name="connsiteY766" fmla="*/ 903637 h 1509154"/>
                  <a:gd name="connsiteX767" fmla="*/ 1324642 w 1443904"/>
                  <a:gd name="connsiteY767" fmla="*/ 888302 h 1509154"/>
                  <a:gd name="connsiteX768" fmla="*/ 1334167 w 1443904"/>
                  <a:gd name="connsiteY768" fmla="*/ 878777 h 1509154"/>
                  <a:gd name="connsiteX769" fmla="*/ 1335500 w 1443904"/>
                  <a:gd name="connsiteY769" fmla="*/ 855059 h 1509154"/>
                  <a:gd name="connsiteX770" fmla="*/ 1356646 w 1443904"/>
                  <a:gd name="connsiteY770" fmla="*/ 859917 h 1509154"/>
                  <a:gd name="connsiteX771" fmla="*/ 1381601 w 1443904"/>
                  <a:gd name="connsiteY771" fmla="*/ 862489 h 1509154"/>
                  <a:gd name="connsiteX772" fmla="*/ 1396841 w 1443904"/>
                  <a:gd name="connsiteY772" fmla="*/ 865156 h 1509154"/>
                  <a:gd name="connsiteX773" fmla="*/ 1401413 w 1443904"/>
                  <a:gd name="connsiteY773" fmla="*/ 865156 h 1509154"/>
                  <a:gd name="connsiteX774" fmla="*/ 1396651 w 1443904"/>
                  <a:gd name="connsiteY774" fmla="*/ 846582 h 1509154"/>
                  <a:gd name="connsiteX775" fmla="*/ 1410843 w 1443904"/>
                  <a:gd name="connsiteY775" fmla="*/ 843534 h 1509154"/>
                  <a:gd name="connsiteX776" fmla="*/ 1413986 w 1443904"/>
                  <a:gd name="connsiteY776" fmla="*/ 849440 h 1509154"/>
                  <a:gd name="connsiteX777" fmla="*/ 1429607 w 1443904"/>
                  <a:gd name="connsiteY777" fmla="*/ 871061 h 1509154"/>
                  <a:gd name="connsiteX778" fmla="*/ 1433131 w 1443904"/>
                  <a:gd name="connsiteY778" fmla="*/ 873061 h 1509154"/>
                  <a:gd name="connsiteX779" fmla="*/ 1443133 w 1443904"/>
                  <a:gd name="connsiteY779" fmla="*/ 857917 h 1509154"/>
                  <a:gd name="connsiteX780" fmla="*/ 832009 w 1443904"/>
                  <a:gd name="connsiteY780" fmla="*/ 827532 h 1509154"/>
                  <a:gd name="connsiteX781" fmla="*/ 830961 w 1443904"/>
                  <a:gd name="connsiteY781" fmla="*/ 825436 h 1509154"/>
                  <a:gd name="connsiteX782" fmla="*/ 832009 w 1443904"/>
                  <a:gd name="connsiteY782" fmla="*/ 827246 h 1509154"/>
                  <a:gd name="connsiteX783" fmla="*/ 820293 w 1443904"/>
                  <a:gd name="connsiteY783" fmla="*/ 756476 h 1509154"/>
                  <a:gd name="connsiteX784" fmla="*/ 820293 w 1443904"/>
                  <a:gd name="connsiteY784" fmla="*/ 756476 h 1509154"/>
                  <a:gd name="connsiteX785" fmla="*/ 847439 w 1443904"/>
                  <a:gd name="connsiteY785" fmla="*/ 696754 h 1509154"/>
                  <a:gd name="connsiteX786" fmla="*/ 814959 w 1443904"/>
                  <a:gd name="connsiteY786" fmla="*/ 676275 h 1509154"/>
                  <a:gd name="connsiteX787" fmla="*/ 792099 w 1443904"/>
                  <a:gd name="connsiteY787" fmla="*/ 663321 h 1509154"/>
                  <a:gd name="connsiteX788" fmla="*/ 793337 w 1443904"/>
                  <a:gd name="connsiteY788" fmla="*/ 665512 h 1509154"/>
                  <a:gd name="connsiteX789" fmla="*/ 792099 w 1443904"/>
                  <a:gd name="connsiteY789" fmla="*/ 661702 h 1509154"/>
                  <a:gd name="connsiteX790" fmla="*/ 794480 w 1443904"/>
                  <a:gd name="connsiteY790" fmla="*/ 652177 h 1509154"/>
                  <a:gd name="connsiteX791" fmla="*/ 813530 w 1443904"/>
                  <a:gd name="connsiteY791" fmla="*/ 647414 h 1509154"/>
                  <a:gd name="connsiteX792" fmla="*/ 814102 w 1443904"/>
                  <a:gd name="connsiteY792" fmla="*/ 653605 h 1509154"/>
                  <a:gd name="connsiteX793" fmla="*/ 816007 w 1443904"/>
                  <a:gd name="connsiteY793" fmla="*/ 659702 h 1509154"/>
                  <a:gd name="connsiteX794" fmla="*/ 818293 w 1443904"/>
                  <a:gd name="connsiteY794" fmla="*/ 661035 h 1509154"/>
                  <a:gd name="connsiteX795" fmla="*/ 823007 w 1443904"/>
                  <a:gd name="connsiteY795" fmla="*/ 660987 h 1509154"/>
                  <a:gd name="connsiteX796" fmla="*/ 823055 w 1443904"/>
                  <a:gd name="connsiteY796" fmla="*/ 661035 h 1509154"/>
                  <a:gd name="connsiteX797" fmla="*/ 837152 w 1443904"/>
                  <a:gd name="connsiteY797" fmla="*/ 651510 h 1509154"/>
                  <a:gd name="connsiteX798" fmla="*/ 841820 w 1443904"/>
                  <a:gd name="connsiteY798" fmla="*/ 680942 h 1509154"/>
                  <a:gd name="connsiteX799" fmla="*/ 841820 w 1443904"/>
                  <a:gd name="connsiteY799" fmla="*/ 684086 h 1509154"/>
                  <a:gd name="connsiteX800" fmla="*/ 847439 w 1443904"/>
                  <a:gd name="connsiteY800" fmla="*/ 696468 h 1509154"/>
                  <a:gd name="connsiteX801" fmla="*/ 900113 w 1443904"/>
                  <a:gd name="connsiteY801" fmla="*/ 733520 h 1509154"/>
                  <a:gd name="connsiteX802" fmla="*/ 895445 w 1443904"/>
                  <a:gd name="connsiteY802" fmla="*/ 738187 h 1509154"/>
                  <a:gd name="connsiteX803" fmla="*/ 876872 w 1443904"/>
                  <a:gd name="connsiteY803" fmla="*/ 735711 h 1509154"/>
                  <a:gd name="connsiteX804" fmla="*/ 874490 w 1443904"/>
                  <a:gd name="connsiteY804" fmla="*/ 713994 h 1509154"/>
                  <a:gd name="connsiteX805" fmla="*/ 876872 w 1443904"/>
                  <a:gd name="connsiteY805" fmla="*/ 683990 h 1509154"/>
                  <a:gd name="connsiteX806" fmla="*/ 886397 w 1443904"/>
                  <a:gd name="connsiteY806" fmla="*/ 699611 h 1509154"/>
                  <a:gd name="connsiteX807" fmla="*/ 893731 w 1443904"/>
                  <a:gd name="connsiteY807" fmla="*/ 723424 h 1509154"/>
                  <a:gd name="connsiteX808" fmla="*/ 894588 w 1443904"/>
                  <a:gd name="connsiteY808" fmla="*/ 722376 h 1509154"/>
                  <a:gd name="connsiteX809" fmla="*/ 900113 w 1443904"/>
                  <a:gd name="connsiteY809" fmla="*/ 733235 h 1509154"/>
                  <a:gd name="connsiteX810" fmla="*/ 981932 w 1443904"/>
                  <a:gd name="connsiteY810" fmla="*/ 573596 h 1509154"/>
                  <a:gd name="connsiteX811" fmla="*/ 979932 w 1443904"/>
                  <a:gd name="connsiteY811" fmla="*/ 553688 h 1509154"/>
                  <a:gd name="connsiteX812" fmla="*/ 981932 w 1443904"/>
                  <a:gd name="connsiteY812" fmla="*/ 573310 h 1509154"/>
                  <a:gd name="connsiteX813" fmla="*/ 691134 w 1443904"/>
                  <a:gd name="connsiteY813" fmla="*/ 619411 h 1509154"/>
                  <a:gd name="connsiteX814" fmla="*/ 698563 w 1443904"/>
                  <a:gd name="connsiteY814" fmla="*/ 617792 h 1509154"/>
                  <a:gd name="connsiteX815" fmla="*/ 691134 w 1443904"/>
                  <a:gd name="connsiteY815" fmla="*/ 619125 h 1509154"/>
                  <a:gd name="connsiteX816" fmla="*/ 1294829 w 1443904"/>
                  <a:gd name="connsiteY816" fmla="*/ 1355789 h 1509154"/>
                  <a:gd name="connsiteX817" fmla="*/ 1279112 w 1443904"/>
                  <a:gd name="connsiteY817" fmla="*/ 1308164 h 1509154"/>
                  <a:gd name="connsiteX818" fmla="*/ 1265206 w 1443904"/>
                  <a:gd name="connsiteY818" fmla="*/ 1274159 h 1509154"/>
                  <a:gd name="connsiteX819" fmla="*/ 1256824 w 1443904"/>
                  <a:gd name="connsiteY819" fmla="*/ 1255109 h 1509154"/>
                  <a:gd name="connsiteX820" fmla="*/ 1254728 w 1443904"/>
                  <a:gd name="connsiteY820" fmla="*/ 1250156 h 1509154"/>
                  <a:gd name="connsiteX821" fmla="*/ 1249394 w 1443904"/>
                  <a:gd name="connsiteY821" fmla="*/ 1235297 h 1509154"/>
                  <a:gd name="connsiteX822" fmla="*/ 1246441 w 1443904"/>
                  <a:gd name="connsiteY822" fmla="*/ 1239869 h 1509154"/>
                  <a:gd name="connsiteX823" fmla="*/ 1246441 w 1443904"/>
                  <a:gd name="connsiteY823" fmla="*/ 1243012 h 1509154"/>
                  <a:gd name="connsiteX824" fmla="*/ 1236916 w 1443904"/>
                  <a:gd name="connsiteY824" fmla="*/ 1256443 h 1509154"/>
                  <a:gd name="connsiteX825" fmla="*/ 1225106 w 1443904"/>
                  <a:gd name="connsiteY825" fmla="*/ 1225391 h 1509154"/>
                  <a:gd name="connsiteX826" fmla="*/ 1199293 w 1443904"/>
                  <a:gd name="connsiteY826" fmla="*/ 1222534 h 1509154"/>
                  <a:gd name="connsiteX827" fmla="*/ 1176338 w 1443904"/>
                  <a:gd name="connsiteY827" fmla="*/ 1219867 h 1509154"/>
                  <a:gd name="connsiteX828" fmla="*/ 1169861 w 1443904"/>
                  <a:gd name="connsiteY828" fmla="*/ 1219105 h 1509154"/>
                  <a:gd name="connsiteX829" fmla="*/ 1137190 w 1443904"/>
                  <a:gd name="connsiteY829" fmla="*/ 1227296 h 1509154"/>
                  <a:gd name="connsiteX830" fmla="*/ 1142714 w 1443904"/>
                  <a:gd name="connsiteY830" fmla="*/ 1293971 h 1509154"/>
                  <a:gd name="connsiteX831" fmla="*/ 1209865 w 1443904"/>
                  <a:gd name="connsiteY831" fmla="*/ 1327214 h 1509154"/>
                  <a:gd name="connsiteX832" fmla="*/ 1222439 w 1443904"/>
                  <a:gd name="connsiteY832" fmla="*/ 1348835 h 1509154"/>
                  <a:gd name="connsiteX833" fmla="*/ 1231106 w 1443904"/>
                  <a:gd name="connsiteY833" fmla="*/ 1345883 h 1509154"/>
                  <a:gd name="connsiteX834" fmla="*/ 1232154 w 1443904"/>
                  <a:gd name="connsiteY834" fmla="*/ 1350836 h 1509154"/>
                  <a:gd name="connsiteX835" fmla="*/ 1238059 w 1443904"/>
                  <a:gd name="connsiteY835" fmla="*/ 1368552 h 1509154"/>
                  <a:gd name="connsiteX836" fmla="*/ 1246251 w 1443904"/>
                  <a:gd name="connsiteY836" fmla="*/ 1385126 h 1509154"/>
                  <a:gd name="connsiteX837" fmla="*/ 1279398 w 1443904"/>
                  <a:gd name="connsiteY837" fmla="*/ 1401699 h 1509154"/>
                  <a:gd name="connsiteX838" fmla="*/ 1288923 w 1443904"/>
                  <a:gd name="connsiteY838" fmla="*/ 1377220 h 1509154"/>
                  <a:gd name="connsiteX839" fmla="*/ 1295400 w 1443904"/>
                  <a:gd name="connsiteY839" fmla="*/ 1362647 h 1509154"/>
                  <a:gd name="connsiteX840" fmla="*/ 1295400 w 1443904"/>
                  <a:gd name="connsiteY840" fmla="*/ 1358265 h 1509154"/>
                  <a:gd name="connsiteX841" fmla="*/ 1294829 w 1443904"/>
                  <a:gd name="connsiteY841" fmla="*/ 1355503 h 1509154"/>
                  <a:gd name="connsiteX842" fmla="*/ 626555 w 1443904"/>
                  <a:gd name="connsiteY842" fmla="*/ 396240 h 1509154"/>
                  <a:gd name="connsiteX843" fmla="*/ 615982 w 1443904"/>
                  <a:gd name="connsiteY843" fmla="*/ 375857 h 1509154"/>
                  <a:gd name="connsiteX844" fmla="*/ 606457 w 1443904"/>
                  <a:gd name="connsiteY844" fmla="*/ 373285 h 1509154"/>
                  <a:gd name="connsiteX845" fmla="*/ 600456 w 1443904"/>
                  <a:gd name="connsiteY845" fmla="*/ 370427 h 1509154"/>
                  <a:gd name="connsiteX846" fmla="*/ 588836 w 1443904"/>
                  <a:gd name="connsiteY846" fmla="*/ 365093 h 1509154"/>
                  <a:gd name="connsiteX847" fmla="*/ 626555 w 1443904"/>
                  <a:gd name="connsiteY847" fmla="*/ 396240 h 1509154"/>
                  <a:gd name="connsiteX848" fmla="*/ 876109 w 1443904"/>
                  <a:gd name="connsiteY848" fmla="*/ 1018985 h 1509154"/>
                  <a:gd name="connsiteX849" fmla="*/ 869537 w 1443904"/>
                  <a:gd name="connsiteY849" fmla="*/ 1028510 h 1509154"/>
                  <a:gd name="connsiteX850" fmla="*/ 854297 w 1443904"/>
                  <a:gd name="connsiteY850" fmla="*/ 1055275 h 1509154"/>
                  <a:gd name="connsiteX851" fmla="*/ 869728 w 1443904"/>
                  <a:gd name="connsiteY851" fmla="*/ 1085660 h 1509154"/>
                  <a:gd name="connsiteX852" fmla="*/ 881348 w 1443904"/>
                  <a:gd name="connsiteY852" fmla="*/ 1043083 h 1509154"/>
                  <a:gd name="connsiteX853" fmla="*/ 876109 w 1443904"/>
                  <a:gd name="connsiteY853" fmla="*/ 1019365 h 1509154"/>
                  <a:gd name="connsiteX854" fmla="*/ 585216 w 1443904"/>
                  <a:gd name="connsiteY854" fmla="*/ 325469 h 1509154"/>
                  <a:gd name="connsiteX855" fmla="*/ 574453 w 1443904"/>
                  <a:gd name="connsiteY855" fmla="*/ 316611 h 1509154"/>
                  <a:gd name="connsiteX856" fmla="*/ 582644 w 1443904"/>
                  <a:gd name="connsiteY856" fmla="*/ 316611 h 1509154"/>
                  <a:gd name="connsiteX857" fmla="*/ 585025 w 1443904"/>
                  <a:gd name="connsiteY857" fmla="*/ 319469 h 1509154"/>
                  <a:gd name="connsiteX858" fmla="*/ 590931 w 1443904"/>
                  <a:gd name="connsiteY858" fmla="*/ 311944 h 1509154"/>
                  <a:gd name="connsiteX859" fmla="*/ 584740 w 1443904"/>
                  <a:gd name="connsiteY859" fmla="*/ 300704 h 1509154"/>
                  <a:gd name="connsiteX860" fmla="*/ 590264 w 1443904"/>
                  <a:gd name="connsiteY860" fmla="*/ 305086 h 1509154"/>
                  <a:gd name="connsiteX861" fmla="*/ 588073 w 1443904"/>
                  <a:gd name="connsiteY861" fmla="*/ 297942 h 1509154"/>
                  <a:gd name="connsiteX862" fmla="*/ 580739 w 1443904"/>
                  <a:gd name="connsiteY862" fmla="*/ 294799 h 1509154"/>
                  <a:gd name="connsiteX863" fmla="*/ 590264 w 1443904"/>
                  <a:gd name="connsiteY863" fmla="*/ 294227 h 1509154"/>
                  <a:gd name="connsiteX864" fmla="*/ 595979 w 1443904"/>
                  <a:gd name="connsiteY864" fmla="*/ 292798 h 1509154"/>
                  <a:gd name="connsiteX865" fmla="*/ 602932 w 1443904"/>
                  <a:gd name="connsiteY865" fmla="*/ 291370 h 1509154"/>
                  <a:gd name="connsiteX866" fmla="*/ 600647 w 1443904"/>
                  <a:gd name="connsiteY866" fmla="*/ 285940 h 1509154"/>
                  <a:gd name="connsiteX867" fmla="*/ 599122 w 1443904"/>
                  <a:gd name="connsiteY867" fmla="*/ 278892 h 1509154"/>
                  <a:gd name="connsiteX868" fmla="*/ 604266 w 1443904"/>
                  <a:gd name="connsiteY868" fmla="*/ 279463 h 1509154"/>
                  <a:gd name="connsiteX869" fmla="*/ 594741 w 1443904"/>
                  <a:gd name="connsiteY869" fmla="*/ 260413 h 1509154"/>
                  <a:gd name="connsiteX870" fmla="*/ 608076 w 1443904"/>
                  <a:gd name="connsiteY870" fmla="*/ 264700 h 1509154"/>
                  <a:gd name="connsiteX871" fmla="*/ 601789 w 1443904"/>
                  <a:gd name="connsiteY871" fmla="*/ 255175 h 1509154"/>
                  <a:gd name="connsiteX872" fmla="*/ 602266 w 1443904"/>
                  <a:gd name="connsiteY872" fmla="*/ 252317 h 1509154"/>
                  <a:gd name="connsiteX873" fmla="*/ 594646 w 1443904"/>
                  <a:gd name="connsiteY873" fmla="*/ 250984 h 1509154"/>
                  <a:gd name="connsiteX874" fmla="*/ 602266 w 1443904"/>
                  <a:gd name="connsiteY874" fmla="*/ 238220 h 1509154"/>
                  <a:gd name="connsiteX875" fmla="*/ 609124 w 1443904"/>
                  <a:gd name="connsiteY875" fmla="*/ 232219 h 1509154"/>
                  <a:gd name="connsiteX876" fmla="*/ 601980 w 1443904"/>
                  <a:gd name="connsiteY876" fmla="*/ 228505 h 1509154"/>
                  <a:gd name="connsiteX877" fmla="*/ 613791 w 1443904"/>
                  <a:gd name="connsiteY877" fmla="*/ 228505 h 1509154"/>
                  <a:gd name="connsiteX878" fmla="*/ 608362 w 1443904"/>
                  <a:gd name="connsiteY878" fmla="*/ 223742 h 1509154"/>
                  <a:gd name="connsiteX879" fmla="*/ 630460 w 1443904"/>
                  <a:gd name="connsiteY879" fmla="*/ 228219 h 1509154"/>
                  <a:gd name="connsiteX880" fmla="*/ 623411 w 1443904"/>
                  <a:gd name="connsiteY880" fmla="*/ 214694 h 1509154"/>
                  <a:gd name="connsiteX881" fmla="*/ 617506 w 1443904"/>
                  <a:gd name="connsiteY881" fmla="*/ 211360 h 1509154"/>
                  <a:gd name="connsiteX882" fmla="*/ 602266 w 1443904"/>
                  <a:gd name="connsiteY882" fmla="*/ 205645 h 1509154"/>
                  <a:gd name="connsiteX883" fmla="*/ 599884 w 1443904"/>
                  <a:gd name="connsiteY883" fmla="*/ 204311 h 1509154"/>
                  <a:gd name="connsiteX884" fmla="*/ 594550 w 1443904"/>
                  <a:gd name="connsiteY884" fmla="*/ 207169 h 1509154"/>
                  <a:gd name="connsiteX885" fmla="*/ 587407 w 1443904"/>
                  <a:gd name="connsiteY885" fmla="*/ 204788 h 1509154"/>
                  <a:gd name="connsiteX886" fmla="*/ 592169 w 1443904"/>
                  <a:gd name="connsiteY886" fmla="*/ 196501 h 1509154"/>
                  <a:gd name="connsiteX887" fmla="*/ 574453 w 1443904"/>
                  <a:gd name="connsiteY887" fmla="*/ 194310 h 1509154"/>
                  <a:gd name="connsiteX888" fmla="*/ 579787 w 1443904"/>
                  <a:gd name="connsiteY888" fmla="*/ 190214 h 1509154"/>
                  <a:gd name="connsiteX889" fmla="*/ 593979 w 1443904"/>
                  <a:gd name="connsiteY889" fmla="*/ 191452 h 1509154"/>
                  <a:gd name="connsiteX890" fmla="*/ 489680 w 1443904"/>
                  <a:gd name="connsiteY890" fmla="*/ 131826 h 1509154"/>
                  <a:gd name="connsiteX891" fmla="*/ 478536 w 1443904"/>
                  <a:gd name="connsiteY891" fmla="*/ 128873 h 1509154"/>
                  <a:gd name="connsiteX892" fmla="*/ 453962 w 1443904"/>
                  <a:gd name="connsiteY892" fmla="*/ 110585 h 1509154"/>
                  <a:gd name="connsiteX893" fmla="*/ 434149 w 1443904"/>
                  <a:gd name="connsiteY893" fmla="*/ 105442 h 1509154"/>
                  <a:gd name="connsiteX894" fmla="*/ 434149 w 1443904"/>
                  <a:gd name="connsiteY894" fmla="*/ 114109 h 1509154"/>
                  <a:gd name="connsiteX895" fmla="*/ 412432 w 1443904"/>
                  <a:gd name="connsiteY895" fmla="*/ 117824 h 1509154"/>
                  <a:gd name="connsiteX896" fmla="*/ 388811 w 1443904"/>
                  <a:gd name="connsiteY896" fmla="*/ 121253 h 1509154"/>
                  <a:gd name="connsiteX897" fmla="*/ 397573 w 1443904"/>
                  <a:gd name="connsiteY897" fmla="*/ 140303 h 1509154"/>
                  <a:gd name="connsiteX898" fmla="*/ 400240 w 1443904"/>
                  <a:gd name="connsiteY898" fmla="*/ 151162 h 1509154"/>
                  <a:gd name="connsiteX899" fmla="*/ 428815 w 1443904"/>
                  <a:gd name="connsiteY899" fmla="*/ 172784 h 1509154"/>
                  <a:gd name="connsiteX900" fmla="*/ 458629 w 1443904"/>
                  <a:gd name="connsiteY900" fmla="*/ 227457 h 1509154"/>
                  <a:gd name="connsiteX901" fmla="*/ 468154 w 1443904"/>
                  <a:gd name="connsiteY901" fmla="*/ 249079 h 1509154"/>
                  <a:gd name="connsiteX902" fmla="*/ 463105 w 1443904"/>
                  <a:gd name="connsiteY902" fmla="*/ 251365 h 1509154"/>
                  <a:gd name="connsiteX903" fmla="*/ 466249 w 1443904"/>
                  <a:gd name="connsiteY903" fmla="*/ 266700 h 1509154"/>
                  <a:gd name="connsiteX904" fmla="*/ 470345 w 1443904"/>
                  <a:gd name="connsiteY904" fmla="*/ 266700 h 1509154"/>
                  <a:gd name="connsiteX905" fmla="*/ 471964 w 1443904"/>
                  <a:gd name="connsiteY905" fmla="*/ 267462 h 1509154"/>
                  <a:gd name="connsiteX906" fmla="*/ 467106 w 1443904"/>
                  <a:gd name="connsiteY906" fmla="*/ 272796 h 1509154"/>
                  <a:gd name="connsiteX907" fmla="*/ 463867 w 1443904"/>
                  <a:gd name="connsiteY907" fmla="*/ 280035 h 1509154"/>
                  <a:gd name="connsiteX908" fmla="*/ 465201 w 1443904"/>
                  <a:gd name="connsiteY908" fmla="*/ 289560 h 1509154"/>
                  <a:gd name="connsiteX909" fmla="*/ 470630 w 1443904"/>
                  <a:gd name="connsiteY909" fmla="*/ 310420 h 1509154"/>
                  <a:gd name="connsiteX910" fmla="*/ 507682 w 1443904"/>
                  <a:gd name="connsiteY910" fmla="*/ 370237 h 1509154"/>
                  <a:gd name="connsiteX911" fmla="*/ 532162 w 1443904"/>
                  <a:gd name="connsiteY911" fmla="*/ 334328 h 1509154"/>
                  <a:gd name="connsiteX912" fmla="*/ 557594 w 1443904"/>
                  <a:gd name="connsiteY912" fmla="*/ 327088 h 1509154"/>
                  <a:gd name="connsiteX913" fmla="*/ 572929 w 1443904"/>
                  <a:gd name="connsiteY913" fmla="*/ 332803 h 1509154"/>
                  <a:gd name="connsiteX914" fmla="*/ 585216 w 1443904"/>
                  <a:gd name="connsiteY914" fmla="*/ 325469 h 1509154"/>
                  <a:gd name="connsiteX915" fmla="*/ 396716 w 1443904"/>
                  <a:gd name="connsiteY915" fmla="*/ 583692 h 1509154"/>
                  <a:gd name="connsiteX916" fmla="*/ 377190 w 1443904"/>
                  <a:gd name="connsiteY916" fmla="*/ 549307 h 1509154"/>
                  <a:gd name="connsiteX917" fmla="*/ 377190 w 1443904"/>
                  <a:gd name="connsiteY917" fmla="*/ 549307 h 1509154"/>
                  <a:gd name="connsiteX918" fmla="*/ 356521 w 1443904"/>
                  <a:gd name="connsiteY918" fmla="*/ 525971 h 1509154"/>
                  <a:gd name="connsiteX919" fmla="*/ 348615 w 1443904"/>
                  <a:gd name="connsiteY919" fmla="*/ 523970 h 1509154"/>
                  <a:gd name="connsiteX920" fmla="*/ 353473 w 1443904"/>
                  <a:gd name="connsiteY920" fmla="*/ 532067 h 1509154"/>
                  <a:gd name="connsiteX921" fmla="*/ 374904 w 1443904"/>
                  <a:gd name="connsiteY921" fmla="*/ 555593 h 1509154"/>
                  <a:gd name="connsiteX922" fmla="*/ 374904 w 1443904"/>
                  <a:gd name="connsiteY922" fmla="*/ 555593 h 1509154"/>
                  <a:gd name="connsiteX923" fmla="*/ 396716 w 1443904"/>
                  <a:gd name="connsiteY923" fmla="*/ 583692 h 1509154"/>
                  <a:gd name="connsiteX924" fmla="*/ 1173480 w 1443904"/>
                  <a:gd name="connsiteY924" fmla="*/ 1064038 h 1509154"/>
                  <a:gd name="connsiteX925" fmla="*/ 1169098 w 1443904"/>
                  <a:gd name="connsiteY925" fmla="*/ 1065657 h 1509154"/>
                  <a:gd name="connsiteX926" fmla="*/ 1173671 w 1443904"/>
                  <a:gd name="connsiteY926" fmla="*/ 1077182 h 1509154"/>
                  <a:gd name="connsiteX927" fmla="*/ 1173671 w 1443904"/>
                  <a:gd name="connsiteY927" fmla="*/ 1084040 h 1509154"/>
                  <a:gd name="connsiteX928" fmla="*/ 1183196 w 1443904"/>
                  <a:gd name="connsiteY928" fmla="*/ 1101185 h 1509154"/>
                  <a:gd name="connsiteX929" fmla="*/ 1185386 w 1443904"/>
                  <a:gd name="connsiteY929" fmla="*/ 1095280 h 1509154"/>
                  <a:gd name="connsiteX930" fmla="*/ 1186339 w 1443904"/>
                  <a:gd name="connsiteY930" fmla="*/ 1080421 h 1509154"/>
                  <a:gd name="connsiteX931" fmla="*/ 1177385 w 1443904"/>
                  <a:gd name="connsiteY931" fmla="*/ 1078040 h 1509154"/>
                  <a:gd name="connsiteX932" fmla="*/ 1181672 w 1443904"/>
                  <a:gd name="connsiteY932" fmla="*/ 1073944 h 1509154"/>
                  <a:gd name="connsiteX933" fmla="*/ 1179957 w 1443904"/>
                  <a:gd name="connsiteY933" fmla="*/ 1064419 h 1509154"/>
                  <a:gd name="connsiteX934" fmla="*/ 1179957 w 1443904"/>
                  <a:gd name="connsiteY934" fmla="*/ 1061466 h 1509154"/>
                  <a:gd name="connsiteX935" fmla="*/ 1174242 w 1443904"/>
                  <a:gd name="connsiteY935" fmla="*/ 1053751 h 1509154"/>
                  <a:gd name="connsiteX936" fmla="*/ 1173289 w 1443904"/>
                  <a:gd name="connsiteY936" fmla="*/ 1064038 h 1509154"/>
                  <a:gd name="connsiteX937" fmla="*/ 1155382 w 1443904"/>
                  <a:gd name="connsiteY937" fmla="*/ 1126903 h 1509154"/>
                  <a:gd name="connsiteX938" fmla="*/ 1158335 w 1443904"/>
                  <a:gd name="connsiteY938" fmla="*/ 1143476 h 1509154"/>
                  <a:gd name="connsiteX939" fmla="*/ 1159764 w 1443904"/>
                  <a:gd name="connsiteY939" fmla="*/ 1149668 h 1509154"/>
                  <a:gd name="connsiteX940" fmla="*/ 1166717 w 1443904"/>
                  <a:gd name="connsiteY940" fmla="*/ 1149001 h 1509154"/>
                  <a:gd name="connsiteX941" fmla="*/ 1169861 w 1443904"/>
                  <a:gd name="connsiteY941" fmla="*/ 1137476 h 1509154"/>
                  <a:gd name="connsiteX942" fmla="*/ 1172147 w 1443904"/>
                  <a:gd name="connsiteY942" fmla="*/ 1127093 h 1509154"/>
                  <a:gd name="connsiteX943" fmla="*/ 1163479 w 1443904"/>
                  <a:gd name="connsiteY943" fmla="*/ 1112806 h 1509154"/>
                  <a:gd name="connsiteX944" fmla="*/ 1155192 w 1443904"/>
                  <a:gd name="connsiteY944" fmla="*/ 1126903 h 1509154"/>
                  <a:gd name="connsiteX945" fmla="*/ 1274826 w 1443904"/>
                  <a:gd name="connsiteY945" fmla="*/ 1422178 h 1509154"/>
                  <a:gd name="connsiteX946" fmla="*/ 1266539 w 1443904"/>
                  <a:gd name="connsiteY946" fmla="*/ 1415034 h 1509154"/>
                  <a:gd name="connsiteX947" fmla="*/ 1274636 w 1443904"/>
                  <a:gd name="connsiteY947" fmla="*/ 1422178 h 1509154"/>
                  <a:gd name="connsiteX948" fmla="*/ 1159669 w 1443904"/>
                  <a:gd name="connsiteY948" fmla="*/ 1029557 h 1509154"/>
                  <a:gd name="connsiteX949" fmla="*/ 1163098 w 1443904"/>
                  <a:gd name="connsiteY949" fmla="*/ 1051560 h 1509154"/>
                  <a:gd name="connsiteX950" fmla="*/ 1170146 w 1443904"/>
                  <a:gd name="connsiteY950" fmla="*/ 1028510 h 1509154"/>
                  <a:gd name="connsiteX951" fmla="*/ 1161859 w 1443904"/>
                  <a:gd name="connsiteY951" fmla="*/ 1022604 h 1509154"/>
                  <a:gd name="connsiteX952" fmla="*/ 1159478 w 1443904"/>
                  <a:gd name="connsiteY952" fmla="*/ 1029557 h 1509154"/>
                  <a:gd name="connsiteX953" fmla="*/ 354901 w 1443904"/>
                  <a:gd name="connsiteY953" fmla="*/ 247459 h 1509154"/>
                  <a:gd name="connsiteX954" fmla="*/ 336709 w 1443904"/>
                  <a:gd name="connsiteY954" fmla="*/ 219646 h 1509154"/>
                  <a:gd name="connsiteX955" fmla="*/ 328613 w 1443904"/>
                  <a:gd name="connsiteY955" fmla="*/ 234696 h 1509154"/>
                  <a:gd name="connsiteX956" fmla="*/ 341757 w 1443904"/>
                  <a:gd name="connsiteY956" fmla="*/ 243364 h 1509154"/>
                  <a:gd name="connsiteX957" fmla="*/ 354901 w 1443904"/>
                  <a:gd name="connsiteY957" fmla="*/ 247459 h 150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</a:cxnLst>
                <a:rect l="l" t="t" r="r" b="b"/>
                <a:pathLst>
                  <a:path w="1443904" h="1509154">
                    <a:moveTo>
                      <a:pt x="211360" y="45244"/>
                    </a:moveTo>
                    <a:cubicBezTo>
                      <a:pt x="211360" y="49340"/>
                      <a:pt x="206026" y="48768"/>
                      <a:pt x="210503" y="53721"/>
                    </a:cubicBezTo>
                    <a:cubicBezTo>
                      <a:pt x="208949" y="53162"/>
                      <a:pt x="207450" y="52461"/>
                      <a:pt x="206026" y="51625"/>
                    </a:cubicBezTo>
                    <a:cubicBezTo>
                      <a:pt x="207264" y="59626"/>
                      <a:pt x="215551" y="61150"/>
                      <a:pt x="219170" y="61913"/>
                    </a:cubicBezTo>
                    <a:cubicBezTo>
                      <a:pt x="218218" y="68104"/>
                      <a:pt x="217551" y="68580"/>
                      <a:pt x="224219" y="74676"/>
                    </a:cubicBezTo>
                    <a:cubicBezTo>
                      <a:pt x="233744" y="72962"/>
                      <a:pt x="243269" y="79057"/>
                      <a:pt x="252794" y="81915"/>
                    </a:cubicBezTo>
                    <a:cubicBezTo>
                      <a:pt x="257461" y="65341"/>
                      <a:pt x="240887" y="75628"/>
                      <a:pt x="242125" y="56959"/>
                    </a:cubicBezTo>
                    <a:cubicBezTo>
                      <a:pt x="238982" y="54483"/>
                      <a:pt x="234315" y="52959"/>
                      <a:pt x="235077" y="59150"/>
                    </a:cubicBezTo>
                    <a:cubicBezTo>
                      <a:pt x="237268" y="61913"/>
                      <a:pt x="236125" y="64960"/>
                      <a:pt x="238220" y="68675"/>
                    </a:cubicBezTo>
                    <a:cubicBezTo>
                      <a:pt x="236029" y="67342"/>
                      <a:pt x="232696" y="67151"/>
                      <a:pt x="232791" y="62579"/>
                    </a:cubicBezTo>
                    <a:cubicBezTo>
                      <a:pt x="231553" y="61341"/>
                      <a:pt x="229743" y="62579"/>
                      <a:pt x="229171" y="59055"/>
                    </a:cubicBezTo>
                    <a:cubicBezTo>
                      <a:pt x="226314" y="55054"/>
                      <a:pt x="218504" y="51244"/>
                      <a:pt x="218599" y="46577"/>
                    </a:cubicBezTo>
                    <a:cubicBezTo>
                      <a:pt x="215074" y="42481"/>
                      <a:pt x="214598" y="47530"/>
                      <a:pt x="211360" y="45244"/>
                    </a:cubicBezTo>
                    <a:close/>
                    <a:moveTo>
                      <a:pt x="540258" y="789051"/>
                    </a:moveTo>
                    <a:cubicBezTo>
                      <a:pt x="535686" y="784098"/>
                      <a:pt x="525685" y="778478"/>
                      <a:pt x="526161" y="768382"/>
                    </a:cubicBezTo>
                    <a:cubicBezTo>
                      <a:pt x="525304" y="767620"/>
                      <a:pt x="523875" y="767810"/>
                      <a:pt x="523780" y="765429"/>
                    </a:cubicBezTo>
                    <a:cubicBezTo>
                      <a:pt x="517017" y="757333"/>
                      <a:pt x="509778" y="759524"/>
                      <a:pt x="503872" y="749808"/>
                    </a:cubicBezTo>
                    <a:cubicBezTo>
                      <a:pt x="497014" y="735806"/>
                      <a:pt x="489109" y="733139"/>
                      <a:pt x="480822" y="724662"/>
                    </a:cubicBezTo>
                    <a:cubicBezTo>
                      <a:pt x="476440" y="721424"/>
                      <a:pt x="482537" y="718661"/>
                      <a:pt x="479393" y="714470"/>
                    </a:cubicBezTo>
                    <a:cubicBezTo>
                      <a:pt x="476813" y="705069"/>
                      <a:pt x="472831" y="696110"/>
                      <a:pt x="467582" y="687896"/>
                    </a:cubicBezTo>
                    <a:cubicBezTo>
                      <a:pt x="465011" y="689324"/>
                      <a:pt x="467106" y="684467"/>
                      <a:pt x="464344" y="684181"/>
                    </a:cubicBezTo>
                    <a:cubicBezTo>
                      <a:pt x="462439" y="687038"/>
                      <a:pt x="461963" y="676561"/>
                      <a:pt x="459105" y="680942"/>
                    </a:cubicBezTo>
                    <a:cubicBezTo>
                      <a:pt x="450056" y="682657"/>
                      <a:pt x="446151" y="660463"/>
                      <a:pt x="437864" y="654653"/>
                    </a:cubicBezTo>
                    <a:cubicBezTo>
                      <a:pt x="433483" y="650081"/>
                      <a:pt x="435007" y="645700"/>
                      <a:pt x="431387" y="640175"/>
                    </a:cubicBezTo>
                    <a:cubicBezTo>
                      <a:pt x="423767" y="631793"/>
                      <a:pt x="416719" y="635413"/>
                      <a:pt x="408813" y="625793"/>
                    </a:cubicBezTo>
                    <a:cubicBezTo>
                      <a:pt x="402717" y="624554"/>
                      <a:pt x="404717" y="611505"/>
                      <a:pt x="393192" y="613124"/>
                    </a:cubicBezTo>
                    <a:cubicBezTo>
                      <a:pt x="388620" y="614744"/>
                      <a:pt x="390715" y="610838"/>
                      <a:pt x="389096" y="607409"/>
                    </a:cubicBezTo>
                    <a:cubicBezTo>
                      <a:pt x="379095" y="605219"/>
                      <a:pt x="374428" y="606647"/>
                      <a:pt x="370046" y="615220"/>
                    </a:cubicBezTo>
                    <a:cubicBezTo>
                      <a:pt x="365474" y="609790"/>
                      <a:pt x="360521" y="599313"/>
                      <a:pt x="354711" y="602266"/>
                    </a:cubicBezTo>
                    <a:cubicBezTo>
                      <a:pt x="329470" y="589407"/>
                      <a:pt x="358616" y="553022"/>
                      <a:pt x="322993" y="547211"/>
                    </a:cubicBezTo>
                    <a:cubicBezTo>
                      <a:pt x="322993" y="545402"/>
                      <a:pt x="325755" y="545497"/>
                      <a:pt x="323659" y="543401"/>
                    </a:cubicBezTo>
                    <a:cubicBezTo>
                      <a:pt x="316325" y="531686"/>
                      <a:pt x="330137" y="537496"/>
                      <a:pt x="327660" y="526923"/>
                    </a:cubicBezTo>
                    <a:cubicBezTo>
                      <a:pt x="332518" y="520732"/>
                      <a:pt x="325755" y="514826"/>
                      <a:pt x="319183" y="513588"/>
                    </a:cubicBezTo>
                    <a:cubicBezTo>
                      <a:pt x="312134" y="510445"/>
                      <a:pt x="315563" y="528352"/>
                      <a:pt x="308134" y="523113"/>
                    </a:cubicBezTo>
                    <a:cubicBezTo>
                      <a:pt x="285464" y="520732"/>
                      <a:pt x="279082" y="463963"/>
                      <a:pt x="293084" y="457581"/>
                    </a:cubicBezTo>
                    <a:cubicBezTo>
                      <a:pt x="300514" y="451009"/>
                      <a:pt x="308229" y="461200"/>
                      <a:pt x="317278" y="467106"/>
                    </a:cubicBezTo>
                    <a:cubicBezTo>
                      <a:pt x="322612" y="460248"/>
                      <a:pt x="321659" y="465201"/>
                      <a:pt x="331089" y="469011"/>
                    </a:cubicBezTo>
                    <a:cubicBezTo>
                      <a:pt x="334708" y="469963"/>
                      <a:pt x="334804" y="478536"/>
                      <a:pt x="338042" y="476821"/>
                    </a:cubicBezTo>
                    <a:cubicBezTo>
                      <a:pt x="348044" y="479965"/>
                      <a:pt x="345853" y="501205"/>
                      <a:pt x="352139" y="511111"/>
                    </a:cubicBezTo>
                    <a:cubicBezTo>
                      <a:pt x="366331" y="520636"/>
                      <a:pt x="345757" y="477393"/>
                      <a:pt x="353568" y="473011"/>
                    </a:cubicBezTo>
                    <a:cubicBezTo>
                      <a:pt x="358426" y="466058"/>
                      <a:pt x="373761" y="468535"/>
                      <a:pt x="373951" y="458629"/>
                    </a:cubicBezTo>
                    <a:cubicBezTo>
                      <a:pt x="372808" y="456533"/>
                      <a:pt x="374809" y="454914"/>
                      <a:pt x="372142" y="452723"/>
                    </a:cubicBezTo>
                    <a:cubicBezTo>
                      <a:pt x="370718" y="449351"/>
                      <a:pt x="370418" y="445611"/>
                      <a:pt x="371285" y="442055"/>
                    </a:cubicBezTo>
                    <a:cubicBezTo>
                      <a:pt x="373475" y="442913"/>
                      <a:pt x="372237" y="447770"/>
                      <a:pt x="374618" y="448913"/>
                    </a:cubicBezTo>
                    <a:cubicBezTo>
                      <a:pt x="377190" y="447675"/>
                      <a:pt x="375571" y="441293"/>
                      <a:pt x="377571" y="441865"/>
                    </a:cubicBezTo>
                    <a:cubicBezTo>
                      <a:pt x="382238" y="438150"/>
                      <a:pt x="381476" y="434816"/>
                      <a:pt x="389954" y="437293"/>
                    </a:cubicBezTo>
                    <a:cubicBezTo>
                      <a:pt x="388620" y="435102"/>
                      <a:pt x="386905" y="435102"/>
                      <a:pt x="385381" y="432911"/>
                    </a:cubicBezTo>
                    <a:cubicBezTo>
                      <a:pt x="404431" y="441769"/>
                      <a:pt x="383762" y="417481"/>
                      <a:pt x="412337" y="423386"/>
                    </a:cubicBezTo>
                    <a:cubicBezTo>
                      <a:pt x="417862" y="423386"/>
                      <a:pt x="415862" y="424910"/>
                      <a:pt x="413099" y="427863"/>
                    </a:cubicBezTo>
                    <a:cubicBezTo>
                      <a:pt x="410908" y="435959"/>
                      <a:pt x="420814" y="438150"/>
                      <a:pt x="422624" y="433578"/>
                    </a:cubicBezTo>
                    <a:cubicBezTo>
                      <a:pt x="428815" y="436340"/>
                      <a:pt x="437483" y="437102"/>
                      <a:pt x="440531" y="432054"/>
                    </a:cubicBezTo>
                    <a:cubicBezTo>
                      <a:pt x="435673" y="426053"/>
                      <a:pt x="440531" y="425196"/>
                      <a:pt x="433006" y="423767"/>
                    </a:cubicBezTo>
                    <a:cubicBezTo>
                      <a:pt x="432245" y="426053"/>
                      <a:pt x="433006" y="431197"/>
                      <a:pt x="429958" y="428339"/>
                    </a:cubicBezTo>
                    <a:cubicBezTo>
                      <a:pt x="428720" y="429768"/>
                      <a:pt x="427577" y="429101"/>
                      <a:pt x="426434" y="426339"/>
                    </a:cubicBezTo>
                    <a:cubicBezTo>
                      <a:pt x="417481" y="422434"/>
                      <a:pt x="421672" y="411671"/>
                      <a:pt x="416147" y="407289"/>
                    </a:cubicBezTo>
                    <a:cubicBezTo>
                      <a:pt x="417100" y="405955"/>
                      <a:pt x="419005" y="407289"/>
                      <a:pt x="420529" y="407289"/>
                    </a:cubicBezTo>
                    <a:cubicBezTo>
                      <a:pt x="422053" y="389858"/>
                      <a:pt x="407194" y="399764"/>
                      <a:pt x="401479" y="392049"/>
                    </a:cubicBezTo>
                    <a:cubicBezTo>
                      <a:pt x="411575" y="383477"/>
                      <a:pt x="426911" y="398145"/>
                      <a:pt x="441484" y="402241"/>
                    </a:cubicBezTo>
                    <a:cubicBezTo>
                      <a:pt x="442913" y="398812"/>
                      <a:pt x="447008" y="399764"/>
                      <a:pt x="449771" y="403384"/>
                    </a:cubicBezTo>
                    <a:cubicBezTo>
                      <a:pt x="448913" y="410337"/>
                      <a:pt x="434245" y="419005"/>
                      <a:pt x="445294" y="426244"/>
                    </a:cubicBezTo>
                    <a:cubicBezTo>
                      <a:pt x="452819" y="422719"/>
                      <a:pt x="471678" y="457962"/>
                      <a:pt x="466154" y="432244"/>
                    </a:cubicBezTo>
                    <a:cubicBezTo>
                      <a:pt x="461296" y="415861"/>
                      <a:pt x="461200" y="426339"/>
                      <a:pt x="454152" y="413194"/>
                    </a:cubicBezTo>
                    <a:cubicBezTo>
                      <a:pt x="456533" y="388048"/>
                      <a:pt x="459962" y="400907"/>
                      <a:pt x="448246" y="375094"/>
                    </a:cubicBezTo>
                    <a:cubicBezTo>
                      <a:pt x="441670" y="368910"/>
                      <a:pt x="436223" y="361625"/>
                      <a:pt x="432149" y="353568"/>
                    </a:cubicBezTo>
                    <a:cubicBezTo>
                      <a:pt x="432911" y="346424"/>
                      <a:pt x="420529" y="305181"/>
                      <a:pt x="416814" y="317944"/>
                    </a:cubicBezTo>
                    <a:cubicBezTo>
                      <a:pt x="414623" y="329946"/>
                      <a:pt x="399955" y="320421"/>
                      <a:pt x="400336" y="306705"/>
                    </a:cubicBezTo>
                    <a:cubicBezTo>
                      <a:pt x="400336" y="302609"/>
                      <a:pt x="401574" y="299466"/>
                      <a:pt x="397478" y="296609"/>
                    </a:cubicBezTo>
                    <a:cubicBezTo>
                      <a:pt x="389668" y="292417"/>
                      <a:pt x="386905" y="273844"/>
                      <a:pt x="378428" y="274511"/>
                    </a:cubicBezTo>
                    <a:cubicBezTo>
                      <a:pt x="373856" y="273748"/>
                      <a:pt x="366522" y="261938"/>
                      <a:pt x="363664" y="268224"/>
                    </a:cubicBezTo>
                    <a:cubicBezTo>
                      <a:pt x="363093" y="271558"/>
                      <a:pt x="365950" y="277082"/>
                      <a:pt x="363664" y="279463"/>
                    </a:cubicBezTo>
                    <a:cubicBezTo>
                      <a:pt x="364522" y="282511"/>
                      <a:pt x="369094" y="288988"/>
                      <a:pt x="365950" y="289655"/>
                    </a:cubicBezTo>
                    <a:cubicBezTo>
                      <a:pt x="359188" y="294323"/>
                      <a:pt x="368522" y="301752"/>
                      <a:pt x="369475" y="308705"/>
                    </a:cubicBezTo>
                    <a:cubicBezTo>
                      <a:pt x="375952" y="333851"/>
                      <a:pt x="352234" y="310515"/>
                      <a:pt x="361188" y="340042"/>
                    </a:cubicBezTo>
                    <a:cubicBezTo>
                      <a:pt x="366236" y="349567"/>
                      <a:pt x="353282" y="352996"/>
                      <a:pt x="352996" y="341567"/>
                    </a:cubicBezTo>
                    <a:cubicBezTo>
                      <a:pt x="350234" y="340805"/>
                      <a:pt x="350520" y="338042"/>
                      <a:pt x="350615" y="335471"/>
                    </a:cubicBezTo>
                    <a:cubicBezTo>
                      <a:pt x="345091" y="331375"/>
                      <a:pt x="347567" y="320516"/>
                      <a:pt x="347091" y="314611"/>
                    </a:cubicBezTo>
                    <a:cubicBezTo>
                      <a:pt x="343376" y="311467"/>
                      <a:pt x="336995" y="311467"/>
                      <a:pt x="335280" y="305086"/>
                    </a:cubicBezTo>
                    <a:cubicBezTo>
                      <a:pt x="332041" y="300990"/>
                      <a:pt x="327565" y="299466"/>
                      <a:pt x="325755" y="293370"/>
                    </a:cubicBezTo>
                    <a:cubicBezTo>
                      <a:pt x="319849" y="288512"/>
                      <a:pt x="313754" y="276987"/>
                      <a:pt x="307562" y="277749"/>
                    </a:cubicBezTo>
                    <a:cubicBezTo>
                      <a:pt x="304705" y="278511"/>
                      <a:pt x="306038" y="271463"/>
                      <a:pt x="305753" y="269272"/>
                    </a:cubicBezTo>
                    <a:cubicBezTo>
                      <a:pt x="303722" y="267258"/>
                      <a:pt x="302828" y="264364"/>
                      <a:pt x="303371" y="261556"/>
                    </a:cubicBezTo>
                    <a:cubicBezTo>
                      <a:pt x="297561" y="260223"/>
                      <a:pt x="293846" y="251365"/>
                      <a:pt x="297466" y="247174"/>
                    </a:cubicBezTo>
                    <a:cubicBezTo>
                      <a:pt x="297466" y="244411"/>
                      <a:pt x="296513" y="240030"/>
                      <a:pt x="299847" y="240697"/>
                    </a:cubicBezTo>
                    <a:cubicBezTo>
                      <a:pt x="300799" y="237268"/>
                      <a:pt x="301847" y="233077"/>
                      <a:pt x="305753" y="234696"/>
                    </a:cubicBezTo>
                    <a:cubicBezTo>
                      <a:pt x="303847" y="225171"/>
                      <a:pt x="312134" y="234696"/>
                      <a:pt x="312134" y="228981"/>
                    </a:cubicBezTo>
                    <a:cubicBezTo>
                      <a:pt x="308038" y="226790"/>
                      <a:pt x="305753" y="220694"/>
                      <a:pt x="302609" y="217742"/>
                    </a:cubicBezTo>
                    <a:cubicBezTo>
                      <a:pt x="306800" y="217742"/>
                      <a:pt x="312134" y="227933"/>
                      <a:pt x="315754" y="223456"/>
                    </a:cubicBezTo>
                    <a:cubicBezTo>
                      <a:pt x="316801" y="222409"/>
                      <a:pt x="317659" y="221552"/>
                      <a:pt x="319564" y="224790"/>
                    </a:cubicBezTo>
                    <a:cubicBezTo>
                      <a:pt x="321307" y="226509"/>
                      <a:pt x="324107" y="226509"/>
                      <a:pt x="325850" y="224790"/>
                    </a:cubicBezTo>
                    <a:cubicBezTo>
                      <a:pt x="329279" y="219170"/>
                      <a:pt x="313754" y="211360"/>
                      <a:pt x="317659" y="208026"/>
                    </a:cubicBezTo>
                    <a:cubicBezTo>
                      <a:pt x="340900" y="235744"/>
                      <a:pt x="320326" y="196120"/>
                      <a:pt x="339090" y="218694"/>
                    </a:cubicBezTo>
                    <a:cubicBezTo>
                      <a:pt x="339947" y="214789"/>
                      <a:pt x="342709" y="218027"/>
                      <a:pt x="344900" y="218694"/>
                    </a:cubicBezTo>
                    <a:cubicBezTo>
                      <a:pt x="344900" y="216408"/>
                      <a:pt x="346424" y="218694"/>
                      <a:pt x="347281" y="218694"/>
                    </a:cubicBezTo>
                    <a:cubicBezTo>
                      <a:pt x="347758" y="216503"/>
                      <a:pt x="348996" y="216313"/>
                      <a:pt x="350806" y="217551"/>
                    </a:cubicBezTo>
                    <a:cubicBezTo>
                      <a:pt x="353187" y="212598"/>
                      <a:pt x="342995" y="200882"/>
                      <a:pt x="350806" y="203454"/>
                    </a:cubicBezTo>
                    <a:lnTo>
                      <a:pt x="350806" y="197167"/>
                    </a:lnTo>
                    <a:cubicBezTo>
                      <a:pt x="346520" y="196215"/>
                      <a:pt x="345948" y="187642"/>
                      <a:pt x="341281" y="186500"/>
                    </a:cubicBezTo>
                    <a:cubicBezTo>
                      <a:pt x="344043" y="185547"/>
                      <a:pt x="348329" y="190405"/>
                      <a:pt x="351663" y="191548"/>
                    </a:cubicBezTo>
                    <a:cubicBezTo>
                      <a:pt x="352711" y="190119"/>
                      <a:pt x="357092" y="191548"/>
                      <a:pt x="357569" y="194977"/>
                    </a:cubicBezTo>
                    <a:cubicBezTo>
                      <a:pt x="366427" y="194977"/>
                      <a:pt x="362712" y="194977"/>
                      <a:pt x="371094" y="207550"/>
                    </a:cubicBezTo>
                    <a:cubicBezTo>
                      <a:pt x="373856" y="211931"/>
                      <a:pt x="367094" y="209931"/>
                      <a:pt x="371094" y="215075"/>
                    </a:cubicBezTo>
                    <a:cubicBezTo>
                      <a:pt x="371761" y="220409"/>
                      <a:pt x="373475" y="225361"/>
                      <a:pt x="377762" y="224600"/>
                    </a:cubicBezTo>
                    <a:cubicBezTo>
                      <a:pt x="370332" y="205550"/>
                      <a:pt x="396812" y="240792"/>
                      <a:pt x="383572" y="238696"/>
                    </a:cubicBezTo>
                    <a:cubicBezTo>
                      <a:pt x="378809" y="235172"/>
                      <a:pt x="380524" y="243269"/>
                      <a:pt x="380047" y="247174"/>
                    </a:cubicBezTo>
                    <a:cubicBezTo>
                      <a:pt x="376428" y="250317"/>
                      <a:pt x="362045" y="233744"/>
                      <a:pt x="363760" y="247174"/>
                    </a:cubicBezTo>
                    <a:cubicBezTo>
                      <a:pt x="368046" y="257651"/>
                      <a:pt x="377571" y="254889"/>
                      <a:pt x="382810" y="259175"/>
                    </a:cubicBezTo>
                    <a:cubicBezTo>
                      <a:pt x="388048" y="263461"/>
                      <a:pt x="386524" y="273653"/>
                      <a:pt x="392335" y="278225"/>
                    </a:cubicBezTo>
                    <a:cubicBezTo>
                      <a:pt x="398621" y="279749"/>
                      <a:pt x="410242" y="307467"/>
                      <a:pt x="412813" y="296132"/>
                    </a:cubicBezTo>
                    <a:cubicBezTo>
                      <a:pt x="410768" y="293222"/>
                      <a:pt x="409193" y="290007"/>
                      <a:pt x="408146" y="286607"/>
                    </a:cubicBezTo>
                    <a:cubicBezTo>
                      <a:pt x="411575" y="289084"/>
                      <a:pt x="414623" y="289084"/>
                      <a:pt x="417671" y="291465"/>
                    </a:cubicBezTo>
                    <a:cubicBezTo>
                      <a:pt x="420529" y="283559"/>
                      <a:pt x="412623" y="273844"/>
                      <a:pt x="407289" y="266605"/>
                    </a:cubicBezTo>
                    <a:cubicBezTo>
                      <a:pt x="402622" y="236792"/>
                      <a:pt x="419481" y="280416"/>
                      <a:pt x="422529" y="275368"/>
                    </a:cubicBezTo>
                    <a:cubicBezTo>
                      <a:pt x="425387" y="273558"/>
                      <a:pt x="428054" y="269081"/>
                      <a:pt x="432530" y="270224"/>
                    </a:cubicBezTo>
                    <a:cubicBezTo>
                      <a:pt x="428820" y="262098"/>
                      <a:pt x="423942" y="254557"/>
                      <a:pt x="418052" y="247840"/>
                    </a:cubicBezTo>
                    <a:cubicBezTo>
                      <a:pt x="411861" y="241459"/>
                      <a:pt x="402812" y="236220"/>
                      <a:pt x="410146" y="231457"/>
                    </a:cubicBezTo>
                    <a:cubicBezTo>
                      <a:pt x="405384" y="227933"/>
                      <a:pt x="408337" y="228124"/>
                      <a:pt x="407575" y="223552"/>
                    </a:cubicBezTo>
                    <a:cubicBezTo>
                      <a:pt x="401841" y="213121"/>
                      <a:pt x="394729" y="203509"/>
                      <a:pt x="386429" y="194977"/>
                    </a:cubicBezTo>
                    <a:cubicBezTo>
                      <a:pt x="378333" y="191357"/>
                      <a:pt x="371475" y="169831"/>
                      <a:pt x="363664" y="164402"/>
                    </a:cubicBezTo>
                    <a:cubicBezTo>
                      <a:pt x="357283" y="165925"/>
                      <a:pt x="351663" y="149733"/>
                      <a:pt x="344614" y="148590"/>
                    </a:cubicBezTo>
                    <a:cubicBezTo>
                      <a:pt x="341090" y="146113"/>
                      <a:pt x="334423" y="151638"/>
                      <a:pt x="334518" y="142684"/>
                    </a:cubicBezTo>
                    <a:cubicBezTo>
                      <a:pt x="309563" y="126397"/>
                      <a:pt x="309181" y="160877"/>
                      <a:pt x="330422" y="178022"/>
                    </a:cubicBezTo>
                    <a:cubicBezTo>
                      <a:pt x="333470" y="180308"/>
                      <a:pt x="337090" y="180403"/>
                      <a:pt x="339947" y="184309"/>
                    </a:cubicBezTo>
                    <a:cubicBezTo>
                      <a:pt x="337947" y="183452"/>
                      <a:pt x="335851" y="182023"/>
                      <a:pt x="334232" y="183166"/>
                    </a:cubicBezTo>
                    <a:lnTo>
                      <a:pt x="334232" y="186690"/>
                    </a:lnTo>
                    <a:cubicBezTo>
                      <a:pt x="337852" y="190500"/>
                      <a:pt x="337280" y="195453"/>
                      <a:pt x="333089" y="192310"/>
                    </a:cubicBezTo>
                    <a:cubicBezTo>
                      <a:pt x="333089" y="195072"/>
                      <a:pt x="333089" y="198882"/>
                      <a:pt x="331089" y="198692"/>
                    </a:cubicBezTo>
                    <a:lnTo>
                      <a:pt x="331089" y="195644"/>
                    </a:lnTo>
                    <a:cubicBezTo>
                      <a:pt x="326422" y="191834"/>
                      <a:pt x="330613" y="200215"/>
                      <a:pt x="329565" y="202216"/>
                    </a:cubicBezTo>
                    <a:cubicBezTo>
                      <a:pt x="328136" y="202216"/>
                      <a:pt x="322326" y="192215"/>
                      <a:pt x="325183" y="192691"/>
                    </a:cubicBezTo>
                    <a:cubicBezTo>
                      <a:pt x="328041" y="193167"/>
                      <a:pt x="324326" y="184499"/>
                      <a:pt x="323088" y="182118"/>
                    </a:cubicBezTo>
                    <a:cubicBezTo>
                      <a:pt x="322259" y="179341"/>
                      <a:pt x="319454" y="177650"/>
                      <a:pt x="316611" y="178213"/>
                    </a:cubicBezTo>
                    <a:cubicBezTo>
                      <a:pt x="312039" y="170974"/>
                      <a:pt x="312420" y="162401"/>
                      <a:pt x="306610" y="156781"/>
                    </a:cubicBezTo>
                    <a:cubicBezTo>
                      <a:pt x="295370" y="125730"/>
                      <a:pt x="308610" y="148114"/>
                      <a:pt x="312325" y="136207"/>
                    </a:cubicBezTo>
                    <a:cubicBezTo>
                      <a:pt x="319754" y="129445"/>
                      <a:pt x="300799" y="117157"/>
                      <a:pt x="296228" y="118396"/>
                    </a:cubicBezTo>
                    <a:cubicBezTo>
                      <a:pt x="291655" y="122777"/>
                      <a:pt x="298323" y="138017"/>
                      <a:pt x="293656" y="140398"/>
                    </a:cubicBezTo>
                    <a:cubicBezTo>
                      <a:pt x="288988" y="142780"/>
                      <a:pt x="290227" y="149923"/>
                      <a:pt x="290798" y="156019"/>
                    </a:cubicBezTo>
                    <a:cubicBezTo>
                      <a:pt x="291370" y="162115"/>
                      <a:pt x="284131" y="150400"/>
                      <a:pt x="282892" y="153924"/>
                    </a:cubicBezTo>
                    <a:cubicBezTo>
                      <a:pt x="282892" y="160306"/>
                      <a:pt x="276225" y="155734"/>
                      <a:pt x="283369" y="163449"/>
                    </a:cubicBezTo>
                    <a:cubicBezTo>
                      <a:pt x="282226" y="176784"/>
                      <a:pt x="259556" y="158782"/>
                      <a:pt x="253651" y="146780"/>
                    </a:cubicBezTo>
                    <a:cubicBezTo>
                      <a:pt x="259556" y="153638"/>
                      <a:pt x="277844" y="157639"/>
                      <a:pt x="265366" y="144590"/>
                    </a:cubicBezTo>
                    <a:cubicBezTo>
                      <a:pt x="287083" y="152781"/>
                      <a:pt x="256794" y="131254"/>
                      <a:pt x="258032" y="120586"/>
                    </a:cubicBezTo>
                    <a:cubicBezTo>
                      <a:pt x="252222" y="110490"/>
                      <a:pt x="262509" y="101536"/>
                      <a:pt x="254508" y="96583"/>
                    </a:cubicBezTo>
                    <a:cubicBezTo>
                      <a:pt x="250222" y="92297"/>
                      <a:pt x="249841" y="97155"/>
                      <a:pt x="246697" y="96583"/>
                    </a:cubicBezTo>
                    <a:cubicBezTo>
                      <a:pt x="240030" y="92773"/>
                      <a:pt x="246697" y="108204"/>
                      <a:pt x="244697" y="111157"/>
                    </a:cubicBezTo>
                    <a:cubicBezTo>
                      <a:pt x="242125" y="104108"/>
                      <a:pt x="240792" y="94869"/>
                      <a:pt x="234220" y="92773"/>
                    </a:cubicBezTo>
                    <a:cubicBezTo>
                      <a:pt x="233648" y="93536"/>
                      <a:pt x="232981" y="98869"/>
                      <a:pt x="231076" y="94393"/>
                    </a:cubicBezTo>
                    <a:cubicBezTo>
                      <a:pt x="231076" y="90202"/>
                      <a:pt x="227266" y="91440"/>
                      <a:pt x="225647" y="87820"/>
                    </a:cubicBezTo>
                    <a:cubicBezTo>
                      <a:pt x="224028" y="84201"/>
                      <a:pt x="221742" y="94583"/>
                      <a:pt x="218408" y="86963"/>
                    </a:cubicBezTo>
                    <a:cubicBezTo>
                      <a:pt x="222695" y="88106"/>
                      <a:pt x="219646" y="83439"/>
                      <a:pt x="219265" y="80867"/>
                    </a:cubicBezTo>
                    <a:cubicBezTo>
                      <a:pt x="211741" y="77057"/>
                      <a:pt x="200215" y="75343"/>
                      <a:pt x="200215" y="87249"/>
                    </a:cubicBezTo>
                    <a:cubicBezTo>
                      <a:pt x="203073" y="86582"/>
                      <a:pt x="203359" y="92488"/>
                      <a:pt x="205549" y="93536"/>
                    </a:cubicBezTo>
                    <a:cubicBezTo>
                      <a:pt x="205549" y="95250"/>
                      <a:pt x="204597" y="95155"/>
                      <a:pt x="203740" y="95440"/>
                    </a:cubicBezTo>
                    <a:cubicBezTo>
                      <a:pt x="208312" y="107156"/>
                      <a:pt x="222313" y="103727"/>
                      <a:pt x="227171" y="115633"/>
                    </a:cubicBezTo>
                    <a:cubicBezTo>
                      <a:pt x="221266" y="115633"/>
                      <a:pt x="212788" y="107156"/>
                      <a:pt x="206026" y="106108"/>
                    </a:cubicBezTo>
                    <a:lnTo>
                      <a:pt x="206026" y="109252"/>
                    </a:lnTo>
                    <a:cubicBezTo>
                      <a:pt x="220408" y="125063"/>
                      <a:pt x="227743" y="134874"/>
                      <a:pt x="244126" y="140684"/>
                    </a:cubicBezTo>
                    <a:cubicBezTo>
                      <a:pt x="255937" y="158782"/>
                      <a:pt x="241649" y="136493"/>
                      <a:pt x="246031" y="157353"/>
                    </a:cubicBezTo>
                    <a:cubicBezTo>
                      <a:pt x="243935" y="162782"/>
                      <a:pt x="240316" y="141923"/>
                      <a:pt x="232791" y="143161"/>
                    </a:cubicBezTo>
                    <a:cubicBezTo>
                      <a:pt x="226886" y="140970"/>
                      <a:pt x="209645" y="134969"/>
                      <a:pt x="218408" y="127444"/>
                    </a:cubicBezTo>
                    <a:cubicBezTo>
                      <a:pt x="207073" y="117253"/>
                      <a:pt x="194405" y="104299"/>
                      <a:pt x="182499" y="95726"/>
                    </a:cubicBezTo>
                    <a:cubicBezTo>
                      <a:pt x="183547" y="101441"/>
                      <a:pt x="174212" y="95059"/>
                      <a:pt x="177832" y="92964"/>
                    </a:cubicBezTo>
                    <a:lnTo>
                      <a:pt x="177832" y="91440"/>
                    </a:lnTo>
                    <a:cubicBezTo>
                      <a:pt x="173926" y="89154"/>
                      <a:pt x="170402" y="97441"/>
                      <a:pt x="168307" y="86011"/>
                    </a:cubicBezTo>
                    <a:cubicBezTo>
                      <a:pt x="167164" y="83725"/>
                      <a:pt x="164116" y="75533"/>
                      <a:pt x="162401" y="77724"/>
                    </a:cubicBezTo>
                    <a:cubicBezTo>
                      <a:pt x="163258" y="84296"/>
                      <a:pt x="151352" y="82391"/>
                      <a:pt x="151829" y="76486"/>
                    </a:cubicBezTo>
                    <a:cubicBezTo>
                      <a:pt x="144685" y="76486"/>
                      <a:pt x="137255" y="70675"/>
                      <a:pt x="130683" y="70485"/>
                    </a:cubicBezTo>
                    <a:cubicBezTo>
                      <a:pt x="131445" y="72295"/>
                      <a:pt x="132112" y="74104"/>
                      <a:pt x="132874" y="75819"/>
                    </a:cubicBezTo>
                    <a:cubicBezTo>
                      <a:pt x="124873" y="74104"/>
                      <a:pt x="118777" y="59150"/>
                      <a:pt x="110680" y="55816"/>
                    </a:cubicBezTo>
                    <a:cubicBezTo>
                      <a:pt x="110680" y="51721"/>
                      <a:pt x="106299" y="54197"/>
                      <a:pt x="105918" y="50006"/>
                    </a:cubicBezTo>
                    <a:cubicBezTo>
                      <a:pt x="93165" y="41713"/>
                      <a:pt x="80978" y="32581"/>
                      <a:pt x="69437" y="22670"/>
                    </a:cubicBezTo>
                    <a:cubicBezTo>
                      <a:pt x="64865" y="24479"/>
                      <a:pt x="52769" y="11620"/>
                      <a:pt x="49339" y="5429"/>
                    </a:cubicBezTo>
                    <a:cubicBezTo>
                      <a:pt x="43434" y="286"/>
                      <a:pt x="39243" y="5429"/>
                      <a:pt x="32956" y="0"/>
                    </a:cubicBezTo>
                    <a:cubicBezTo>
                      <a:pt x="32956" y="7715"/>
                      <a:pt x="26098" y="-1810"/>
                      <a:pt x="23431" y="1429"/>
                    </a:cubicBezTo>
                    <a:cubicBezTo>
                      <a:pt x="20764" y="4667"/>
                      <a:pt x="17145" y="11716"/>
                      <a:pt x="10192" y="5905"/>
                    </a:cubicBezTo>
                    <a:cubicBezTo>
                      <a:pt x="-286" y="-667"/>
                      <a:pt x="17050" y="22098"/>
                      <a:pt x="19717" y="26860"/>
                    </a:cubicBezTo>
                    <a:cubicBezTo>
                      <a:pt x="25051" y="28575"/>
                      <a:pt x="26003" y="33814"/>
                      <a:pt x="29242" y="39624"/>
                    </a:cubicBezTo>
                    <a:cubicBezTo>
                      <a:pt x="22574" y="40386"/>
                      <a:pt x="18097" y="34195"/>
                      <a:pt x="13525" y="28099"/>
                    </a:cubicBezTo>
                    <a:cubicBezTo>
                      <a:pt x="9525" y="30575"/>
                      <a:pt x="4572" y="28099"/>
                      <a:pt x="0" y="28099"/>
                    </a:cubicBezTo>
                    <a:cubicBezTo>
                      <a:pt x="3524" y="34290"/>
                      <a:pt x="5620" y="34385"/>
                      <a:pt x="7048" y="41624"/>
                    </a:cubicBezTo>
                    <a:cubicBezTo>
                      <a:pt x="12859" y="51149"/>
                      <a:pt x="23431" y="48958"/>
                      <a:pt x="28194" y="53435"/>
                    </a:cubicBezTo>
                    <a:cubicBezTo>
                      <a:pt x="29432" y="69437"/>
                      <a:pt x="24479" y="57817"/>
                      <a:pt x="20574" y="63532"/>
                    </a:cubicBezTo>
                    <a:cubicBezTo>
                      <a:pt x="16954" y="62103"/>
                      <a:pt x="15145" y="56769"/>
                      <a:pt x="12954" y="61341"/>
                    </a:cubicBezTo>
                    <a:cubicBezTo>
                      <a:pt x="10763" y="65913"/>
                      <a:pt x="4667" y="66961"/>
                      <a:pt x="10478" y="75438"/>
                    </a:cubicBezTo>
                    <a:cubicBezTo>
                      <a:pt x="8096" y="77724"/>
                      <a:pt x="12382" y="80486"/>
                      <a:pt x="13335" y="82772"/>
                    </a:cubicBezTo>
                    <a:cubicBezTo>
                      <a:pt x="14192" y="92297"/>
                      <a:pt x="23717" y="90297"/>
                      <a:pt x="24194" y="95536"/>
                    </a:cubicBezTo>
                    <a:cubicBezTo>
                      <a:pt x="20860" y="108204"/>
                      <a:pt x="30956" y="99346"/>
                      <a:pt x="34385" y="108490"/>
                    </a:cubicBezTo>
                    <a:cubicBezTo>
                      <a:pt x="36004" y="112395"/>
                      <a:pt x="36862" y="107347"/>
                      <a:pt x="38481" y="107061"/>
                    </a:cubicBezTo>
                    <a:lnTo>
                      <a:pt x="38481" y="108585"/>
                    </a:lnTo>
                    <a:cubicBezTo>
                      <a:pt x="46958" y="112109"/>
                      <a:pt x="39814" y="119825"/>
                      <a:pt x="39719" y="124301"/>
                    </a:cubicBezTo>
                    <a:cubicBezTo>
                      <a:pt x="47054" y="129350"/>
                      <a:pt x="52673" y="123349"/>
                      <a:pt x="58769" y="120491"/>
                    </a:cubicBezTo>
                    <a:cubicBezTo>
                      <a:pt x="55340" y="114109"/>
                      <a:pt x="55436" y="110966"/>
                      <a:pt x="61246" y="115252"/>
                    </a:cubicBezTo>
                    <a:cubicBezTo>
                      <a:pt x="60103" y="110966"/>
                      <a:pt x="66008" y="105727"/>
                      <a:pt x="67056" y="110966"/>
                    </a:cubicBezTo>
                    <a:cubicBezTo>
                      <a:pt x="68104" y="116205"/>
                      <a:pt x="67056" y="119920"/>
                      <a:pt x="63817" y="119444"/>
                    </a:cubicBezTo>
                    <a:cubicBezTo>
                      <a:pt x="69532" y="128969"/>
                      <a:pt x="72866" y="117634"/>
                      <a:pt x="79438" y="124206"/>
                    </a:cubicBezTo>
                    <a:cubicBezTo>
                      <a:pt x="83058" y="127063"/>
                      <a:pt x="80010" y="117157"/>
                      <a:pt x="81820" y="116300"/>
                    </a:cubicBezTo>
                    <a:cubicBezTo>
                      <a:pt x="85249" y="116967"/>
                      <a:pt x="85725" y="122015"/>
                      <a:pt x="86296" y="124396"/>
                    </a:cubicBezTo>
                    <a:cubicBezTo>
                      <a:pt x="95198" y="129437"/>
                      <a:pt x="103237" y="135868"/>
                      <a:pt x="110109" y="143446"/>
                    </a:cubicBezTo>
                    <a:cubicBezTo>
                      <a:pt x="124968" y="151543"/>
                      <a:pt x="128397" y="179070"/>
                      <a:pt x="140303" y="186119"/>
                    </a:cubicBezTo>
                    <a:cubicBezTo>
                      <a:pt x="143542" y="189738"/>
                      <a:pt x="138684" y="188786"/>
                      <a:pt x="140303" y="191452"/>
                    </a:cubicBezTo>
                    <a:cubicBezTo>
                      <a:pt x="140303" y="196405"/>
                      <a:pt x="142399" y="203263"/>
                      <a:pt x="146875" y="200977"/>
                    </a:cubicBezTo>
                    <a:cubicBezTo>
                      <a:pt x="149352" y="199930"/>
                      <a:pt x="154400" y="210502"/>
                      <a:pt x="153162" y="213455"/>
                    </a:cubicBezTo>
                    <a:cubicBezTo>
                      <a:pt x="155421" y="218882"/>
                      <a:pt x="158649" y="223852"/>
                      <a:pt x="162687" y="228124"/>
                    </a:cubicBezTo>
                    <a:cubicBezTo>
                      <a:pt x="164211" y="231553"/>
                      <a:pt x="161734" y="233553"/>
                      <a:pt x="163925" y="237649"/>
                    </a:cubicBezTo>
                    <a:cubicBezTo>
                      <a:pt x="163925" y="241078"/>
                      <a:pt x="160687" y="242316"/>
                      <a:pt x="164592" y="245840"/>
                    </a:cubicBezTo>
                    <a:cubicBezTo>
                      <a:pt x="173730" y="256476"/>
                      <a:pt x="178941" y="269925"/>
                      <a:pt x="179356" y="283940"/>
                    </a:cubicBezTo>
                    <a:cubicBezTo>
                      <a:pt x="175546" y="310705"/>
                      <a:pt x="180404" y="348805"/>
                      <a:pt x="202311" y="374332"/>
                    </a:cubicBezTo>
                    <a:cubicBezTo>
                      <a:pt x="206823" y="383359"/>
                      <a:pt x="210030" y="392980"/>
                      <a:pt x="211836" y="402907"/>
                    </a:cubicBezTo>
                    <a:cubicBezTo>
                      <a:pt x="211836" y="408718"/>
                      <a:pt x="225171" y="421957"/>
                      <a:pt x="215455" y="419195"/>
                    </a:cubicBezTo>
                    <a:cubicBezTo>
                      <a:pt x="218408" y="427006"/>
                      <a:pt x="227457" y="430054"/>
                      <a:pt x="225933" y="439293"/>
                    </a:cubicBezTo>
                    <a:cubicBezTo>
                      <a:pt x="225362" y="441293"/>
                      <a:pt x="227457" y="442246"/>
                      <a:pt x="228314" y="443770"/>
                    </a:cubicBezTo>
                    <a:cubicBezTo>
                      <a:pt x="248793" y="480346"/>
                      <a:pt x="227457" y="429578"/>
                      <a:pt x="222504" y="415195"/>
                    </a:cubicBezTo>
                    <a:cubicBezTo>
                      <a:pt x="224599" y="414528"/>
                      <a:pt x="222504" y="411385"/>
                      <a:pt x="221837" y="411194"/>
                    </a:cubicBezTo>
                    <a:cubicBezTo>
                      <a:pt x="207740" y="392144"/>
                      <a:pt x="225933" y="393192"/>
                      <a:pt x="226219" y="417767"/>
                    </a:cubicBezTo>
                    <a:cubicBezTo>
                      <a:pt x="235744" y="434626"/>
                      <a:pt x="258128" y="469963"/>
                      <a:pt x="254222" y="486156"/>
                    </a:cubicBezTo>
                    <a:cubicBezTo>
                      <a:pt x="268129" y="513302"/>
                      <a:pt x="289465" y="524256"/>
                      <a:pt x="306038" y="542734"/>
                    </a:cubicBezTo>
                    <a:cubicBezTo>
                      <a:pt x="309266" y="551867"/>
                      <a:pt x="316177" y="559227"/>
                      <a:pt x="325088" y="563023"/>
                    </a:cubicBezTo>
                    <a:cubicBezTo>
                      <a:pt x="331184" y="570452"/>
                      <a:pt x="331756" y="582835"/>
                      <a:pt x="335375" y="589502"/>
                    </a:cubicBezTo>
                    <a:cubicBezTo>
                      <a:pt x="340378" y="594976"/>
                      <a:pt x="345024" y="600766"/>
                      <a:pt x="349282" y="606838"/>
                    </a:cubicBezTo>
                    <a:cubicBezTo>
                      <a:pt x="358807" y="624650"/>
                      <a:pt x="353758" y="604361"/>
                      <a:pt x="361093" y="607600"/>
                    </a:cubicBezTo>
                    <a:cubicBezTo>
                      <a:pt x="363093" y="612077"/>
                      <a:pt x="362140" y="614839"/>
                      <a:pt x="364141" y="619506"/>
                    </a:cubicBezTo>
                    <a:lnTo>
                      <a:pt x="366331" y="621316"/>
                    </a:lnTo>
                    <a:cubicBezTo>
                      <a:pt x="375856" y="649224"/>
                      <a:pt x="346615" y="644080"/>
                      <a:pt x="355282" y="668084"/>
                    </a:cubicBezTo>
                    <a:cubicBezTo>
                      <a:pt x="359950" y="674084"/>
                      <a:pt x="351663" y="668084"/>
                      <a:pt x="353378" y="673513"/>
                    </a:cubicBezTo>
                    <a:cubicBezTo>
                      <a:pt x="346138" y="678466"/>
                      <a:pt x="359855" y="693611"/>
                      <a:pt x="361379" y="703231"/>
                    </a:cubicBezTo>
                    <a:cubicBezTo>
                      <a:pt x="366847" y="730007"/>
                      <a:pt x="378636" y="755088"/>
                      <a:pt x="395764" y="776383"/>
                    </a:cubicBezTo>
                    <a:cubicBezTo>
                      <a:pt x="397255" y="786616"/>
                      <a:pt x="397255" y="797011"/>
                      <a:pt x="395764" y="807244"/>
                    </a:cubicBezTo>
                    <a:cubicBezTo>
                      <a:pt x="389954" y="830008"/>
                      <a:pt x="393573" y="860203"/>
                      <a:pt x="383476" y="878967"/>
                    </a:cubicBezTo>
                    <a:cubicBezTo>
                      <a:pt x="379857" y="878205"/>
                      <a:pt x="383476" y="889540"/>
                      <a:pt x="384143" y="893826"/>
                    </a:cubicBezTo>
                    <a:cubicBezTo>
                      <a:pt x="382810" y="898493"/>
                      <a:pt x="377095" y="912876"/>
                      <a:pt x="381190" y="918401"/>
                    </a:cubicBezTo>
                    <a:cubicBezTo>
                      <a:pt x="385477" y="921544"/>
                      <a:pt x="381190" y="908876"/>
                      <a:pt x="384905" y="909828"/>
                    </a:cubicBezTo>
                    <a:cubicBezTo>
                      <a:pt x="388620" y="918591"/>
                      <a:pt x="381476" y="922973"/>
                      <a:pt x="384238" y="931926"/>
                    </a:cubicBezTo>
                    <a:cubicBezTo>
                      <a:pt x="382333" y="932783"/>
                      <a:pt x="372523" y="928878"/>
                      <a:pt x="376904" y="938498"/>
                    </a:cubicBezTo>
                    <a:cubicBezTo>
                      <a:pt x="377857" y="940403"/>
                      <a:pt x="381571" y="942403"/>
                      <a:pt x="378523" y="944308"/>
                    </a:cubicBezTo>
                    <a:cubicBezTo>
                      <a:pt x="377571" y="945166"/>
                      <a:pt x="380714" y="949071"/>
                      <a:pt x="378523" y="948309"/>
                    </a:cubicBezTo>
                    <a:cubicBezTo>
                      <a:pt x="375571" y="945261"/>
                      <a:pt x="372523" y="948309"/>
                      <a:pt x="376333" y="951833"/>
                    </a:cubicBezTo>
                    <a:cubicBezTo>
                      <a:pt x="377285" y="951833"/>
                      <a:pt x="379095" y="952690"/>
                      <a:pt x="377380" y="954500"/>
                    </a:cubicBezTo>
                    <a:cubicBezTo>
                      <a:pt x="372428" y="956882"/>
                      <a:pt x="380333" y="961739"/>
                      <a:pt x="379000" y="965645"/>
                    </a:cubicBezTo>
                    <a:cubicBezTo>
                      <a:pt x="377154" y="966859"/>
                      <a:pt x="376642" y="969339"/>
                      <a:pt x="377856" y="971185"/>
                    </a:cubicBezTo>
                    <a:cubicBezTo>
                      <a:pt x="378353" y="971941"/>
                      <a:pt x="379092" y="972506"/>
                      <a:pt x="379952" y="972788"/>
                    </a:cubicBezTo>
                    <a:cubicBezTo>
                      <a:pt x="379905" y="973645"/>
                      <a:pt x="379905" y="974503"/>
                      <a:pt x="379952" y="975360"/>
                    </a:cubicBezTo>
                    <a:cubicBezTo>
                      <a:pt x="381810" y="976360"/>
                      <a:pt x="383334" y="977883"/>
                      <a:pt x="384334" y="979742"/>
                    </a:cubicBezTo>
                    <a:cubicBezTo>
                      <a:pt x="383096" y="980694"/>
                      <a:pt x="381476" y="980408"/>
                      <a:pt x="381953" y="983170"/>
                    </a:cubicBezTo>
                    <a:cubicBezTo>
                      <a:pt x="384524" y="983170"/>
                      <a:pt x="393573" y="985361"/>
                      <a:pt x="387953" y="987361"/>
                    </a:cubicBezTo>
                    <a:cubicBezTo>
                      <a:pt x="395478" y="994410"/>
                      <a:pt x="386334" y="989552"/>
                      <a:pt x="389001" y="1001458"/>
                    </a:cubicBezTo>
                    <a:cubicBezTo>
                      <a:pt x="390334" y="1004411"/>
                      <a:pt x="393668" y="1004221"/>
                      <a:pt x="394145" y="1008602"/>
                    </a:cubicBezTo>
                    <a:cubicBezTo>
                      <a:pt x="395478" y="1010793"/>
                      <a:pt x="396526" y="1007745"/>
                      <a:pt x="397764" y="1010888"/>
                    </a:cubicBezTo>
                    <a:cubicBezTo>
                      <a:pt x="399002" y="1014032"/>
                      <a:pt x="400336" y="1012793"/>
                      <a:pt x="402146" y="1014794"/>
                    </a:cubicBezTo>
                    <a:cubicBezTo>
                      <a:pt x="403955" y="1016794"/>
                      <a:pt x="403670" y="1018603"/>
                      <a:pt x="405003" y="1018223"/>
                    </a:cubicBezTo>
                    <a:cubicBezTo>
                      <a:pt x="405574" y="1009460"/>
                      <a:pt x="405670" y="1011745"/>
                      <a:pt x="410242" y="1009840"/>
                    </a:cubicBezTo>
                    <a:cubicBezTo>
                      <a:pt x="402336" y="1011841"/>
                      <a:pt x="397859" y="975170"/>
                      <a:pt x="404908" y="977646"/>
                    </a:cubicBezTo>
                    <a:cubicBezTo>
                      <a:pt x="410146" y="965835"/>
                      <a:pt x="421100" y="973074"/>
                      <a:pt x="407861" y="952405"/>
                    </a:cubicBezTo>
                    <a:cubicBezTo>
                      <a:pt x="407861" y="948595"/>
                      <a:pt x="410432" y="948214"/>
                      <a:pt x="412528" y="948404"/>
                    </a:cubicBezTo>
                    <a:cubicBezTo>
                      <a:pt x="418909" y="948404"/>
                      <a:pt x="415862" y="936498"/>
                      <a:pt x="423100" y="938022"/>
                    </a:cubicBezTo>
                    <a:cubicBezTo>
                      <a:pt x="424339" y="933450"/>
                      <a:pt x="417100" y="932783"/>
                      <a:pt x="418433" y="928497"/>
                    </a:cubicBezTo>
                    <a:cubicBezTo>
                      <a:pt x="418433" y="917162"/>
                      <a:pt x="431959" y="942403"/>
                      <a:pt x="429101" y="919924"/>
                    </a:cubicBezTo>
                    <a:cubicBezTo>
                      <a:pt x="442722" y="924020"/>
                      <a:pt x="458724" y="929449"/>
                      <a:pt x="446722" y="900017"/>
                    </a:cubicBezTo>
                    <a:cubicBezTo>
                      <a:pt x="447865" y="901351"/>
                      <a:pt x="449675" y="900017"/>
                      <a:pt x="450247" y="903637"/>
                    </a:cubicBezTo>
                    <a:cubicBezTo>
                      <a:pt x="462915" y="913828"/>
                      <a:pt x="464248" y="907352"/>
                      <a:pt x="470249" y="901065"/>
                    </a:cubicBezTo>
                    <a:cubicBezTo>
                      <a:pt x="469678" y="896112"/>
                      <a:pt x="472345" y="895160"/>
                      <a:pt x="474059" y="892969"/>
                    </a:cubicBezTo>
                    <a:cubicBezTo>
                      <a:pt x="475202" y="892493"/>
                      <a:pt x="474916" y="897445"/>
                      <a:pt x="477298" y="897350"/>
                    </a:cubicBezTo>
                    <a:cubicBezTo>
                      <a:pt x="477298" y="896207"/>
                      <a:pt x="476726" y="893921"/>
                      <a:pt x="478441" y="894874"/>
                    </a:cubicBezTo>
                    <a:cubicBezTo>
                      <a:pt x="477583" y="884396"/>
                      <a:pt x="487966" y="888682"/>
                      <a:pt x="485584" y="876967"/>
                    </a:cubicBezTo>
                    <a:cubicBezTo>
                      <a:pt x="481489" y="869823"/>
                      <a:pt x="490347" y="864679"/>
                      <a:pt x="495109" y="866680"/>
                    </a:cubicBezTo>
                    <a:cubicBezTo>
                      <a:pt x="512255" y="862584"/>
                      <a:pt x="507682" y="877157"/>
                      <a:pt x="522256" y="858774"/>
                    </a:cubicBezTo>
                    <a:cubicBezTo>
                      <a:pt x="522256" y="855631"/>
                      <a:pt x="520732" y="846201"/>
                      <a:pt x="524542" y="847630"/>
                    </a:cubicBezTo>
                    <a:cubicBezTo>
                      <a:pt x="524542" y="845915"/>
                      <a:pt x="523875" y="838105"/>
                      <a:pt x="525780" y="838867"/>
                    </a:cubicBezTo>
                    <a:cubicBezTo>
                      <a:pt x="519494" y="817340"/>
                      <a:pt x="533019" y="816007"/>
                      <a:pt x="541020" y="810292"/>
                    </a:cubicBezTo>
                    <a:cubicBezTo>
                      <a:pt x="541020" y="805815"/>
                      <a:pt x="540163" y="799719"/>
                      <a:pt x="542258" y="796861"/>
                    </a:cubicBezTo>
                    <a:cubicBezTo>
                      <a:pt x="540860" y="794502"/>
                      <a:pt x="540166" y="791792"/>
                      <a:pt x="540258" y="789051"/>
                    </a:cubicBezTo>
                    <a:close/>
                    <a:moveTo>
                      <a:pt x="308705" y="349948"/>
                    </a:moveTo>
                    <a:cubicBezTo>
                      <a:pt x="320707" y="345757"/>
                      <a:pt x="330613" y="342138"/>
                      <a:pt x="337947" y="368998"/>
                    </a:cubicBezTo>
                    <a:cubicBezTo>
                      <a:pt x="341281" y="380524"/>
                      <a:pt x="355092" y="378523"/>
                      <a:pt x="356997" y="393097"/>
                    </a:cubicBezTo>
                    <a:cubicBezTo>
                      <a:pt x="345281" y="389477"/>
                      <a:pt x="354044" y="393097"/>
                      <a:pt x="347472" y="400336"/>
                    </a:cubicBezTo>
                    <a:cubicBezTo>
                      <a:pt x="344424" y="397859"/>
                      <a:pt x="348329" y="393002"/>
                      <a:pt x="343853" y="392049"/>
                    </a:cubicBezTo>
                    <a:cubicBezTo>
                      <a:pt x="337756" y="390430"/>
                      <a:pt x="346234" y="384715"/>
                      <a:pt x="341281" y="381000"/>
                    </a:cubicBezTo>
                    <a:cubicBezTo>
                      <a:pt x="327470" y="368522"/>
                      <a:pt x="335089" y="399002"/>
                      <a:pt x="327565" y="396621"/>
                    </a:cubicBezTo>
                    <a:cubicBezTo>
                      <a:pt x="323575" y="388146"/>
                      <a:pt x="323858" y="378279"/>
                      <a:pt x="328326" y="370046"/>
                    </a:cubicBezTo>
                    <a:cubicBezTo>
                      <a:pt x="327850" y="365760"/>
                      <a:pt x="321659" y="356330"/>
                      <a:pt x="318325" y="358426"/>
                    </a:cubicBezTo>
                    <a:cubicBezTo>
                      <a:pt x="314992" y="360521"/>
                      <a:pt x="308896" y="353473"/>
                      <a:pt x="308705" y="349948"/>
                    </a:cubicBezTo>
                    <a:close/>
                    <a:moveTo>
                      <a:pt x="130016" y="165830"/>
                    </a:moveTo>
                    <a:cubicBezTo>
                      <a:pt x="130016" y="165830"/>
                      <a:pt x="130016" y="165830"/>
                      <a:pt x="130016" y="165163"/>
                    </a:cubicBezTo>
                    <a:lnTo>
                      <a:pt x="130016" y="165163"/>
                    </a:lnTo>
                    <a:lnTo>
                      <a:pt x="130492" y="165925"/>
                    </a:lnTo>
                    <a:close/>
                    <a:moveTo>
                      <a:pt x="206216" y="141923"/>
                    </a:moveTo>
                    <a:cubicBezTo>
                      <a:pt x="204216" y="143351"/>
                      <a:pt x="202692" y="146209"/>
                      <a:pt x="199072" y="143161"/>
                    </a:cubicBezTo>
                    <a:cubicBezTo>
                      <a:pt x="195453" y="140113"/>
                      <a:pt x="194120" y="151352"/>
                      <a:pt x="191071" y="143161"/>
                    </a:cubicBezTo>
                    <a:cubicBezTo>
                      <a:pt x="189357" y="137350"/>
                      <a:pt x="188595" y="145637"/>
                      <a:pt x="185928" y="142018"/>
                    </a:cubicBezTo>
                    <a:cubicBezTo>
                      <a:pt x="179641" y="139732"/>
                      <a:pt x="185928" y="132017"/>
                      <a:pt x="188786" y="133445"/>
                    </a:cubicBezTo>
                    <a:cubicBezTo>
                      <a:pt x="187892" y="131519"/>
                      <a:pt x="186738" y="129724"/>
                      <a:pt x="185357" y="128111"/>
                    </a:cubicBezTo>
                    <a:cubicBezTo>
                      <a:pt x="189929" y="128111"/>
                      <a:pt x="196310" y="125825"/>
                      <a:pt x="199072" y="135731"/>
                    </a:cubicBezTo>
                    <a:cubicBezTo>
                      <a:pt x="199930" y="139732"/>
                      <a:pt x="206216" y="135922"/>
                      <a:pt x="206216" y="141923"/>
                    </a:cubicBezTo>
                    <a:close/>
                    <a:moveTo>
                      <a:pt x="251746" y="148400"/>
                    </a:moveTo>
                    <a:lnTo>
                      <a:pt x="251746" y="147161"/>
                    </a:lnTo>
                    <a:lnTo>
                      <a:pt x="251746" y="147161"/>
                    </a:lnTo>
                    <a:cubicBezTo>
                      <a:pt x="251555" y="147542"/>
                      <a:pt x="252031" y="148590"/>
                      <a:pt x="251365" y="148590"/>
                    </a:cubicBezTo>
                    <a:close/>
                    <a:moveTo>
                      <a:pt x="188214" y="34766"/>
                    </a:moveTo>
                    <a:cubicBezTo>
                      <a:pt x="190595" y="37338"/>
                      <a:pt x="194120" y="34099"/>
                      <a:pt x="193453" y="39433"/>
                    </a:cubicBezTo>
                    <a:cubicBezTo>
                      <a:pt x="196310" y="41910"/>
                      <a:pt x="197167" y="36766"/>
                      <a:pt x="200120" y="39910"/>
                    </a:cubicBezTo>
                    <a:cubicBezTo>
                      <a:pt x="204502" y="21526"/>
                      <a:pt x="203740" y="55626"/>
                      <a:pt x="213455" y="34480"/>
                    </a:cubicBezTo>
                    <a:cubicBezTo>
                      <a:pt x="208597" y="28384"/>
                      <a:pt x="204978" y="30099"/>
                      <a:pt x="199358" y="25527"/>
                    </a:cubicBezTo>
                    <a:cubicBezTo>
                      <a:pt x="198025" y="32004"/>
                      <a:pt x="177641" y="25241"/>
                      <a:pt x="187833" y="34766"/>
                    </a:cubicBezTo>
                    <a:close/>
                    <a:moveTo>
                      <a:pt x="273939" y="74676"/>
                    </a:moveTo>
                    <a:cubicBezTo>
                      <a:pt x="269176" y="91630"/>
                      <a:pt x="275272" y="80867"/>
                      <a:pt x="278606" y="94583"/>
                    </a:cubicBezTo>
                    <a:cubicBezTo>
                      <a:pt x="279966" y="96870"/>
                      <a:pt x="282042" y="98644"/>
                      <a:pt x="284512" y="99631"/>
                    </a:cubicBezTo>
                    <a:cubicBezTo>
                      <a:pt x="284512" y="97917"/>
                      <a:pt x="284512" y="96583"/>
                      <a:pt x="285655" y="96393"/>
                    </a:cubicBezTo>
                    <a:cubicBezTo>
                      <a:pt x="282797" y="90964"/>
                      <a:pt x="287369" y="89535"/>
                      <a:pt x="283273" y="83248"/>
                    </a:cubicBezTo>
                    <a:cubicBezTo>
                      <a:pt x="278892" y="81915"/>
                      <a:pt x="276511" y="76200"/>
                      <a:pt x="272891" y="74676"/>
                    </a:cubicBezTo>
                    <a:close/>
                    <a:moveTo>
                      <a:pt x="156115" y="77915"/>
                    </a:moveTo>
                    <a:cubicBezTo>
                      <a:pt x="155067" y="76200"/>
                      <a:pt x="153829" y="75819"/>
                      <a:pt x="152686" y="76105"/>
                    </a:cubicBezTo>
                    <a:cubicBezTo>
                      <a:pt x="152971" y="78010"/>
                      <a:pt x="154114" y="77629"/>
                      <a:pt x="155353" y="77915"/>
                    </a:cubicBezTo>
                    <a:close/>
                    <a:moveTo>
                      <a:pt x="176498" y="70199"/>
                    </a:moveTo>
                    <a:cubicBezTo>
                      <a:pt x="181165" y="74581"/>
                      <a:pt x="180880" y="83629"/>
                      <a:pt x="188023" y="84677"/>
                    </a:cubicBezTo>
                    <a:cubicBezTo>
                      <a:pt x="195263" y="87440"/>
                      <a:pt x="195358" y="75152"/>
                      <a:pt x="203549" y="76390"/>
                    </a:cubicBezTo>
                    <a:cubicBezTo>
                      <a:pt x="206407" y="76390"/>
                      <a:pt x="218408" y="78105"/>
                      <a:pt x="211550" y="70961"/>
                    </a:cubicBezTo>
                    <a:cubicBezTo>
                      <a:pt x="210693" y="69151"/>
                      <a:pt x="208312" y="68199"/>
                      <a:pt x="209169" y="65532"/>
                    </a:cubicBezTo>
                    <a:cubicBezTo>
                      <a:pt x="206692" y="64675"/>
                      <a:pt x="203454" y="60674"/>
                      <a:pt x="201549" y="62674"/>
                    </a:cubicBezTo>
                    <a:cubicBezTo>
                      <a:pt x="194977" y="56197"/>
                      <a:pt x="180975" y="41624"/>
                      <a:pt x="177355" y="48768"/>
                    </a:cubicBezTo>
                    <a:cubicBezTo>
                      <a:pt x="181642" y="52388"/>
                      <a:pt x="177355" y="61531"/>
                      <a:pt x="175070" y="61531"/>
                    </a:cubicBezTo>
                    <a:cubicBezTo>
                      <a:pt x="175070" y="64294"/>
                      <a:pt x="175070" y="64865"/>
                      <a:pt x="172688" y="63246"/>
                    </a:cubicBezTo>
                    <a:cubicBezTo>
                      <a:pt x="172185" y="65969"/>
                      <a:pt x="173392" y="68724"/>
                      <a:pt x="175736" y="70199"/>
                    </a:cubicBezTo>
                    <a:close/>
                    <a:moveTo>
                      <a:pt x="260699" y="42577"/>
                    </a:moveTo>
                    <a:cubicBezTo>
                      <a:pt x="263938" y="45339"/>
                      <a:pt x="264319" y="48387"/>
                      <a:pt x="260223" y="46387"/>
                    </a:cubicBezTo>
                    <a:cubicBezTo>
                      <a:pt x="249650" y="45053"/>
                      <a:pt x="272510" y="54578"/>
                      <a:pt x="272701" y="59817"/>
                    </a:cubicBezTo>
                    <a:cubicBezTo>
                      <a:pt x="291751" y="76200"/>
                      <a:pt x="270224" y="45815"/>
                      <a:pt x="265652" y="40100"/>
                    </a:cubicBezTo>
                    <a:lnTo>
                      <a:pt x="254317" y="34290"/>
                    </a:lnTo>
                    <a:cubicBezTo>
                      <a:pt x="253963" y="36670"/>
                      <a:pt x="254363" y="39102"/>
                      <a:pt x="255460" y="41243"/>
                    </a:cubicBezTo>
                    <a:cubicBezTo>
                      <a:pt x="256984" y="41053"/>
                      <a:pt x="258413" y="39529"/>
                      <a:pt x="259937" y="42577"/>
                    </a:cubicBezTo>
                    <a:close/>
                    <a:moveTo>
                      <a:pt x="1050226" y="490252"/>
                    </a:moveTo>
                    <a:cubicBezTo>
                      <a:pt x="1059751" y="497777"/>
                      <a:pt x="1078801" y="530161"/>
                      <a:pt x="1081659" y="509873"/>
                    </a:cubicBezTo>
                    <a:cubicBezTo>
                      <a:pt x="1085564" y="501396"/>
                      <a:pt x="1070515" y="500348"/>
                      <a:pt x="1072134" y="492157"/>
                    </a:cubicBezTo>
                    <a:cubicBezTo>
                      <a:pt x="1071658" y="471011"/>
                      <a:pt x="1044416" y="475964"/>
                      <a:pt x="1049464" y="490157"/>
                    </a:cubicBezTo>
                    <a:close/>
                    <a:moveTo>
                      <a:pt x="1077944" y="525780"/>
                    </a:moveTo>
                    <a:cubicBezTo>
                      <a:pt x="1085183" y="529780"/>
                      <a:pt x="1099852" y="539496"/>
                      <a:pt x="1103566" y="532448"/>
                    </a:cubicBezTo>
                    <a:cubicBezTo>
                      <a:pt x="1094613" y="512064"/>
                      <a:pt x="1080611" y="510540"/>
                      <a:pt x="1077182" y="525685"/>
                    </a:cubicBezTo>
                    <a:close/>
                    <a:moveTo>
                      <a:pt x="1235392" y="653415"/>
                    </a:moveTo>
                    <a:lnTo>
                      <a:pt x="1241870" y="657225"/>
                    </a:lnTo>
                    <a:lnTo>
                      <a:pt x="1241870" y="657225"/>
                    </a:lnTo>
                    <a:cubicBezTo>
                      <a:pt x="1247775" y="658368"/>
                      <a:pt x="1267301" y="673608"/>
                      <a:pt x="1262920" y="657892"/>
                    </a:cubicBezTo>
                    <a:cubicBezTo>
                      <a:pt x="1255300" y="646557"/>
                      <a:pt x="1246632" y="647509"/>
                      <a:pt x="1239869" y="638842"/>
                    </a:cubicBezTo>
                    <a:cubicBezTo>
                      <a:pt x="1233106" y="630174"/>
                      <a:pt x="1224724" y="647033"/>
                      <a:pt x="1235392" y="653415"/>
                    </a:cubicBezTo>
                    <a:close/>
                    <a:moveTo>
                      <a:pt x="284893" y="109728"/>
                    </a:moveTo>
                    <a:cubicBezTo>
                      <a:pt x="281940" y="108775"/>
                      <a:pt x="263462" y="102870"/>
                      <a:pt x="273463" y="112586"/>
                    </a:cubicBezTo>
                    <a:cubicBezTo>
                      <a:pt x="276606" y="121348"/>
                      <a:pt x="264986" y="105537"/>
                      <a:pt x="264890" y="111919"/>
                    </a:cubicBezTo>
                    <a:cubicBezTo>
                      <a:pt x="264795" y="118300"/>
                      <a:pt x="274987" y="125063"/>
                      <a:pt x="277368" y="133731"/>
                    </a:cubicBezTo>
                    <a:cubicBezTo>
                      <a:pt x="284131" y="149923"/>
                      <a:pt x="298990" y="124873"/>
                      <a:pt x="286226" y="122968"/>
                    </a:cubicBezTo>
                    <a:cubicBezTo>
                      <a:pt x="278511" y="117348"/>
                      <a:pt x="291179" y="120872"/>
                      <a:pt x="287274" y="115062"/>
                    </a:cubicBezTo>
                    <a:cubicBezTo>
                      <a:pt x="286226" y="113348"/>
                      <a:pt x="284036" y="112300"/>
                      <a:pt x="284893" y="109728"/>
                    </a:cubicBezTo>
                    <a:close/>
                    <a:moveTo>
                      <a:pt x="888682" y="481965"/>
                    </a:moveTo>
                    <a:cubicBezTo>
                      <a:pt x="887730" y="486251"/>
                      <a:pt x="893064" y="488061"/>
                      <a:pt x="892207" y="491490"/>
                    </a:cubicBezTo>
                    <a:cubicBezTo>
                      <a:pt x="894302" y="493586"/>
                      <a:pt x="896207" y="489109"/>
                      <a:pt x="897255" y="495586"/>
                    </a:cubicBezTo>
                    <a:cubicBezTo>
                      <a:pt x="898303" y="502063"/>
                      <a:pt x="918686" y="515684"/>
                      <a:pt x="909923" y="501777"/>
                    </a:cubicBezTo>
                    <a:cubicBezTo>
                      <a:pt x="897446" y="480822"/>
                      <a:pt x="921639" y="472154"/>
                      <a:pt x="932212" y="473773"/>
                    </a:cubicBezTo>
                    <a:cubicBezTo>
                      <a:pt x="939346" y="471682"/>
                      <a:pt x="947034" y="472721"/>
                      <a:pt x="953357" y="476631"/>
                    </a:cubicBezTo>
                    <a:cubicBezTo>
                      <a:pt x="954405" y="473678"/>
                      <a:pt x="956786" y="474440"/>
                      <a:pt x="959263" y="475298"/>
                    </a:cubicBezTo>
                    <a:cubicBezTo>
                      <a:pt x="959834" y="470154"/>
                      <a:pt x="958501" y="467773"/>
                      <a:pt x="954500" y="466249"/>
                    </a:cubicBezTo>
                    <a:cubicBezTo>
                      <a:pt x="951643" y="467487"/>
                      <a:pt x="945547" y="464915"/>
                      <a:pt x="941641" y="463486"/>
                    </a:cubicBezTo>
                    <a:cubicBezTo>
                      <a:pt x="919544" y="456914"/>
                      <a:pt x="909828" y="455390"/>
                      <a:pt x="897636" y="475583"/>
                    </a:cubicBezTo>
                    <a:cubicBezTo>
                      <a:pt x="895255" y="474536"/>
                      <a:pt x="894683" y="476059"/>
                      <a:pt x="894397" y="478917"/>
                    </a:cubicBezTo>
                    <a:cubicBezTo>
                      <a:pt x="894207" y="484251"/>
                      <a:pt x="887539" y="475393"/>
                      <a:pt x="888682" y="481965"/>
                    </a:cubicBezTo>
                    <a:close/>
                    <a:moveTo>
                      <a:pt x="293465" y="56197"/>
                    </a:moveTo>
                    <a:cubicBezTo>
                      <a:pt x="294513" y="60103"/>
                      <a:pt x="297942" y="59912"/>
                      <a:pt x="299752" y="62103"/>
                    </a:cubicBezTo>
                    <a:cubicBezTo>
                      <a:pt x="301657" y="75628"/>
                      <a:pt x="318802" y="90678"/>
                      <a:pt x="324517" y="84296"/>
                    </a:cubicBezTo>
                    <a:cubicBezTo>
                      <a:pt x="328803" y="91726"/>
                      <a:pt x="321373" y="91726"/>
                      <a:pt x="324040" y="97060"/>
                    </a:cubicBezTo>
                    <a:cubicBezTo>
                      <a:pt x="325088" y="99917"/>
                      <a:pt x="324612" y="99536"/>
                      <a:pt x="323183" y="98869"/>
                    </a:cubicBezTo>
                    <a:cubicBezTo>
                      <a:pt x="317849" y="96965"/>
                      <a:pt x="316325" y="105061"/>
                      <a:pt x="310039" y="96202"/>
                    </a:cubicBezTo>
                    <a:cubicBezTo>
                      <a:pt x="303752" y="96202"/>
                      <a:pt x="298037" y="82677"/>
                      <a:pt x="290989" y="81724"/>
                    </a:cubicBezTo>
                    <a:lnTo>
                      <a:pt x="289846" y="84201"/>
                    </a:lnTo>
                    <a:cubicBezTo>
                      <a:pt x="296704" y="97727"/>
                      <a:pt x="308896" y="98488"/>
                      <a:pt x="308896" y="116967"/>
                    </a:cubicBezTo>
                    <a:cubicBezTo>
                      <a:pt x="310324" y="118396"/>
                      <a:pt x="313372" y="118110"/>
                      <a:pt x="313658" y="121253"/>
                    </a:cubicBezTo>
                    <a:cubicBezTo>
                      <a:pt x="318802" y="124873"/>
                      <a:pt x="323183" y="123349"/>
                      <a:pt x="327755" y="130778"/>
                    </a:cubicBezTo>
                    <a:cubicBezTo>
                      <a:pt x="331851" y="132302"/>
                      <a:pt x="336709" y="137922"/>
                      <a:pt x="340709" y="139827"/>
                    </a:cubicBezTo>
                    <a:cubicBezTo>
                      <a:pt x="340709" y="132683"/>
                      <a:pt x="351187" y="142113"/>
                      <a:pt x="353663" y="145732"/>
                    </a:cubicBezTo>
                    <a:lnTo>
                      <a:pt x="356045" y="147161"/>
                    </a:lnTo>
                    <a:cubicBezTo>
                      <a:pt x="366046" y="137636"/>
                      <a:pt x="346520" y="127540"/>
                      <a:pt x="339566" y="123444"/>
                    </a:cubicBezTo>
                    <a:cubicBezTo>
                      <a:pt x="334042" y="122587"/>
                      <a:pt x="315278" y="114490"/>
                      <a:pt x="320516" y="104394"/>
                    </a:cubicBezTo>
                    <a:cubicBezTo>
                      <a:pt x="330041" y="109442"/>
                      <a:pt x="336995" y="118777"/>
                      <a:pt x="345567" y="118872"/>
                    </a:cubicBezTo>
                    <a:cubicBezTo>
                      <a:pt x="353092" y="126492"/>
                      <a:pt x="357759" y="130397"/>
                      <a:pt x="365570" y="130207"/>
                    </a:cubicBezTo>
                    <a:cubicBezTo>
                      <a:pt x="369475" y="127159"/>
                      <a:pt x="363188" y="122968"/>
                      <a:pt x="360807" y="120682"/>
                    </a:cubicBezTo>
                    <a:cubicBezTo>
                      <a:pt x="362807" y="110585"/>
                      <a:pt x="387001" y="127921"/>
                      <a:pt x="378523" y="106013"/>
                    </a:cubicBezTo>
                    <a:cubicBezTo>
                      <a:pt x="391287" y="104299"/>
                      <a:pt x="412432" y="108871"/>
                      <a:pt x="420338" y="99346"/>
                    </a:cubicBezTo>
                    <a:cubicBezTo>
                      <a:pt x="429863" y="101536"/>
                      <a:pt x="442722" y="104013"/>
                      <a:pt x="426530" y="89821"/>
                    </a:cubicBezTo>
                    <a:cubicBezTo>
                      <a:pt x="411004" y="70771"/>
                      <a:pt x="390239" y="63722"/>
                      <a:pt x="372428" y="52959"/>
                    </a:cubicBezTo>
                    <a:cubicBezTo>
                      <a:pt x="367094" y="52959"/>
                      <a:pt x="361664" y="47625"/>
                      <a:pt x="356616" y="46863"/>
                    </a:cubicBezTo>
                    <a:cubicBezTo>
                      <a:pt x="348681" y="46911"/>
                      <a:pt x="340986" y="44144"/>
                      <a:pt x="334899" y="39052"/>
                    </a:cubicBezTo>
                    <a:cubicBezTo>
                      <a:pt x="335756" y="43148"/>
                      <a:pt x="332994" y="40672"/>
                      <a:pt x="331470" y="41053"/>
                    </a:cubicBezTo>
                    <a:cubicBezTo>
                      <a:pt x="332232" y="46863"/>
                      <a:pt x="327850" y="42767"/>
                      <a:pt x="326707" y="39052"/>
                    </a:cubicBezTo>
                    <a:cubicBezTo>
                      <a:pt x="323469" y="35052"/>
                      <a:pt x="320135" y="43815"/>
                      <a:pt x="318421" y="37433"/>
                    </a:cubicBezTo>
                    <a:cubicBezTo>
                      <a:pt x="315754" y="37433"/>
                      <a:pt x="312706" y="35052"/>
                      <a:pt x="310229" y="35814"/>
                    </a:cubicBezTo>
                    <a:cubicBezTo>
                      <a:pt x="311944" y="40195"/>
                      <a:pt x="313754" y="36290"/>
                      <a:pt x="316039" y="39910"/>
                    </a:cubicBezTo>
                    <a:lnTo>
                      <a:pt x="314896" y="41624"/>
                    </a:lnTo>
                    <a:cubicBezTo>
                      <a:pt x="319945" y="43339"/>
                      <a:pt x="313849" y="46768"/>
                      <a:pt x="318611" y="48673"/>
                    </a:cubicBezTo>
                    <a:cubicBezTo>
                      <a:pt x="319469" y="48673"/>
                      <a:pt x="320326" y="51435"/>
                      <a:pt x="321183" y="52959"/>
                    </a:cubicBezTo>
                    <a:cubicBezTo>
                      <a:pt x="324040" y="60769"/>
                      <a:pt x="332232" y="54959"/>
                      <a:pt x="331375" y="60293"/>
                    </a:cubicBezTo>
                    <a:cubicBezTo>
                      <a:pt x="331375" y="63055"/>
                      <a:pt x="333851" y="62770"/>
                      <a:pt x="334042" y="64960"/>
                    </a:cubicBezTo>
                    <a:cubicBezTo>
                      <a:pt x="342840" y="69376"/>
                      <a:pt x="352197" y="72580"/>
                      <a:pt x="361855" y="74486"/>
                    </a:cubicBezTo>
                    <a:cubicBezTo>
                      <a:pt x="361283" y="86106"/>
                      <a:pt x="337852" y="62484"/>
                      <a:pt x="352330" y="84868"/>
                    </a:cubicBezTo>
                    <a:cubicBezTo>
                      <a:pt x="346329" y="82582"/>
                      <a:pt x="333280" y="57055"/>
                      <a:pt x="330327" y="69914"/>
                    </a:cubicBezTo>
                    <a:cubicBezTo>
                      <a:pt x="331565" y="76962"/>
                      <a:pt x="339852" y="77057"/>
                      <a:pt x="338328" y="84487"/>
                    </a:cubicBezTo>
                    <a:cubicBezTo>
                      <a:pt x="334708" y="76200"/>
                      <a:pt x="327660" y="77057"/>
                      <a:pt x="326803" y="66580"/>
                    </a:cubicBezTo>
                    <a:cubicBezTo>
                      <a:pt x="326326" y="63722"/>
                      <a:pt x="326803" y="60579"/>
                      <a:pt x="323755" y="62293"/>
                    </a:cubicBezTo>
                    <a:cubicBezTo>
                      <a:pt x="319343" y="57599"/>
                      <a:pt x="315565" y="52347"/>
                      <a:pt x="312515" y="46672"/>
                    </a:cubicBezTo>
                    <a:cubicBezTo>
                      <a:pt x="309086" y="45434"/>
                      <a:pt x="306991" y="39433"/>
                      <a:pt x="304324" y="35623"/>
                    </a:cubicBezTo>
                    <a:cubicBezTo>
                      <a:pt x="301657" y="31814"/>
                      <a:pt x="297371" y="33623"/>
                      <a:pt x="296989" y="37243"/>
                    </a:cubicBezTo>
                    <a:cubicBezTo>
                      <a:pt x="291941" y="36100"/>
                      <a:pt x="293561" y="43053"/>
                      <a:pt x="291560" y="45529"/>
                    </a:cubicBezTo>
                    <a:cubicBezTo>
                      <a:pt x="286703" y="44863"/>
                      <a:pt x="293561" y="53340"/>
                      <a:pt x="293465" y="56197"/>
                    </a:cubicBezTo>
                    <a:close/>
                    <a:moveTo>
                      <a:pt x="727234" y="308991"/>
                    </a:moveTo>
                    <a:cubicBezTo>
                      <a:pt x="726091" y="318516"/>
                      <a:pt x="733425" y="321850"/>
                      <a:pt x="737997" y="332899"/>
                    </a:cubicBezTo>
                    <a:cubicBezTo>
                      <a:pt x="733806" y="338614"/>
                      <a:pt x="743807" y="340995"/>
                      <a:pt x="745141" y="347758"/>
                    </a:cubicBezTo>
                    <a:cubicBezTo>
                      <a:pt x="752380" y="360521"/>
                      <a:pt x="754666" y="329946"/>
                      <a:pt x="762572" y="337471"/>
                    </a:cubicBezTo>
                    <a:cubicBezTo>
                      <a:pt x="763472" y="340945"/>
                      <a:pt x="765095" y="344191"/>
                      <a:pt x="767334" y="346996"/>
                    </a:cubicBezTo>
                    <a:cubicBezTo>
                      <a:pt x="765334" y="348710"/>
                      <a:pt x="767334" y="350234"/>
                      <a:pt x="768572" y="351758"/>
                    </a:cubicBezTo>
                    <a:cubicBezTo>
                      <a:pt x="774382" y="361283"/>
                      <a:pt x="774192" y="356235"/>
                      <a:pt x="779145" y="356616"/>
                    </a:cubicBezTo>
                    <a:cubicBezTo>
                      <a:pt x="773212" y="349035"/>
                      <a:pt x="768548" y="340543"/>
                      <a:pt x="765334" y="331470"/>
                    </a:cubicBezTo>
                    <a:cubicBezTo>
                      <a:pt x="774859" y="336232"/>
                      <a:pt x="786003" y="345472"/>
                      <a:pt x="790956" y="334423"/>
                    </a:cubicBezTo>
                    <a:cubicBezTo>
                      <a:pt x="785461" y="328101"/>
                      <a:pt x="778672" y="323034"/>
                      <a:pt x="771049" y="319564"/>
                    </a:cubicBezTo>
                    <a:cubicBezTo>
                      <a:pt x="769715" y="324612"/>
                      <a:pt x="763619" y="311277"/>
                      <a:pt x="760571" y="311658"/>
                    </a:cubicBezTo>
                    <a:cubicBezTo>
                      <a:pt x="759238" y="315754"/>
                      <a:pt x="753999" y="307467"/>
                      <a:pt x="752665" y="312611"/>
                    </a:cubicBezTo>
                    <a:cubicBezTo>
                      <a:pt x="751237" y="315563"/>
                      <a:pt x="747713" y="310991"/>
                      <a:pt x="746379" y="308134"/>
                    </a:cubicBezTo>
                    <a:cubicBezTo>
                      <a:pt x="744093" y="311372"/>
                      <a:pt x="746379" y="315754"/>
                      <a:pt x="745807" y="319564"/>
                    </a:cubicBezTo>
                    <a:cubicBezTo>
                      <a:pt x="739330" y="310896"/>
                      <a:pt x="743998" y="315754"/>
                      <a:pt x="743236" y="310039"/>
                    </a:cubicBezTo>
                    <a:cubicBezTo>
                      <a:pt x="741997" y="311277"/>
                      <a:pt x="741426" y="310610"/>
                      <a:pt x="741521" y="308229"/>
                    </a:cubicBezTo>
                    <a:cubicBezTo>
                      <a:pt x="739140" y="305848"/>
                      <a:pt x="740855" y="314706"/>
                      <a:pt x="738092" y="309182"/>
                    </a:cubicBezTo>
                    <a:cubicBezTo>
                      <a:pt x="741140" y="302895"/>
                      <a:pt x="717518" y="295942"/>
                      <a:pt x="727234" y="308991"/>
                    </a:cubicBezTo>
                    <a:close/>
                    <a:moveTo>
                      <a:pt x="644366" y="513969"/>
                    </a:moveTo>
                    <a:cubicBezTo>
                      <a:pt x="655891" y="515874"/>
                      <a:pt x="661606" y="513969"/>
                      <a:pt x="653891" y="493871"/>
                    </a:cubicBezTo>
                    <a:cubicBezTo>
                      <a:pt x="653129" y="496729"/>
                      <a:pt x="650272" y="488347"/>
                      <a:pt x="649891" y="493109"/>
                    </a:cubicBezTo>
                    <a:cubicBezTo>
                      <a:pt x="647509" y="495871"/>
                      <a:pt x="639699" y="484727"/>
                      <a:pt x="641699" y="494824"/>
                    </a:cubicBezTo>
                    <a:cubicBezTo>
                      <a:pt x="647414" y="507206"/>
                      <a:pt x="632365" y="503111"/>
                      <a:pt x="644366" y="513969"/>
                    </a:cubicBezTo>
                    <a:close/>
                    <a:moveTo>
                      <a:pt x="656844" y="478346"/>
                    </a:moveTo>
                    <a:cubicBezTo>
                      <a:pt x="657133" y="478769"/>
                      <a:pt x="657388" y="479215"/>
                      <a:pt x="657606" y="479679"/>
                    </a:cubicBezTo>
                    <a:cubicBezTo>
                      <a:pt x="655987" y="481108"/>
                      <a:pt x="656082" y="490347"/>
                      <a:pt x="658463" y="491680"/>
                    </a:cubicBezTo>
                    <a:cubicBezTo>
                      <a:pt x="663416" y="493395"/>
                      <a:pt x="659130" y="499682"/>
                      <a:pt x="663321" y="501205"/>
                    </a:cubicBezTo>
                    <a:cubicBezTo>
                      <a:pt x="666940" y="499586"/>
                      <a:pt x="667893" y="505682"/>
                      <a:pt x="668274" y="509969"/>
                    </a:cubicBezTo>
                    <a:cubicBezTo>
                      <a:pt x="669607" y="516160"/>
                      <a:pt x="661511" y="508349"/>
                      <a:pt x="663226" y="515493"/>
                    </a:cubicBezTo>
                    <a:cubicBezTo>
                      <a:pt x="664940" y="520827"/>
                      <a:pt x="658749" y="516446"/>
                      <a:pt x="660559" y="521494"/>
                    </a:cubicBezTo>
                    <a:cubicBezTo>
                      <a:pt x="668655" y="526256"/>
                      <a:pt x="660559" y="526637"/>
                      <a:pt x="661702" y="531590"/>
                    </a:cubicBezTo>
                    <a:cubicBezTo>
                      <a:pt x="664750" y="534162"/>
                      <a:pt x="668750" y="537686"/>
                      <a:pt x="671798" y="536067"/>
                    </a:cubicBezTo>
                    <a:cubicBezTo>
                      <a:pt x="676561" y="534257"/>
                      <a:pt x="684086" y="545592"/>
                      <a:pt x="687133" y="538544"/>
                    </a:cubicBezTo>
                    <a:lnTo>
                      <a:pt x="684943" y="536924"/>
                    </a:lnTo>
                    <a:cubicBezTo>
                      <a:pt x="689515" y="534734"/>
                      <a:pt x="691229" y="529304"/>
                      <a:pt x="683800" y="525113"/>
                    </a:cubicBezTo>
                    <a:cubicBezTo>
                      <a:pt x="681895" y="520351"/>
                      <a:pt x="681609" y="516350"/>
                      <a:pt x="679990" y="511588"/>
                    </a:cubicBezTo>
                    <a:cubicBezTo>
                      <a:pt x="678371" y="508730"/>
                      <a:pt x="675418" y="505968"/>
                      <a:pt x="676465" y="502063"/>
                    </a:cubicBezTo>
                    <a:cubicBezTo>
                      <a:pt x="674846" y="499777"/>
                      <a:pt x="672941" y="495300"/>
                      <a:pt x="670370" y="494062"/>
                    </a:cubicBezTo>
                    <a:cubicBezTo>
                      <a:pt x="678656" y="479965"/>
                      <a:pt x="671322" y="488156"/>
                      <a:pt x="668274" y="474250"/>
                    </a:cubicBezTo>
                    <a:cubicBezTo>
                      <a:pt x="668274" y="470821"/>
                      <a:pt x="664940" y="474250"/>
                      <a:pt x="663512" y="470535"/>
                    </a:cubicBezTo>
                    <a:cubicBezTo>
                      <a:pt x="662083" y="466820"/>
                      <a:pt x="660178" y="469297"/>
                      <a:pt x="660178" y="470535"/>
                    </a:cubicBezTo>
                    <a:cubicBezTo>
                      <a:pt x="661416" y="476155"/>
                      <a:pt x="653891" y="473107"/>
                      <a:pt x="657130" y="478346"/>
                    </a:cubicBezTo>
                    <a:close/>
                    <a:moveTo>
                      <a:pt x="1391507" y="1468946"/>
                    </a:moveTo>
                    <a:cubicBezTo>
                      <a:pt x="1387412" y="1469993"/>
                      <a:pt x="1387888" y="1464659"/>
                      <a:pt x="1385221" y="1460087"/>
                    </a:cubicBezTo>
                    <a:cubicBezTo>
                      <a:pt x="1380077" y="1462945"/>
                      <a:pt x="1377124" y="1470089"/>
                      <a:pt x="1383506" y="1480185"/>
                    </a:cubicBezTo>
                    <a:cubicBezTo>
                      <a:pt x="1379982" y="1491329"/>
                      <a:pt x="1390269" y="1491329"/>
                      <a:pt x="1390745" y="1480185"/>
                    </a:cubicBezTo>
                    <a:cubicBezTo>
                      <a:pt x="1391412" y="1475708"/>
                      <a:pt x="1401604" y="1474089"/>
                      <a:pt x="1391793" y="1468469"/>
                    </a:cubicBezTo>
                    <a:close/>
                    <a:moveTo>
                      <a:pt x="1204913" y="1154621"/>
                    </a:moveTo>
                    <a:cubicBezTo>
                      <a:pt x="1209484" y="1156811"/>
                      <a:pt x="1206627" y="1162717"/>
                      <a:pt x="1209580" y="1167098"/>
                    </a:cubicBezTo>
                    <a:cubicBezTo>
                      <a:pt x="1215295" y="1177671"/>
                      <a:pt x="1228630" y="1180529"/>
                      <a:pt x="1233202" y="1193483"/>
                    </a:cubicBezTo>
                    <a:cubicBezTo>
                      <a:pt x="1228534" y="1209294"/>
                      <a:pt x="1234059" y="1205579"/>
                      <a:pt x="1244917" y="1215485"/>
                    </a:cubicBezTo>
                    <a:cubicBezTo>
                      <a:pt x="1249489" y="1231011"/>
                      <a:pt x="1256157" y="1213199"/>
                      <a:pt x="1261777" y="1221581"/>
                    </a:cubicBezTo>
                    <a:cubicBezTo>
                      <a:pt x="1273588" y="1242917"/>
                      <a:pt x="1286256" y="1255776"/>
                      <a:pt x="1270825" y="1222343"/>
                    </a:cubicBezTo>
                    <a:cubicBezTo>
                      <a:pt x="1273683" y="1207389"/>
                      <a:pt x="1244156" y="1183196"/>
                      <a:pt x="1233297" y="1169670"/>
                    </a:cubicBezTo>
                    <a:cubicBezTo>
                      <a:pt x="1228630" y="1163669"/>
                      <a:pt x="1222629" y="1177290"/>
                      <a:pt x="1218724" y="1166717"/>
                    </a:cubicBezTo>
                    <a:cubicBezTo>
                      <a:pt x="1219295" y="1152239"/>
                      <a:pt x="1207961" y="1143381"/>
                      <a:pt x="1202722" y="1151287"/>
                    </a:cubicBezTo>
                    <a:cubicBezTo>
                      <a:pt x="1203770" y="1151858"/>
                      <a:pt x="1204627" y="1153858"/>
                      <a:pt x="1205198" y="1154049"/>
                    </a:cubicBezTo>
                    <a:close/>
                    <a:moveTo>
                      <a:pt x="1376363" y="1477994"/>
                    </a:moveTo>
                    <a:cubicBezTo>
                      <a:pt x="1368266" y="1470565"/>
                      <a:pt x="1369695" y="1480185"/>
                      <a:pt x="1365504" y="1483043"/>
                    </a:cubicBezTo>
                    <a:cubicBezTo>
                      <a:pt x="1361123" y="1488758"/>
                      <a:pt x="1351788" y="1483519"/>
                      <a:pt x="1349216" y="1492568"/>
                    </a:cubicBezTo>
                    <a:cubicBezTo>
                      <a:pt x="1347025" y="1497235"/>
                      <a:pt x="1353217" y="1502093"/>
                      <a:pt x="1352740" y="1508284"/>
                    </a:cubicBezTo>
                    <a:cubicBezTo>
                      <a:pt x="1354741" y="1510856"/>
                      <a:pt x="1355693" y="1506760"/>
                      <a:pt x="1357979" y="1508284"/>
                    </a:cubicBezTo>
                    <a:cubicBezTo>
                      <a:pt x="1362932" y="1507617"/>
                      <a:pt x="1390364" y="1486186"/>
                      <a:pt x="1376458" y="1477423"/>
                    </a:cubicBezTo>
                    <a:close/>
                    <a:moveTo>
                      <a:pt x="1239203" y="942975"/>
                    </a:moveTo>
                    <a:cubicBezTo>
                      <a:pt x="1239679" y="947357"/>
                      <a:pt x="1232059" y="954977"/>
                      <a:pt x="1230916" y="947642"/>
                    </a:cubicBezTo>
                    <a:cubicBezTo>
                      <a:pt x="1230890" y="946748"/>
                      <a:pt x="1230144" y="946045"/>
                      <a:pt x="1229251" y="946070"/>
                    </a:cubicBezTo>
                    <a:cubicBezTo>
                      <a:pt x="1229036" y="946076"/>
                      <a:pt x="1228825" y="946125"/>
                      <a:pt x="1228630" y="946214"/>
                    </a:cubicBezTo>
                    <a:cubicBezTo>
                      <a:pt x="1226915" y="948023"/>
                      <a:pt x="1226534" y="958215"/>
                      <a:pt x="1222439" y="951738"/>
                    </a:cubicBezTo>
                    <a:cubicBezTo>
                      <a:pt x="1216628" y="947642"/>
                      <a:pt x="1196149" y="945547"/>
                      <a:pt x="1206532" y="959929"/>
                    </a:cubicBezTo>
                    <a:cubicBezTo>
                      <a:pt x="1210342" y="959072"/>
                      <a:pt x="1214342" y="963168"/>
                      <a:pt x="1217962" y="965073"/>
                    </a:cubicBezTo>
                    <a:cubicBezTo>
                      <a:pt x="1217962" y="962215"/>
                      <a:pt x="1218819" y="963263"/>
                      <a:pt x="1219772" y="965073"/>
                    </a:cubicBezTo>
                    <a:cubicBezTo>
                      <a:pt x="1221296" y="964311"/>
                      <a:pt x="1218533" y="961073"/>
                      <a:pt x="1218057" y="958977"/>
                    </a:cubicBezTo>
                    <a:cubicBezTo>
                      <a:pt x="1223010" y="957262"/>
                      <a:pt x="1220248" y="966692"/>
                      <a:pt x="1225010" y="966692"/>
                    </a:cubicBezTo>
                    <a:cubicBezTo>
                      <a:pt x="1230473" y="965337"/>
                      <a:pt x="1236238" y="965943"/>
                      <a:pt x="1241298" y="968407"/>
                    </a:cubicBezTo>
                    <a:cubicBezTo>
                      <a:pt x="1251109" y="968597"/>
                      <a:pt x="1251871" y="905637"/>
                      <a:pt x="1239298" y="942403"/>
                    </a:cubicBezTo>
                    <a:close/>
                    <a:moveTo>
                      <a:pt x="1243489" y="928783"/>
                    </a:moveTo>
                    <a:cubicBezTo>
                      <a:pt x="1246156" y="929735"/>
                      <a:pt x="1247299" y="926211"/>
                      <a:pt x="1243489" y="923639"/>
                    </a:cubicBezTo>
                    <a:cubicBezTo>
                      <a:pt x="1248347" y="922591"/>
                      <a:pt x="1252061" y="933164"/>
                      <a:pt x="1255871" y="930116"/>
                    </a:cubicBezTo>
                    <a:cubicBezTo>
                      <a:pt x="1259681" y="927068"/>
                      <a:pt x="1265396" y="932783"/>
                      <a:pt x="1265396" y="924687"/>
                    </a:cubicBezTo>
                    <a:cubicBezTo>
                      <a:pt x="1255871" y="920115"/>
                      <a:pt x="1255871" y="915829"/>
                      <a:pt x="1249680" y="905637"/>
                    </a:cubicBezTo>
                    <a:cubicBezTo>
                      <a:pt x="1246727" y="905637"/>
                      <a:pt x="1249680" y="915829"/>
                      <a:pt x="1246061" y="917257"/>
                    </a:cubicBezTo>
                    <a:cubicBezTo>
                      <a:pt x="1242620" y="918414"/>
                      <a:pt x="1240768" y="922140"/>
                      <a:pt x="1241924" y="925581"/>
                    </a:cubicBezTo>
                    <a:cubicBezTo>
                      <a:pt x="1242259" y="926578"/>
                      <a:pt x="1242828" y="927480"/>
                      <a:pt x="1243584" y="928211"/>
                    </a:cubicBezTo>
                    <a:close/>
                    <a:moveTo>
                      <a:pt x="1253014" y="846773"/>
                    </a:moveTo>
                    <a:lnTo>
                      <a:pt x="1251775" y="846106"/>
                    </a:lnTo>
                    <a:cubicBezTo>
                      <a:pt x="1246537" y="856869"/>
                      <a:pt x="1253966" y="885539"/>
                      <a:pt x="1249489" y="896493"/>
                    </a:cubicBezTo>
                    <a:cubicBezTo>
                      <a:pt x="1248728" y="901256"/>
                      <a:pt x="1251204" y="902208"/>
                      <a:pt x="1253776" y="901636"/>
                    </a:cubicBezTo>
                    <a:cubicBezTo>
                      <a:pt x="1256252" y="899351"/>
                      <a:pt x="1248537" y="888968"/>
                      <a:pt x="1253014" y="889159"/>
                    </a:cubicBezTo>
                    <a:cubicBezTo>
                      <a:pt x="1253014" y="888016"/>
                      <a:pt x="1252442" y="885825"/>
                      <a:pt x="1254157" y="886682"/>
                    </a:cubicBezTo>
                    <a:cubicBezTo>
                      <a:pt x="1255014" y="881158"/>
                      <a:pt x="1261967" y="889730"/>
                      <a:pt x="1257681" y="876205"/>
                    </a:cubicBezTo>
                    <a:cubicBezTo>
                      <a:pt x="1255529" y="869704"/>
                      <a:pt x="1254719" y="862835"/>
                      <a:pt x="1255300" y="856012"/>
                    </a:cubicBezTo>
                    <a:cubicBezTo>
                      <a:pt x="1253684" y="853010"/>
                      <a:pt x="1253210" y="849525"/>
                      <a:pt x="1253966" y="846201"/>
                    </a:cubicBezTo>
                    <a:close/>
                    <a:moveTo>
                      <a:pt x="1154239" y="1083374"/>
                    </a:moveTo>
                    <a:cubicBezTo>
                      <a:pt x="1142905" y="1068133"/>
                      <a:pt x="1145381" y="1077563"/>
                      <a:pt x="1137095" y="1079659"/>
                    </a:cubicBezTo>
                    <a:cubicBezTo>
                      <a:pt x="1129951" y="1078230"/>
                      <a:pt x="1125855" y="1090517"/>
                      <a:pt x="1116521" y="1083374"/>
                    </a:cubicBezTo>
                    <a:lnTo>
                      <a:pt x="1116044" y="1081850"/>
                    </a:lnTo>
                    <a:cubicBezTo>
                      <a:pt x="1110806" y="1089660"/>
                      <a:pt x="1120997" y="1116425"/>
                      <a:pt x="1129856" y="1120807"/>
                    </a:cubicBezTo>
                    <a:cubicBezTo>
                      <a:pt x="1143476" y="1133189"/>
                      <a:pt x="1142714" y="1129570"/>
                      <a:pt x="1148906" y="1117949"/>
                    </a:cubicBezTo>
                    <a:cubicBezTo>
                      <a:pt x="1157002" y="1100137"/>
                      <a:pt x="1157859" y="1123855"/>
                      <a:pt x="1149763" y="1092994"/>
                    </a:cubicBezTo>
                    <a:cubicBezTo>
                      <a:pt x="1151668" y="1089374"/>
                      <a:pt x="1161479" y="1090422"/>
                      <a:pt x="1154716" y="1082802"/>
                    </a:cubicBezTo>
                    <a:close/>
                    <a:moveTo>
                      <a:pt x="721042" y="615315"/>
                    </a:moveTo>
                    <a:cubicBezTo>
                      <a:pt x="721709" y="607695"/>
                      <a:pt x="714565" y="610553"/>
                      <a:pt x="714470" y="613029"/>
                    </a:cubicBezTo>
                    <a:cubicBezTo>
                      <a:pt x="718756" y="619220"/>
                      <a:pt x="711422" y="627412"/>
                      <a:pt x="716280" y="634175"/>
                    </a:cubicBezTo>
                    <a:cubicBezTo>
                      <a:pt x="725424" y="639032"/>
                      <a:pt x="721042" y="622268"/>
                      <a:pt x="721042" y="615315"/>
                    </a:cubicBezTo>
                    <a:close/>
                    <a:moveTo>
                      <a:pt x="734378" y="660940"/>
                    </a:moveTo>
                    <a:cubicBezTo>
                      <a:pt x="734378" y="664940"/>
                      <a:pt x="743045" y="664559"/>
                      <a:pt x="740950" y="660463"/>
                    </a:cubicBezTo>
                    <a:cubicBezTo>
                      <a:pt x="735997" y="649510"/>
                      <a:pt x="735616" y="654463"/>
                      <a:pt x="734378" y="660654"/>
                    </a:cubicBezTo>
                    <a:close/>
                    <a:moveTo>
                      <a:pt x="1443133" y="858203"/>
                    </a:moveTo>
                    <a:cubicBezTo>
                      <a:pt x="1435989" y="840772"/>
                      <a:pt x="1427798" y="851916"/>
                      <a:pt x="1425416" y="842010"/>
                    </a:cubicBezTo>
                    <a:cubicBezTo>
                      <a:pt x="1426178" y="831914"/>
                      <a:pt x="1414177" y="827627"/>
                      <a:pt x="1413510" y="819626"/>
                    </a:cubicBezTo>
                    <a:cubicBezTo>
                      <a:pt x="1407782" y="816521"/>
                      <a:pt x="1403556" y="811230"/>
                      <a:pt x="1401794" y="804958"/>
                    </a:cubicBezTo>
                    <a:cubicBezTo>
                      <a:pt x="1394650" y="801433"/>
                      <a:pt x="1389983" y="791147"/>
                      <a:pt x="1382744" y="789051"/>
                    </a:cubicBezTo>
                    <a:cubicBezTo>
                      <a:pt x="1378744" y="785622"/>
                      <a:pt x="1369409" y="778097"/>
                      <a:pt x="1365695" y="779526"/>
                    </a:cubicBezTo>
                    <a:cubicBezTo>
                      <a:pt x="1361599" y="778574"/>
                      <a:pt x="1358646" y="768096"/>
                      <a:pt x="1353883" y="772001"/>
                    </a:cubicBezTo>
                    <a:cubicBezTo>
                      <a:pt x="1351598" y="780955"/>
                      <a:pt x="1331119" y="754094"/>
                      <a:pt x="1329881" y="765905"/>
                    </a:cubicBezTo>
                    <a:cubicBezTo>
                      <a:pt x="1329881" y="758952"/>
                      <a:pt x="1324547" y="758666"/>
                      <a:pt x="1323308" y="753904"/>
                    </a:cubicBezTo>
                    <a:cubicBezTo>
                      <a:pt x="1319974" y="728662"/>
                      <a:pt x="1297686" y="739140"/>
                      <a:pt x="1289114" y="720566"/>
                    </a:cubicBezTo>
                    <a:cubicBezTo>
                      <a:pt x="1286351" y="719995"/>
                      <a:pt x="1284161" y="716090"/>
                      <a:pt x="1282541" y="713708"/>
                    </a:cubicBezTo>
                    <a:cubicBezTo>
                      <a:pt x="1277207" y="710756"/>
                      <a:pt x="1281208" y="709803"/>
                      <a:pt x="1280922" y="706374"/>
                    </a:cubicBezTo>
                    <a:cubicBezTo>
                      <a:pt x="1267873" y="694658"/>
                      <a:pt x="1269778" y="714947"/>
                      <a:pt x="1261872" y="694753"/>
                    </a:cubicBezTo>
                    <a:cubicBezTo>
                      <a:pt x="1260824" y="688848"/>
                      <a:pt x="1253681" y="688753"/>
                      <a:pt x="1250537" y="683705"/>
                    </a:cubicBezTo>
                    <a:cubicBezTo>
                      <a:pt x="1247013" y="680085"/>
                      <a:pt x="1244917" y="684467"/>
                      <a:pt x="1241012" y="680180"/>
                    </a:cubicBezTo>
                    <a:cubicBezTo>
                      <a:pt x="1242060" y="681609"/>
                      <a:pt x="1237583" y="681038"/>
                      <a:pt x="1241012" y="683609"/>
                    </a:cubicBezTo>
                    <a:cubicBezTo>
                      <a:pt x="1247680" y="697040"/>
                      <a:pt x="1229487" y="689324"/>
                      <a:pt x="1226534" y="681419"/>
                    </a:cubicBezTo>
                    <a:cubicBezTo>
                      <a:pt x="1221296" y="678466"/>
                      <a:pt x="1218724" y="682657"/>
                      <a:pt x="1213485" y="673989"/>
                    </a:cubicBezTo>
                    <a:cubicBezTo>
                      <a:pt x="1209675" y="670084"/>
                      <a:pt x="1211389" y="680466"/>
                      <a:pt x="1207294" y="678180"/>
                    </a:cubicBezTo>
                    <a:cubicBezTo>
                      <a:pt x="1190720" y="669703"/>
                      <a:pt x="1202531" y="652082"/>
                      <a:pt x="1192339" y="642938"/>
                    </a:cubicBezTo>
                    <a:cubicBezTo>
                      <a:pt x="1172242" y="626555"/>
                      <a:pt x="1183862" y="634270"/>
                      <a:pt x="1169575" y="635984"/>
                    </a:cubicBezTo>
                    <a:cubicBezTo>
                      <a:pt x="1161277" y="630316"/>
                      <a:pt x="1154213" y="623026"/>
                      <a:pt x="1148810" y="614553"/>
                    </a:cubicBezTo>
                    <a:lnTo>
                      <a:pt x="1141762" y="610553"/>
                    </a:lnTo>
                    <a:cubicBezTo>
                      <a:pt x="1141000" y="613315"/>
                      <a:pt x="1138619" y="609600"/>
                      <a:pt x="1137095" y="609409"/>
                    </a:cubicBezTo>
                    <a:cubicBezTo>
                      <a:pt x="1133380" y="611124"/>
                      <a:pt x="1134713" y="607409"/>
                      <a:pt x="1132618" y="603790"/>
                    </a:cubicBezTo>
                    <a:cubicBezTo>
                      <a:pt x="1129379" y="607505"/>
                      <a:pt x="1125379" y="597884"/>
                      <a:pt x="1119759" y="595884"/>
                    </a:cubicBezTo>
                    <a:cubicBezTo>
                      <a:pt x="1138809" y="590931"/>
                      <a:pt x="1138809" y="574357"/>
                      <a:pt x="1112234" y="562928"/>
                    </a:cubicBezTo>
                    <a:cubicBezTo>
                      <a:pt x="1106710" y="562928"/>
                      <a:pt x="1107567" y="556546"/>
                      <a:pt x="1103566" y="553403"/>
                    </a:cubicBezTo>
                    <a:cubicBezTo>
                      <a:pt x="1099566" y="550259"/>
                      <a:pt x="1100709" y="544830"/>
                      <a:pt x="1098232" y="541115"/>
                    </a:cubicBezTo>
                    <a:cubicBezTo>
                      <a:pt x="1087469" y="532448"/>
                      <a:pt x="1086231" y="548450"/>
                      <a:pt x="1078611" y="544354"/>
                    </a:cubicBezTo>
                    <a:cubicBezTo>
                      <a:pt x="1080135" y="549497"/>
                      <a:pt x="1076611" y="545306"/>
                      <a:pt x="1074134" y="544354"/>
                    </a:cubicBezTo>
                    <a:cubicBezTo>
                      <a:pt x="1068610" y="545211"/>
                      <a:pt x="1063181" y="534829"/>
                      <a:pt x="1058323" y="537686"/>
                    </a:cubicBezTo>
                    <a:cubicBezTo>
                      <a:pt x="1014317" y="523399"/>
                      <a:pt x="1049941" y="560642"/>
                      <a:pt x="1013460" y="535972"/>
                    </a:cubicBezTo>
                    <a:cubicBezTo>
                      <a:pt x="1012412" y="538829"/>
                      <a:pt x="1007650" y="532828"/>
                      <a:pt x="1009745" y="540544"/>
                    </a:cubicBezTo>
                    <a:cubicBezTo>
                      <a:pt x="1008507" y="545116"/>
                      <a:pt x="1011174" y="545782"/>
                      <a:pt x="1014603" y="550069"/>
                    </a:cubicBezTo>
                    <a:cubicBezTo>
                      <a:pt x="1021461" y="574167"/>
                      <a:pt x="992410" y="523875"/>
                      <a:pt x="996601" y="545021"/>
                    </a:cubicBezTo>
                    <a:cubicBezTo>
                      <a:pt x="993934" y="541306"/>
                      <a:pt x="989838" y="540734"/>
                      <a:pt x="993362" y="546640"/>
                    </a:cubicBezTo>
                    <a:cubicBezTo>
                      <a:pt x="995267" y="549021"/>
                      <a:pt x="999268" y="551783"/>
                      <a:pt x="999268" y="555212"/>
                    </a:cubicBezTo>
                    <a:cubicBezTo>
                      <a:pt x="986790" y="544640"/>
                      <a:pt x="985361" y="551593"/>
                      <a:pt x="987552" y="532162"/>
                    </a:cubicBezTo>
                    <a:cubicBezTo>
                      <a:pt x="983551" y="533495"/>
                      <a:pt x="985838" y="542830"/>
                      <a:pt x="978598" y="536638"/>
                    </a:cubicBezTo>
                    <a:cubicBezTo>
                      <a:pt x="975360" y="537305"/>
                      <a:pt x="981075" y="541306"/>
                      <a:pt x="979170" y="545592"/>
                    </a:cubicBezTo>
                    <a:cubicBezTo>
                      <a:pt x="977360" y="543211"/>
                      <a:pt x="973836" y="542544"/>
                      <a:pt x="974693" y="538353"/>
                    </a:cubicBezTo>
                    <a:cubicBezTo>
                      <a:pt x="971836" y="534162"/>
                      <a:pt x="974693" y="534067"/>
                      <a:pt x="974693" y="531019"/>
                    </a:cubicBezTo>
                    <a:cubicBezTo>
                      <a:pt x="979170" y="520636"/>
                      <a:pt x="959930" y="509492"/>
                      <a:pt x="959358" y="522161"/>
                    </a:cubicBezTo>
                    <a:cubicBezTo>
                      <a:pt x="960977" y="529400"/>
                      <a:pt x="951357" y="524732"/>
                      <a:pt x="954119" y="529971"/>
                    </a:cubicBezTo>
                    <a:cubicBezTo>
                      <a:pt x="958405" y="533972"/>
                      <a:pt x="951929" y="537020"/>
                      <a:pt x="953453" y="542353"/>
                    </a:cubicBezTo>
                    <a:cubicBezTo>
                      <a:pt x="963835" y="546926"/>
                      <a:pt x="959739" y="570928"/>
                      <a:pt x="953453" y="548545"/>
                    </a:cubicBezTo>
                    <a:cubicBezTo>
                      <a:pt x="945737" y="542258"/>
                      <a:pt x="938498" y="526732"/>
                      <a:pt x="930592" y="524637"/>
                    </a:cubicBezTo>
                    <a:cubicBezTo>
                      <a:pt x="926211" y="527590"/>
                      <a:pt x="918972" y="507397"/>
                      <a:pt x="917638" y="517017"/>
                    </a:cubicBezTo>
                    <a:cubicBezTo>
                      <a:pt x="922306" y="522923"/>
                      <a:pt x="931926" y="535210"/>
                      <a:pt x="922211" y="535019"/>
                    </a:cubicBezTo>
                    <a:cubicBezTo>
                      <a:pt x="922211" y="530543"/>
                      <a:pt x="918686" y="527304"/>
                      <a:pt x="916400" y="527590"/>
                    </a:cubicBezTo>
                    <a:cubicBezTo>
                      <a:pt x="912400" y="531590"/>
                      <a:pt x="906875" y="521208"/>
                      <a:pt x="902589" y="524828"/>
                    </a:cubicBezTo>
                    <a:cubicBezTo>
                      <a:pt x="898303" y="528447"/>
                      <a:pt x="898779" y="515303"/>
                      <a:pt x="895064" y="516541"/>
                    </a:cubicBezTo>
                    <a:cubicBezTo>
                      <a:pt x="884111" y="508159"/>
                      <a:pt x="868013" y="527209"/>
                      <a:pt x="864584" y="513017"/>
                    </a:cubicBezTo>
                    <a:cubicBezTo>
                      <a:pt x="857440" y="503492"/>
                      <a:pt x="872490" y="514255"/>
                      <a:pt x="867537" y="502158"/>
                    </a:cubicBezTo>
                    <a:lnTo>
                      <a:pt x="858012" y="496729"/>
                    </a:lnTo>
                    <a:cubicBezTo>
                      <a:pt x="859917" y="502444"/>
                      <a:pt x="856202" y="505111"/>
                      <a:pt x="859441" y="511111"/>
                    </a:cubicBezTo>
                    <a:cubicBezTo>
                      <a:pt x="860712" y="512733"/>
                      <a:pt x="860712" y="515014"/>
                      <a:pt x="859441" y="516636"/>
                    </a:cubicBezTo>
                    <a:cubicBezTo>
                      <a:pt x="856012" y="519208"/>
                      <a:pt x="851630" y="507873"/>
                      <a:pt x="848106" y="512445"/>
                    </a:cubicBezTo>
                    <a:cubicBezTo>
                      <a:pt x="837247" y="508921"/>
                      <a:pt x="846106" y="533686"/>
                      <a:pt x="830961" y="512445"/>
                    </a:cubicBezTo>
                    <a:cubicBezTo>
                      <a:pt x="821436" y="506159"/>
                      <a:pt x="832295" y="519970"/>
                      <a:pt x="831628" y="521970"/>
                    </a:cubicBezTo>
                    <a:cubicBezTo>
                      <a:pt x="817912" y="518827"/>
                      <a:pt x="823531" y="497872"/>
                      <a:pt x="813245" y="487490"/>
                    </a:cubicBezTo>
                    <a:cubicBezTo>
                      <a:pt x="822293" y="493681"/>
                      <a:pt x="847725" y="522256"/>
                      <a:pt x="846011" y="499396"/>
                    </a:cubicBezTo>
                    <a:cubicBezTo>
                      <a:pt x="838200" y="481584"/>
                      <a:pt x="818864" y="470821"/>
                      <a:pt x="810673" y="457200"/>
                    </a:cubicBezTo>
                    <a:lnTo>
                      <a:pt x="808291" y="455867"/>
                    </a:lnTo>
                    <a:cubicBezTo>
                      <a:pt x="807815" y="458629"/>
                      <a:pt x="805910" y="455867"/>
                      <a:pt x="804767" y="455867"/>
                    </a:cubicBezTo>
                    <a:cubicBezTo>
                      <a:pt x="804196" y="453580"/>
                      <a:pt x="802672" y="452723"/>
                      <a:pt x="801338" y="451485"/>
                    </a:cubicBezTo>
                    <a:cubicBezTo>
                      <a:pt x="802735" y="450623"/>
                      <a:pt x="804368" y="450223"/>
                      <a:pt x="806005" y="450342"/>
                    </a:cubicBezTo>
                    <a:cubicBezTo>
                      <a:pt x="803624" y="443579"/>
                      <a:pt x="793051" y="432054"/>
                      <a:pt x="789908" y="436436"/>
                    </a:cubicBezTo>
                    <a:cubicBezTo>
                      <a:pt x="789908" y="436436"/>
                      <a:pt x="789241" y="438340"/>
                      <a:pt x="788194" y="435388"/>
                    </a:cubicBezTo>
                    <a:cubicBezTo>
                      <a:pt x="780479" y="422053"/>
                      <a:pt x="769144" y="433388"/>
                      <a:pt x="761905" y="431102"/>
                    </a:cubicBezTo>
                    <a:cubicBezTo>
                      <a:pt x="762190" y="427566"/>
                      <a:pt x="759967" y="424312"/>
                      <a:pt x="756571" y="423291"/>
                    </a:cubicBezTo>
                    <a:cubicBezTo>
                      <a:pt x="758095" y="430625"/>
                      <a:pt x="741997" y="421005"/>
                      <a:pt x="751808" y="431006"/>
                    </a:cubicBezTo>
                    <a:cubicBezTo>
                      <a:pt x="750475" y="437102"/>
                      <a:pt x="747046" y="430054"/>
                      <a:pt x="744760" y="425958"/>
                    </a:cubicBezTo>
                    <a:cubicBezTo>
                      <a:pt x="743432" y="427148"/>
                      <a:pt x="741877" y="428055"/>
                      <a:pt x="740188" y="428625"/>
                    </a:cubicBezTo>
                    <a:cubicBezTo>
                      <a:pt x="747808" y="439674"/>
                      <a:pt x="733234" y="443579"/>
                      <a:pt x="731615" y="449961"/>
                    </a:cubicBezTo>
                    <a:cubicBezTo>
                      <a:pt x="731615" y="455390"/>
                      <a:pt x="727615" y="452438"/>
                      <a:pt x="725996" y="455009"/>
                    </a:cubicBezTo>
                    <a:cubicBezTo>
                      <a:pt x="725996" y="456057"/>
                      <a:pt x="728377" y="458438"/>
                      <a:pt x="725996" y="457390"/>
                    </a:cubicBezTo>
                    <a:cubicBezTo>
                      <a:pt x="710374" y="460629"/>
                      <a:pt x="692277" y="466915"/>
                      <a:pt x="708088" y="499015"/>
                    </a:cubicBezTo>
                    <a:cubicBezTo>
                      <a:pt x="729996" y="513778"/>
                      <a:pt x="722852" y="479965"/>
                      <a:pt x="734949" y="537115"/>
                    </a:cubicBezTo>
                    <a:cubicBezTo>
                      <a:pt x="736640" y="538277"/>
                      <a:pt x="738953" y="537848"/>
                      <a:pt x="740114" y="536157"/>
                    </a:cubicBezTo>
                    <a:cubicBezTo>
                      <a:pt x="740371" y="535783"/>
                      <a:pt x="740558" y="535365"/>
                      <a:pt x="740664" y="534924"/>
                    </a:cubicBezTo>
                    <a:cubicBezTo>
                      <a:pt x="743712" y="534924"/>
                      <a:pt x="751141" y="541211"/>
                      <a:pt x="749713" y="532352"/>
                    </a:cubicBezTo>
                    <a:cubicBezTo>
                      <a:pt x="745522" y="517017"/>
                      <a:pt x="765905" y="519398"/>
                      <a:pt x="751141" y="501205"/>
                    </a:cubicBezTo>
                    <a:cubicBezTo>
                      <a:pt x="748951" y="480155"/>
                      <a:pt x="768858" y="491014"/>
                      <a:pt x="768667" y="473678"/>
                    </a:cubicBezTo>
                    <a:cubicBezTo>
                      <a:pt x="785241" y="470725"/>
                      <a:pt x="787051" y="493205"/>
                      <a:pt x="771049" y="489204"/>
                    </a:cubicBezTo>
                    <a:cubicBezTo>
                      <a:pt x="762572" y="500348"/>
                      <a:pt x="770287" y="498729"/>
                      <a:pt x="766381" y="513112"/>
                    </a:cubicBezTo>
                    <a:cubicBezTo>
                      <a:pt x="776669" y="530161"/>
                      <a:pt x="791432" y="519494"/>
                      <a:pt x="799338" y="537305"/>
                    </a:cubicBezTo>
                    <a:cubicBezTo>
                      <a:pt x="792194" y="539877"/>
                      <a:pt x="784765" y="531400"/>
                      <a:pt x="776954" y="528638"/>
                    </a:cubicBezTo>
                    <a:cubicBezTo>
                      <a:pt x="773049" y="525113"/>
                      <a:pt x="769620" y="534638"/>
                      <a:pt x="773430" y="536829"/>
                    </a:cubicBezTo>
                    <a:cubicBezTo>
                      <a:pt x="775430" y="536829"/>
                      <a:pt x="777526" y="536829"/>
                      <a:pt x="779240" y="541020"/>
                    </a:cubicBezTo>
                    <a:cubicBezTo>
                      <a:pt x="776002" y="560070"/>
                      <a:pt x="766286" y="515493"/>
                      <a:pt x="765143" y="551498"/>
                    </a:cubicBezTo>
                    <a:cubicBezTo>
                      <a:pt x="765143" y="555307"/>
                      <a:pt x="765143" y="557403"/>
                      <a:pt x="761809" y="556546"/>
                    </a:cubicBezTo>
                    <a:cubicBezTo>
                      <a:pt x="760666" y="556546"/>
                      <a:pt x="757999" y="556546"/>
                      <a:pt x="757142" y="555688"/>
                    </a:cubicBezTo>
                    <a:cubicBezTo>
                      <a:pt x="750665" y="543497"/>
                      <a:pt x="744950" y="554450"/>
                      <a:pt x="738092" y="546163"/>
                    </a:cubicBezTo>
                    <a:cubicBezTo>
                      <a:pt x="733997" y="537210"/>
                      <a:pt x="726186" y="544925"/>
                      <a:pt x="722471" y="533114"/>
                    </a:cubicBezTo>
                    <a:cubicBezTo>
                      <a:pt x="723138" y="531495"/>
                      <a:pt x="724662" y="532352"/>
                      <a:pt x="725996" y="533114"/>
                    </a:cubicBezTo>
                    <a:cubicBezTo>
                      <a:pt x="720185" y="521494"/>
                      <a:pt x="728377" y="528542"/>
                      <a:pt x="724948" y="521780"/>
                    </a:cubicBezTo>
                    <a:cubicBezTo>
                      <a:pt x="722852" y="518350"/>
                      <a:pt x="726948" y="515398"/>
                      <a:pt x="723995" y="510921"/>
                    </a:cubicBezTo>
                    <a:cubicBezTo>
                      <a:pt x="702659" y="510921"/>
                      <a:pt x="726567" y="538067"/>
                      <a:pt x="710755" y="536067"/>
                    </a:cubicBezTo>
                    <a:cubicBezTo>
                      <a:pt x="701802" y="529400"/>
                      <a:pt x="697706" y="539782"/>
                      <a:pt x="694277" y="545592"/>
                    </a:cubicBezTo>
                    <a:cubicBezTo>
                      <a:pt x="687324" y="538829"/>
                      <a:pt x="690086" y="549878"/>
                      <a:pt x="686562" y="548926"/>
                    </a:cubicBezTo>
                    <a:cubicBezTo>
                      <a:pt x="680942" y="547878"/>
                      <a:pt x="680656" y="551498"/>
                      <a:pt x="674561" y="544068"/>
                    </a:cubicBezTo>
                    <a:cubicBezTo>
                      <a:pt x="674561" y="546449"/>
                      <a:pt x="676942" y="553593"/>
                      <a:pt x="673703" y="550926"/>
                    </a:cubicBezTo>
                    <a:cubicBezTo>
                      <a:pt x="669226" y="546926"/>
                      <a:pt x="658082" y="538544"/>
                      <a:pt x="663702" y="551498"/>
                    </a:cubicBezTo>
                    <a:cubicBezTo>
                      <a:pt x="674789" y="559409"/>
                      <a:pt x="679519" y="573561"/>
                      <a:pt x="675418" y="586550"/>
                    </a:cubicBezTo>
                    <a:cubicBezTo>
                      <a:pt x="642556" y="569976"/>
                      <a:pt x="648081" y="555879"/>
                      <a:pt x="643699" y="599599"/>
                    </a:cubicBezTo>
                    <a:cubicBezTo>
                      <a:pt x="648557" y="601409"/>
                      <a:pt x="643699" y="609790"/>
                      <a:pt x="649605" y="612362"/>
                    </a:cubicBezTo>
                    <a:cubicBezTo>
                      <a:pt x="657415" y="615029"/>
                      <a:pt x="656654" y="623983"/>
                      <a:pt x="663702" y="625221"/>
                    </a:cubicBezTo>
                    <a:cubicBezTo>
                      <a:pt x="670846" y="620744"/>
                      <a:pt x="671131" y="633508"/>
                      <a:pt x="681323" y="621316"/>
                    </a:cubicBezTo>
                    <a:cubicBezTo>
                      <a:pt x="681799" y="618934"/>
                      <a:pt x="679704" y="609505"/>
                      <a:pt x="683705" y="613220"/>
                    </a:cubicBezTo>
                    <a:cubicBezTo>
                      <a:pt x="683705" y="612172"/>
                      <a:pt x="683133" y="609886"/>
                      <a:pt x="684847" y="610743"/>
                    </a:cubicBezTo>
                    <a:cubicBezTo>
                      <a:pt x="684847" y="605028"/>
                      <a:pt x="688276" y="608171"/>
                      <a:pt x="691896" y="610172"/>
                    </a:cubicBezTo>
                    <a:cubicBezTo>
                      <a:pt x="691229" y="604742"/>
                      <a:pt x="697039" y="611315"/>
                      <a:pt x="695420" y="604361"/>
                    </a:cubicBezTo>
                    <a:cubicBezTo>
                      <a:pt x="695992" y="589883"/>
                      <a:pt x="705422" y="611029"/>
                      <a:pt x="709327" y="607219"/>
                    </a:cubicBezTo>
                    <a:cubicBezTo>
                      <a:pt x="719804" y="603313"/>
                      <a:pt x="721042" y="605219"/>
                      <a:pt x="727234" y="623411"/>
                    </a:cubicBezTo>
                    <a:cubicBezTo>
                      <a:pt x="736759" y="637032"/>
                      <a:pt x="749237" y="650177"/>
                      <a:pt x="741807" y="662654"/>
                    </a:cubicBezTo>
                    <a:cubicBezTo>
                      <a:pt x="745288" y="663641"/>
                      <a:pt x="748968" y="661942"/>
                      <a:pt x="750475" y="658654"/>
                    </a:cubicBezTo>
                    <a:cubicBezTo>
                      <a:pt x="751618" y="657130"/>
                      <a:pt x="747617" y="649129"/>
                      <a:pt x="751237" y="651415"/>
                    </a:cubicBezTo>
                    <a:cubicBezTo>
                      <a:pt x="761809" y="660940"/>
                      <a:pt x="745712" y="638175"/>
                      <a:pt x="743236" y="635508"/>
                    </a:cubicBezTo>
                    <a:cubicBezTo>
                      <a:pt x="738378" y="630841"/>
                      <a:pt x="725043" y="600742"/>
                      <a:pt x="736663" y="607695"/>
                    </a:cubicBezTo>
                    <a:cubicBezTo>
                      <a:pt x="740188" y="617220"/>
                      <a:pt x="746188" y="632746"/>
                      <a:pt x="754285" y="635222"/>
                    </a:cubicBezTo>
                    <a:cubicBezTo>
                      <a:pt x="753810" y="638950"/>
                      <a:pt x="755466" y="642630"/>
                      <a:pt x="758571" y="644747"/>
                    </a:cubicBezTo>
                    <a:cubicBezTo>
                      <a:pt x="758221" y="650228"/>
                      <a:pt x="758768" y="655730"/>
                      <a:pt x="760191" y="661035"/>
                    </a:cubicBezTo>
                    <a:cubicBezTo>
                      <a:pt x="764953" y="663988"/>
                      <a:pt x="762667" y="670560"/>
                      <a:pt x="768287" y="672655"/>
                    </a:cubicBezTo>
                    <a:cubicBezTo>
                      <a:pt x="763048" y="671703"/>
                      <a:pt x="768287" y="684086"/>
                      <a:pt x="771906" y="686562"/>
                    </a:cubicBezTo>
                    <a:cubicBezTo>
                      <a:pt x="772668" y="683324"/>
                      <a:pt x="779907" y="681323"/>
                      <a:pt x="776573" y="675894"/>
                    </a:cubicBezTo>
                    <a:cubicBezTo>
                      <a:pt x="775335" y="674180"/>
                      <a:pt x="771906" y="673132"/>
                      <a:pt x="774001" y="671608"/>
                    </a:cubicBezTo>
                    <a:cubicBezTo>
                      <a:pt x="776097" y="670084"/>
                      <a:pt x="771049" y="665417"/>
                      <a:pt x="771144" y="662940"/>
                    </a:cubicBezTo>
                    <a:cubicBezTo>
                      <a:pt x="776383" y="668560"/>
                      <a:pt x="778383" y="661130"/>
                      <a:pt x="784860" y="665893"/>
                    </a:cubicBezTo>
                    <a:cubicBezTo>
                      <a:pt x="784860" y="667322"/>
                      <a:pt x="784860" y="668655"/>
                      <a:pt x="786384" y="669988"/>
                    </a:cubicBezTo>
                    <a:cubicBezTo>
                      <a:pt x="787908" y="671322"/>
                      <a:pt x="782288" y="669988"/>
                      <a:pt x="785431" y="673703"/>
                    </a:cubicBezTo>
                    <a:cubicBezTo>
                      <a:pt x="789622" y="679418"/>
                      <a:pt x="785431" y="688467"/>
                      <a:pt x="792099" y="695230"/>
                    </a:cubicBezTo>
                    <a:cubicBezTo>
                      <a:pt x="798862" y="709612"/>
                      <a:pt x="803434" y="700373"/>
                      <a:pt x="809530" y="709232"/>
                    </a:cubicBezTo>
                    <a:cubicBezTo>
                      <a:pt x="813435" y="718757"/>
                      <a:pt x="823722" y="709232"/>
                      <a:pt x="824865" y="718757"/>
                    </a:cubicBezTo>
                    <a:cubicBezTo>
                      <a:pt x="821722" y="724853"/>
                      <a:pt x="822770" y="739045"/>
                      <a:pt x="819055" y="745236"/>
                    </a:cubicBezTo>
                    <a:cubicBezTo>
                      <a:pt x="805864" y="738288"/>
                      <a:pt x="793138" y="730493"/>
                      <a:pt x="780955" y="721900"/>
                    </a:cubicBezTo>
                    <a:cubicBezTo>
                      <a:pt x="752856" y="681800"/>
                      <a:pt x="765429" y="725900"/>
                      <a:pt x="755428" y="713232"/>
                    </a:cubicBezTo>
                    <a:cubicBezTo>
                      <a:pt x="747427" y="704755"/>
                      <a:pt x="742474" y="695611"/>
                      <a:pt x="734663" y="687419"/>
                    </a:cubicBezTo>
                    <a:cubicBezTo>
                      <a:pt x="731057" y="686664"/>
                      <a:pt x="728121" y="684054"/>
                      <a:pt x="726948" y="680561"/>
                    </a:cubicBezTo>
                    <a:cubicBezTo>
                      <a:pt x="727900" y="677704"/>
                      <a:pt x="716851" y="671989"/>
                      <a:pt x="724472" y="673608"/>
                    </a:cubicBezTo>
                    <a:cubicBezTo>
                      <a:pt x="729901" y="671608"/>
                      <a:pt x="722662" y="661797"/>
                      <a:pt x="726853" y="660845"/>
                    </a:cubicBezTo>
                    <a:cubicBezTo>
                      <a:pt x="726853" y="660082"/>
                      <a:pt x="726091" y="659321"/>
                      <a:pt x="725614" y="658559"/>
                    </a:cubicBezTo>
                    <a:cubicBezTo>
                      <a:pt x="725138" y="657797"/>
                      <a:pt x="722947" y="656463"/>
                      <a:pt x="723329" y="654082"/>
                    </a:cubicBezTo>
                    <a:lnTo>
                      <a:pt x="718566" y="651320"/>
                    </a:lnTo>
                    <a:cubicBezTo>
                      <a:pt x="717423" y="654272"/>
                      <a:pt x="710470" y="647319"/>
                      <a:pt x="707993" y="646843"/>
                    </a:cubicBezTo>
                    <a:cubicBezTo>
                      <a:pt x="702564" y="646843"/>
                      <a:pt x="692372" y="639509"/>
                      <a:pt x="685609" y="637318"/>
                    </a:cubicBezTo>
                    <a:cubicBezTo>
                      <a:pt x="678561" y="648843"/>
                      <a:pt x="663512" y="626174"/>
                      <a:pt x="656177" y="630460"/>
                    </a:cubicBezTo>
                    <a:cubicBezTo>
                      <a:pt x="652508" y="635474"/>
                      <a:pt x="647052" y="638884"/>
                      <a:pt x="640937" y="639985"/>
                    </a:cubicBezTo>
                    <a:lnTo>
                      <a:pt x="640937" y="649510"/>
                    </a:lnTo>
                    <a:cubicBezTo>
                      <a:pt x="645414" y="657797"/>
                      <a:pt x="632746" y="654272"/>
                      <a:pt x="632650" y="660463"/>
                    </a:cubicBezTo>
                    <a:lnTo>
                      <a:pt x="627983" y="657797"/>
                    </a:lnTo>
                    <a:cubicBezTo>
                      <a:pt x="619030" y="669893"/>
                      <a:pt x="608076" y="680085"/>
                      <a:pt x="616077" y="705898"/>
                    </a:cubicBezTo>
                    <a:cubicBezTo>
                      <a:pt x="616839" y="712375"/>
                      <a:pt x="608362" y="719328"/>
                      <a:pt x="613220" y="724948"/>
                    </a:cubicBezTo>
                    <a:cubicBezTo>
                      <a:pt x="613220" y="727139"/>
                      <a:pt x="613220" y="728567"/>
                      <a:pt x="615029" y="729139"/>
                    </a:cubicBezTo>
                    <a:cubicBezTo>
                      <a:pt x="612362" y="731234"/>
                      <a:pt x="615601" y="739997"/>
                      <a:pt x="618554" y="742283"/>
                    </a:cubicBezTo>
                    <a:cubicBezTo>
                      <a:pt x="630079" y="772097"/>
                      <a:pt x="644176" y="805339"/>
                      <a:pt x="667988" y="806768"/>
                    </a:cubicBezTo>
                    <a:cubicBezTo>
                      <a:pt x="673417" y="817626"/>
                      <a:pt x="683133" y="813340"/>
                      <a:pt x="687991" y="812102"/>
                    </a:cubicBezTo>
                    <a:cubicBezTo>
                      <a:pt x="689991" y="813149"/>
                      <a:pt x="692182" y="814959"/>
                      <a:pt x="693896" y="813911"/>
                    </a:cubicBezTo>
                    <a:cubicBezTo>
                      <a:pt x="704850" y="823436"/>
                      <a:pt x="702850" y="835152"/>
                      <a:pt x="716280" y="837819"/>
                    </a:cubicBezTo>
                    <a:cubicBezTo>
                      <a:pt x="716947" y="842105"/>
                      <a:pt x="723519" y="845439"/>
                      <a:pt x="721614" y="850011"/>
                    </a:cubicBezTo>
                    <a:cubicBezTo>
                      <a:pt x="719709" y="854583"/>
                      <a:pt x="724662" y="858012"/>
                      <a:pt x="719042" y="858012"/>
                    </a:cubicBezTo>
                    <a:cubicBezTo>
                      <a:pt x="722662" y="860489"/>
                      <a:pt x="718471" y="861441"/>
                      <a:pt x="720376" y="865251"/>
                    </a:cubicBezTo>
                    <a:cubicBezTo>
                      <a:pt x="710851" y="868394"/>
                      <a:pt x="729901" y="893826"/>
                      <a:pt x="731520" y="903351"/>
                    </a:cubicBezTo>
                    <a:cubicBezTo>
                      <a:pt x="741045" y="930878"/>
                      <a:pt x="731520" y="943547"/>
                      <a:pt x="729234" y="964787"/>
                    </a:cubicBezTo>
                    <a:cubicBezTo>
                      <a:pt x="730282" y="979075"/>
                      <a:pt x="741140" y="1002125"/>
                      <a:pt x="739807" y="1018603"/>
                    </a:cubicBezTo>
                    <a:cubicBezTo>
                      <a:pt x="741997" y="1033272"/>
                      <a:pt x="750284" y="1049941"/>
                      <a:pt x="752665" y="1065086"/>
                    </a:cubicBezTo>
                    <a:cubicBezTo>
                      <a:pt x="749903" y="1068419"/>
                      <a:pt x="753523" y="1077944"/>
                      <a:pt x="757142" y="1081945"/>
                    </a:cubicBezTo>
                    <a:cubicBezTo>
                      <a:pt x="780859" y="1096137"/>
                      <a:pt x="809054" y="1093565"/>
                      <a:pt x="810768" y="1059180"/>
                    </a:cubicBezTo>
                    <a:cubicBezTo>
                      <a:pt x="831151" y="1066229"/>
                      <a:pt x="812387" y="1033082"/>
                      <a:pt x="822865" y="1028414"/>
                    </a:cubicBezTo>
                    <a:cubicBezTo>
                      <a:pt x="827437" y="1020985"/>
                      <a:pt x="841915" y="1029748"/>
                      <a:pt x="841915" y="1016413"/>
                    </a:cubicBezTo>
                    <a:cubicBezTo>
                      <a:pt x="843724" y="998411"/>
                      <a:pt x="836105" y="978313"/>
                      <a:pt x="835247" y="962215"/>
                    </a:cubicBezTo>
                    <a:cubicBezTo>
                      <a:pt x="843534" y="931545"/>
                      <a:pt x="888111" y="939165"/>
                      <a:pt x="883730" y="894493"/>
                    </a:cubicBezTo>
                    <a:cubicBezTo>
                      <a:pt x="874205" y="892302"/>
                      <a:pt x="860774" y="892397"/>
                      <a:pt x="852488" y="880777"/>
                    </a:cubicBezTo>
                    <a:cubicBezTo>
                      <a:pt x="854297" y="871252"/>
                      <a:pt x="844105" y="858583"/>
                      <a:pt x="838295" y="846773"/>
                    </a:cubicBezTo>
                    <a:cubicBezTo>
                      <a:pt x="834485" y="841820"/>
                      <a:pt x="837819" y="834866"/>
                      <a:pt x="832485" y="831628"/>
                    </a:cubicBezTo>
                    <a:cubicBezTo>
                      <a:pt x="826675" y="820007"/>
                      <a:pt x="831628" y="807339"/>
                      <a:pt x="821912" y="797243"/>
                    </a:cubicBezTo>
                    <a:cubicBezTo>
                      <a:pt x="823817" y="787718"/>
                      <a:pt x="812387" y="771430"/>
                      <a:pt x="814483" y="763524"/>
                    </a:cubicBezTo>
                    <a:cubicBezTo>
                      <a:pt x="825437" y="771335"/>
                      <a:pt x="833533" y="801624"/>
                      <a:pt x="837343" y="818102"/>
                    </a:cubicBezTo>
                    <a:cubicBezTo>
                      <a:pt x="849154" y="835152"/>
                      <a:pt x="848582" y="861441"/>
                      <a:pt x="858298" y="875252"/>
                    </a:cubicBezTo>
                    <a:cubicBezTo>
                      <a:pt x="874891" y="879255"/>
                      <a:pt x="892251" y="878762"/>
                      <a:pt x="908590" y="873824"/>
                    </a:cubicBezTo>
                    <a:cubicBezTo>
                      <a:pt x="913543" y="874776"/>
                      <a:pt x="911162" y="865823"/>
                      <a:pt x="915257" y="865156"/>
                    </a:cubicBezTo>
                    <a:cubicBezTo>
                      <a:pt x="921258" y="863822"/>
                      <a:pt x="921448" y="853345"/>
                      <a:pt x="914209" y="847249"/>
                    </a:cubicBezTo>
                    <a:cubicBezTo>
                      <a:pt x="907351" y="843915"/>
                      <a:pt x="909352" y="832961"/>
                      <a:pt x="905732" y="828199"/>
                    </a:cubicBezTo>
                    <a:cubicBezTo>
                      <a:pt x="900589" y="833723"/>
                      <a:pt x="896207" y="833437"/>
                      <a:pt x="887825" y="830485"/>
                    </a:cubicBezTo>
                    <a:cubicBezTo>
                      <a:pt x="887150" y="826779"/>
                      <a:pt x="886958" y="823001"/>
                      <a:pt x="887254" y="819245"/>
                    </a:cubicBezTo>
                    <a:cubicBezTo>
                      <a:pt x="884777" y="817245"/>
                      <a:pt x="882396" y="821245"/>
                      <a:pt x="881158" y="817054"/>
                    </a:cubicBezTo>
                    <a:cubicBezTo>
                      <a:pt x="880681" y="806863"/>
                      <a:pt x="873633" y="798004"/>
                      <a:pt x="872490" y="787146"/>
                    </a:cubicBezTo>
                    <a:cubicBezTo>
                      <a:pt x="884301" y="789908"/>
                      <a:pt x="883539" y="806196"/>
                      <a:pt x="893445" y="815721"/>
                    </a:cubicBezTo>
                    <a:cubicBezTo>
                      <a:pt x="900684" y="825818"/>
                      <a:pt x="907542" y="821817"/>
                      <a:pt x="911257" y="834771"/>
                    </a:cubicBezTo>
                    <a:cubicBezTo>
                      <a:pt x="924020" y="851535"/>
                      <a:pt x="944308" y="846296"/>
                      <a:pt x="951452" y="866775"/>
                    </a:cubicBezTo>
                    <a:cubicBezTo>
                      <a:pt x="952690" y="870014"/>
                      <a:pt x="962692" y="880396"/>
                      <a:pt x="958405" y="881729"/>
                    </a:cubicBezTo>
                    <a:cubicBezTo>
                      <a:pt x="961644" y="892302"/>
                      <a:pt x="969359" y="901922"/>
                      <a:pt x="971836" y="890397"/>
                    </a:cubicBezTo>
                    <a:cubicBezTo>
                      <a:pt x="975550" y="908590"/>
                      <a:pt x="984790" y="1003745"/>
                      <a:pt x="1001554" y="973074"/>
                    </a:cubicBezTo>
                    <a:cubicBezTo>
                      <a:pt x="1000792" y="944499"/>
                      <a:pt x="1012031" y="940879"/>
                      <a:pt x="1027557" y="932974"/>
                    </a:cubicBezTo>
                    <a:cubicBezTo>
                      <a:pt x="1029557" y="926497"/>
                      <a:pt x="1033463" y="927926"/>
                      <a:pt x="1039368" y="930783"/>
                    </a:cubicBezTo>
                    <a:cubicBezTo>
                      <a:pt x="1043654" y="935355"/>
                      <a:pt x="1043273" y="921829"/>
                      <a:pt x="1046702" y="931736"/>
                    </a:cubicBezTo>
                    <a:cubicBezTo>
                      <a:pt x="1048607" y="942023"/>
                      <a:pt x="1053560" y="951357"/>
                      <a:pt x="1056989" y="963358"/>
                    </a:cubicBezTo>
                    <a:cubicBezTo>
                      <a:pt x="1054037" y="974407"/>
                      <a:pt x="1060704" y="978599"/>
                      <a:pt x="1066514" y="973360"/>
                    </a:cubicBezTo>
                    <a:cubicBezTo>
                      <a:pt x="1067027" y="976804"/>
                      <a:pt x="1068367" y="980072"/>
                      <a:pt x="1070420" y="982885"/>
                    </a:cubicBezTo>
                    <a:cubicBezTo>
                      <a:pt x="1070991" y="988028"/>
                      <a:pt x="1067657" y="990219"/>
                      <a:pt x="1071467" y="995839"/>
                    </a:cubicBezTo>
                    <a:cubicBezTo>
                      <a:pt x="1074515" y="997839"/>
                      <a:pt x="1070324" y="998125"/>
                      <a:pt x="1072229" y="999649"/>
                    </a:cubicBezTo>
                    <a:cubicBezTo>
                      <a:pt x="1074134" y="1001173"/>
                      <a:pt x="1074134" y="1003840"/>
                      <a:pt x="1072229" y="1002887"/>
                    </a:cubicBezTo>
                    <a:cubicBezTo>
                      <a:pt x="1074039" y="1009460"/>
                      <a:pt x="1071181" y="1014603"/>
                      <a:pt x="1071658" y="1023652"/>
                    </a:cubicBezTo>
                    <a:cubicBezTo>
                      <a:pt x="1080230" y="1036891"/>
                      <a:pt x="1078611" y="1050893"/>
                      <a:pt x="1085755" y="1065466"/>
                    </a:cubicBezTo>
                    <a:cubicBezTo>
                      <a:pt x="1077182" y="1061371"/>
                      <a:pt x="1073944" y="1041749"/>
                      <a:pt x="1064800" y="1036129"/>
                    </a:cubicBezTo>
                    <a:cubicBezTo>
                      <a:pt x="1050036" y="1025271"/>
                      <a:pt x="1074896" y="1059847"/>
                      <a:pt x="1074325" y="1068229"/>
                    </a:cubicBezTo>
                    <a:cubicBezTo>
                      <a:pt x="1082040" y="1084802"/>
                      <a:pt x="1087279" y="1104900"/>
                      <a:pt x="1100328" y="1117664"/>
                    </a:cubicBezTo>
                    <a:cubicBezTo>
                      <a:pt x="1101090" y="1127189"/>
                      <a:pt x="1106710" y="1130903"/>
                      <a:pt x="1113568" y="1136714"/>
                    </a:cubicBezTo>
                    <a:cubicBezTo>
                      <a:pt x="1118806" y="1135094"/>
                      <a:pt x="1123759" y="1148715"/>
                      <a:pt x="1129856" y="1151096"/>
                    </a:cubicBezTo>
                    <a:cubicBezTo>
                      <a:pt x="1136185" y="1153273"/>
                      <a:pt x="1141678" y="1157368"/>
                      <a:pt x="1145572" y="1162812"/>
                    </a:cubicBezTo>
                    <a:cubicBezTo>
                      <a:pt x="1147953" y="1155954"/>
                      <a:pt x="1137952" y="1152525"/>
                      <a:pt x="1135475" y="1146620"/>
                    </a:cubicBezTo>
                    <a:cubicBezTo>
                      <a:pt x="1131380" y="1135952"/>
                      <a:pt x="1109281" y="1130046"/>
                      <a:pt x="1103566" y="1118045"/>
                    </a:cubicBezTo>
                    <a:cubicBezTo>
                      <a:pt x="1109472" y="1090232"/>
                      <a:pt x="1094613" y="1102138"/>
                      <a:pt x="1089470" y="1069943"/>
                    </a:cubicBezTo>
                    <a:cubicBezTo>
                      <a:pt x="1101090" y="1086517"/>
                      <a:pt x="1092517" y="1067562"/>
                      <a:pt x="1092994" y="1060418"/>
                    </a:cubicBezTo>
                    <a:cubicBezTo>
                      <a:pt x="1093310" y="1055696"/>
                      <a:pt x="1091614" y="1051060"/>
                      <a:pt x="1088327" y="1047655"/>
                    </a:cubicBezTo>
                    <a:cubicBezTo>
                      <a:pt x="1081469" y="1031939"/>
                      <a:pt x="1073372" y="1017556"/>
                      <a:pt x="1078801" y="1003840"/>
                    </a:cubicBezTo>
                    <a:cubicBezTo>
                      <a:pt x="1081088" y="1000030"/>
                      <a:pt x="1084707" y="1013365"/>
                      <a:pt x="1089279" y="1013365"/>
                    </a:cubicBezTo>
                    <a:cubicBezTo>
                      <a:pt x="1089755" y="1015556"/>
                      <a:pt x="1090327" y="1017841"/>
                      <a:pt x="1090803" y="1020032"/>
                    </a:cubicBezTo>
                    <a:cubicBezTo>
                      <a:pt x="1104329" y="1046416"/>
                      <a:pt x="1095851" y="1037463"/>
                      <a:pt x="1113854" y="1034796"/>
                    </a:cubicBezTo>
                    <a:cubicBezTo>
                      <a:pt x="1131951" y="1021652"/>
                      <a:pt x="1085279" y="977646"/>
                      <a:pt x="1112806" y="975170"/>
                    </a:cubicBezTo>
                    <a:cubicBezTo>
                      <a:pt x="1121092" y="981551"/>
                      <a:pt x="1115949" y="979361"/>
                      <a:pt x="1119283" y="984695"/>
                    </a:cubicBezTo>
                    <a:cubicBezTo>
                      <a:pt x="1127702" y="980275"/>
                      <a:pt x="1137867" y="980824"/>
                      <a:pt x="1145762" y="986123"/>
                    </a:cubicBezTo>
                    <a:cubicBezTo>
                      <a:pt x="1147953" y="983456"/>
                      <a:pt x="1150144" y="981170"/>
                      <a:pt x="1154049" y="984599"/>
                    </a:cubicBezTo>
                    <a:cubicBezTo>
                      <a:pt x="1154049" y="978408"/>
                      <a:pt x="1159097" y="977170"/>
                      <a:pt x="1159288" y="970502"/>
                    </a:cubicBezTo>
                    <a:cubicBezTo>
                      <a:pt x="1164717" y="970026"/>
                      <a:pt x="1166622" y="965549"/>
                      <a:pt x="1168146" y="958977"/>
                    </a:cubicBezTo>
                    <a:cubicBezTo>
                      <a:pt x="1163003" y="953738"/>
                      <a:pt x="1162336" y="952500"/>
                      <a:pt x="1168146" y="953548"/>
                    </a:cubicBezTo>
                    <a:lnTo>
                      <a:pt x="1168146" y="951928"/>
                    </a:lnTo>
                    <a:cubicBezTo>
                      <a:pt x="1163669" y="947547"/>
                      <a:pt x="1159288" y="939356"/>
                      <a:pt x="1167003" y="946595"/>
                    </a:cubicBezTo>
                    <a:cubicBezTo>
                      <a:pt x="1155668" y="918020"/>
                      <a:pt x="1155287" y="921544"/>
                      <a:pt x="1169289" y="913448"/>
                    </a:cubicBezTo>
                    <a:cubicBezTo>
                      <a:pt x="1160812" y="901922"/>
                      <a:pt x="1158240" y="914590"/>
                      <a:pt x="1156430" y="905447"/>
                    </a:cubicBezTo>
                    <a:cubicBezTo>
                      <a:pt x="1156430" y="900398"/>
                      <a:pt x="1150906" y="903065"/>
                      <a:pt x="1150525" y="896969"/>
                    </a:cubicBezTo>
                    <a:cubicBezTo>
                      <a:pt x="1149191" y="887444"/>
                      <a:pt x="1157669" y="898779"/>
                      <a:pt x="1158526" y="890397"/>
                    </a:cubicBezTo>
                    <a:cubicBezTo>
                      <a:pt x="1160240" y="894112"/>
                      <a:pt x="1161002" y="891731"/>
                      <a:pt x="1162145" y="891445"/>
                    </a:cubicBezTo>
                    <a:cubicBezTo>
                      <a:pt x="1174623" y="886206"/>
                      <a:pt x="1160716" y="903827"/>
                      <a:pt x="1177576" y="902494"/>
                    </a:cubicBezTo>
                    <a:lnTo>
                      <a:pt x="1177576" y="904018"/>
                    </a:lnTo>
                    <a:cubicBezTo>
                      <a:pt x="1185863" y="911352"/>
                      <a:pt x="1171194" y="916972"/>
                      <a:pt x="1187101" y="922020"/>
                    </a:cubicBezTo>
                    <a:cubicBezTo>
                      <a:pt x="1188148" y="926402"/>
                      <a:pt x="1184053" y="926687"/>
                      <a:pt x="1187101" y="931545"/>
                    </a:cubicBezTo>
                    <a:cubicBezTo>
                      <a:pt x="1182338" y="956405"/>
                      <a:pt x="1212056" y="941832"/>
                      <a:pt x="1194530" y="922877"/>
                    </a:cubicBezTo>
                    <a:cubicBezTo>
                      <a:pt x="1192339" y="914781"/>
                      <a:pt x="1190720" y="911638"/>
                      <a:pt x="1196816" y="911638"/>
                    </a:cubicBezTo>
                    <a:cubicBezTo>
                      <a:pt x="1202912" y="911638"/>
                      <a:pt x="1200531" y="902113"/>
                      <a:pt x="1205103" y="900779"/>
                    </a:cubicBezTo>
                    <a:lnTo>
                      <a:pt x="1206341" y="901446"/>
                    </a:lnTo>
                    <a:lnTo>
                      <a:pt x="1206341" y="898303"/>
                    </a:lnTo>
                    <a:cubicBezTo>
                      <a:pt x="1218819" y="907828"/>
                      <a:pt x="1222724" y="904494"/>
                      <a:pt x="1230535" y="894969"/>
                    </a:cubicBezTo>
                    <a:cubicBezTo>
                      <a:pt x="1241012" y="888397"/>
                      <a:pt x="1244156" y="875919"/>
                      <a:pt x="1246346" y="858488"/>
                    </a:cubicBezTo>
                    <a:cubicBezTo>
                      <a:pt x="1246346" y="851630"/>
                      <a:pt x="1241393" y="837248"/>
                      <a:pt x="1236059" y="842010"/>
                    </a:cubicBezTo>
                    <a:cubicBezTo>
                      <a:pt x="1225867" y="839343"/>
                      <a:pt x="1218152" y="816388"/>
                      <a:pt x="1232154" y="822198"/>
                    </a:cubicBezTo>
                    <a:cubicBezTo>
                      <a:pt x="1232154" y="819912"/>
                      <a:pt x="1233678" y="821722"/>
                      <a:pt x="1234535" y="822198"/>
                    </a:cubicBezTo>
                    <a:cubicBezTo>
                      <a:pt x="1241679" y="808958"/>
                      <a:pt x="1257395" y="803910"/>
                      <a:pt x="1272159" y="820388"/>
                    </a:cubicBezTo>
                    <a:cubicBezTo>
                      <a:pt x="1279779" y="816674"/>
                      <a:pt x="1289018" y="831914"/>
                      <a:pt x="1296257" y="834581"/>
                    </a:cubicBezTo>
                    <a:cubicBezTo>
                      <a:pt x="1301877" y="838581"/>
                      <a:pt x="1300067" y="827056"/>
                      <a:pt x="1305211" y="828008"/>
                    </a:cubicBezTo>
                    <a:cubicBezTo>
                      <a:pt x="1314736" y="820865"/>
                      <a:pt x="1320832" y="822865"/>
                      <a:pt x="1328642" y="838867"/>
                    </a:cubicBezTo>
                    <a:cubicBezTo>
                      <a:pt x="1333881" y="837533"/>
                      <a:pt x="1336548" y="828103"/>
                      <a:pt x="1343025" y="833057"/>
                    </a:cubicBezTo>
                    <a:cubicBezTo>
                      <a:pt x="1342454" y="836771"/>
                      <a:pt x="1340263" y="850392"/>
                      <a:pt x="1333500" y="844772"/>
                    </a:cubicBezTo>
                    <a:cubicBezTo>
                      <a:pt x="1320546" y="862489"/>
                      <a:pt x="1293400" y="851535"/>
                      <a:pt x="1312736" y="903637"/>
                    </a:cubicBezTo>
                    <a:cubicBezTo>
                      <a:pt x="1317593" y="899255"/>
                      <a:pt x="1319879" y="892397"/>
                      <a:pt x="1324642" y="888302"/>
                    </a:cubicBezTo>
                    <a:cubicBezTo>
                      <a:pt x="1332452" y="891445"/>
                      <a:pt x="1329785" y="881729"/>
                      <a:pt x="1334167" y="878777"/>
                    </a:cubicBezTo>
                    <a:cubicBezTo>
                      <a:pt x="1333500" y="857536"/>
                      <a:pt x="1326356" y="870966"/>
                      <a:pt x="1335500" y="855059"/>
                    </a:cubicBezTo>
                    <a:cubicBezTo>
                      <a:pt x="1341215" y="851821"/>
                      <a:pt x="1349216" y="856393"/>
                      <a:pt x="1356646" y="859917"/>
                    </a:cubicBezTo>
                    <a:cubicBezTo>
                      <a:pt x="1364005" y="864910"/>
                      <a:pt x="1373379" y="865876"/>
                      <a:pt x="1381601" y="862489"/>
                    </a:cubicBezTo>
                    <a:cubicBezTo>
                      <a:pt x="1387126" y="865537"/>
                      <a:pt x="1391603" y="858869"/>
                      <a:pt x="1396841" y="865156"/>
                    </a:cubicBezTo>
                    <a:cubicBezTo>
                      <a:pt x="1399127" y="868490"/>
                      <a:pt x="1400461" y="866965"/>
                      <a:pt x="1401413" y="865156"/>
                    </a:cubicBezTo>
                    <a:cubicBezTo>
                      <a:pt x="1399889" y="855631"/>
                      <a:pt x="1383221" y="834581"/>
                      <a:pt x="1396651" y="846582"/>
                    </a:cubicBezTo>
                    <a:cubicBezTo>
                      <a:pt x="1406652" y="860298"/>
                      <a:pt x="1405509" y="831628"/>
                      <a:pt x="1410843" y="843534"/>
                    </a:cubicBezTo>
                    <a:cubicBezTo>
                      <a:pt x="1410843" y="847725"/>
                      <a:pt x="1410843" y="847725"/>
                      <a:pt x="1413986" y="849440"/>
                    </a:cubicBezTo>
                    <a:cubicBezTo>
                      <a:pt x="1419987" y="851630"/>
                      <a:pt x="1427131" y="864394"/>
                      <a:pt x="1429607" y="871061"/>
                    </a:cubicBezTo>
                    <a:lnTo>
                      <a:pt x="1433131" y="873061"/>
                    </a:lnTo>
                    <a:cubicBezTo>
                      <a:pt x="1434941" y="852202"/>
                      <a:pt x="1447038" y="868870"/>
                      <a:pt x="1443133" y="857917"/>
                    </a:cubicBezTo>
                    <a:close/>
                    <a:moveTo>
                      <a:pt x="832009" y="827532"/>
                    </a:moveTo>
                    <a:cubicBezTo>
                      <a:pt x="831402" y="826995"/>
                      <a:pt x="831027" y="826244"/>
                      <a:pt x="830961" y="825436"/>
                    </a:cubicBezTo>
                    <a:cubicBezTo>
                      <a:pt x="831094" y="826142"/>
                      <a:pt x="831464" y="826780"/>
                      <a:pt x="832009" y="827246"/>
                    </a:cubicBezTo>
                    <a:close/>
                    <a:moveTo>
                      <a:pt x="820293" y="756476"/>
                    </a:moveTo>
                    <a:lnTo>
                      <a:pt x="820293" y="756476"/>
                    </a:lnTo>
                    <a:close/>
                    <a:moveTo>
                      <a:pt x="847439" y="696754"/>
                    </a:moveTo>
                    <a:cubicBezTo>
                      <a:pt x="837057" y="701040"/>
                      <a:pt x="826294" y="682180"/>
                      <a:pt x="814959" y="676275"/>
                    </a:cubicBezTo>
                    <a:cubicBezTo>
                      <a:pt x="806958" y="673703"/>
                      <a:pt x="799147" y="677228"/>
                      <a:pt x="792099" y="663321"/>
                    </a:cubicBezTo>
                    <a:lnTo>
                      <a:pt x="793337" y="665512"/>
                    </a:lnTo>
                    <a:cubicBezTo>
                      <a:pt x="793337" y="664274"/>
                      <a:pt x="793909" y="662845"/>
                      <a:pt x="792099" y="661702"/>
                    </a:cubicBezTo>
                    <a:cubicBezTo>
                      <a:pt x="788480" y="654749"/>
                      <a:pt x="795052" y="657606"/>
                      <a:pt x="794480" y="652177"/>
                    </a:cubicBezTo>
                    <a:cubicBezTo>
                      <a:pt x="799909" y="645890"/>
                      <a:pt x="802767" y="632460"/>
                      <a:pt x="813530" y="647414"/>
                    </a:cubicBezTo>
                    <a:cubicBezTo>
                      <a:pt x="819912" y="652177"/>
                      <a:pt x="811435" y="649605"/>
                      <a:pt x="814102" y="653605"/>
                    </a:cubicBezTo>
                    <a:cubicBezTo>
                      <a:pt x="817150" y="655701"/>
                      <a:pt x="815626" y="657701"/>
                      <a:pt x="816007" y="659702"/>
                    </a:cubicBezTo>
                    <a:lnTo>
                      <a:pt x="818293" y="661035"/>
                    </a:lnTo>
                    <a:cubicBezTo>
                      <a:pt x="819581" y="659720"/>
                      <a:pt x="821692" y="659698"/>
                      <a:pt x="823007" y="660987"/>
                    </a:cubicBezTo>
                    <a:cubicBezTo>
                      <a:pt x="823023" y="661003"/>
                      <a:pt x="823039" y="661019"/>
                      <a:pt x="823055" y="661035"/>
                    </a:cubicBezTo>
                    <a:cubicBezTo>
                      <a:pt x="816578" y="644557"/>
                      <a:pt x="831151" y="654272"/>
                      <a:pt x="837152" y="651510"/>
                    </a:cubicBezTo>
                    <a:cubicBezTo>
                      <a:pt x="836009" y="663130"/>
                      <a:pt x="826484" y="665702"/>
                      <a:pt x="841820" y="680942"/>
                    </a:cubicBezTo>
                    <a:lnTo>
                      <a:pt x="841820" y="684086"/>
                    </a:lnTo>
                    <a:cubicBezTo>
                      <a:pt x="845521" y="687112"/>
                      <a:pt x="847599" y="691690"/>
                      <a:pt x="847439" y="696468"/>
                    </a:cubicBezTo>
                    <a:close/>
                    <a:moveTo>
                      <a:pt x="900113" y="733520"/>
                    </a:moveTo>
                    <a:cubicBezTo>
                      <a:pt x="896683" y="733997"/>
                      <a:pt x="888968" y="725424"/>
                      <a:pt x="895445" y="738187"/>
                    </a:cubicBezTo>
                    <a:cubicBezTo>
                      <a:pt x="906018" y="768286"/>
                      <a:pt x="885063" y="756380"/>
                      <a:pt x="876872" y="735711"/>
                    </a:cubicBezTo>
                    <a:cubicBezTo>
                      <a:pt x="879253" y="730568"/>
                      <a:pt x="882872" y="719423"/>
                      <a:pt x="874490" y="713994"/>
                    </a:cubicBezTo>
                    <a:cubicBezTo>
                      <a:pt x="870680" y="698849"/>
                      <a:pt x="865632" y="686086"/>
                      <a:pt x="876872" y="683990"/>
                    </a:cubicBezTo>
                    <a:cubicBezTo>
                      <a:pt x="889349" y="680371"/>
                      <a:pt x="904494" y="699230"/>
                      <a:pt x="886397" y="699611"/>
                    </a:cubicBezTo>
                    <a:cubicBezTo>
                      <a:pt x="882301" y="704755"/>
                      <a:pt x="891445" y="713708"/>
                      <a:pt x="893731" y="723424"/>
                    </a:cubicBezTo>
                    <a:lnTo>
                      <a:pt x="894588" y="722376"/>
                    </a:lnTo>
                    <a:cubicBezTo>
                      <a:pt x="896683" y="721614"/>
                      <a:pt x="902970" y="734378"/>
                      <a:pt x="900113" y="733235"/>
                    </a:cubicBezTo>
                    <a:close/>
                    <a:moveTo>
                      <a:pt x="981932" y="573596"/>
                    </a:moveTo>
                    <a:cubicBezTo>
                      <a:pt x="970216" y="563023"/>
                      <a:pt x="979646" y="562261"/>
                      <a:pt x="979932" y="553688"/>
                    </a:cubicBezTo>
                    <a:cubicBezTo>
                      <a:pt x="977741" y="560356"/>
                      <a:pt x="991172" y="578263"/>
                      <a:pt x="981932" y="573310"/>
                    </a:cubicBezTo>
                    <a:close/>
                    <a:moveTo>
                      <a:pt x="691134" y="619411"/>
                    </a:moveTo>
                    <a:cubicBezTo>
                      <a:pt x="694277" y="622268"/>
                      <a:pt x="695992" y="617792"/>
                      <a:pt x="698563" y="617792"/>
                    </a:cubicBezTo>
                    <a:cubicBezTo>
                      <a:pt x="693420" y="607886"/>
                      <a:pt x="682466" y="615315"/>
                      <a:pt x="691134" y="619125"/>
                    </a:cubicBezTo>
                    <a:close/>
                    <a:moveTo>
                      <a:pt x="1294829" y="1355789"/>
                    </a:moveTo>
                    <a:cubicBezTo>
                      <a:pt x="1296353" y="1338262"/>
                      <a:pt x="1284732" y="1324451"/>
                      <a:pt x="1279112" y="1308164"/>
                    </a:cubicBezTo>
                    <a:cubicBezTo>
                      <a:pt x="1276636" y="1295400"/>
                      <a:pt x="1262729" y="1287399"/>
                      <a:pt x="1265206" y="1274159"/>
                    </a:cubicBezTo>
                    <a:cubicBezTo>
                      <a:pt x="1260348" y="1268635"/>
                      <a:pt x="1265206" y="1258348"/>
                      <a:pt x="1256824" y="1255109"/>
                    </a:cubicBezTo>
                    <a:cubicBezTo>
                      <a:pt x="1255807" y="1253612"/>
                      <a:pt x="1255095" y="1251929"/>
                      <a:pt x="1254728" y="1250156"/>
                    </a:cubicBezTo>
                    <a:cubicBezTo>
                      <a:pt x="1255490" y="1246727"/>
                      <a:pt x="1252538" y="1229297"/>
                      <a:pt x="1249394" y="1235297"/>
                    </a:cubicBezTo>
                    <a:cubicBezTo>
                      <a:pt x="1248728" y="1237488"/>
                      <a:pt x="1249394" y="1242727"/>
                      <a:pt x="1246441" y="1239869"/>
                    </a:cubicBezTo>
                    <a:lnTo>
                      <a:pt x="1246441" y="1243012"/>
                    </a:lnTo>
                    <a:cubicBezTo>
                      <a:pt x="1251585" y="1253871"/>
                      <a:pt x="1243013" y="1276445"/>
                      <a:pt x="1236916" y="1256443"/>
                    </a:cubicBezTo>
                    <a:cubicBezTo>
                      <a:pt x="1227391" y="1248728"/>
                      <a:pt x="1219581" y="1235964"/>
                      <a:pt x="1225106" y="1225391"/>
                    </a:cubicBezTo>
                    <a:cubicBezTo>
                      <a:pt x="1219486" y="1216819"/>
                      <a:pt x="1200531" y="1203770"/>
                      <a:pt x="1199293" y="1222534"/>
                    </a:cubicBezTo>
                    <a:cubicBezTo>
                      <a:pt x="1192530" y="1224820"/>
                      <a:pt x="1184339" y="1198721"/>
                      <a:pt x="1176338" y="1219867"/>
                    </a:cubicBezTo>
                    <a:cubicBezTo>
                      <a:pt x="1175385" y="1226629"/>
                      <a:pt x="1171194" y="1215676"/>
                      <a:pt x="1169861" y="1219105"/>
                    </a:cubicBezTo>
                    <a:cubicBezTo>
                      <a:pt x="1168813" y="1239107"/>
                      <a:pt x="1146620" y="1221962"/>
                      <a:pt x="1137190" y="1227296"/>
                    </a:cubicBezTo>
                    <a:cubicBezTo>
                      <a:pt x="1126331" y="1238917"/>
                      <a:pt x="1143286" y="1272350"/>
                      <a:pt x="1142714" y="1293971"/>
                    </a:cubicBezTo>
                    <a:cubicBezTo>
                      <a:pt x="1135951" y="1324070"/>
                      <a:pt x="1200436" y="1304258"/>
                      <a:pt x="1209865" y="1327214"/>
                    </a:cubicBezTo>
                    <a:cubicBezTo>
                      <a:pt x="1217771" y="1329214"/>
                      <a:pt x="1218629" y="1340072"/>
                      <a:pt x="1222439" y="1348835"/>
                    </a:cubicBezTo>
                    <a:cubicBezTo>
                      <a:pt x="1225106" y="1355503"/>
                      <a:pt x="1228249" y="1344168"/>
                      <a:pt x="1231106" y="1345883"/>
                    </a:cubicBezTo>
                    <a:cubicBezTo>
                      <a:pt x="1233964" y="1347597"/>
                      <a:pt x="1231964" y="1349216"/>
                      <a:pt x="1232154" y="1350836"/>
                    </a:cubicBezTo>
                    <a:cubicBezTo>
                      <a:pt x="1233488" y="1355503"/>
                      <a:pt x="1235869" y="1362551"/>
                      <a:pt x="1238059" y="1368552"/>
                    </a:cubicBezTo>
                    <a:cubicBezTo>
                      <a:pt x="1244441" y="1372933"/>
                      <a:pt x="1238536" y="1381601"/>
                      <a:pt x="1246251" y="1385126"/>
                    </a:cubicBezTo>
                    <a:cubicBezTo>
                      <a:pt x="1254985" y="1394407"/>
                      <a:pt x="1266733" y="1400281"/>
                      <a:pt x="1279398" y="1401699"/>
                    </a:cubicBezTo>
                    <a:cubicBezTo>
                      <a:pt x="1284827" y="1398365"/>
                      <a:pt x="1280922" y="1378744"/>
                      <a:pt x="1288923" y="1377220"/>
                    </a:cubicBezTo>
                    <a:cubicBezTo>
                      <a:pt x="1294638" y="1377982"/>
                      <a:pt x="1290256" y="1359979"/>
                      <a:pt x="1295400" y="1362647"/>
                    </a:cubicBezTo>
                    <a:lnTo>
                      <a:pt x="1295400" y="1358265"/>
                    </a:lnTo>
                    <a:cubicBezTo>
                      <a:pt x="1294626" y="1357568"/>
                      <a:pt x="1294395" y="1356449"/>
                      <a:pt x="1294829" y="1355503"/>
                    </a:cubicBezTo>
                    <a:close/>
                    <a:moveTo>
                      <a:pt x="626555" y="396240"/>
                    </a:moveTo>
                    <a:cubicBezTo>
                      <a:pt x="629507" y="391668"/>
                      <a:pt x="619601" y="378809"/>
                      <a:pt x="615982" y="375857"/>
                    </a:cubicBezTo>
                    <a:cubicBezTo>
                      <a:pt x="613505" y="377571"/>
                      <a:pt x="610553" y="376809"/>
                      <a:pt x="606457" y="373285"/>
                    </a:cubicBezTo>
                    <a:cubicBezTo>
                      <a:pt x="604075" y="371856"/>
                      <a:pt x="602742" y="374142"/>
                      <a:pt x="600456" y="370427"/>
                    </a:cubicBezTo>
                    <a:cubicBezTo>
                      <a:pt x="598456" y="384238"/>
                      <a:pt x="594931" y="360902"/>
                      <a:pt x="588836" y="365093"/>
                    </a:cubicBezTo>
                    <a:cubicBezTo>
                      <a:pt x="594360" y="397764"/>
                      <a:pt x="609981" y="403193"/>
                      <a:pt x="626555" y="396240"/>
                    </a:cubicBezTo>
                    <a:close/>
                    <a:moveTo>
                      <a:pt x="876109" y="1018985"/>
                    </a:moveTo>
                    <a:cubicBezTo>
                      <a:pt x="875157" y="1023842"/>
                      <a:pt x="870109" y="1023176"/>
                      <a:pt x="869537" y="1028510"/>
                    </a:cubicBezTo>
                    <a:cubicBezTo>
                      <a:pt x="845915" y="1028033"/>
                      <a:pt x="860012" y="1034415"/>
                      <a:pt x="854297" y="1055275"/>
                    </a:cubicBezTo>
                    <a:cubicBezTo>
                      <a:pt x="846296" y="1063847"/>
                      <a:pt x="861346" y="1096804"/>
                      <a:pt x="869728" y="1085660"/>
                    </a:cubicBezTo>
                    <a:cubicBezTo>
                      <a:pt x="872240" y="1071131"/>
                      <a:pt x="876131" y="1056874"/>
                      <a:pt x="881348" y="1043083"/>
                    </a:cubicBezTo>
                    <a:cubicBezTo>
                      <a:pt x="881539" y="1037082"/>
                      <a:pt x="882491" y="1023366"/>
                      <a:pt x="876109" y="1019365"/>
                    </a:cubicBezTo>
                    <a:close/>
                    <a:moveTo>
                      <a:pt x="585216" y="325469"/>
                    </a:moveTo>
                    <a:cubicBezTo>
                      <a:pt x="581787" y="321469"/>
                      <a:pt x="577691" y="320421"/>
                      <a:pt x="574453" y="316611"/>
                    </a:cubicBezTo>
                    <a:cubicBezTo>
                      <a:pt x="576739" y="315373"/>
                      <a:pt x="581597" y="304228"/>
                      <a:pt x="582644" y="316611"/>
                    </a:cubicBezTo>
                    <a:cubicBezTo>
                      <a:pt x="583501" y="317373"/>
                      <a:pt x="584930" y="316611"/>
                      <a:pt x="585025" y="319469"/>
                    </a:cubicBezTo>
                    <a:cubicBezTo>
                      <a:pt x="594550" y="329755"/>
                      <a:pt x="594550" y="322517"/>
                      <a:pt x="590931" y="311944"/>
                    </a:cubicBezTo>
                    <a:cubicBezTo>
                      <a:pt x="587788" y="311277"/>
                      <a:pt x="582549" y="302419"/>
                      <a:pt x="584740" y="300704"/>
                    </a:cubicBezTo>
                    <a:cubicBezTo>
                      <a:pt x="586645" y="301942"/>
                      <a:pt x="588550" y="301942"/>
                      <a:pt x="590264" y="305086"/>
                    </a:cubicBezTo>
                    <a:cubicBezTo>
                      <a:pt x="594360" y="309277"/>
                      <a:pt x="590264" y="295561"/>
                      <a:pt x="588073" y="297942"/>
                    </a:cubicBezTo>
                    <a:cubicBezTo>
                      <a:pt x="585406" y="297275"/>
                      <a:pt x="582358" y="299561"/>
                      <a:pt x="580739" y="294799"/>
                    </a:cubicBezTo>
                    <a:cubicBezTo>
                      <a:pt x="579120" y="290036"/>
                      <a:pt x="586073" y="285274"/>
                      <a:pt x="590264" y="294227"/>
                    </a:cubicBezTo>
                    <a:cubicBezTo>
                      <a:pt x="593407" y="299847"/>
                      <a:pt x="601980" y="298990"/>
                      <a:pt x="595979" y="292798"/>
                    </a:cubicBezTo>
                    <a:cubicBezTo>
                      <a:pt x="591217" y="284512"/>
                      <a:pt x="600361" y="290608"/>
                      <a:pt x="602932" y="291370"/>
                    </a:cubicBezTo>
                    <a:cubicBezTo>
                      <a:pt x="601954" y="289659"/>
                      <a:pt x="601186" y="287836"/>
                      <a:pt x="600647" y="285940"/>
                    </a:cubicBezTo>
                    <a:cubicBezTo>
                      <a:pt x="596932" y="285274"/>
                      <a:pt x="595694" y="278987"/>
                      <a:pt x="599122" y="278892"/>
                    </a:cubicBezTo>
                    <a:cubicBezTo>
                      <a:pt x="600837" y="278892"/>
                      <a:pt x="604171" y="283940"/>
                      <a:pt x="604266" y="279463"/>
                    </a:cubicBezTo>
                    <a:cubicBezTo>
                      <a:pt x="606076" y="272034"/>
                      <a:pt x="587312" y="264128"/>
                      <a:pt x="594741" y="260413"/>
                    </a:cubicBezTo>
                    <a:cubicBezTo>
                      <a:pt x="599027" y="258318"/>
                      <a:pt x="605409" y="266700"/>
                      <a:pt x="608076" y="264700"/>
                    </a:cubicBezTo>
                    <a:cubicBezTo>
                      <a:pt x="607409" y="262414"/>
                      <a:pt x="595027" y="255175"/>
                      <a:pt x="601789" y="255175"/>
                    </a:cubicBezTo>
                    <a:cubicBezTo>
                      <a:pt x="605695" y="257270"/>
                      <a:pt x="601123" y="252508"/>
                      <a:pt x="602266" y="252317"/>
                    </a:cubicBezTo>
                    <a:cubicBezTo>
                      <a:pt x="599122" y="249269"/>
                      <a:pt x="597122" y="251365"/>
                      <a:pt x="594646" y="250984"/>
                    </a:cubicBezTo>
                    <a:cubicBezTo>
                      <a:pt x="593503" y="241459"/>
                      <a:pt x="595694" y="236125"/>
                      <a:pt x="602266" y="238220"/>
                    </a:cubicBezTo>
                    <a:cubicBezTo>
                      <a:pt x="601218" y="230886"/>
                      <a:pt x="606171" y="233363"/>
                      <a:pt x="609124" y="232219"/>
                    </a:cubicBezTo>
                    <a:cubicBezTo>
                      <a:pt x="607695" y="228886"/>
                      <a:pt x="604075" y="229934"/>
                      <a:pt x="601980" y="228505"/>
                    </a:cubicBezTo>
                    <a:cubicBezTo>
                      <a:pt x="599027" y="218980"/>
                      <a:pt x="611505" y="231648"/>
                      <a:pt x="613791" y="228505"/>
                    </a:cubicBezTo>
                    <a:cubicBezTo>
                      <a:pt x="611657" y="227331"/>
                      <a:pt x="609804" y="225705"/>
                      <a:pt x="608362" y="223742"/>
                    </a:cubicBezTo>
                    <a:cubicBezTo>
                      <a:pt x="615961" y="223660"/>
                      <a:pt x="623492" y="225186"/>
                      <a:pt x="630460" y="228219"/>
                    </a:cubicBezTo>
                    <a:cubicBezTo>
                      <a:pt x="633508" y="221171"/>
                      <a:pt x="626173" y="220885"/>
                      <a:pt x="623411" y="214694"/>
                    </a:cubicBezTo>
                    <a:lnTo>
                      <a:pt x="617506" y="211360"/>
                    </a:lnTo>
                    <a:cubicBezTo>
                      <a:pt x="615220" y="212979"/>
                      <a:pt x="603313" y="214884"/>
                      <a:pt x="602266" y="205645"/>
                    </a:cubicBezTo>
                    <a:lnTo>
                      <a:pt x="599884" y="204311"/>
                    </a:lnTo>
                    <a:cubicBezTo>
                      <a:pt x="600742" y="210312"/>
                      <a:pt x="595694" y="202787"/>
                      <a:pt x="594550" y="207169"/>
                    </a:cubicBezTo>
                    <a:cubicBezTo>
                      <a:pt x="593407" y="211550"/>
                      <a:pt x="585025" y="209455"/>
                      <a:pt x="587407" y="204788"/>
                    </a:cubicBezTo>
                    <a:cubicBezTo>
                      <a:pt x="589216" y="202692"/>
                      <a:pt x="595027" y="202787"/>
                      <a:pt x="592169" y="196501"/>
                    </a:cubicBezTo>
                    <a:cubicBezTo>
                      <a:pt x="586930" y="189833"/>
                      <a:pt x="580549" y="198215"/>
                      <a:pt x="574453" y="194310"/>
                    </a:cubicBezTo>
                    <a:cubicBezTo>
                      <a:pt x="569500" y="187738"/>
                      <a:pt x="579025" y="192977"/>
                      <a:pt x="579787" y="190214"/>
                    </a:cubicBezTo>
                    <a:cubicBezTo>
                      <a:pt x="569786" y="180689"/>
                      <a:pt x="590169" y="189071"/>
                      <a:pt x="593979" y="191452"/>
                    </a:cubicBezTo>
                    <a:cubicBezTo>
                      <a:pt x="589883" y="165449"/>
                      <a:pt x="494252" y="112681"/>
                      <a:pt x="489680" y="131826"/>
                    </a:cubicBezTo>
                    <a:cubicBezTo>
                      <a:pt x="485965" y="126206"/>
                      <a:pt x="467963" y="112204"/>
                      <a:pt x="478536" y="128873"/>
                    </a:cubicBezTo>
                    <a:cubicBezTo>
                      <a:pt x="470345" y="123063"/>
                      <a:pt x="462344" y="112586"/>
                      <a:pt x="453962" y="110585"/>
                    </a:cubicBezTo>
                    <a:cubicBezTo>
                      <a:pt x="446532" y="106871"/>
                      <a:pt x="441388" y="111157"/>
                      <a:pt x="434149" y="105442"/>
                    </a:cubicBezTo>
                    <a:cubicBezTo>
                      <a:pt x="431006" y="104299"/>
                      <a:pt x="434149" y="111633"/>
                      <a:pt x="434149" y="114109"/>
                    </a:cubicBezTo>
                    <a:cubicBezTo>
                      <a:pt x="427768" y="106013"/>
                      <a:pt x="403098" y="103918"/>
                      <a:pt x="412432" y="117824"/>
                    </a:cubicBezTo>
                    <a:cubicBezTo>
                      <a:pt x="431482" y="133540"/>
                      <a:pt x="393382" y="120396"/>
                      <a:pt x="388811" y="121253"/>
                    </a:cubicBezTo>
                    <a:cubicBezTo>
                      <a:pt x="381381" y="126397"/>
                      <a:pt x="398336" y="133540"/>
                      <a:pt x="397573" y="140303"/>
                    </a:cubicBezTo>
                    <a:cubicBezTo>
                      <a:pt x="389191" y="141256"/>
                      <a:pt x="399764" y="146590"/>
                      <a:pt x="400240" y="151162"/>
                    </a:cubicBezTo>
                    <a:cubicBezTo>
                      <a:pt x="404431" y="168307"/>
                      <a:pt x="420433" y="163068"/>
                      <a:pt x="428815" y="172784"/>
                    </a:cubicBezTo>
                    <a:cubicBezTo>
                      <a:pt x="444722" y="183642"/>
                      <a:pt x="454914" y="206502"/>
                      <a:pt x="458629" y="227457"/>
                    </a:cubicBezTo>
                    <a:cubicBezTo>
                      <a:pt x="451771" y="241554"/>
                      <a:pt x="466154" y="236411"/>
                      <a:pt x="468154" y="249079"/>
                    </a:cubicBezTo>
                    <a:cubicBezTo>
                      <a:pt x="468154" y="253079"/>
                      <a:pt x="459581" y="242602"/>
                      <a:pt x="463105" y="251365"/>
                    </a:cubicBezTo>
                    <a:cubicBezTo>
                      <a:pt x="455105" y="251365"/>
                      <a:pt x="461105" y="260318"/>
                      <a:pt x="466249" y="266700"/>
                    </a:cubicBezTo>
                    <a:cubicBezTo>
                      <a:pt x="469868" y="270891"/>
                      <a:pt x="466725" y="257937"/>
                      <a:pt x="470345" y="266700"/>
                    </a:cubicBezTo>
                    <a:cubicBezTo>
                      <a:pt x="471106" y="268319"/>
                      <a:pt x="471678" y="268129"/>
                      <a:pt x="471964" y="267462"/>
                    </a:cubicBezTo>
                    <a:cubicBezTo>
                      <a:pt x="476821" y="255651"/>
                      <a:pt x="479203" y="280892"/>
                      <a:pt x="467106" y="272796"/>
                    </a:cubicBezTo>
                    <a:cubicBezTo>
                      <a:pt x="467678" y="277178"/>
                      <a:pt x="464344" y="276987"/>
                      <a:pt x="463867" y="280035"/>
                    </a:cubicBezTo>
                    <a:cubicBezTo>
                      <a:pt x="463391" y="283083"/>
                      <a:pt x="467678" y="287655"/>
                      <a:pt x="465201" y="289560"/>
                    </a:cubicBezTo>
                    <a:cubicBezTo>
                      <a:pt x="462629" y="295180"/>
                      <a:pt x="473012" y="303086"/>
                      <a:pt x="470630" y="310420"/>
                    </a:cubicBezTo>
                    <a:cubicBezTo>
                      <a:pt x="477964" y="334518"/>
                      <a:pt x="489680" y="360426"/>
                      <a:pt x="507682" y="370237"/>
                    </a:cubicBezTo>
                    <a:cubicBezTo>
                      <a:pt x="514636" y="358616"/>
                      <a:pt x="515303" y="325755"/>
                      <a:pt x="532162" y="334328"/>
                    </a:cubicBezTo>
                    <a:cubicBezTo>
                      <a:pt x="546925" y="346615"/>
                      <a:pt x="544830" y="317849"/>
                      <a:pt x="557594" y="327088"/>
                    </a:cubicBezTo>
                    <a:cubicBezTo>
                      <a:pt x="560641" y="325660"/>
                      <a:pt x="568547" y="330422"/>
                      <a:pt x="572929" y="332803"/>
                    </a:cubicBezTo>
                    <a:cubicBezTo>
                      <a:pt x="574548" y="329565"/>
                      <a:pt x="591979" y="333280"/>
                      <a:pt x="585216" y="325469"/>
                    </a:cubicBezTo>
                    <a:close/>
                    <a:moveTo>
                      <a:pt x="396716" y="583692"/>
                    </a:moveTo>
                    <a:cubicBezTo>
                      <a:pt x="408241" y="573024"/>
                      <a:pt x="388239" y="553879"/>
                      <a:pt x="377190" y="549307"/>
                    </a:cubicBezTo>
                    <a:lnTo>
                      <a:pt x="377190" y="549307"/>
                    </a:lnTo>
                    <a:cubicBezTo>
                      <a:pt x="369284" y="543878"/>
                      <a:pt x="363855" y="533019"/>
                      <a:pt x="356521" y="525971"/>
                    </a:cubicBezTo>
                    <a:cubicBezTo>
                      <a:pt x="354235" y="527780"/>
                      <a:pt x="351091" y="523113"/>
                      <a:pt x="348615" y="523970"/>
                    </a:cubicBezTo>
                    <a:cubicBezTo>
                      <a:pt x="349472" y="527113"/>
                      <a:pt x="350901" y="531019"/>
                      <a:pt x="353473" y="532067"/>
                    </a:cubicBezTo>
                    <a:cubicBezTo>
                      <a:pt x="361950" y="535496"/>
                      <a:pt x="365855" y="553403"/>
                      <a:pt x="374904" y="555593"/>
                    </a:cubicBezTo>
                    <a:lnTo>
                      <a:pt x="374904" y="555593"/>
                    </a:lnTo>
                    <a:cubicBezTo>
                      <a:pt x="384715" y="558736"/>
                      <a:pt x="399288" y="567690"/>
                      <a:pt x="396716" y="583692"/>
                    </a:cubicBezTo>
                    <a:close/>
                    <a:moveTo>
                      <a:pt x="1173480" y="1064038"/>
                    </a:moveTo>
                    <a:cubicBezTo>
                      <a:pt x="1170718" y="1056418"/>
                      <a:pt x="1163955" y="1060133"/>
                      <a:pt x="1169098" y="1065657"/>
                    </a:cubicBezTo>
                    <a:cubicBezTo>
                      <a:pt x="1174242" y="1068896"/>
                      <a:pt x="1166431" y="1071753"/>
                      <a:pt x="1173671" y="1077182"/>
                    </a:cubicBezTo>
                    <a:cubicBezTo>
                      <a:pt x="1169575" y="1078040"/>
                      <a:pt x="1169384" y="1088136"/>
                      <a:pt x="1173671" y="1084040"/>
                    </a:cubicBezTo>
                    <a:cubicBezTo>
                      <a:pt x="1177004" y="1088041"/>
                      <a:pt x="1178052" y="1100423"/>
                      <a:pt x="1183196" y="1101185"/>
                    </a:cubicBezTo>
                    <a:cubicBezTo>
                      <a:pt x="1183957" y="1098899"/>
                      <a:pt x="1181957" y="1093089"/>
                      <a:pt x="1185386" y="1095280"/>
                    </a:cubicBezTo>
                    <a:cubicBezTo>
                      <a:pt x="1190530" y="1099185"/>
                      <a:pt x="1186910" y="1084993"/>
                      <a:pt x="1186339" y="1080421"/>
                    </a:cubicBezTo>
                    <a:cubicBezTo>
                      <a:pt x="1181672" y="1076611"/>
                      <a:pt x="1181576" y="1082707"/>
                      <a:pt x="1177385" y="1078040"/>
                    </a:cubicBezTo>
                    <a:cubicBezTo>
                      <a:pt x="1172051" y="1071848"/>
                      <a:pt x="1178719" y="1071467"/>
                      <a:pt x="1181672" y="1073944"/>
                    </a:cubicBezTo>
                    <a:cubicBezTo>
                      <a:pt x="1182910" y="1068324"/>
                      <a:pt x="1187291" y="1071277"/>
                      <a:pt x="1179957" y="1064419"/>
                    </a:cubicBezTo>
                    <a:cubicBezTo>
                      <a:pt x="1182624" y="1065466"/>
                      <a:pt x="1182719" y="1064419"/>
                      <a:pt x="1179957" y="1061466"/>
                    </a:cubicBezTo>
                    <a:cubicBezTo>
                      <a:pt x="1177957" y="1056608"/>
                      <a:pt x="1177766" y="1051084"/>
                      <a:pt x="1174242" y="1053751"/>
                    </a:cubicBezTo>
                    <a:cubicBezTo>
                      <a:pt x="1174623" y="1057180"/>
                      <a:pt x="1178814" y="1071562"/>
                      <a:pt x="1173289" y="1064038"/>
                    </a:cubicBezTo>
                    <a:close/>
                    <a:moveTo>
                      <a:pt x="1155382" y="1126903"/>
                    </a:moveTo>
                    <a:cubicBezTo>
                      <a:pt x="1152144" y="1131761"/>
                      <a:pt x="1159383" y="1138142"/>
                      <a:pt x="1158335" y="1143476"/>
                    </a:cubicBezTo>
                    <a:cubicBezTo>
                      <a:pt x="1158335" y="1145381"/>
                      <a:pt x="1157573" y="1148715"/>
                      <a:pt x="1159764" y="1149668"/>
                    </a:cubicBezTo>
                    <a:cubicBezTo>
                      <a:pt x="1163955" y="1146429"/>
                      <a:pt x="1160621" y="1133285"/>
                      <a:pt x="1166717" y="1149001"/>
                    </a:cubicBezTo>
                    <a:cubicBezTo>
                      <a:pt x="1172528" y="1152430"/>
                      <a:pt x="1171194" y="1142429"/>
                      <a:pt x="1169861" y="1137476"/>
                    </a:cubicBezTo>
                    <a:cubicBezTo>
                      <a:pt x="1165955" y="1128712"/>
                      <a:pt x="1177671" y="1136904"/>
                      <a:pt x="1172147" y="1127093"/>
                    </a:cubicBezTo>
                    <a:cubicBezTo>
                      <a:pt x="1168337" y="1103566"/>
                      <a:pt x="1167194" y="1129570"/>
                      <a:pt x="1163479" y="1112806"/>
                    </a:cubicBezTo>
                    <a:cubicBezTo>
                      <a:pt x="1157478" y="1113282"/>
                      <a:pt x="1157954" y="1121569"/>
                      <a:pt x="1155192" y="1126903"/>
                    </a:cubicBezTo>
                    <a:close/>
                    <a:moveTo>
                      <a:pt x="1274826" y="1422178"/>
                    </a:moveTo>
                    <a:cubicBezTo>
                      <a:pt x="1275683" y="1415891"/>
                      <a:pt x="1268730" y="1416653"/>
                      <a:pt x="1266539" y="1415034"/>
                    </a:cubicBezTo>
                    <a:cubicBezTo>
                      <a:pt x="1246537" y="1398746"/>
                      <a:pt x="1275016" y="1461040"/>
                      <a:pt x="1274636" y="1422178"/>
                    </a:cubicBezTo>
                    <a:close/>
                    <a:moveTo>
                      <a:pt x="1159669" y="1029557"/>
                    </a:moveTo>
                    <a:cubicBezTo>
                      <a:pt x="1157192" y="1034034"/>
                      <a:pt x="1162717" y="1045369"/>
                      <a:pt x="1163098" y="1051560"/>
                    </a:cubicBezTo>
                    <a:cubicBezTo>
                      <a:pt x="1169098" y="1062037"/>
                      <a:pt x="1168908" y="1032510"/>
                      <a:pt x="1170146" y="1028510"/>
                    </a:cubicBezTo>
                    <a:cubicBezTo>
                      <a:pt x="1171575" y="1021747"/>
                      <a:pt x="1159955" y="1013079"/>
                      <a:pt x="1161859" y="1022604"/>
                    </a:cubicBezTo>
                    <a:cubicBezTo>
                      <a:pt x="1161288" y="1025366"/>
                      <a:pt x="1163003" y="1030891"/>
                      <a:pt x="1159478" y="1029557"/>
                    </a:cubicBezTo>
                    <a:close/>
                    <a:moveTo>
                      <a:pt x="354901" y="247459"/>
                    </a:moveTo>
                    <a:cubicBezTo>
                      <a:pt x="349853" y="236506"/>
                      <a:pt x="339852" y="230219"/>
                      <a:pt x="336709" y="219646"/>
                    </a:cubicBezTo>
                    <a:cubicBezTo>
                      <a:pt x="330232" y="217456"/>
                      <a:pt x="332518" y="231648"/>
                      <a:pt x="328613" y="234696"/>
                    </a:cubicBezTo>
                    <a:cubicBezTo>
                      <a:pt x="332994" y="237458"/>
                      <a:pt x="337375" y="247936"/>
                      <a:pt x="341757" y="243364"/>
                    </a:cubicBezTo>
                    <a:cubicBezTo>
                      <a:pt x="343853" y="238315"/>
                      <a:pt x="356521" y="260318"/>
                      <a:pt x="354901" y="247459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723"/>
              <p:cNvSpPr/>
              <p:nvPr/>
            </p:nvSpPr>
            <p:spPr>
              <a:xfrm>
                <a:off x="6680168" y="1321212"/>
                <a:ext cx="1501711" cy="1939671"/>
              </a:xfrm>
              <a:custGeom>
                <a:avLst/>
                <a:gdLst>
                  <a:gd name="connsiteX0" fmla="*/ 4858 w 1501711"/>
                  <a:gd name="connsiteY0" fmla="*/ 2762 h 1939671"/>
                  <a:gd name="connsiteX1" fmla="*/ 0 w 1501711"/>
                  <a:gd name="connsiteY1" fmla="*/ 0 h 1939671"/>
                  <a:gd name="connsiteX2" fmla="*/ 0 w 1501711"/>
                  <a:gd name="connsiteY2" fmla="*/ 1072610 h 1939671"/>
                  <a:gd name="connsiteX3" fmla="*/ 1496949 w 1501711"/>
                  <a:gd name="connsiteY3" fmla="*/ 1936909 h 1939671"/>
                  <a:gd name="connsiteX4" fmla="*/ 1501712 w 1501711"/>
                  <a:gd name="connsiteY4" fmla="*/ 1939671 h 1939671"/>
                  <a:gd name="connsiteX5" fmla="*/ 1501712 w 1501711"/>
                  <a:gd name="connsiteY5" fmla="*/ 867347 h 1939671"/>
                  <a:gd name="connsiteX6" fmla="*/ 93441 w 1501711"/>
                  <a:gd name="connsiteY6" fmla="*/ 1118711 h 1939671"/>
                  <a:gd name="connsiteX7" fmla="*/ 6382 w 1501711"/>
                  <a:gd name="connsiteY7" fmla="*/ 1068896 h 1939671"/>
                  <a:gd name="connsiteX8" fmla="*/ 6382 w 1501711"/>
                  <a:gd name="connsiteY8" fmla="*/ 958024 h 1939671"/>
                  <a:gd name="connsiteX9" fmla="*/ 93345 w 1501711"/>
                  <a:gd name="connsiteY9" fmla="*/ 1008221 h 1939671"/>
                  <a:gd name="connsiteX10" fmla="*/ 93441 w 1501711"/>
                  <a:gd name="connsiteY10" fmla="*/ 1000411 h 1939671"/>
                  <a:gd name="connsiteX11" fmla="*/ 6382 w 1501711"/>
                  <a:gd name="connsiteY11" fmla="*/ 950595 h 1939671"/>
                  <a:gd name="connsiteX12" fmla="*/ 6382 w 1501711"/>
                  <a:gd name="connsiteY12" fmla="*/ 839724 h 1939671"/>
                  <a:gd name="connsiteX13" fmla="*/ 93345 w 1501711"/>
                  <a:gd name="connsiteY13" fmla="*/ 889921 h 1939671"/>
                  <a:gd name="connsiteX14" fmla="*/ 93441 w 1501711"/>
                  <a:gd name="connsiteY14" fmla="*/ 882110 h 1939671"/>
                  <a:gd name="connsiteX15" fmla="*/ 6382 w 1501711"/>
                  <a:gd name="connsiteY15" fmla="*/ 832295 h 1939671"/>
                  <a:gd name="connsiteX16" fmla="*/ 6382 w 1501711"/>
                  <a:gd name="connsiteY16" fmla="*/ 721424 h 1939671"/>
                  <a:gd name="connsiteX17" fmla="*/ 93345 w 1501711"/>
                  <a:gd name="connsiteY17" fmla="*/ 771620 h 1939671"/>
                  <a:gd name="connsiteX18" fmla="*/ 93441 w 1501711"/>
                  <a:gd name="connsiteY18" fmla="*/ 763810 h 1939671"/>
                  <a:gd name="connsiteX19" fmla="*/ 6382 w 1501711"/>
                  <a:gd name="connsiteY19" fmla="*/ 713994 h 1939671"/>
                  <a:gd name="connsiteX20" fmla="*/ 6382 w 1501711"/>
                  <a:gd name="connsiteY20" fmla="*/ 602837 h 1939671"/>
                  <a:gd name="connsiteX21" fmla="*/ 93345 w 1501711"/>
                  <a:gd name="connsiteY21" fmla="*/ 653034 h 1939671"/>
                  <a:gd name="connsiteX22" fmla="*/ 93441 w 1501711"/>
                  <a:gd name="connsiteY22" fmla="*/ 645509 h 1939671"/>
                  <a:gd name="connsiteX23" fmla="*/ 6382 w 1501711"/>
                  <a:gd name="connsiteY23" fmla="*/ 595694 h 1939671"/>
                  <a:gd name="connsiteX24" fmla="*/ 6382 w 1501711"/>
                  <a:gd name="connsiteY24" fmla="*/ 484823 h 1939671"/>
                  <a:gd name="connsiteX25" fmla="*/ 93345 w 1501711"/>
                  <a:gd name="connsiteY25" fmla="*/ 535019 h 1939671"/>
                  <a:gd name="connsiteX26" fmla="*/ 93441 w 1501711"/>
                  <a:gd name="connsiteY26" fmla="*/ 527209 h 1939671"/>
                  <a:gd name="connsiteX27" fmla="*/ 6382 w 1501711"/>
                  <a:gd name="connsiteY27" fmla="*/ 477298 h 1939671"/>
                  <a:gd name="connsiteX28" fmla="*/ 6382 w 1501711"/>
                  <a:gd name="connsiteY28" fmla="*/ 366427 h 1939671"/>
                  <a:gd name="connsiteX29" fmla="*/ 93345 w 1501711"/>
                  <a:gd name="connsiteY29" fmla="*/ 416719 h 1939671"/>
                  <a:gd name="connsiteX30" fmla="*/ 93441 w 1501711"/>
                  <a:gd name="connsiteY30" fmla="*/ 408908 h 1939671"/>
                  <a:gd name="connsiteX31" fmla="*/ 6382 w 1501711"/>
                  <a:gd name="connsiteY31" fmla="*/ 358997 h 1939671"/>
                  <a:gd name="connsiteX32" fmla="*/ 6382 w 1501711"/>
                  <a:gd name="connsiteY32" fmla="*/ 248126 h 1939671"/>
                  <a:gd name="connsiteX33" fmla="*/ 93441 w 1501711"/>
                  <a:gd name="connsiteY33" fmla="*/ 298037 h 1939671"/>
                  <a:gd name="connsiteX34" fmla="*/ 93441 w 1501711"/>
                  <a:gd name="connsiteY34" fmla="*/ 290513 h 1939671"/>
                  <a:gd name="connsiteX35" fmla="*/ 6382 w 1501711"/>
                  <a:gd name="connsiteY35" fmla="*/ 240887 h 1939671"/>
                  <a:gd name="connsiteX36" fmla="*/ 6382 w 1501711"/>
                  <a:gd name="connsiteY36" fmla="*/ 129826 h 1939671"/>
                  <a:gd name="connsiteX37" fmla="*/ 93345 w 1501711"/>
                  <a:gd name="connsiteY37" fmla="*/ 180023 h 1939671"/>
                  <a:gd name="connsiteX38" fmla="*/ 93441 w 1501711"/>
                  <a:gd name="connsiteY38" fmla="*/ 172212 h 1939671"/>
                  <a:gd name="connsiteX39" fmla="*/ 6382 w 1501711"/>
                  <a:gd name="connsiteY39" fmla="*/ 122396 h 1939671"/>
                  <a:gd name="connsiteX40" fmla="*/ 6382 w 1501711"/>
                  <a:gd name="connsiteY40" fmla="*/ 11525 h 1939671"/>
                  <a:gd name="connsiteX41" fmla="*/ 93345 w 1501711"/>
                  <a:gd name="connsiteY41" fmla="*/ 61722 h 1939671"/>
                  <a:gd name="connsiteX42" fmla="*/ 186881 w 1501711"/>
                  <a:gd name="connsiteY42" fmla="*/ 1172337 h 1939671"/>
                  <a:gd name="connsiteX43" fmla="*/ 99917 w 1501711"/>
                  <a:gd name="connsiteY43" fmla="*/ 1122045 h 1939671"/>
                  <a:gd name="connsiteX44" fmla="*/ 99917 w 1501711"/>
                  <a:gd name="connsiteY44" fmla="*/ 1012412 h 1939671"/>
                  <a:gd name="connsiteX45" fmla="*/ 186881 w 1501711"/>
                  <a:gd name="connsiteY45" fmla="*/ 1062609 h 1939671"/>
                  <a:gd name="connsiteX46" fmla="*/ 186881 w 1501711"/>
                  <a:gd name="connsiteY46" fmla="*/ 1054037 h 1939671"/>
                  <a:gd name="connsiteX47" fmla="*/ 99917 w 1501711"/>
                  <a:gd name="connsiteY47" fmla="*/ 1003745 h 1939671"/>
                  <a:gd name="connsiteX48" fmla="*/ 99917 w 1501711"/>
                  <a:gd name="connsiteY48" fmla="*/ 893636 h 1939671"/>
                  <a:gd name="connsiteX49" fmla="*/ 186881 w 1501711"/>
                  <a:gd name="connsiteY49" fmla="*/ 943928 h 1939671"/>
                  <a:gd name="connsiteX50" fmla="*/ 187357 w 1501711"/>
                  <a:gd name="connsiteY50" fmla="*/ 936212 h 1939671"/>
                  <a:gd name="connsiteX51" fmla="*/ 100394 w 1501711"/>
                  <a:gd name="connsiteY51" fmla="*/ 885920 h 1939671"/>
                  <a:gd name="connsiteX52" fmla="*/ 100394 w 1501711"/>
                  <a:gd name="connsiteY52" fmla="*/ 775335 h 1939671"/>
                  <a:gd name="connsiteX53" fmla="*/ 187357 w 1501711"/>
                  <a:gd name="connsiteY53" fmla="*/ 825627 h 1939671"/>
                  <a:gd name="connsiteX54" fmla="*/ 187357 w 1501711"/>
                  <a:gd name="connsiteY54" fmla="*/ 817912 h 1939671"/>
                  <a:gd name="connsiteX55" fmla="*/ 100394 w 1501711"/>
                  <a:gd name="connsiteY55" fmla="*/ 767620 h 1939671"/>
                  <a:gd name="connsiteX56" fmla="*/ 100394 w 1501711"/>
                  <a:gd name="connsiteY56" fmla="*/ 657035 h 1939671"/>
                  <a:gd name="connsiteX57" fmla="*/ 187357 w 1501711"/>
                  <a:gd name="connsiteY57" fmla="*/ 707612 h 1939671"/>
                  <a:gd name="connsiteX58" fmla="*/ 187357 w 1501711"/>
                  <a:gd name="connsiteY58" fmla="*/ 699516 h 1939671"/>
                  <a:gd name="connsiteX59" fmla="*/ 100394 w 1501711"/>
                  <a:gd name="connsiteY59" fmla="*/ 649319 h 1939671"/>
                  <a:gd name="connsiteX60" fmla="*/ 100394 w 1501711"/>
                  <a:gd name="connsiteY60" fmla="*/ 538734 h 1939671"/>
                  <a:gd name="connsiteX61" fmla="*/ 187357 w 1501711"/>
                  <a:gd name="connsiteY61" fmla="*/ 588931 h 1939671"/>
                  <a:gd name="connsiteX62" fmla="*/ 187357 w 1501711"/>
                  <a:gd name="connsiteY62" fmla="*/ 581216 h 1939671"/>
                  <a:gd name="connsiteX63" fmla="*/ 100394 w 1501711"/>
                  <a:gd name="connsiteY63" fmla="*/ 531019 h 1939671"/>
                  <a:gd name="connsiteX64" fmla="*/ 100394 w 1501711"/>
                  <a:gd name="connsiteY64" fmla="*/ 420434 h 1939671"/>
                  <a:gd name="connsiteX65" fmla="*/ 187357 w 1501711"/>
                  <a:gd name="connsiteY65" fmla="*/ 470630 h 1939671"/>
                  <a:gd name="connsiteX66" fmla="*/ 187357 w 1501711"/>
                  <a:gd name="connsiteY66" fmla="*/ 462915 h 1939671"/>
                  <a:gd name="connsiteX67" fmla="*/ 100394 w 1501711"/>
                  <a:gd name="connsiteY67" fmla="*/ 412718 h 1939671"/>
                  <a:gd name="connsiteX68" fmla="*/ 100394 w 1501711"/>
                  <a:gd name="connsiteY68" fmla="*/ 302133 h 1939671"/>
                  <a:gd name="connsiteX69" fmla="*/ 187357 w 1501711"/>
                  <a:gd name="connsiteY69" fmla="*/ 352330 h 1939671"/>
                  <a:gd name="connsiteX70" fmla="*/ 187357 w 1501711"/>
                  <a:gd name="connsiteY70" fmla="*/ 344615 h 1939671"/>
                  <a:gd name="connsiteX71" fmla="*/ 100394 w 1501711"/>
                  <a:gd name="connsiteY71" fmla="*/ 294323 h 1939671"/>
                  <a:gd name="connsiteX72" fmla="*/ 100394 w 1501711"/>
                  <a:gd name="connsiteY72" fmla="*/ 183737 h 1939671"/>
                  <a:gd name="connsiteX73" fmla="*/ 187357 w 1501711"/>
                  <a:gd name="connsiteY73" fmla="*/ 234029 h 1939671"/>
                  <a:gd name="connsiteX74" fmla="*/ 187357 w 1501711"/>
                  <a:gd name="connsiteY74" fmla="*/ 226314 h 1939671"/>
                  <a:gd name="connsiteX75" fmla="*/ 100394 w 1501711"/>
                  <a:gd name="connsiteY75" fmla="*/ 176022 h 1939671"/>
                  <a:gd name="connsiteX76" fmla="*/ 100394 w 1501711"/>
                  <a:gd name="connsiteY76" fmla="*/ 65437 h 1939671"/>
                  <a:gd name="connsiteX77" fmla="*/ 187357 w 1501711"/>
                  <a:gd name="connsiteY77" fmla="*/ 115729 h 1939671"/>
                  <a:gd name="connsiteX78" fmla="*/ 280797 w 1501711"/>
                  <a:gd name="connsiteY78" fmla="*/ 1226439 h 1939671"/>
                  <a:gd name="connsiteX79" fmla="*/ 193834 w 1501711"/>
                  <a:gd name="connsiteY79" fmla="*/ 1176242 h 1939671"/>
                  <a:gd name="connsiteX80" fmla="*/ 193834 w 1501711"/>
                  <a:gd name="connsiteY80" fmla="*/ 1065943 h 1939671"/>
                  <a:gd name="connsiteX81" fmla="*/ 280797 w 1501711"/>
                  <a:gd name="connsiteY81" fmla="*/ 1116140 h 1939671"/>
                  <a:gd name="connsiteX82" fmla="*/ 280797 w 1501711"/>
                  <a:gd name="connsiteY82" fmla="*/ 1108139 h 1939671"/>
                  <a:gd name="connsiteX83" fmla="*/ 193834 w 1501711"/>
                  <a:gd name="connsiteY83" fmla="*/ 1057942 h 1939671"/>
                  <a:gd name="connsiteX84" fmla="*/ 193834 w 1501711"/>
                  <a:gd name="connsiteY84" fmla="*/ 947642 h 1939671"/>
                  <a:gd name="connsiteX85" fmla="*/ 280797 w 1501711"/>
                  <a:gd name="connsiteY85" fmla="*/ 997839 h 1939671"/>
                  <a:gd name="connsiteX86" fmla="*/ 280797 w 1501711"/>
                  <a:gd name="connsiteY86" fmla="*/ 989838 h 1939671"/>
                  <a:gd name="connsiteX87" fmla="*/ 193834 w 1501711"/>
                  <a:gd name="connsiteY87" fmla="*/ 939641 h 1939671"/>
                  <a:gd name="connsiteX88" fmla="*/ 193834 w 1501711"/>
                  <a:gd name="connsiteY88" fmla="*/ 829342 h 1939671"/>
                  <a:gd name="connsiteX89" fmla="*/ 280797 w 1501711"/>
                  <a:gd name="connsiteY89" fmla="*/ 879539 h 1939671"/>
                  <a:gd name="connsiteX90" fmla="*/ 280797 w 1501711"/>
                  <a:gd name="connsiteY90" fmla="*/ 871538 h 1939671"/>
                  <a:gd name="connsiteX91" fmla="*/ 193358 w 1501711"/>
                  <a:gd name="connsiteY91" fmla="*/ 821912 h 1939671"/>
                  <a:gd name="connsiteX92" fmla="*/ 193358 w 1501711"/>
                  <a:gd name="connsiteY92" fmla="*/ 711041 h 1939671"/>
                  <a:gd name="connsiteX93" fmla="*/ 280321 w 1501711"/>
                  <a:gd name="connsiteY93" fmla="*/ 761238 h 1939671"/>
                  <a:gd name="connsiteX94" fmla="*/ 280797 w 1501711"/>
                  <a:gd name="connsiteY94" fmla="*/ 753237 h 1939671"/>
                  <a:gd name="connsiteX95" fmla="*/ 193834 w 1501711"/>
                  <a:gd name="connsiteY95" fmla="*/ 702945 h 1939671"/>
                  <a:gd name="connsiteX96" fmla="*/ 193834 w 1501711"/>
                  <a:gd name="connsiteY96" fmla="*/ 592646 h 1939671"/>
                  <a:gd name="connsiteX97" fmla="*/ 280797 w 1501711"/>
                  <a:gd name="connsiteY97" fmla="*/ 642938 h 1939671"/>
                  <a:gd name="connsiteX98" fmla="*/ 280797 w 1501711"/>
                  <a:gd name="connsiteY98" fmla="*/ 634937 h 1939671"/>
                  <a:gd name="connsiteX99" fmla="*/ 193834 w 1501711"/>
                  <a:gd name="connsiteY99" fmla="*/ 584645 h 1939671"/>
                  <a:gd name="connsiteX100" fmla="*/ 193834 w 1501711"/>
                  <a:gd name="connsiteY100" fmla="*/ 474345 h 1939671"/>
                  <a:gd name="connsiteX101" fmla="*/ 280797 w 1501711"/>
                  <a:gd name="connsiteY101" fmla="*/ 524637 h 1939671"/>
                  <a:gd name="connsiteX102" fmla="*/ 280797 w 1501711"/>
                  <a:gd name="connsiteY102" fmla="*/ 516541 h 1939671"/>
                  <a:gd name="connsiteX103" fmla="*/ 193834 w 1501711"/>
                  <a:gd name="connsiteY103" fmla="*/ 466344 h 1939671"/>
                  <a:gd name="connsiteX104" fmla="*/ 193834 w 1501711"/>
                  <a:gd name="connsiteY104" fmla="*/ 356044 h 1939671"/>
                  <a:gd name="connsiteX105" fmla="*/ 280797 w 1501711"/>
                  <a:gd name="connsiteY105" fmla="*/ 406241 h 1939671"/>
                  <a:gd name="connsiteX106" fmla="*/ 280797 w 1501711"/>
                  <a:gd name="connsiteY106" fmla="*/ 398240 h 1939671"/>
                  <a:gd name="connsiteX107" fmla="*/ 193834 w 1501711"/>
                  <a:gd name="connsiteY107" fmla="*/ 348044 h 1939671"/>
                  <a:gd name="connsiteX108" fmla="*/ 193834 w 1501711"/>
                  <a:gd name="connsiteY108" fmla="*/ 237744 h 1939671"/>
                  <a:gd name="connsiteX109" fmla="*/ 280797 w 1501711"/>
                  <a:gd name="connsiteY109" fmla="*/ 287941 h 1939671"/>
                  <a:gd name="connsiteX110" fmla="*/ 280797 w 1501711"/>
                  <a:gd name="connsiteY110" fmla="*/ 279940 h 1939671"/>
                  <a:gd name="connsiteX111" fmla="*/ 193834 w 1501711"/>
                  <a:gd name="connsiteY111" fmla="*/ 229743 h 1939671"/>
                  <a:gd name="connsiteX112" fmla="*/ 193834 w 1501711"/>
                  <a:gd name="connsiteY112" fmla="*/ 119444 h 1939671"/>
                  <a:gd name="connsiteX113" fmla="*/ 280797 w 1501711"/>
                  <a:gd name="connsiteY113" fmla="*/ 169640 h 1939671"/>
                  <a:gd name="connsiteX114" fmla="*/ 374333 w 1501711"/>
                  <a:gd name="connsiteY114" fmla="*/ 1280065 h 1939671"/>
                  <a:gd name="connsiteX115" fmla="*/ 287274 w 1501711"/>
                  <a:gd name="connsiteY115" fmla="*/ 1229773 h 1939671"/>
                  <a:gd name="connsiteX116" fmla="*/ 287274 w 1501711"/>
                  <a:gd name="connsiteY116" fmla="*/ 1119950 h 1939671"/>
                  <a:gd name="connsiteX117" fmla="*/ 374333 w 1501711"/>
                  <a:gd name="connsiteY117" fmla="*/ 1170146 h 1939671"/>
                  <a:gd name="connsiteX118" fmla="*/ 374333 w 1501711"/>
                  <a:gd name="connsiteY118" fmla="*/ 1161764 h 1939671"/>
                  <a:gd name="connsiteX119" fmla="*/ 287274 w 1501711"/>
                  <a:gd name="connsiteY119" fmla="*/ 1111472 h 1939671"/>
                  <a:gd name="connsiteX120" fmla="*/ 287274 w 1501711"/>
                  <a:gd name="connsiteY120" fmla="*/ 1001554 h 1939671"/>
                  <a:gd name="connsiteX121" fmla="*/ 374333 w 1501711"/>
                  <a:gd name="connsiteY121" fmla="*/ 1051846 h 1939671"/>
                  <a:gd name="connsiteX122" fmla="*/ 374333 w 1501711"/>
                  <a:gd name="connsiteY122" fmla="*/ 1043464 h 1939671"/>
                  <a:gd name="connsiteX123" fmla="*/ 287274 w 1501711"/>
                  <a:gd name="connsiteY123" fmla="*/ 993172 h 1939671"/>
                  <a:gd name="connsiteX124" fmla="*/ 287274 w 1501711"/>
                  <a:gd name="connsiteY124" fmla="*/ 883253 h 1939671"/>
                  <a:gd name="connsiteX125" fmla="*/ 374333 w 1501711"/>
                  <a:gd name="connsiteY125" fmla="*/ 933545 h 1939671"/>
                  <a:gd name="connsiteX126" fmla="*/ 374333 w 1501711"/>
                  <a:gd name="connsiteY126" fmla="*/ 925068 h 1939671"/>
                  <a:gd name="connsiteX127" fmla="*/ 287274 w 1501711"/>
                  <a:gd name="connsiteY127" fmla="*/ 874871 h 1939671"/>
                  <a:gd name="connsiteX128" fmla="*/ 287274 w 1501711"/>
                  <a:gd name="connsiteY128" fmla="*/ 764762 h 1939671"/>
                  <a:gd name="connsiteX129" fmla="*/ 374333 w 1501711"/>
                  <a:gd name="connsiteY129" fmla="*/ 814959 h 1939671"/>
                  <a:gd name="connsiteX130" fmla="*/ 374333 w 1501711"/>
                  <a:gd name="connsiteY130" fmla="*/ 806768 h 1939671"/>
                  <a:gd name="connsiteX131" fmla="*/ 287274 w 1501711"/>
                  <a:gd name="connsiteY131" fmla="*/ 756571 h 1939671"/>
                  <a:gd name="connsiteX132" fmla="*/ 287274 w 1501711"/>
                  <a:gd name="connsiteY132" fmla="*/ 646652 h 1939671"/>
                  <a:gd name="connsiteX133" fmla="*/ 374333 w 1501711"/>
                  <a:gd name="connsiteY133" fmla="*/ 696849 h 1939671"/>
                  <a:gd name="connsiteX134" fmla="*/ 374333 w 1501711"/>
                  <a:gd name="connsiteY134" fmla="*/ 688467 h 1939671"/>
                  <a:gd name="connsiteX135" fmla="*/ 287274 w 1501711"/>
                  <a:gd name="connsiteY135" fmla="*/ 638270 h 1939671"/>
                  <a:gd name="connsiteX136" fmla="*/ 287274 w 1501711"/>
                  <a:gd name="connsiteY136" fmla="*/ 528352 h 1939671"/>
                  <a:gd name="connsiteX137" fmla="*/ 374333 w 1501711"/>
                  <a:gd name="connsiteY137" fmla="*/ 578549 h 1939671"/>
                  <a:gd name="connsiteX138" fmla="*/ 374333 w 1501711"/>
                  <a:gd name="connsiteY138" fmla="*/ 570167 h 1939671"/>
                  <a:gd name="connsiteX139" fmla="*/ 287274 w 1501711"/>
                  <a:gd name="connsiteY139" fmla="*/ 519970 h 1939671"/>
                  <a:gd name="connsiteX140" fmla="*/ 287274 w 1501711"/>
                  <a:gd name="connsiteY140" fmla="*/ 410051 h 1939671"/>
                  <a:gd name="connsiteX141" fmla="*/ 373856 w 1501711"/>
                  <a:gd name="connsiteY141" fmla="*/ 459962 h 1939671"/>
                  <a:gd name="connsiteX142" fmla="*/ 374333 w 1501711"/>
                  <a:gd name="connsiteY142" fmla="*/ 451866 h 1939671"/>
                  <a:gd name="connsiteX143" fmla="*/ 286798 w 1501711"/>
                  <a:gd name="connsiteY143" fmla="*/ 402812 h 1939671"/>
                  <a:gd name="connsiteX144" fmla="*/ 286798 w 1501711"/>
                  <a:gd name="connsiteY144" fmla="*/ 291656 h 1939671"/>
                  <a:gd name="connsiteX145" fmla="*/ 373856 w 1501711"/>
                  <a:gd name="connsiteY145" fmla="*/ 341948 h 1939671"/>
                  <a:gd name="connsiteX146" fmla="*/ 374333 w 1501711"/>
                  <a:gd name="connsiteY146" fmla="*/ 333566 h 1939671"/>
                  <a:gd name="connsiteX147" fmla="*/ 287274 w 1501711"/>
                  <a:gd name="connsiteY147" fmla="*/ 283274 h 1939671"/>
                  <a:gd name="connsiteX148" fmla="*/ 287274 w 1501711"/>
                  <a:gd name="connsiteY148" fmla="*/ 173355 h 1939671"/>
                  <a:gd name="connsiteX149" fmla="*/ 374333 w 1501711"/>
                  <a:gd name="connsiteY149" fmla="*/ 223647 h 1939671"/>
                  <a:gd name="connsiteX150" fmla="*/ 467773 w 1501711"/>
                  <a:gd name="connsiteY150" fmla="*/ 1333691 h 1939671"/>
                  <a:gd name="connsiteX151" fmla="*/ 380714 w 1501711"/>
                  <a:gd name="connsiteY151" fmla="*/ 1283494 h 1939671"/>
                  <a:gd name="connsiteX152" fmla="*/ 380714 w 1501711"/>
                  <a:gd name="connsiteY152" fmla="*/ 1174337 h 1939671"/>
                  <a:gd name="connsiteX153" fmla="*/ 467773 w 1501711"/>
                  <a:gd name="connsiteY153" fmla="*/ 1224534 h 1939671"/>
                  <a:gd name="connsiteX154" fmla="*/ 467773 w 1501711"/>
                  <a:gd name="connsiteY154" fmla="*/ 1215390 h 1939671"/>
                  <a:gd name="connsiteX155" fmla="*/ 380714 w 1501711"/>
                  <a:gd name="connsiteY155" fmla="*/ 1165193 h 1939671"/>
                  <a:gd name="connsiteX156" fmla="*/ 380714 w 1501711"/>
                  <a:gd name="connsiteY156" fmla="*/ 1055561 h 1939671"/>
                  <a:gd name="connsiteX157" fmla="*/ 467773 w 1501711"/>
                  <a:gd name="connsiteY157" fmla="*/ 1105757 h 1939671"/>
                  <a:gd name="connsiteX158" fmla="*/ 467773 w 1501711"/>
                  <a:gd name="connsiteY158" fmla="*/ 1097090 h 1939671"/>
                  <a:gd name="connsiteX159" fmla="*/ 380714 w 1501711"/>
                  <a:gd name="connsiteY159" fmla="*/ 1046893 h 1939671"/>
                  <a:gd name="connsiteX160" fmla="*/ 380714 w 1501711"/>
                  <a:gd name="connsiteY160" fmla="*/ 937260 h 1939671"/>
                  <a:gd name="connsiteX161" fmla="*/ 467773 w 1501711"/>
                  <a:gd name="connsiteY161" fmla="*/ 987457 h 1939671"/>
                  <a:gd name="connsiteX162" fmla="*/ 467773 w 1501711"/>
                  <a:gd name="connsiteY162" fmla="*/ 978789 h 1939671"/>
                  <a:gd name="connsiteX163" fmla="*/ 380714 w 1501711"/>
                  <a:gd name="connsiteY163" fmla="*/ 928592 h 1939671"/>
                  <a:gd name="connsiteX164" fmla="*/ 380714 w 1501711"/>
                  <a:gd name="connsiteY164" fmla="*/ 818960 h 1939671"/>
                  <a:gd name="connsiteX165" fmla="*/ 467773 w 1501711"/>
                  <a:gd name="connsiteY165" fmla="*/ 869156 h 1939671"/>
                  <a:gd name="connsiteX166" fmla="*/ 467773 w 1501711"/>
                  <a:gd name="connsiteY166" fmla="*/ 860489 h 1939671"/>
                  <a:gd name="connsiteX167" fmla="*/ 380714 w 1501711"/>
                  <a:gd name="connsiteY167" fmla="*/ 810197 h 1939671"/>
                  <a:gd name="connsiteX168" fmla="*/ 380714 w 1501711"/>
                  <a:gd name="connsiteY168" fmla="*/ 700564 h 1939671"/>
                  <a:gd name="connsiteX169" fmla="*/ 467773 w 1501711"/>
                  <a:gd name="connsiteY169" fmla="*/ 750856 h 1939671"/>
                  <a:gd name="connsiteX170" fmla="*/ 467773 w 1501711"/>
                  <a:gd name="connsiteY170" fmla="*/ 742188 h 1939671"/>
                  <a:gd name="connsiteX171" fmla="*/ 380714 w 1501711"/>
                  <a:gd name="connsiteY171" fmla="*/ 691896 h 1939671"/>
                  <a:gd name="connsiteX172" fmla="*/ 380714 w 1501711"/>
                  <a:gd name="connsiteY172" fmla="*/ 582263 h 1939671"/>
                  <a:gd name="connsiteX173" fmla="*/ 467773 w 1501711"/>
                  <a:gd name="connsiteY173" fmla="*/ 632555 h 1939671"/>
                  <a:gd name="connsiteX174" fmla="*/ 467773 w 1501711"/>
                  <a:gd name="connsiteY174" fmla="*/ 623792 h 1939671"/>
                  <a:gd name="connsiteX175" fmla="*/ 380714 w 1501711"/>
                  <a:gd name="connsiteY175" fmla="*/ 573596 h 1939671"/>
                  <a:gd name="connsiteX176" fmla="*/ 380714 w 1501711"/>
                  <a:gd name="connsiteY176" fmla="*/ 463963 h 1939671"/>
                  <a:gd name="connsiteX177" fmla="*/ 467773 w 1501711"/>
                  <a:gd name="connsiteY177" fmla="*/ 514160 h 1939671"/>
                  <a:gd name="connsiteX178" fmla="*/ 467773 w 1501711"/>
                  <a:gd name="connsiteY178" fmla="*/ 505492 h 1939671"/>
                  <a:gd name="connsiteX179" fmla="*/ 380714 w 1501711"/>
                  <a:gd name="connsiteY179" fmla="*/ 455295 h 1939671"/>
                  <a:gd name="connsiteX180" fmla="*/ 380714 w 1501711"/>
                  <a:gd name="connsiteY180" fmla="*/ 345662 h 1939671"/>
                  <a:gd name="connsiteX181" fmla="*/ 467773 w 1501711"/>
                  <a:gd name="connsiteY181" fmla="*/ 395859 h 1939671"/>
                  <a:gd name="connsiteX182" fmla="*/ 467773 w 1501711"/>
                  <a:gd name="connsiteY182" fmla="*/ 387191 h 1939671"/>
                  <a:gd name="connsiteX183" fmla="*/ 380714 w 1501711"/>
                  <a:gd name="connsiteY183" fmla="*/ 336994 h 1939671"/>
                  <a:gd name="connsiteX184" fmla="*/ 380714 w 1501711"/>
                  <a:gd name="connsiteY184" fmla="*/ 227362 h 1939671"/>
                  <a:gd name="connsiteX185" fmla="*/ 467773 w 1501711"/>
                  <a:gd name="connsiteY185" fmla="*/ 277559 h 1939671"/>
                  <a:gd name="connsiteX186" fmla="*/ 561213 w 1501711"/>
                  <a:gd name="connsiteY186" fmla="*/ 1387316 h 1939671"/>
                  <a:gd name="connsiteX187" fmla="*/ 474250 w 1501711"/>
                  <a:gd name="connsiteY187" fmla="*/ 1337024 h 1939671"/>
                  <a:gd name="connsiteX188" fmla="*/ 474250 w 1501711"/>
                  <a:gd name="connsiteY188" fmla="*/ 1227773 h 1939671"/>
                  <a:gd name="connsiteX189" fmla="*/ 561213 w 1501711"/>
                  <a:gd name="connsiteY189" fmla="*/ 1278065 h 1939671"/>
                  <a:gd name="connsiteX190" fmla="*/ 561213 w 1501711"/>
                  <a:gd name="connsiteY190" fmla="*/ 1269016 h 1939671"/>
                  <a:gd name="connsiteX191" fmla="*/ 474250 w 1501711"/>
                  <a:gd name="connsiteY191" fmla="*/ 1218724 h 1939671"/>
                  <a:gd name="connsiteX192" fmla="*/ 474250 w 1501711"/>
                  <a:gd name="connsiteY192" fmla="*/ 1109472 h 1939671"/>
                  <a:gd name="connsiteX193" fmla="*/ 561213 w 1501711"/>
                  <a:gd name="connsiteY193" fmla="*/ 1159764 h 1939671"/>
                  <a:gd name="connsiteX194" fmla="*/ 561213 w 1501711"/>
                  <a:gd name="connsiteY194" fmla="*/ 1150715 h 1939671"/>
                  <a:gd name="connsiteX195" fmla="*/ 474250 w 1501711"/>
                  <a:gd name="connsiteY195" fmla="*/ 1100423 h 1939671"/>
                  <a:gd name="connsiteX196" fmla="*/ 474250 w 1501711"/>
                  <a:gd name="connsiteY196" fmla="*/ 991172 h 1939671"/>
                  <a:gd name="connsiteX197" fmla="*/ 561213 w 1501711"/>
                  <a:gd name="connsiteY197" fmla="*/ 1041464 h 1939671"/>
                  <a:gd name="connsiteX198" fmla="*/ 561213 w 1501711"/>
                  <a:gd name="connsiteY198" fmla="*/ 1032320 h 1939671"/>
                  <a:gd name="connsiteX199" fmla="*/ 473774 w 1501711"/>
                  <a:gd name="connsiteY199" fmla="*/ 983837 h 1939671"/>
                  <a:gd name="connsiteX200" fmla="*/ 473774 w 1501711"/>
                  <a:gd name="connsiteY200" fmla="*/ 872871 h 1939671"/>
                  <a:gd name="connsiteX201" fmla="*/ 560737 w 1501711"/>
                  <a:gd name="connsiteY201" fmla="*/ 923068 h 1939671"/>
                  <a:gd name="connsiteX202" fmla="*/ 561213 w 1501711"/>
                  <a:gd name="connsiteY202" fmla="*/ 914019 h 1939671"/>
                  <a:gd name="connsiteX203" fmla="*/ 474250 w 1501711"/>
                  <a:gd name="connsiteY203" fmla="*/ 863822 h 1939671"/>
                  <a:gd name="connsiteX204" fmla="*/ 474250 w 1501711"/>
                  <a:gd name="connsiteY204" fmla="*/ 754571 h 1939671"/>
                  <a:gd name="connsiteX205" fmla="*/ 561213 w 1501711"/>
                  <a:gd name="connsiteY205" fmla="*/ 804767 h 1939671"/>
                  <a:gd name="connsiteX206" fmla="*/ 561213 w 1501711"/>
                  <a:gd name="connsiteY206" fmla="*/ 795719 h 1939671"/>
                  <a:gd name="connsiteX207" fmla="*/ 474250 w 1501711"/>
                  <a:gd name="connsiteY207" fmla="*/ 745522 h 1939671"/>
                  <a:gd name="connsiteX208" fmla="*/ 474250 w 1501711"/>
                  <a:gd name="connsiteY208" fmla="*/ 636270 h 1939671"/>
                  <a:gd name="connsiteX209" fmla="*/ 561213 w 1501711"/>
                  <a:gd name="connsiteY209" fmla="*/ 686467 h 1939671"/>
                  <a:gd name="connsiteX210" fmla="*/ 561213 w 1501711"/>
                  <a:gd name="connsiteY210" fmla="*/ 677418 h 1939671"/>
                  <a:gd name="connsiteX211" fmla="*/ 474250 w 1501711"/>
                  <a:gd name="connsiteY211" fmla="*/ 627221 h 1939671"/>
                  <a:gd name="connsiteX212" fmla="*/ 474250 w 1501711"/>
                  <a:gd name="connsiteY212" fmla="*/ 517969 h 1939671"/>
                  <a:gd name="connsiteX213" fmla="*/ 561213 w 1501711"/>
                  <a:gd name="connsiteY213" fmla="*/ 568166 h 1939671"/>
                  <a:gd name="connsiteX214" fmla="*/ 561213 w 1501711"/>
                  <a:gd name="connsiteY214" fmla="*/ 559118 h 1939671"/>
                  <a:gd name="connsiteX215" fmla="*/ 474250 w 1501711"/>
                  <a:gd name="connsiteY215" fmla="*/ 508825 h 1939671"/>
                  <a:gd name="connsiteX216" fmla="*/ 474250 w 1501711"/>
                  <a:gd name="connsiteY216" fmla="*/ 399574 h 1939671"/>
                  <a:gd name="connsiteX217" fmla="*/ 561213 w 1501711"/>
                  <a:gd name="connsiteY217" fmla="*/ 449866 h 1939671"/>
                  <a:gd name="connsiteX218" fmla="*/ 561213 w 1501711"/>
                  <a:gd name="connsiteY218" fmla="*/ 440817 h 1939671"/>
                  <a:gd name="connsiteX219" fmla="*/ 474250 w 1501711"/>
                  <a:gd name="connsiteY219" fmla="*/ 390525 h 1939671"/>
                  <a:gd name="connsiteX220" fmla="*/ 474250 w 1501711"/>
                  <a:gd name="connsiteY220" fmla="*/ 281273 h 1939671"/>
                  <a:gd name="connsiteX221" fmla="*/ 561213 w 1501711"/>
                  <a:gd name="connsiteY221" fmla="*/ 331565 h 1939671"/>
                  <a:gd name="connsiteX222" fmla="*/ 654653 w 1501711"/>
                  <a:gd name="connsiteY222" fmla="*/ 1440942 h 1939671"/>
                  <a:gd name="connsiteX223" fmla="*/ 567690 w 1501711"/>
                  <a:gd name="connsiteY223" fmla="*/ 1390745 h 1939671"/>
                  <a:gd name="connsiteX224" fmla="*/ 567690 w 1501711"/>
                  <a:gd name="connsiteY224" fmla="*/ 1281779 h 1939671"/>
                  <a:gd name="connsiteX225" fmla="*/ 654653 w 1501711"/>
                  <a:gd name="connsiteY225" fmla="*/ 1331976 h 1939671"/>
                  <a:gd name="connsiteX226" fmla="*/ 654653 w 1501711"/>
                  <a:gd name="connsiteY226" fmla="*/ 1322642 h 1939671"/>
                  <a:gd name="connsiteX227" fmla="*/ 567690 w 1501711"/>
                  <a:gd name="connsiteY227" fmla="*/ 1272445 h 1939671"/>
                  <a:gd name="connsiteX228" fmla="*/ 567690 w 1501711"/>
                  <a:gd name="connsiteY228" fmla="*/ 1163479 h 1939671"/>
                  <a:gd name="connsiteX229" fmla="*/ 654653 w 1501711"/>
                  <a:gd name="connsiteY229" fmla="*/ 1213676 h 1939671"/>
                  <a:gd name="connsiteX230" fmla="*/ 654653 w 1501711"/>
                  <a:gd name="connsiteY230" fmla="*/ 1204341 h 1939671"/>
                  <a:gd name="connsiteX231" fmla="*/ 567690 w 1501711"/>
                  <a:gd name="connsiteY231" fmla="*/ 1154144 h 1939671"/>
                  <a:gd name="connsiteX232" fmla="*/ 567690 w 1501711"/>
                  <a:gd name="connsiteY232" fmla="*/ 1045178 h 1939671"/>
                  <a:gd name="connsiteX233" fmla="*/ 654653 w 1501711"/>
                  <a:gd name="connsiteY233" fmla="*/ 1095375 h 1939671"/>
                  <a:gd name="connsiteX234" fmla="*/ 654653 w 1501711"/>
                  <a:gd name="connsiteY234" fmla="*/ 1086041 h 1939671"/>
                  <a:gd name="connsiteX235" fmla="*/ 567690 w 1501711"/>
                  <a:gd name="connsiteY235" fmla="*/ 1035749 h 1939671"/>
                  <a:gd name="connsiteX236" fmla="*/ 567690 w 1501711"/>
                  <a:gd name="connsiteY236" fmla="*/ 926687 h 1939671"/>
                  <a:gd name="connsiteX237" fmla="*/ 654653 w 1501711"/>
                  <a:gd name="connsiteY237" fmla="*/ 976979 h 1939671"/>
                  <a:gd name="connsiteX238" fmla="*/ 654653 w 1501711"/>
                  <a:gd name="connsiteY238" fmla="*/ 967740 h 1939671"/>
                  <a:gd name="connsiteX239" fmla="*/ 567690 w 1501711"/>
                  <a:gd name="connsiteY239" fmla="*/ 917448 h 1939671"/>
                  <a:gd name="connsiteX240" fmla="*/ 567690 w 1501711"/>
                  <a:gd name="connsiteY240" fmla="*/ 808482 h 1939671"/>
                  <a:gd name="connsiteX241" fmla="*/ 654653 w 1501711"/>
                  <a:gd name="connsiteY241" fmla="*/ 858774 h 1939671"/>
                  <a:gd name="connsiteX242" fmla="*/ 654653 w 1501711"/>
                  <a:gd name="connsiteY242" fmla="*/ 849440 h 1939671"/>
                  <a:gd name="connsiteX243" fmla="*/ 567690 w 1501711"/>
                  <a:gd name="connsiteY243" fmla="*/ 799148 h 1939671"/>
                  <a:gd name="connsiteX244" fmla="*/ 567690 w 1501711"/>
                  <a:gd name="connsiteY244" fmla="*/ 690182 h 1939671"/>
                  <a:gd name="connsiteX245" fmla="*/ 654653 w 1501711"/>
                  <a:gd name="connsiteY245" fmla="*/ 740474 h 1939671"/>
                  <a:gd name="connsiteX246" fmla="*/ 654653 w 1501711"/>
                  <a:gd name="connsiteY246" fmla="*/ 731044 h 1939671"/>
                  <a:gd name="connsiteX247" fmla="*/ 567690 w 1501711"/>
                  <a:gd name="connsiteY247" fmla="*/ 680847 h 1939671"/>
                  <a:gd name="connsiteX248" fmla="*/ 567690 w 1501711"/>
                  <a:gd name="connsiteY248" fmla="*/ 571881 h 1939671"/>
                  <a:gd name="connsiteX249" fmla="*/ 654082 w 1501711"/>
                  <a:gd name="connsiteY249" fmla="*/ 621887 h 1939671"/>
                  <a:gd name="connsiteX250" fmla="*/ 654653 w 1501711"/>
                  <a:gd name="connsiteY250" fmla="*/ 612743 h 1939671"/>
                  <a:gd name="connsiteX251" fmla="*/ 567214 w 1501711"/>
                  <a:gd name="connsiteY251" fmla="*/ 564737 h 1939671"/>
                  <a:gd name="connsiteX252" fmla="*/ 567214 w 1501711"/>
                  <a:gd name="connsiteY252" fmla="*/ 453581 h 1939671"/>
                  <a:gd name="connsiteX253" fmla="*/ 654082 w 1501711"/>
                  <a:gd name="connsiteY253" fmla="*/ 503777 h 1939671"/>
                  <a:gd name="connsiteX254" fmla="*/ 654653 w 1501711"/>
                  <a:gd name="connsiteY254" fmla="*/ 494443 h 1939671"/>
                  <a:gd name="connsiteX255" fmla="*/ 567690 w 1501711"/>
                  <a:gd name="connsiteY255" fmla="*/ 444246 h 1939671"/>
                  <a:gd name="connsiteX256" fmla="*/ 567690 w 1501711"/>
                  <a:gd name="connsiteY256" fmla="*/ 335280 h 1939671"/>
                  <a:gd name="connsiteX257" fmla="*/ 654082 w 1501711"/>
                  <a:gd name="connsiteY257" fmla="*/ 385477 h 1939671"/>
                  <a:gd name="connsiteX258" fmla="*/ 748094 w 1501711"/>
                  <a:gd name="connsiteY258" fmla="*/ 1494568 h 1939671"/>
                  <a:gd name="connsiteX259" fmla="*/ 661130 w 1501711"/>
                  <a:gd name="connsiteY259" fmla="*/ 1444276 h 1939671"/>
                  <a:gd name="connsiteX260" fmla="*/ 661130 w 1501711"/>
                  <a:gd name="connsiteY260" fmla="*/ 1335691 h 1939671"/>
                  <a:gd name="connsiteX261" fmla="*/ 748094 w 1501711"/>
                  <a:gd name="connsiteY261" fmla="*/ 1385983 h 1939671"/>
                  <a:gd name="connsiteX262" fmla="*/ 748094 w 1501711"/>
                  <a:gd name="connsiteY262" fmla="*/ 1376267 h 1939671"/>
                  <a:gd name="connsiteX263" fmla="*/ 661130 w 1501711"/>
                  <a:gd name="connsiteY263" fmla="*/ 1325975 h 1939671"/>
                  <a:gd name="connsiteX264" fmla="*/ 661130 w 1501711"/>
                  <a:gd name="connsiteY264" fmla="*/ 1217390 h 1939671"/>
                  <a:gd name="connsiteX265" fmla="*/ 748094 w 1501711"/>
                  <a:gd name="connsiteY265" fmla="*/ 1267682 h 1939671"/>
                  <a:gd name="connsiteX266" fmla="*/ 748094 w 1501711"/>
                  <a:gd name="connsiteY266" fmla="*/ 1257967 h 1939671"/>
                  <a:gd name="connsiteX267" fmla="*/ 661130 w 1501711"/>
                  <a:gd name="connsiteY267" fmla="*/ 1207675 h 1939671"/>
                  <a:gd name="connsiteX268" fmla="*/ 661130 w 1501711"/>
                  <a:gd name="connsiteY268" fmla="*/ 1099090 h 1939671"/>
                  <a:gd name="connsiteX269" fmla="*/ 748094 w 1501711"/>
                  <a:gd name="connsiteY269" fmla="*/ 1149382 h 1939671"/>
                  <a:gd name="connsiteX270" fmla="*/ 748094 w 1501711"/>
                  <a:gd name="connsiteY270" fmla="*/ 1139571 h 1939671"/>
                  <a:gd name="connsiteX271" fmla="*/ 661130 w 1501711"/>
                  <a:gd name="connsiteY271" fmla="*/ 1089374 h 1939671"/>
                  <a:gd name="connsiteX272" fmla="*/ 661130 w 1501711"/>
                  <a:gd name="connsiteY272" fmla="*/ 980789 h 1939671"/>
                  <a:gd name="connsiteX273" fmla="*/ 748094 w 1501711"/>
                  <a:gd name="connsiteY273" fmla="*/ 1030986 h 1939671"/>
                  <a:gd name="connsiteX274" fmla="*/ 748094 w 1501711"/>
                  <a:gd name="connsiteY274" fmla="*/ 1021270 h 1939671"/>
                  <a:gd name="connsiteX275" fmla="*/ 661130 w 1501711"/>
                  <a:gd name="connsiteY275" fmla="*/ 971074 h 1939671"/>
                  <a:gd name="connsiteX276" fmla="*/ 661130 w 1501711"/>
                  <a:gd name="connsiteY276" fmla="*/ 862489 h 1939671"/>
                  <a:gd name="connsiteX277" fmla="*/ 748094 w 1501711"/>
                  <a:gd name="connsiteY277" fmla="*/ 912686 h 1939671"/>
                  <a:gd name="connsiteX278" fmla="*/ 748094 w 1501711"/>
                  <a:gd name="connsiteY278" fmla="*/ 902970 h 1939671"/>
                  <a:gd name="connsiteX279" fmla="*/ 661130 w 1501711"/>
                  <a:gd name="connsiteY279" fmla="*/ 852773 h 1939671"/>
                  <a:gd name="connsiteX280" fmla="*/ 661130 w 1501711"/>
                  <a:gd name="connsiteY280" fmla="*/ 744188 h 1939671"/>
                  <a:gd name="connsiteX281" fmla="*/ 748094 w 1501711"/>
                  <a:gd name="connsiteY281" fmla="*/ 794385 h 1939671"/>
                  <a:gd name="connsiteX282" fmla="*/ 748094 w 1501711"/>
                  <a:gd name="connsiteY282" fmla="*/ 784670 h 1939671"/>
                  <a:gd name="connsiteX283" fmla="*/ 661130 w 1501711"/>
                  <a:gd name="connsiteY283" fmla="*/ 734473 h 1939671"/>
                  <a:gd name="connsiteX284" fmla="*/ 661130 w 1501711"/>
                  <a:gd name="connsiteY284" fmla="*/ 625888 h 1939671"/>
                  <a:gd name="connsiteX285" fmla="*/ 748094 w 1501711"/>
                  <a:gd name="connsiteY285" fmla="*/ 676085 h 1939671"/>
                  <a:gd name="connsiteX286" fmla="*/ 748094 w 1501711"/>
                  <a:gd name="connsiteY286" fmla="*/ 666369 h 1939671"/>
                  <a:gd name="connsiteX287" fmla="*/ 661130 w 1501711"/>
                  <a:gd name="connsiteY287" fmla="*/ 616077 h 1939671"/>
                  <a:gd name="connsiteX288" fmla="*/ 661130 w 1501711"/>
                  <a:gd name="connsiteY288" fmla="*/ 507587 h 1939671"/>
                  <a:gd name="connsiteX289" fmla="*/ 748094 w 1501711"/>
                  <a:gd name="connsiteY289" fmla="*/ 557879 h 1939671"/>
                  <a:gd name="connsiteX290" fmla="*/ 748094 w 1501711"/>
                  <a:gd name="connsiteY290" fmla="*/ 548069 h 1939671"/>
                  <a:gd name="connsiteX291" fmla="*/ 661130 w 1501711"/>
                  <a:gd name="connsiteY291" fmla="*/ 497777 h 1939671"/>
                  <a:gd name="connsiteX292" fmla="*/ 661130 w 1501711"/>
                  <a:gd name="connsiteY292" fmla="*/ 389192 h 1939671"/>
                  <a:gd name="connsiteX293" fmla="*/ 748094 w 1501711"/>
                  <a:gd name="connsiteY293" fmla="*/ 439484 h 1939671"/>
                  <a:gd name="connsiteX294" fmla="*/ 841629 w 1501711"/>
                  <a:gd name="connsiteY294" fmla="*/ 1548194 h 1939671"/>
                  <a:gd name="connsiteX295" fmla="*/ 754571 w 1501711"/>
                  <a:gd name="connsiteY295" fmla="*/ 1497997 h 1939671"/>
                  <a:gd name="connsiteX296" fmla="*/ 754571 w 1501711"/>
                  <a:gd name="connsiteY296" fmla="*/ 1389698 h 1939671"/>
                  <a:gd name="connsiteX297" fmla="*/ 841629 w 1501711"/>
                  <a:gd name="connsiteY297" fmla="*/ 1439894 h 1939671"/>
                  <a:gd name="connsiteX298" fmla="*/ 841629 w 1501711"/>
                  <a:gd name="connsiteY298" fmla="*/ 1429893 h 1939671"/>
                  <a:gd name="connsiteX299" fmla="*/ 754571 w 1501711"/>
                  <a:gd name="connsiteY299" fmla="*/ 1379696 h 1939671"/>
                  <a:gd name="connsiteX300" fmla="*/ 754571 w 1501711"/>
                  <a:gd name="connsiteY300" fmla="*/ 1271397 h 1939671"/>
                  <a:gd name="connsiteX301" fmla="*/ 841629 w 1501711"/>
                  <a:gd name="connsiteY301" fmla="*/ 1321594 h 1939671"/>
                  <a:gd name="connsiteX302" fmla="*/ 841629 w 1501711"/>
                  <a:gd name="connsiteY302" fmla="*/ 1311593 h 1939671"/>
                  <a:gd name="connsiteX303" fmla="*/ 754571 w 1501711"/>
                  <a:gd name="connsiteY303" fmla="*/ 1261396 h 1939671"/>
                  <a:gd name="connsiteX304" fmla="*/ 754571 w 1501711"/>
                  <a:gd name="connsiteY304" fmla="*/ 1153097 h 1939671"/>
                  <a:gd name="connsiteX305" fmla="*/ 841629 w 1501711"/>
                  <a:gd name="connsiteY305" fmla="*/ 1203293 h 1939671"/>
                  <a:gd name="connsiteX306" fmla="*/ 841629 w 1501711"/>
                  <a:gd name="connsiteY306" fmla="*/ 1193292 h 1939671"/>
                  <a:gd name="connsiteX307" fmla="*/ 754094 w 1501711"/>
                  <a:gd name="connsiteY307" fmla="*/ 1145762 h 1939671"/>
                  <a:gd name="connsiteX308" fmla="*/ 754094 w 1501711"/>
                  <a:gd name="connsiteY308" fmla="*/ 1034701 h 1939671"/>
                  <a:gd name="connsiteX309" fmla="*/ 841153 w 1501711"/>
                  <a:gd name="connsiteY309" fmla="*/ 1084993 h 1939671"/>
                  <a:gd name="connsiteX310" fmla="*/ 841629 w 1501711"/>
                  <a:gd name="connsiteY310" fmla="*/ 1074992 h 1939671"/>
                  <a:gd name="connsiteX311" fmla="*/ 754571 w 1501711"/>
                  <a:gd name="connsiteY311" fmla="*/ 1024699 h 1939671"/>
                  <a:gd name="connsiteX312" fmla="*/ 754571 w 1501711"/>
                  <a:gd name="connsiteY312" fmla="*/ 916400 h 1939671"/>
                  <a:gd name="connsiteX313" fmla="*/ 841629 w 1501711"/>
                  <a:gd name="connsiteY313" fmla="*/ 966692 h 1939671"/>
                  <a:gd name="connsiteX314" fmla="*/ 841629 w 1501711"/>
                  <a:gd name="connsiteY314" fmla="*/ 956691 h 1939671"/>
                  <a:gd name="connsiteX315" fmla="*/ 754571 w 1501711"/>
                  <a:gd name="connsiteY315" fmla="*/ 906399 h 1939671"/>
                  <a:gd name="connsiteX316" fmla="*/ 754571 w 1501711"/>
                  <a:gd name="connsiteY316" fmla="*/ 798100 h 1939671"/>
                  <a:gd name="connsiteX317" fmla="*/ 841629 w 1501711"/>
                  <a:gd name="connsiteY317" fmla="*/ 848392 h 1939671"/>
                  <a:gd name="connsiteX318" fmla="*/ 841629 w 1501711"/>
                  <a:gd name="connsiteY318" fmla="*/ 838295 h 1939671"/>
                  <a:gd name="connsiteX319" fmla="*/ 754571 w 1501711"/>
                  <a:gd name="connsiteY319" fmla="*/ 788099 h 1939671"/>
                  <a:gd name="connsiteX320" fmla="*/ 754571 w 1501711"/>
                  <a:gd name="connsiteY320" fmla="*/ 679799 h 1939671"/>
                  <a:gd name="connsiteX321" fmla="*/ 841629 w 1501711"/>
                  <a:gd name="connsiteY321" fmla="*/ 729996 h 1939671"/>
                  <a:gd name="connsiteX322" fmla="*/ 841629 w 1501711"/>
                  <a:gd name="connsiteY322" fmla="*/ 719995 h 1939671"/>
                  <a:gd name="connsiteX323" fmla="*/ 754094 w 1501711"/>
                  <a:gd name="connsiteY323" fmla="*/ 672370 h 1939671"/>
                  <a:gd name="connsiteX324" fmla="*/ 754094 w 1501711"/>
                  <a:gd name="connsiteY324" fmla="*/ 561499 h 1939671"/>
                  <a:gd name="connsiteX325" fmla="*/ 841153 w 1501711"/>
                  <a:gd name="connsiteY325" fmla="*/ 611696 h 1939671"/>
                  <a:gd name="connsiteX326" fmla="*/ 841629 w 1501711"/>
                  <a:gd name="connsiteY326" fmla="*/ 601694 h 1939671"/>
                  <a:gd name="connsiteX327" fmla="*/ 754571 w 1501711"/>
                  <a:gd name="connsiteY327" fmla="*/ 551498 h 1939671"/>
                  <a:gd name="connsiteX328" fmla="*/ 754571 w 1501711"/>
                  <a:gd name="connsiteY328" fmla="*/ 443198 h 1939671"/>
                  <a:gd name="connsiteX329" fmla="*/ 841629 w 1501711"/>
                  <a:gd name="connsiteY329" fmla="*/ 493395 h 1939671"/>
                  <a:gd name="connsiteX330" fmla="*/ 935069 w 1501711"/>
                  <a:gd name="connsiteY330" fmla="*/ 1601819 h 1939671"/>
                  <a:gd name="connsiteX331" fmla="*/ 848011 w 1501711"/>
                  <a:gd name="connsiteY331" fmla="*/ 1551527 h 1939671"/>
                  <a:gd name="connsiteX332" fmla="*/ 848011 w 1501711"/>
                  <a:gd name="connsiteY332" fmla="*/ 1443609 h 1939671"/>
                  <a:gd name="connsiteX333" fmla="*/ 935069 w 1501711"/>
                  <a:gd name="connsiteY333" fmla="*/ 1493901 h 1939671"/>
                  <a:gd name="connsiteX334" fmla="*/ 935069 w 1501711"/>
                  <a:gd name="connsiteY334" fmla="*/ 1483519 h 1939671"/>
                  <a:gd name="connsiteX335" fmla="*/ 848011 w 1501711"/>
                  <a:gd name="connsiteY335" fmla="*/ 1433227 h 1939671"/>
                  <a:gd name="connsiteX336" fmla="*/ 848011 w 1501711"/>
                  <a:gd name="connsiteY336" fmla="*/ 1325309 h 1939671"/>
                  <a:gd name="connsiteX337" fmla="*/ 935069 w 1501711"/>
                  <a:gd name="connsiteY337" fmla="*/ 1375601 h 1939671"/>
                  <a:gd name="connsiteX338" fmla="*/ 935069 w 1501711"/>
                  <a:gd name="connsiteY338" fmla="*/ 1365123 h 1939671"/>
                  <a:gd name="connsiteX339" fmla="*/ 848011 w 1501711"/>
                  <a:gd name="connsiteY339" fmla="*/ 1314926 h 1939671"/>
                  <a:gd name="connsiteX340" fmla="*/ 848011 w 1501711"/>
                  <a:gd name="connsiteY340" fmla="*/ 1207008 h 1939671"/>
                  <a:gd name="connsiteX341" fmla="*/ 935069 w 1501711"/>
                  <a:gd name="connsiteY341" fmla="*/ 1257205 h 1939671"/>
                  <a:gd name="connsiteX342" fmla="*/ 935069 w 1501711"/>
                  <a:gd name="connsiteY342" fmla="*/ 1246823 h 1939671"/>
                  <a:gd name="connsiteX343" fmla="*/ 848011 w 1501711"/>
                  <a:gd name="connsiteY343" fmla="*/ 1196626 h 1939671"/>
                  <a:gd name="connsiteX344" fmla="*/ 848011 w 1501711"/>
                  <a:gd name="connsiteY344" fmla="*/ 1088612 h 1939671"/>
                  <a:gd name="connsiteX345" fmla="*/ 935069 w 1501711"/>
                  <a:gd name="connsiteY345" fmla="*/ 1138809 h 1939671"/>
                  <a:gd name="connsiteX346" fmla="*/ 935069 w 1501711"/>
                  <a:gd name="connsiteY346" fmla="*/ 1128522 h 1939671"/>
                  <a:gd name="connsiteX347" fmla="*/ 848011 w 1501711"/>
                  <a:gd name="connsiteY347" fmla="*/ 1078325 h 1939671"/>
                  <a:gd name="connsiteX348" fmla="*/ 848011 w 1501711"/>
                  <a:gd name="connsiteY348" fmla="*/ 970407 h 1939671"/>
                  <a:gd name="connsiteX349" fmla="*/ 935069 w 1501711"/>
                  <a:gd name="connsiteY349" fmla="*/ 1020604 h 1939671"/>
                  <a:gd name="connsiteX350" fmla="*/ 935069 w 1501711"/>
                  <a:gd name="connsiteY350" fmla="*/ 1010222 h 1939671"/>
                  <a:gd name="connsiteX351" fmla="*/ 848011 w 1501711"/>
                  <a:gd name="connsiteY351" fmla="*/ 960025 h 1939671"/>
                  <a:gd name="connsiteX352" fmla="*/ 848011 w 1501711"/>
                  <a:gd name="connsiteY352" fmla="*/ 852107 h 1939671"/>
                  <a:gd name="connsiteX353" fmla="*/ 935069 w 1501711"/>
                  <a:gd name="connsiteY353" fmla="*/ 902303 h 1939671"/>
                  <a:gd name="connsiteX354" fmla="*/ 935069 w 1501711"/>
                  <a:gd name="connsiteY354" fmla="*/ 891921 h 1939671"/>
                  <a:gd name="connsiteX355" fmla="*/ 848011 w 1501711"/>
                  <a:gd name="connsiteY355" fmla="*/ 841629 h 1939671"/>
                  <a:gd name="connsiteX356" fmla="*/ 848011 w 1501711"/>
                  <a:gd name="connsiteY356" fmla="*/ 733711 h 1939671"/>
                  <a:gd name="connsiteX357" fmla="*/ 935069 w 1501711"/>
                  <a:gd name="connsiteY357" fmla="*/ 784003 h 1939671"/>
                  <a:gd name="connsiteX358" fmla="*/ 935069 w 1501711"/>
                  <a:gd name="connsiteY358" fmla="*/ 773621 h 1939671"/>
                  <a:gd name="connsiteX359" fmla="*/ 847535 w 1501711"/>
                  <a:gd name="connsiteY359" fmla="*/ 726662 h 1939671"/>
                  <a:gd name="connsiteX360" fmla="*/ 847535 w 1501711"/>
                  <a:gd name="connsiteY360" fmla="*/ 615410 h 1939671"/>
                  <a:gd name="connsiteX361" fmla="*/ 934593 w 1501711"/>
                  <a:gd name="connsiteY361" fmla="*/ 665702 h 1939671"/>
                  <a:gd name="connsiteX362" fmla="*/ 935069 w 1501711"/>
                  <a:gd name="connsiteY362" fmla="*/ 655320 h 1939671"/>
                  <a:gd name="connsiteX363" fmla="*/ 848011 w 1501711"/>
                  <a:gd name="connsiteY363" fmla="*/ 605028 h 1939671"/>
                  <a:gd name="connsiteX364" fmla="*/ 848011 w 1501711"/>
                  <a:gd name="connsiteY364" fmla="*/ 497110 h 1939671"/>
                  <a:gd name="connsiteX365" fmla="*/ 935069 w 1501711"/>
                  <a:gd name="connsiteY365" fmla="*/ 547402 h 1939671"/>
                  <a:gd name="connsiteX366" fmla="*/ 1028510 w 1501711"/>
                  <a:gd name="connsiteY366" fmla="*/ 1655445 h 1939671"/>
                  <a:gd name="connsiteX367" fmla="*/ 941451 w 1501711"/>
                  <a:gd name="connsiteY367" fmla="*/ 1605248 h 1939671"/>
                  <a:gd name="connsiteX368" fmla="*/ 941451 w 1501711"/>
                  <a:gd name="connsiteY368" fmla="*/ 1497616 h 1939671"/>
                  <a:gd name="connsiteX369" fmla="*/ 1028510 w 1501711"/>
                  <a:gd name="connsiteY369" fmla="*/ 1547813 h 1939671"/>
                  <a:gd name="connsiteX370" fmla="*/ 1028510 w 1501711"/>
                  <a:gd name="connsiteY370" fmla="*/ 1537145 h 1939671"/>
                  <a:gd name="connsiteX371" fmla="*/ 941451 w 1501711"/>
                  <a:gd name="connsiteY371" fmla="*/ 1486948 h 1939671"/>
                  <a:gd name="connsiteX372" fmla="*/ 941451 w 1501711"/>
                  <a:gd name="connsiteY372" fmla="*/ 1379315 h 1939671"/>
                  <a:gd name="connsiteX373" fmla="*/ 1028510 w 1501711"/>
                  <a:gd name="connsiteY373" fmla="*/ 1429512 h 1939671"/>
                  <a:gd name="connsiteX374" fmla="*/ 1028510 w 1501711"/>
                  <a:gd name="connsiteY374" fmla="*/ 1418844 h 1939671"/>
                  <a:gd name="connsiteX375" fmla="*/ 941451 w 1501711"/>
                  <a:gd name="connsiteY375" fmla="*/ 1368647 h 1939671"/>
                  <a:gd name="connsiteX376" fmla="*/ 941451 w 1501711"/>
                  <a:gd name="connsiteY376" fmla="*/ 1261015 h 1939671"/>
                  <a:gd name="connsiteX377" fmla="*/ 1028510 w 1501711"/>
                  <a:gd name="connsiteY377" fmla="*/ 1311212 h 1939671"/>
                  <a:gd name="connsiteX378" fmla="*/ 1028510 w 1501711"/>
                  <a:gd name="connsiteY378" fmla="*/ 1300544 h 1939671"/>
                  <a:gd name="connsiteX379" fmla="*/ 941451 w 1501711"/>
                  <a:gd name="connsiteY379" fmla="*/ 1250252 h 1939671"/>
                  <a:gd name="connsiteX380" fmla="*/ 941451 w 1501711"/>
                  <a:gd name="connsiteY380" fmla="*/ 1142619 h 1939671"/>
                  <a:gd name="connsiteX381" fmla="*/ 1028510 w 1501711"/>
                  <a:gd name="connsiteY381" fmla="*/ 1192911 h 1939671"/>
                  <a:gd name="connsiteX382" fmla="*/ 1028510 w 1501711"/>
                  <a:gd name="connsiteY382" fmla="*/ 1182243 h 1939671"/>
                  <a:gd name="connsiteX383" fmla="*/ 941451 w 1501711"/>
                  <a:gd name="connsiteY383" fmla="*/ 1131951 h 1939671"/>
                  <a:gd name="connsiteX384" fmla="*/ 941451 w 1501711"/>
                  <a:gd name="connsiteY384" fmla="*/ 1024319 h 1939671"/>
                  <a:gd name="connsiteX385" fmla="*/ 1028510 w 1501711"/>
                  <a:gd name="connsiteY385" fmla="*/ 1074611 h 1939671"/>
                  <a:gd name="connsiteX386" fmla="*/ 1028510 w 1501711"/>
                  <a:gd name="connsiteY386" fmla="*/ 1063847 h 1939671"/>
                  <a:gd name="connsiteX387" fmla="*/ 941451 w 1501711"/>
                  <a:gd name="connsiteY387" fmla="*/ 1013651 h 1939671"/>
                  <a:gd name="connsiteX388" fmla="*/ 941451 w 1501711"/>
                  <a:gd name="connsiteY388" fmla="*/ 906018 h 1939671"/>
                  <a:gd name="connsiteX389" fmla="*/ 1028510 w 1501711"/>
                  <a:gd name="connsiteY389" fmla="*/ 956310 h 1939671"/>
                  <a:gd name="connsiteX390" fmla="*/ 1028510 w 1501711"/>
                  <a:gd name="connsiteY390" fmla="*/ 945547 h 1939671"/>
                  <a:gd name="connsiteX391" fmla="*/ 941451 w 1501711"/>
                  <a:gd name="connsiteY391" fmla="*/ 895350 h 1939671"/>
                  <a:gd name="connsiteX392" fmla="*/ 941451 w 1501711"/>
                  <a:gd name="connsiteY392" fmla="*/ 787718 h 1939671"/>
                  <a:gd name="connsiteX393" fmla="*/ 1028510 w 1501711"/>
                  <a:gd name="connsiteY393" fmla="*/ 837914 h 1939671"/>
                  <a:gd name="connsiteX394" fmla="*/ 1028510 w 1501711"/>
                  <a:gd name="connsiteY394" fmla="*/ 827246 h 1939671"/>
                  <a:gd name="connsiteX395" fmla="*/ 941451 w 1501711"/>
                  <a:gd name="connsiteY395" fmla="*/ 777050 h 1939671"/>
                  <a:gd name="connsiteX396" fmla="*/ 941451 w 1501711"/>
                  <a:gd name="connsiteY396" fmla="*/ 669512 h 1939671"/>
                  <a:gd name="connsiteX397" fmla="*/ 1028510 w 1501711"/>
                  <a:gd name="connsiteY397" fmla="*/ 719709 h 1939671"/>
                  <a:gd name="connsiteX398" fmla="*/ 1028510 w 1501711"/>
                  <a:gd name="connsiteY398" fmla="*/ 708946 h 1939671"/>
                  <a:gd name="connsiteX399" fmla="*/ 941451 w 1501711"/>
                  <a:gd name="connsiteY399" fmla="*/ 658749 h 1939671"/>
                  <a:gd name="connsiteX400" fmla="*/ 941451 w 1501711"/>
                  <a:gd name="connsiteY400" fmla="*/ 551117 h 1939671"/>
                  <a:gd name="connsiteX401" fmla="*/ 1028510 w 1501711"/>
                  <a:gd name="connsiteY401" fmla="*/ 601313 h 1939671"/>
                  <a:gd name="connsiteX402" fmla="*/ 1121950 w 1501711"/>
                  <a:gd name="connsiteY402" fmla="*/ 1709071 h 1939671"/>
                  <a:gd name="connsiteX403" fmla="*/ 1034987 w 1501711"/>
                  <a:gd name="connsiteY403" fmla="*/ 1658779 h 1939671"/>
                  <a:gd name="connsiteX404" fmla="*/ 1034987 w 1501711"/>
                  <a:gd name="connsiteY404" fmla="*/ 1551527 h 1939671"/>
                  <a:gd name="connsiteX405" fmla="*/ 1121950 w 1501711"/>
                  <a:gd name="connsiteY405" fmla="*/ 1601819 h 1939671"/>
                  <a:gd name="connsiteX406" fmla="*/ 1121950 w 1501711"/>
                  <a:gd name="connsiteY406" fmla="*/ 1590770 h 1939671"/>
                  <a:gd name="connsiteX407" fmla="*/ 1034987 w 1501711"/>
                  <a:gd name="connsiteY407" fmla="*/ 1540478 h 1939671"/>
                  <a:gd name="connsiteX408" fmla="*/ 1034987 w 1501711"/>
                  <a:gd name="connsiteY408" fmla="*/ 1433227 h 1939671"/>
                  <a:gd name="connsiteX409" fmla="*/ 1121950 w 1501711"/>
                  <a:gd name="connsiteY409" fmla="*/ 1483519 h 1939671"/>
                  <a:gd name="connsiteX410" fmla="*/ 1121950 w 1501711"/>
                  <a:gd name="connsiteY410" fmla="*/ 1472375 h 1939671"/>
                  <a:gd name="connsiteX411" fmla="*/ 1034987 w 1501711"/>
                  <a:gd name="connsiteY411" fmla="*/ 1422178 h 1939671"/>
                  <a:gd name="connsiteX412" fmla="*/ 1034987 w 1501711"/>
                  <a:gd name="connsiteY412" fmla="*/ 1314926 h 1939671"/>
                  <a:gd name="connsiteX413" fmla="*/ 1121950 w 1501711"/>
                  <a:gd name="connsiteY413" fmla="*/ 1365123 h 1939671"/>
                  <a:gd name="connsiteX414" fmla="*/ 1121950 w 1501711"/>
                  <a:gd name="connsiteY414" fmla="*/ 1354074 h 1939671"/>
                  <a:gd name="connsiteX415" fmla="*/ 1034510 w 1501711"/>
                  <a:gd name="connsiteY415" fmla="*/ 1307687 h 1939671"/>
                  <a:gd name="connsiteX416" fmla="*/ 1034510 w 1501711"/>
                  <a:gd name="connsiteY416" fmla="*/ 1196626 h 1939671"/>
                  <a:gd name="connsiteX417" fmla="*/ 1121474 w 1501711"/>
                  <a:gd name="connsiteY417" fmla="*/ 1246823 h 1939671"/>
                  <a:gd name="connsiteX418" fmla="*/ 1121950 w 1501711"/>
                  <a:gd name="connsiteY418" fmla="*/ 1235774 h 1939671"/>
                  <a:gd name="connsiteX419" fmla="*/ 1034987 w 1501711"/>
                  <a:gd name="connsiteY419" fmla="*/ 1185577 h 1939671"/>
                  <a:gd name="connsiteX420" fmla="*/ 1034987 w 1501711"/>
                  <a:gd name="connsiteY420" fmla="*/ 1078325 h 1939671"/>
                  <a:gd name="connsiteX421" fmla="*/ 1121950 w 1501711"/>
                  <a:gd name="connsiteY421" fmla="*/ 1128522 h 1939671"/>
                  <a:gd name="connsiteX422" fmla="*/ 1121950 w 1501711"/>
                  <a:gd name="connsiteY422" fmla="*/ 1117473 h 1939671"/>
                  <a:gd name="connsiteX423" fmla="*/ 1034987 w 1501711"/>
                  <a:gd name="connsiteY423" fmla="*/ 1067276 h 1939671"/>
                  <a:gd name="connsiteX424" fmla="*/ 1034987 w 1501711"/>
                  <a:gd name="connsiteY424" fmla="*/ 960025 h 1939671"/>
                  <a:gd name="connsiteX425" fmla="*/ 1121950 w 1501711"/>
                  <a:gd name="connsiteY425" fmla="*/ 1010222 h 1939671"/>
                  <a:gd name="connsiteX426" fmla="*/ 1121950 w 1501711"/>
                  <a:gd name="connsiteY426" fmla="*/ 999173 h 1939671"/>
                  <a:gd name="connsiteX427" fmla="*/ 1034987 w 1501711"/>
                  <a:gd name="connsiteY427" fmla="*/ 948881 h 1939671"/>
                  <a:gd name="connsiteX428" fmla="*/ 1034987 w 1501711"/>
                  <a:gd name="connsiteY428" fmla="*/ 841629 h 1939671"/>
                  <a:gd name="connsiteX429" fmla="*/ 1121950 w 1501711"/>
                  <a:gd name="connsiteY429" fmla="*/ 891921 h 1939671"/>
                  <a:gd name="connsiteX430" fmla="*/ 1121950 w 1501711"/>
                  <a:gd name="connsiteY430" fmla="*/ 880872 h 1939671"/>
                  <a:gd name="connsiteX431" fmla="*/ 1034987 w 1501711"/>
                  <a:gd name="connsiteY431" fmla="*/ 830580 h 1939671"/>
                  <a:gd name="connsiteX432" fmla="*/ 1034987 w 1501711"/>
                  <a:gd name="connsiteY432" fmla="*/ 723329 h 1939671"/>
                  <a:gd name="connsiteX433" fmla="*/ 1121950 w 1501711"/>
                  <a:gd name="connsiteY433" fmla="*/ 773621 h 1939671"/>
                  <a:gd name="connsiteX434" fmla="*/ 1121950 w 1501711"/>
                  <a:gd name="connsiteY434" fmla="*/ 762572 h 1939671"/>
                  <a:gd name="connsiteX435" fmla="*/ 1034987 w 1501711"/>
                  <a:gd name="connsiteY435" fmla="*/ 712280 h 1939671"/>
                  <a:gd name="connsiteX436" fmla="*/ 1034987 w 1501711"/>
                  <a:gd name="connsiteY436" fmla="*/ 605028 h 1939671"/>
                  <a:gd name="connsiteX437" fmla="*/ 1121950 w 1501711"/>
                  <a:gd name="connsiteY437" fmla="*/ 655320 h 1939671"/>
                  <a:gd name="connsiteX438" fmla="*/ 1215390 w 1501711"/>
                  <a:gd name="connsiteY438" fmla="*/ 1762697 h 1939671"/>
                  <a:gd name="connsiteX439" fmla="*/ 1128427 w 1501711"/>
                  <a:gd name="connsiteY439" fmla="*/ 1712500 h 1939671"/>
                  <a:gd name="connsiteX440" fmla="*/ 1128427 w 1501711"/>
                  <a:gd name="connsiteY440" fmla="*/ 1605534 h 1939671"/>
                  <a:gd name="connsiteX441" fmla="*/ 1215390 w 1501711"/>
                  <a:gd name="connsiteY441" fmla="*/ 1655731 h 1939671"/>
                  <a:gd name="connsiteX442" fmla="*/ 1215390 w 1501711"/>
                  <a:gd name="connsiteY442" fmla="*/ 1644396 h 1939671"/>
                  <a:gd name="connsiteX443" fmla="*/ 1128427 w 1501711"/>
                  <a:gd name="connsiteY443" fmla="*/ 1594199 h 1939671"/>
                  <a:gd name="connsiteX444" fmla="*/ 1128427 w 1501711"/>
                  <a:gd name="connsiteY444" fmla="*/ 1487234 h 1939671"/>
                  <a:gd name="connsiteX445" fmla="*/ 1215390 w 1501711"/>
                  <a:gd name="connsiteY445" fmla="*/ 1537430 h 1939671"/>
                  <a:gd name="connsiteX446" fmla="*/ 1215390 w 1501711"/>
                  <a:gd name="connsiteY446" fmla="*/ 1526096 h 1939671"/>
                  <a:gd name="connsiteX447" fmla="*/ 1128427 w 1501711"/>
                  <a:gd name="connsiteY447" fmla="*/ 1475899 h 1939671"/>
                  <a:gd name="connsiteX448" fmla="*/ 1128427 w 1501711"/>
                  <a:gd name="connsiteY448" fmla="*/ 1368933 h 1939671"/>
                  <a:gd name="connsiteX449" fmla="*/ 1215390 w 1501711"/>
                  <a:gd name="connsiteY449" fmla="*/ 1419130 h 1939671"/>
                  <a:gd name="connsiteX450" fmla="*/ 1215390 w 1501711"/>
                  <a:gd name="connsiteY450" fmla="*/ 1407795 h 1939671"/>
                  <a:gd name="connsiteX451" fmla="*/ 1128427 w 1501711"/>
                  <a:gd name="connsiteY451" fmla="*/ 1357503 h 1939671"/>
                  <a:gd name="connsiteX452" fmla="*/ 1128427 w 1501711"/>
                  <a:gd name="connsiteY452" fmla="*/ 1250537 h 1939671"/>
                  <a:gd name="connsiteX453" fmla="*/ 1215390 w 1501711"/>
                  <a:gd name="connsiteY453" fmla="*/ 1300829 h 1939671"/>
                  <a:gd name="connsiteX454" fmla="*/ 1215390 w 1501711"/>
                  <a:gd name="connsiteY454" fmla="*/ 1289495 h 1939671"/>
                  <a:gd name="connsiteX455" fmla="*/ 1128427 w 1501711"/>
                  <a:gd name="connsiteY455" fmla="*/ 1239203 h 1939671"/>
                  <a:gd name="connsiteX456" fmla="*/ 1128427 w 1501711"/>
                  <a:gd name="connsiteY456" fmla="*/ 1132237 h 1939671"/>
                  <a:gd name="connsiteX457" fmla="*/ 1215390 w 1501711"/>
                  <a:gd name="connsiteY457" fmla="*/ 1182529 h 1939671"/>
                  <a:gd name="connsiteX458" fmla="*/ 1215390 w 1501711"/>
                  <a:gd name="connsiteY458" fmla="*/ 1171099 h 1939671"/>
                  <a:gd name="connsiteX459" fmla="*/ 1128427 w 1501711"/>
                  <a:gd name="connsiteY459" fmla="*/ 1120902 h 1939671"/>
                  <a:gd name="connsiteX460" fmla="*/ 1128427 w 1501711"/>
                  <a:gd name="connsiteY460" fmla="*/ 1013936 h 1939671"/>
                  <a:gd name="connsiteX461" fmla="*/ 1215390 w 1501711"/>
                  <a:gd name="connsiteY461" fmla="*/ 1064133 h 1939671"/>
                  <a:gd name="connsiteX462" fmla="*/ 1215390 w 1501711"/>
                  <a:gd name="connsiteY462" fmla="*/ 1052798 h 1939671"/>
                  <a:gd name="connsiteX463" fmla="*/ 1128427 w 1501711"/>
                  <a:gd name="connsiteY463" fmla="*/ 1002602 h 1939671"/>
                  <a:gd name="connsiteX464" fmla="*/ 1128427 w 1501711"/>
                  <a:gd name="connsiteY464" fmla="*/ 895636 h 1939671"/>
                  <a:gd name="connsiteX465" fmla="*/ 1215390 w 1501711"/>
                  <a:gd name="connsiteY465" fmla="*/ 945832 h 1939671"/>
                  <a:gd name="connsiteX466" fmla="*/ 1215390 w 1501711"/>
                  <a:gd name="connsiteY466" fmla="*/ 934498 h 1939671"/>
                  <a:gd name="connsiteX467" fmla="*/ 1127951 w 1501711"/>
                  <a:gd name="connsiteY467" fmla="*/ 888587 h 1939671"/>
                  <a:gd name="connsiteX468" fmla="*/ 1127951 w 1501711"/>
                  <a:gd name="connsiteY468" fmla="*/ 777335 h 1939671"/>
                  <a:gd name="connsiteX469" fmla="*/ 1214914 w 1501711"/>
                  <a:gd name="connsiteY469" fmla="*/ 827532 h 1939671"/>
                  <a:gd name="connsiteX470" fmla="*/ 1215390 w 1501711"/>
                  <a:gd name="connsiteY470" fmla="*/ 816197 h 1939671"/>
                  <a:gd name="connsiteX471" fmla="*/ 1128427 w 1501711"/>
                  <a:gd name="connsiteY471" fmla="*/ 766001 h 1939671"/>
                  <a:gd name="connsiteX472" fmla="*/ 1128427 w 1501711"/>
                  <a:gd name="connsiteY472" fmla="*/ 659035 h 1939671"/>
                  <a:gd name="connsiteX473" fmla="*/ 1215390 w 1501711"/>
                  <a:gd name="connsiteY473" fmla="*/ 709232 h 1939671"/>
                  <a:gd name="connsiteX474" fmla="*/ 1308830 w 1501711"/>
                  <a:gd name="connsiteY474" fmla="*/ 1816322 h 1939671"/>
                  <a:gd name="connsiteX475" fmla="*/ 1221867 w 1501711"/>
                  <a:gd name="connsiteY475" fmla="*/ 1766030 h 1939671"/>
                  <a:gd name="connsiteX476" fmla="*/ 1221867 w 1501711"/>
                  <a:gd name="connsiteY476" fmla="*/ 1659446 h 1939671"/>
                  <a:gd name="connsiteX477" fmla="*/ 1308830 w 1501711"/>
                  <a:gd name="connsiteY477" fmla="*/ 1709738 h 1939671"/>
                  <a:gd name="connsiteX478" fmla="*/ 1308830 w 1501711"/>
                  <a:gd name="connsiteY478" fmla="*/ 1698022 h 1939671"/>
                  <a:gd name="connsiteX479" fmla="*/ 1221867 w 1501711"/>
                  <a:gd name="connsiteY479" fmla="*/ 1647730 h 1939671"/>
                  <a:gd name="connsiteX480" fmla="*/ 1221867 w 1501711"/>
                  <a:gd name="connsiteY480" fmla="*/ 1541145 h 1939671"/>
                  <a:gd name="connsiteX481" fmla="*/ 1308830 w 1501711"/>
                  <a:gd name="connsiteY481" fmla="*/ 1591437 h 1939671"/>
                  <a:gd name="connsiteX482" fmla="*/ 1308830 w 1501711"/>
                  <a:gd name="connsiteY482" fmla="*/ 1579626 h 1939671"/>
                  <a:gd name="connsiteX483" fmla="*/ 1221867 w 1501711"/>
                  <a:gd name="connsiteY483" fmla="*/ 1529429 h 1939671"/>
                  <a:gd name="connsiteX484" fmla="*/ 1221867 w 1501711"/>
                  <a:gd name="connsiteY484" fmla="*/ 1422845 h 1939671"/>
                  <a:gd name="connsiteX485" fmla="*/ 1308830 w 1501711"/>
                  <a:gd name="connsiteY485" fmla="*/ 1473041 h 1939671"/>
                  <a:gd name="connsiteX486" fmla="*/ 1308830 w 1501711"/>
                  <a:gd name="connsiteY486" fmla="*/ 1461326 h 1939671"/>
                  <a:gd name="connsiteX487" fmla="*/ 1221867 w 1501711"/>
                  <a:gd name="connsiteY487" fmla="*/ 1411129 h 1939671"/>
                  <a:gd name="connsiteX488" fmla="*/ 1221867 w 1501711"/>
                  <a:gd name="connsiteY488" fmla="*/ 1304544 h 1939671"/>
                  <a:gd name="connsiteX489" fmla="*/ 1308830 w 1501711"/>
                  <a:gd name="connsiteY489" fmla="*/ 1354741 h 1939671"/>
                  <a:gd name="connsiteX490" fmla="*/ 1308830 w 1501711"/>
                  <a:gd name="connsiteY490" fmla="*/ 1343025 h 1939671"/>
                  <a:gd name="connsiteX491" fmla="*/ 1221867 w 1501711"/>
                  <a:gd name="connsiteY491" fmla="*/ 1292828 h 1939671"/>
                  <a:gd name="connsiteX492" fmla="*/ 1221867 w 1501711"/>
                  <a:gd name="connsiteY492" fmla="*/ 1186244 h 1939671"/>
                  <a:gd name="connsiteX493" fmla="*/ 1308830 w 1501711"/>
                  <a:gd name="connsiteY493" fmla="*/ 1236440 h 1939671"/>
                  <a:gd name="connsiteX494" fmla="*/ 1308830 w 1501711"/>
                  <a:gd name="connsiteY494" fmla="*/ 1224725 h 1939671"/>
                  <a:gd name="connsiteX495" fmla="*/ 1221867 w 1501711"/>
                  <a:gd name="connsiteY495" fmla="*/ 1174528 h 1939671"/>
                  <a:gd name="connsiteX496" fmla="*/ 1221867 w 1501711"/>
                  <a:gd name="connsiteY496" fmla="*/ 1067943 h 1939671"/>
                  <a:gd name="connsiteX497" fmla="*/ 1308830 w 1501711"/>
                  <a:gd name="connsiteY497" fmla="*/ 1118140 h 1939671"/>
                  <a:gd name="connsiteX498" fmla="*/ 1308830 w 1501711"/>
                  <a:gd name="connsiteY498" fmla="*/ 1106424 h 1939671"/>
                  <a:gd name="connsiteX499" fmla="*/ 1221391 w 1501711"/>
                  <a:gd name="connsiteY499" fmla="*/ 1060037 h 1939671"/>
                  <a:gd name="connsiteX500" fmla="*/ 1221391 w 1501711"/>
                  <a:gd name="connsiteY500" fmla="*/ 949547 h 1939671"/>
                  <a:gd name="connsiteX501" fmla="*/ 1308354 w 1501711"/>
                  <a:gd name="connsiteY501" fmla="*/ 999839 h 1939671"/>
                  <a:gd name="connsiteX502" fmla="*/ 1308830 w 1501711"/>
                  <a:gd name="connsiteY502" fmla="*/ 988124 h 1939671"/>
                  <a:gd name="connsiteX503" fmla="*/ 1221867 w 1501711"/>
                  <a:gd name="connsiteY503" fmla="*/ 937832 h 1939671"/>
                  <a:gd name="connsiteX504" fmla="*/ 1221867 w 1501711"/>
                  <a:gd name="connsiteY504" fmla="*/ 831437 h 1939671"/>
                  <a:gd name="connsiteX505" fmla="*/ 1308830 w 1501711"/>
                  <a:gd name="connsiteY505" fmla="*/ 881729 h 1939671"/>
                  <a:gd name="connsiteX506" fmla="*/ 1308830 w 1501711"/>
                  <a:gd name="connsiteY506" fmla="*/ 869728 h 1939671"/>
                  <a:gd name="connsiteX507" fmla="*/ 1221867 w 1501711"/>
                  <a:gd name="connsiteY507" fmla="*/ 819531 h 1939671"/>
                  <a:gd name="connsiteX508" fmla="*/ 1221867 w 1501711"/>
                  <a:gd name="connsiteY508" fmla="*/ 712946 h 1939671"/>
                  <a:gd name="connsiteX509" fmla="*/ 1308830 w 1501711"/>
                  <a:gd name="connsiteY509" fmla="*/ 763238 h 1939671"/>
                  <a:gd name="connsiteX510" fmla="*/ 1402366 w 1501711"/>
                  <a:gd name="connsiteY510" fmla="*/ 1869853 h 1939671"/>
                  <a:gd name="connsiteX511" fmla="*/ 1315308 w 1501711"/>
                  <a:gd name="connsiteY511" fmla="*/ 1819656 h 1939671"/>
                  <a:gd name="connsiteX512" fmla="*/ 1315308 w 1501711"/>
                  <a:gd name="connsiteY512" fmla="*/ 1713452 h 1939671"/>
                  <a:gd name="connsiteX513" fmla="*/ 1402366 w 1501711"/>
                  <a:gd name="connsiteY513" fmla="*/ 1763649 h 1939671"/>
                  <a:gd name="connsiteX514" fmla="*/ 1402366 w 1501711"/>
                  <a:gd name="connsiteY514" fmla="*/ 1751552 h 1939671"/>
                  <a:gd name="connsiteX515" fmla="*/ 1315308 w 1501711"/>
                  <a:gd name="connsiteY515" fmla="*/ 1701356 h 1939671"/>
                  <a:gd name="connsiteX516" fmla="*/ 1315308 w 1501711"/>
                  <a:gd name="connsiteY516" fmla="*/ 1595152 h 1939671"/>
                  <a:gd name="connsiteX517" fmla="*/ 1402366 w 1501711"/>
                  <a:gd name="connsiteY517" fmla="*/ 1645349 h 1939671"/>
                  <a:gd name="connsiteX518" fmla="*/ 1402366 w 1501711"/>
                  <a:gd name="connsiteY518" fmla="*/ 1633252 h 1939671"/>
                  <a:gd name="connsiteX519" fmla="*/ 1315308 w 1501711"/>
                  <a:gd name="connsiteY519" fmla="*/ 1583055 h 1939671"/>
                  <a:gd name="connsiteX520" fmla="*/ 1315308 w 1501711"/>
                  <a:gd name="connsiteY520" fmla="*/ 1476851 h 1939671"/>
                  <a:gd name="connsiteX521" fmla="*/ 1402366 w 1501711"/>
                  <a:gd name="connsiteY521" fmla="*/ 1527048 h 1939671"/>
                  <a:gd name="connsiteX522" fmla="*/ 1402366 w 1501711"/>
                  <a:gd name="connsiteY522" fmla="*/ 1514951 h 1939671"/>
                  <a:gd name="connsiteX523" fmla="*/ 1314831 w 1501711"/>
                  <a:gd name="connsiteY523" fmla="*/ 1469612 h 1939671"/>
                  <a:gd name="connsiteX524" fmla="*/ 1314831 w 1501711"/>
                  <a:gd name="connsiteY524" fmla="*/ 1358456 h 1939671"/>
                  <a:gd name="connsiteX525" fmla="*/ 1401890 w 1501711"/>
                  <a:gd name="connsiteY525" fmla="*/ 1408748 h 1939671"/>
                  <a:gd name="connsiteX526" fmla="*/ 1402366 w 1501711"/>
                  <a:gd name="connsiteY526" fmla="*/ 1396651 h 1939671"/>
                  <a:gd name="connsiteX527" fmla="*/ 1315308 w 1501711"/>
                  <a:gd name="connsiteY527" fmla="*/ 1346359 h 1939671"/>
                  <a:gd name="connsiteX528" fmla="*/ 1315308 w 1501711"/>
                  <a:gd name="connsiteY528" fmla="*/ 1240155 h 1939671"/>
                  <a:gd name="connsiteX529" fmla="*/ 1402366 w 1501711"/>
                  <a:gd name="connsiteY529" fmla="*/ 1290447 h 1939671"/>
                  <a:gd name="connsiteX530" fmla="*/ 1402366 w 1501711"/>
                  <a:gd name="connsiteY530" fmla="*/ 1278255 h 1939671"/>
                  <a:gd name="connsiteX531" fmla="*/ 1315308 w 1501711"/>
                  <a:gd name="connsiteY531" fmla="*/ 1228058 h 1939671"/>
                  <a:gd name="connsiteX532" fmla="*/ 1315308 w 1501711"/>
                  <a:gd name="connsiteY532" fmla="*/ 1121855 h 1939671"/>
                  <a:gd name="connsiteX533" fmla="*/ 1402366 w 1501711"/>
                  <a:gd name="connsiteY533" fmla="*/ 1172051 h 1939671"/>
                  <a:gd name="connsiteX534" fmla="*/ 1402366 w 1501711"/>
                  <a:gd name="connsiteY534" fmla="*/ 1159955 h 1939671"/>
                  <a:gd name="connsiteX535" fmla="*/ 1315308 w 1501711"/>
                  <a:gd name="connsiteY535" fmla="*/ 1109758 h 1939671"/>
                  <a:gd name="connsiteX536" fmla="*/ 1315308 w 1501711"/>
                  <a:gd name="connsiteY536" fmla="*/ 1003554 h 1939671"/>
                  <a:gd name="connsiteX537" fmla="*/ 1402366 w 1501711"/>
                  <a:gd name="connsiteY537" fmla="*/ 1053751 h 1939671"/>
                  <a:gd name="connsiteX538" fmla="*/ 1402366 w 1501711"/>
                  <a:gd name="connsiteY538" fmla="*/ 1041654 h 1939671"/>
                  <a:gd name="connsiteX539" fmla="*/ 1315308 w 1501711"/>
                  <a:gd name="connsiteY539" fmla="*/ 991457 h 1939671"/>
                  <a:gd name="connsiteX540" fmla="*/ 1315308 w 1501711"/>
                  <a:gd name="connsiteY540" fmla="*/ 885254 h 1939671"/>
                  <a:gd name="connsiteX541" fmla="*/ 1402366 w 1501711"/>
                  <a:gd name="connsiteY541" fmla="*/ 935450 h 1939671"/>
                  <a:gd name="connsiteX542" fmla="*/ 1402366 w 1501711"/>
                  <a:gd name="connsiteY542" fmla="*/ 923354 h 1939671"/>
                  <a:gd name="connsiteX543" fmla="*/ 1315308 w 1501711"/>
                  <a:gd name="connsiteY543" fmla="*/ 873157 h 1939671"/>
                  <a:gd name="connsiteX544" fmla="*/ 1315308 w 1501711"/>
                  <a:gd name="connsiteY544" fmla="*/ 766953 h 1939671"/>
                  <a:gd name="connsiteX545" fmla="*/ 1402366 w 1501711"/>
                  <a:gd name="connsiteY545" fmla="*/ 817150 h 1939671"/>
                  <a:gd name="connsiteX546" fmla="*/ 1495806 w 1501711"/>
                  <a:gd name="connsiteY546" fmla="*/ 1923479 h 1939671"/>
                  <a:gd name="connsiteX547" fmla="*/ 1408748 w 1501711"/>
                  <a:gd name="connsiteY547" fmla="*/ 1873187 h 1939671"/>
                  <a:gd name="connsiteX548" fmla="*/ 1408748 w 1501711"/>
                  <a:gd name="connsiteY548" fmla="*/ 1767364 h 1939671"/>
                  <a:gd name="connsiteX549" fmla="*/ 1495806 w 1501711"/>
                  <a:gd name="connsiteY549" fmla="*/ 1817656 h 1939671"/>
                  <a:gd name="connsiteX550" fmla="*/ 1495806 w 1501711"/>
                  <a:gd name="connsiteY550" fmla="*/ 1805178 h 1939671"/>
                  <a:gd name="connsiteX551" fmla="*/ 1408748 w 1501711"/>
                  <a:gd name="connsiteY551" fmla="*/ 1754886 h 1939671"/>
                  <a:gd name="connsiteX552" fmla="*/ 1408748 w 1501711"/>
                  <a:gd name="connsiteY552" fmla="*/ 1649063 h 1939671"/>
                  <a:gd name="connsiteX553" fmla="*/ 1495806 w 1501711"/>
                  <a:gd name="connsiteY553" fmla="*/ 1699355 h 1939671"/>
                  <a:gd name="connsiteX554" fmla="*/ 1495806 w 1501711"/>
                  <a:gd name="connsiteY554" fmla="*/ 1686782 h 1939671"/>
                  <a:gd name="connsiteX555" fmla="*/ 1408748 w 1501711"/>
                  <a:gd name="connsiteY555" fmla="*/ 1636586 h 1939671"/>
                  <a:gd name="connsiteX556" fmla="*/ 1408748 w 1501711"/>
                  <a:gd name="connsiteY556" fmla="*/ 1530763 h 1939671"/>
                  <a:gd name="connsiteX557" fmla="*/ 1495806 w 1501711"/>
                  <a:gd name="connsiteY557" fmla="*/ 1580960 h 1939671"/>
                  <a:gd name="connsiteX558" fmla="*/ 1495806 w 1501711"/>
                  <a:gd name="connsiteY558" fmla="*/ 1568482 h 1939671"/>
                  <a:gd name="connsiteX559" fmla="*/ 1408748 w 1501711"/>
                  <a:gd name="connsiteY559" fmla="*/ 1518285 h 1939671"/>
                  <a:gd name="connsiteX560" fmla="*/ 1408748 w 1501711"/>
                  <a:gd name="connsiteY560" fmla="*/ 1412462 h 1939671"/>
                  <a:gd name="connsiteX561" fmla="*/ 1495806 w 1501711"/>
                  <a:gd name="connsiteY561" fmla="*/ 1462659 h 1939671"/>
                  <a:gd name="connsiteX562" fmla="*/ 1495806 w 1501711"/>
                  <a:gd name="connsiteY562" fmla="*/ 1450181 h 1939671"/>
                  <a:gd name="connsiteX563" fmla="*/ 1408748 w 1501711"/>
                  <a:gd name="connsiteY563" fmla="*/ 1399985 h 1939671"/>
                  <a:gd name="connsiteX564" fmla="*/ 1408748 w 1501711"/>
                  <a:gd name="connsiteY564" fmla="*/ 1294162 h 1939671"/>
                  <a:gd name="connsiteX565" fmla="*/ 1495806 w 1501711"/>
                  <a:gd name="connsiteY565" fmla="*/ 1344359 h 1939671"/>
                  <a:gd name="connsiteX566" fmla="*/ 1495806 w 1501711"/>
                  <a:gd name="connsiteY566" fmla="*/ 1331881 h 1939671"/>
                  <a:gd name="connsiteX567" fmla="*/ 1408748 w 1501711"/>
                  <a:gd name="connsiteY567" fmla="*/ 1281684 h 1939671"/>
                  <a:gd name="connsiteX568" fmla="*/ 1408748 w 1501711"/>
                  <a:gd name="connsiteY568" fmla="*/ 1175861 h 1939671"/>
                  <a:gd name="connsiteX569" fmla="*/ 1495806 w 1501711"/>
                  <a:gd name="connsiteY569" fmla="*/ 1226058 h 1939671"/>
                  <a:gd name="connsiteX570" fmla="*/ 1495806 w 1501711"/>
                  <a:gd name="connsiteY570" fmla="*/ 1213580 h 1939671"/>
                  <a:gd name="connsiteX571" fmla="*/ 1408748 w 1501711"/>
                  <a:gd name="connsiteY571" fmla="*/ 1163288 h 1939671"/>
                  <a:gd name="connsiteX572" fmla="*/ 1408748 w 1501711"/>
                  <a:gd name="connsiteY572" fmla="*/ 1057466 h 1939671"/>
                  <a:gd name="connsiteX573" fmla="*/ 1495806 w 1501711"/>
                  <a:gd name="connsiteY573" fmla="*/ 1107758 h 1939671"/>
                  <a:gd name="connsiteX574" fmla="*/ 1495806 w 1501711"/>
                  <a:gd name="connsiteY574" fmla="*/ 1095280 h 1939671"/>
                  <a:gd name="connsiteX575" fmla="*/ 1408271 w 1501711"/>
                  <a:gd name="connsiteY575" fmla="*/ 1050512 h 1939671"/>
                  <a:gd name="connsiteX576" fmla="*/ 1408271 w 1501711"/>
                  <a:gd name="connsiteY576" fmla="*/ 939165 h 1939671"/>
                  <a:gd name="connsiteX577" fmla="*/ 1495330 w 1501711"/>
                  <a:gd name="connsiteY577" fmla="*/ 989457 h 1939671"/>
                  <a:gd name="connsiteX578" fmla="*/ 1495806 w 1501711"/>
                  <a:gd name="connsiteY578" fmla="*/ 976884 h 1939671"/>
                  <a:gd name="connsiteX579" fmla="*/ 1408748 w 1501711"/>
                  <a:gd name="connsiteY579" fmla="*/ 926687 h 1939671"/>
                  <a:gd name="connsiteX580" fmla="*/ 1408748 w 1501711"/>
                  <a:gd name="connsiteY580" fmla="*/ 820865 h 1939671"/>
                  <a:gd name="connsiteX581" fmla="*/ 1495806 w 1501711"/>
                  <a:gd name="connsiteY581" fmla="*/ 871157 h 193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</a:cxnLst>
                <a:rect l="l" t="t" r="r" b="b"/>
                <a:pathLst>
                  <a:path w="1501711" h="1939671">
                    <a:moveTo>
                      <a:pt x="4858" y="2762"/>
                    </a:moveTo>
                    <a:lnTo>
                      <a:pt x="0" y="0"/>
                    </a:lnTo>
                    <a:lnTo>
                      <a:pt x="0" y="1072610"/>
                    </a:lnTo>
                    <a:lnTo>
                      <a:pt x="1496949" y="1936909"/>
                    </a:lnTo>
                    <a:lnTo>
                      <a:pt x="1501712" y="1939671"/>
                    </a:lnTo>
                    <a:lnTo>
                      <a:pt x="1501712" y="867347"/>
                    </a:lnTo>
                    <a:close/>
                    <a:moveTo>
                      <a:pt x="93441" y="1118711"/>
                    </a:moveTo>
                    <a:lnTo>
                      <a:pt x="6382" y="1068896"/>
                    </a:lnTo>
                    <a:lnTo>
                      <a:pt x="6382" y="958024"/>
                    </a:lnTo>
                    <a:lnTo>
                      <a:pt x="93345" y="1008221"/>
                    </a:lnTo>
                    <a:close/>
                    <a:moveTo>
                      <a:pt x="93441" y="1000411"/>
                    </a:moveTo>
                    <a:lnTo>
                      <a:pt x="6382" y="950595"/>
                    </a:lnTo>
                    <a:lnTo>
                      <a:pt x="6382" y="839724"/>
                    </a:lnTo>
                    <a:lnTo>
                      <a:pt x="93345" y="889921"/>
                    </a:lnTo>
                    <a:close/>
                    <a:moveTo>
                      <a:pt x="93441" y="882110"/>
                    </a:moveTo>
                    <a:lnTo>
                      <a:pt x="6382" y="832295"/>
                    </a:lnTo>
                    <a:lnTo>
                      <a:pt x="6382" y="721424"/>
                    </a:lnTo>
                    <a:lnTo>
                      <a:pt x="93345" y="771620"/>
                    </a:lnTo>
                    <a:close/>
                    <a:moveTo>
                      <a:pt x="93441" y="763810"/>
                    </a:moveTo>
                    <a:lnTo>
                      <a:pt x="6382" y="713994"/>
                    </a:lnTo>
                    <a:lnTo>
                      <a:pt x="6382" y="602837"/>
                    </a:lnTo>
                    <a:lnTo>
                      <a:pt x="93345" y="653034"/>
                    </a:lnTo>
                    <a:close/>
                    <a:moveTo>
                      <a:pt x="93441" y="645509"/>
                    </a:moveTo>
                    <a:lnTo>
                      <a:pt x="6382" y="595694"/>
                    </a:lnTo>
                    <a:lnTo>
                      <a:pt x="6382" y="484823"/>
                    </a:lnTo>
                    <a:lnTo>
                      <a:pt x="93345" y="535019"/>
                    </a:lnTo>
                    <a:close/>
                    <a:moveTo>
                      <a:pt x="93441" y="527209"/>
                    </a:moveTo>
                    <a:lnTo>
                      <a:pt x="6382" y="477298"/>
                    </a:lnTo>
                    <a:lnTo>
                      <a:pt x="6382" y="366427"/>
                    </a:lnTo>
                    <a:lnTo>
                      <a:pt x="93345" y="416719"/>
                    </a:lnTo>
                    <a:close/>
                    <a:moveTo>
                      <a:pt x="93441" y="408908"/>
                    </a:moveTo>
                    <a:lnTo>
                      <a:pt x="6382" y="358997"/>
                    </a:lnTo>
                    <a:lnTo>
                      <a:pt x="6382" y="248126"/>
                    </a:lnTo>
                    <a:lnTo>
                      <a:pt x="93441" y="298037"/>
                    </a:lnTo>
                    <a:close/>
                    <a:moveTo>
                      <a:pt x="93441" y="290513"/>
                    </a:moveTo>
                    <a:lnTo>
                      <a:pt x="6382" y="240887"/>
                    </a:lnTo>
                    <a:lnTo>
                      <a:pt x="6382" y="129826"/>
                    </a:lnTo>
                    <a:lnTo>
                      <a:pt x="93345" y="180023"/>
                    </a:lnTo>
                    <a:close/>
                    <a:moveTo>
                      <a:pt x="93441" y="172212"/>
                    </a:moveTo>
                    <a:lnTo>
                      <a:pt x="6382" y="122396"/>
                    </a:lnTo>
                    <a:lnTo>
                      <a:pt x="6382" y="11525"/>
                    </a:lnTo>
                    <a:lnTo>
                      <a:pt x="93345" y="61722"/>
                    </a:lnTo>
                    <a:close/>
                    <a:moveTo>
                      <a:pt x="186881" y="1172337"/>
                    </a:moveTo>
                    <a:lnTo>
                      <a:pt x="99917" y="1122045"/>
                    </a:lnTo>
                    <a:lnTo>
                      <a:pt x="99917" y="1012412"/>
                    </a:lnTo>
                    <a:lnTo>
                      <a:pt x="186881" y="1062609"/>
                    </a:lnTo>
                    <a:close/>
                    <a:moveTo>
                      <a:pt x="186881" y="1054037"/>
                    </a:moveTo>
                    <a:lnTo>
                      <a:pt x="99917" y="1003745"/>
                    </a:lnTo>
                    <a:lnTo>
                      <a:pt x="99917" y="893636"/>
                    </a:lnTo>
                    <a:lnTo>
                      <a:pt x="186881" y="943928"/>
                    </a:lnTo>
                    <a:close/>
                    <a:moveTo>
                      <a:pt x="187357" y="936212"/>
                    </a:moveTo>
                    <a:lnTo>
                      <a:pt x="100394" y="885920"/>
                    </a:lnTo>
                    <a:lnTo>
                      <a:pt x="100394" y="775335"/>
                    </a:lnTo>
                    <a:lnTo>
                      <a:pt x="187357" y="825627"/>
                    </a:lnTo>
                    <a:close/>
                    <a:moveTo>
                      <a:pt x="187357" y="817912"/>
                    </a:moveTo>
                    <a:lnTo>
                      <a:pt x="100394" y="767620"/>
                    </a:lnTo>
                    <a:lnTo>
                      <a:pt x="100394" y="657035"/>
                    </a:lnTo>
                    <a:lnTo>
                      <a:pt x="187357" y="707612"/>
                    </a:lnTo>
                    <a:close/>
                    <a:moveTo>
                      <a:pt x="187357" y="699516"/>
                    </a:moveTo>
                    <a:lnTo>
                      <a:pt x="100394" y="649319"/>
                    </a:lnTo>
                    <a:lnTo>
                      <a:pt x="100394" y="538734"/>
                    </a:lnTo>
                    <a:lnTo>
                      <a:pt x="187357" y="588931"/>
                    </a:lnTo>
                    <a:close/>
                    <a:moveTo>
                      <a:pt x="187357" y="581216"/>
                    </a:moveTo>
                    <a:lnTo>
                      <a:pt x="100394" y="531019"/>
                    </a:lnTo>
                    <a:lnTo>
                      <a:pt x="100394" y="420434"/>
                    </a:lnTo>
                    <a:lnTo>
                      <a:pt x="187357" y="470630"/>
                    </a:lnTo>
                    <a:close/>
                    <a:moveTo>
                      <a:pt x="187357" y="462915"/>
                    </a:moveTo>
                    <a:lnTo>
                      <a:pt x="100394" y="412718"/>
                    </a:lnTo>
                    <a:lnTo>
                      <a:pt x="100394" y="302133"/>
                    </a:lnTo>
                    <a:lnTo>
                      <a:pt x="187357" y="352330"/>
                    </a:lnTo>
                    <a:close/>
                    <a:moveTo>
                      <a:pt x="187357" y="344615"/>
                    </a:moveTo>
                    <a:lnTo>
                      <a:pt x="100394" y="294323"/>
                    </a:lnTo>
                    <a:lnTo>
                      <a:pt x="100394" y="183737"/>
                    </a:lnTo>
                    <a:lnTo>
                      <a:pt x="187357" y="234029"/>
                    </a:lnTo>
                    <a:close/>
                    <a:moveTo>
                      <a:pt x="187357" y="226314"/>
                    </a:moveTo>
                    <a:lnTo>
                      <a:pt x="100394" y="176022"/>
                    </a:lnTo>
                    <a:lnTo>
                      <a:pt x="100394" y="65437"/>
                    </a:lnTo>
                    <a:lnTo>
                      <a:pt x="187357" y="115729"/>
                    </a:lnTo>
                    <a:close/>
                    <a:moveTo>
                      <a:pt x="280797" y="1226439"/>
                    </a:moveTo>
                    <a:lnTo>
                      <a:pt x="193834" y="1176242"/>
                    </a:lnTo>
                    <a:lnTo>
                      <a:pt x="193834" y="1065943"/>
                    </a:lnTo>
                    <a:lnTo>
                      <a:pt x="280797" y="1116140"/>
                    </a:lnTo>
                    <a:close/>
                    <a:moveTo>
                      <a:pt x="280797" y="1108139"/>
                    </a:moveTo>
                    <a:lnTo>
                      <a:pt x="193834" y="1057942"/>
                    </a:lnTo>
                    <a:lnTo>
                      <a:pt x="193834" y="947642"/>
                    </a:lnTo>
                    <a:lnTo>
                      <a:pt x="280797" y="997839"/>
                    </a:lnTo>
                    <a:close/>
                    <a:moveTo>
                      <a:pt x="280797" y="989838"/>
                    </a:moveTo>
                    <a:lnTo>
                      <a:pt x="193834" y="939641"/>
                    </a:lnTo>
                    <a:lnTo>
                      <a:pt x="193834" y="829342"/>
                    </a:lnTo>
                    <a:lnTo>
                      <a:pt x="280797" y="879539"/>
                    </a:lnTo>
                    <a:close/>
                    <a:moveTo>
                      <a:pt x="280797" y="871538"/>
                    </a:moveTo>
                    <a:lnTo>
                      <a:pt x="193358" y="821912"/>
                    </a:lnTo>
                    <a:lnTo>
                      <a:pt x="193358" y="711041"/>
                    </a:lnTo>
                    <a:lnTo>
                      <a:pt x="280321" y="761238"/>
                    </a:lnTo>
                    <a:close/>
                    <a:moveTo>
                      <a:pt x="280797" y="753237"/>
                    </a:moveTo>
                    <a:lnTo>
                      <a:pt x="193834" y="702945"/>
                    </a:lnTo>
                    <a:lnTo>
                      <a:pt x="193834" y="592646"/>
                    </a:lnTo>
                    <a:lnTo>
                      <a:pt x="280797" y="642938"/>
                    </a:lnTo>
                    <a:close/>
                    <a:moveTo>
                      <a:pt x="280797" y="634937"/>
                    </a:moveTo>
                    <a:lnTo>
                      <a:pt x="193834" y="584645"/>
                    </a:lnTo>
                    <a:lnTo>
                      <a:pt x="193834" y="474345"/>
                    </a:lnTo>
                    <a:lnTo>
                      <a:pt x="280797" y="524637"/>
                    </a:lnTo>
                    <a:close/>
                    <a:moveTo>
                      <a:pt x="280797" y="516541"/>
                    </a:moveTo>
                    <a:lnTo>
                      <a:pt x="193834" y="466344"/>
                    </a:lnTo>
                    <a:lnTo>
                      <a:pt x="193834" y="356044"/>
                    </a:lnTo>
                    <a:lnTo>
                      <a:pt x="280797" y="406241"/>
                    </a:lnTo>
                    <a:close/>
                    <a:moveTo>
                      <a:pt x="280797" y="398240"/>
                    </a:moveTo>
                    <a:lnTo>
                      <a:pt x="193834" y="348044"/>
                    </a:lnTo>
                    <a:lnTo>
                      <a:pt x="193834" y="237744"/>
                    </a:lnTo>
                    <a:lnTo>
                      <a:pt x="280797" y="287941"/>
                    </a:lnTo>
                    <a:close/>
                    <a:moveTo>
                      <a:pt x="280797" y="279940"/>
                    </a:moveTo>
                    <a:lnTo>
                      <a:pt x="193834" y="229743"/>
                    </a:lnTo>
                    <a:lnTo>
                      <a:pt x="193834" y="119444"/>
                    </a:lnTo>
                    <a:lnTo>
                      <a:pt x="280797" y="169640"/>
                    </a:lnTo>
                    <a:close/>
                    <a:moveTo>
                      <a:pt x="374333" y="1280065"/>
                    </a:moveTo>
                    <a:lnTo>
                      <a:pt x="287274" y="1229773"/>
                    </a:lnTo>
                    <a:lnTo>
                      <a:pt x="287274" y="1119950"/>
                    </a:lnTo>
                    <a:lnTo>
                      <a:pt x="374333" y="1170146"/>
                    </a:lnTo>
                    <a:close/>
                    <a:moveTo>
                      <a:pt x="374333" y="1161764"/>
                    </a:moveTo>
                    <a:lnTo>
                      <a:pt x="287274" y="1111472"/>
                    </a:lnTo>
                    <a:lnTo>
                      <a:pt x="287274" y="1001554"/>
                    </a:lnTo>
                    <a:lnTo>
                      <a:pt x="374333" y="1051846"/>
                    </a:lnTo>
                    <a:close/>
                    <a:moveTo>
                      <a:pt x="374333" y="1043464"/>
                    </a:moveTo>
                    <a:lnTo>
                      <a:pt x="287274" y="993172"/>
                    </a:lnTo>
                    <a:lnTo>
                      <a:pt x="287274" y="883253"/>
                    </a:lnTo>
                    <a:lnTo>
                      <a:pt x="374333" y="933545"/>
                    </a:lnTo>
                    <a:close/>
                    <a:moveTo>
                      <a:pt x="374333" y="925068"/>
                    </a:moveTo>
                    <a:lnTo>
                      <a:pt x="287274" y="874871"/>
                    </a:lnTo>
                    <a:lnTo>
                      <a:pt x="287274" y="764762"/>
                    </a:lnTo>
                    <a:lnTo>
                      <a:pt x="374333" y="814959"/>
                    </a:lnTo>
                    <a:close/>
                    <a:moveTo>
                      <a:pt x="374333" y="806768"/>
                    </a:moveTo>
                    <a:lnTo>
                      <a:pt x="287274" y="756571"/>
                    </a:lnTo>
                    <a:lnTo>
                      <a:pt x="287274" y="646652"/>
                    </a:lnTo>
                    <a:lnTo>
                      <a:pt x="374333" y="696849"/>
                    </a:lnTo>
                    <a:close/>
                    <a:moveTo>
                      <a:pt x="374333" y="688467"/>
                    </a:moveTo>
                    <a:lnTo>
                      <a:pt x="287274" y="638270"/>
                    </a:lnTo>
                    <a:lnTo>
                      <a:pt x="287274" y="528352"/>
                    </a:lnTo>
                    <a:lnTo>
                      <a:pt x="374333" y="578549"/>
                    </a:lnTo>
                    <a:close/>
                    <a:moveTo>
                      <a:pt x="374333" y="570167"/>
                    </a:moveTo>
                    <a:lnTo>
                      <a:pt x="287274" y="519970"/>
                    </a:lnTo>
                    <a:lnTo>
                      <a:pt x="287274" y="410051"/>
                    </a:lnTo>
                    <a:lnTo>
                      <a:pt x="373856" y="459962"/>
                    </a:lnTo>
                    <a:close/>
                    <a:moveTo>
                      <a:pt x="374333" y="451866"/>
                    </a:moveTo>
                    <a:lnTo>
                      <a:pt x="286798" y="402812"/>
                    </a:lnTo>
                    <a:lnTo>
                      <a:pt x="286798" y="291656"/>
                    </a:lnTo>
                    <a:lnTo>
                      <a:pt x="373856" y="341948"/>
                    </a:lnTo>
                    <a:close/>
                    <a:moveTo>
                      <a:pt x="374333" y="333566"/>
                    </a:moveTo>
                    <a:lnTo>
                      <a:pt x="287274" y="283274"/>
                    </a:lnTo>
                    <a:lnTo>
                      <a:pt x="287274" y="173355"/>
                    </a:lnTo>
                    <a:lnTo>
                      <a:pt x="374333" y="223647"/>
                    </a:lnTo>
                    <a:close/>
                    <a:moveTo>
                      <a:pt x="467773" y="1333691"/>
                    </a:moveTo>
                    <a:lnTo>
                      <a:pt x="380714" y="1283494"/>
                    </a:lnTo>
                    <a:lnTo>
                      <a:pt x="380714" y="1174337"/>
                    </a:lnTo>
                    <a:lnTo>
                      <a:pt x="467773" y="1224534"/>
                    </a:lnTo>
                    <a:close/>
                    <a:moveTo>
                      <a:pt x="467773" y="1215390"/>
                    </a:moveTo>
                    <a:lnTo>
                      <a:pt x="380714" y="1165193"/>
                    </a:lnTo>
                    <a:lnTo>
                      <a:pt x="380714" y="1055561"/>
                    </a:lnTo>
                    <a:lnTo>
                      <a:pt x="467773" y="1105757"/>
                    </a:lnTo>
                    <a:close/>
                    <a:moveTo>
                      <a:pt x="467773" y="1097090"/>
                    </a:moveTo>
                    <a:lnTo>
                      <a:pt x="380714" y="1046893"/>
                    </a:lnTo>
                    <a:lnTo>
                      <a:pt x="380714" y="937260"/>
                    </a:lnTo>
                    <a:lnTo>
                      <a:pt x="467773" y="987457"/>
                    </a:lnTo>
                    <a:close/>
                    <a:moveTo>
                      <a:pt x="467773" y="978789"/>
                    </a:moveTo>
                    <a:lnTo>
                      <a:pt x="380714" y="928592"/>
                    </a:lnTo>
                    <a:lnTo>
                      <a:pt x="380714" y="818960"/>
                    </a:lnTo>
                    <a:lnTo>
                      <a:pt x="467773" y="869156"/>
                    </a:lnTo>
                    <a:close/>
                    <a:moveTo>
                      <a:pt x="467773" y="860489"/>
                    </a:moveTo>
                    <a:lnTo>
                      <a:pt x="380714" y="810197"/>
                    </a:lnTo>
                    <a:lnTo>
                      <a:pt x="380714" y="700564"/>
                    </a:lnTo>
                    <a:lnTo>
                      <a:pt x="467773" y="750856"/>
                    </a:lnTo>
                    <a:close/>
                    <a:moveTo>
                      <a:pt x="467773" y="742188"/>
                    </a:moveTo>
                    <a:lnTo>
                      <a:pt x="380714" y="691896"/>
                    </a:lnTo>
                    <a:lnTo>
                      <a:pt x="380714" y="582263"/>
                    </a:lnTo>
                    <a:lnTo>
                      <a:pt x="467773" y="632555"/>
                    </a:lnTo>
                    <a:close/>
                    <a:moveTo>
                      <a:pt x="467773" y="623792"/>
                    </a:moveTo>
                    <a:lnTo>
                      <a:pt x="380714" y="573596"/>
                    </a:lnTo>
                    <a:lnTo>
                      <a:pt x="380714" y="463963"/>
                    </a:lnTo>
                    <a:lnTo>
                      <a:pt x="467773" y="514160"/>
                    </a:lnTo>
                    <a:close/>
                    <a:moveTo>
                      <a:pt x="467773" y="505492"/>
                    </a:moveTo>
                    <a:lnTo>
                      <a:pt x="380714" y="455295"/>
                    </a:lnTo>
                    <a:lnTo>
                      <a:pt x="380714" y="345662"/>
                    </a:lnTo>
                    <a:lnTo>
                      <a:pt x="467773" y="395859"/>
                    </a:lnTo>
                    <a:close/>
                    <a:moveTo>
                      <a:pt x="467773" y="387191"/>
                    </a:moveTo>
                    <a:lnTo>
                      <a:pt x="380714" y="336994"/>
                    </a:lnTo>
                    <a:lnTo>
                      <a:pt x="380714" y="227362"/>
                    </a:lnTo>
                    <a:lnTo>
                      <a:pt x="467773" y="277559"/>
                    </a:lnTo>
                    <a:close/>
                    <a:moveTo>
                      <a:pt x="561213" y="1387316"/>
                    </a:moveTo>
                    <a:lnTo>
                      <a:pt x="474250" y="1337024"/>
                    </a:lnTo>
                    <a:lnTo>
                      <a:pt x="474250" y="1227773"/>
                    </a:lnTo>
                    <a:lnTo>
                      <a:pt x="561213" y="1278065"/>
                    </a:lnTo>
                    <a:close/>
                    <a:moveTo>
                      <a:pt x="561213" y="1269016"/>
                    </a:moveTo>
                    <a:lnTo>
                      <a:pt x="474250" y="1218724"/>
                    </a:lnTo>
                    <a:lnTo>
                      <a:pt x="474250" y="1109472"/>
                    </a:lnTo>
                    <a:lnTo>
                      <a:pt x="561213" y="1159764"/>
                    </a:lnTo>
                    <a:close/>
                    <a:moveTo>
                      <a:pt x="561213" y="1150715"/>
                    </a:moveTo>
                    <a:lnTo>
                      <a:pt x="474250" y="1100423"/>
                    </a:lnTo>
                    <a:lnTo>
                      <a:pt x="474250" y="991172"/>
                    </a:lnTo>
                    <a:lnTo>
                      <a:pt x="561213" y="1041464"/>
                    </a:lnTo>
                    <a:close/>
                    <a:moveTo>
                      <a:pt x="561213" y="1032320"/>
                    </a:moveTo>
                    <a:lnTo>
                      <a:pt x="473774" y="983837"/>
                    </a:lnTo>
                    <a:lnTo>
                      <a:pt x="473774" y="872871"/>
                    </a:lnTo>
                    <a:lnTo>
                      <a:pt x="560737" y="923068"/>
                    </a:lnTo>
                    <a:close/>
                    <a:moveTo>
                      <a:pt x="561213" y="914019"/>
                    </a:moveTo>
                    <a:lnTo>
                      <a:pt x="474250" y="863822"/>
                    </a:lnTo>
                    <a:lnTo>
                      <a:pt x="474250" y="754571"/>
                    </a:lnTo>
                    <a:lnTo>
                      <a:pt x="561213" y="804767"/>
                    </a:lnTo>
                    <a:close/>
                    <a:moveTo>
                      <a:pt x="561213" y="795719"/>
                    </a:moveTo>
                    <a:lnTo>
                      <a:pt x="474250" y="745522"/>
                    </a:lnTo>
                    <a:lnTo>
                      <a:pt x="474250" y="636270"/>
                    </a:lnTo>
                    <a:lnTo>
                      <a:pt x="561213" y="686467"/>
                    </a:lnTo>
                    <a:close/>
                    <a:moveTo>
                      <a:pt x="561213" y="677418"/>
                    </a:moveTo>
                    <a:lnTo>
                      <a:pt x="474250" y="627221"/>
                    </a:lnTo>
                    <a:lnTo>
                      <a:pt x="474250" y="517969"/>
                    </a:lnTo>
                    <a:lnTo>
                      <a:pt x="561213" y="568166"/>
                    </a:lnTo>
                    <a:close/>
                    <a:moveTo>
                      <a:pt x="561213" y="559118"/>
                    </a:moveTo>
                    <a:lnTo>
                      <a:pt x="474250" y="508825"/>
                    </a:lnTo>
                    <a:lnTo>
                      <a:pt x="474250" y="399574"/>
                    </a:lnTo>
                    <a:lnTo>
                      <a:pt x="561213" y="449866"/>
                    </a:lnTo>
                    <a:close/>
                    <a:moveTo>
                      <a:pt x="561213" y="440817"/>
                    </a:moveTo>
                    <a:lnTo>
                      <a:pt x="474250" y="390525"/>
                    </a:lnTo>
                    <a:lnTo>
                      <a:pt x="474250" y="281273"/>
                    </a:lnTo>
                    <a:lnTo>
                      <a:pt x="561213" y="331565"/>
                    </a:lnTo>
                    <a:close/>
                    <a:moveTo>
                      <a:pt x="654653" y="1440942"/>
                    </a:moveTo>
                    <a:lnTo>
                      <a:pt x="567690" y="1390745"/>
                    </a:lnTo>
                    <a:lnTo>
                      <a:pt x="567690" y="1281779"/>
                    </a:lnTo>
                    <a:lnTo>
                      <a:pt x="654653" y="1331976"/>
                    </a:lnTo>
                    <a:close/>
                    <a:moveTo>
                      <a:pt x="654653" y="1322642"/>
                    </a:moveTo>
                    <a:lnTo>
                      <a:pt x="567690" y="1272445"/>
                    </a:lnTo>
                    <a:lnTo>
                      <a:pt x="567690" y="1163479"/>
                    </a:lnTo>
                    <a:lnTo>
                      <a:pt x="654653" y="1213676"/>
                    </a:lnTo>
                    <a:close/>
                    <a:moveTo>
                      <a:pt x="654653" y="1204341"/>
                    </a:moveTo>
                    <a:lnTo>
                      <a:pt x="567690" y="1154144"/>
                    </a:lnTo>
                    <a:lnTo>
                      <a:pt x="567690" y="1045178"/>
                    </a:lnTo>
                    <a:lnTo>
                      <a:pt x="654653" y="1095375"/>
                    </a:lnTo>
                    <a:close/>
                    <a:moveTo>
                      <a:pt x="654653" y="1086041"/>
                    </a:moveTo>
                    <a:lnTo>
                      <a:pt x="567690" y="1035749"/>
                    </a:lnTo>
                    <a:lnTo>
                      <a:pt x="567690" y="926687"/>
                    </a:lnTo>
                    <a:lnTo>
                      <a:pt x="654653" y="976979"/>
                    </a:lnTo>
                    <a:close/>
                    <a:moveTo>
                      <a:pt x="654653" y="967740"/>
                    </a:moveTo>
                    <a:lnTo>
                      <a:pt x="567690" y="917448"/>
                    </a:lnTo>
                    <a:lnTo>
                      <a:pt x="567690" y="808482"/>
                    </a:lnTo>
                    <a:lnTo>
                      <a:pt x="654653" y="858774"/>
                    </a:lnTo>
                    <a:close/>
                    <a:moveTo>
                      <a:pt x="654653" y="849440"/>
                    </a:moveTo>
                    <a:lnTo>
                      <a:pt x="567690" y="799148"/>
                    </a:lnTo>
                    <a:lnTo>
                      <a:pt x="567690" y="690182"/>
                    </a:lnTo>
                    <a:lnTo>
                      <a:pt x="654653" y="740474"/>
                    </a:lnTo>
                    <a:close/>
                    <a:moveTo>
                      <a:pt x="654653" y="731044"/>
                    </a:moveTo>
                    <a:lnTo>
                      <a:pt x="567690" y="680847"/>
                    </a:lnTo>
                    <a:lnTo>
                      <a:pt x="567690" y="571881"/>
                    </a:lnTo>
                    <a:lnTo>
                      <a:pt x="654082" y="621887"/>
                    </a:lnTo>
                    <a:close/>
                    <a:moveTo>
                      <a:pt x="654653" y="612743"/>
                    </a:moveTo>
                    <a:lnTo>
                      <a:pt x="567214" y="564737"/>
                    </a:lnTo>
                    <a:lnTo>
                      <a:pt x="567214" y="453581"/>
                    </a:lnTo>
                    <a:lnTo>
                      <a:pt x="654082" y="503777"/>
                    </a:lnTo>
                    <a:close/>
                    <a:moveTo>
                      <a:pt x="654653" y="494443"/>
                    </a:moveTo>
                    <a:lnTo>
                      <a:pt x="567690" y="444246"/>
                    </a:lnTo>
                    <a:lnTo>
                      <a:pt x="567690" y="335280"/>
                    </a:lnTo>
                    <a:lnTo>
                      <a:pt x="654082" y="385477"/>
                    </a:lnTo>
                    <a:close/>
                    <a:moveTo>
                      <a:pt x="748094" y="1494568"/>
                    </a:moveTo>
                    <a:lnTo>
                      <a:pt x="661130" y="1444276"/>
                    </a:lnTo>
                    <a:lnTo>
                      <a:pt x="661130" y="1335691"/>
                    </a:lnTo>
                    <a:lnTo>
                      <a:pt x="748094" y="1385983"/>
                    </a:lnTo>
                    <a:close/>
                    <a:moveTo>
                      <a:pt x="748094" y="1376267"/>
                    </a:moveTo>
                    <a:lnTo>
                      <a:pt x="661130" y="1325975"/>
                    </a:lnTo>
                    <a:lnTo>
                      <a:pt x="661130" y="1217390"/>
                    </a:lnTo>
                    <a:lnTo>
                      <a:pt x="748094" y="1267682"/>
                    </a:lnTo>
                    <a:close/>
                    <a:moveTo>
                      <a:pt x="748094" y="1257967"/>
                    </a:moveTo>
                    <a:lnTo>
                      <a:pt x="661130" y="1207675"/>
                    </a:lnTo>
                    <a:lnTo>
                      <a:pt x="661130" y="1099090"/>
                    </a:lnTo>
                    <a:lnTo>
                      <a:pt x="748094" y="1149382"/>
                    </a:lnTo>
                    <a:close/>
                    <a:moveTo>
                      <a:pt x="748094" y="1139571"/>
                    </a:moveTo>
                    <a:lnTo>
                      <a:pt x="661130" y="1089374"/>
                    </a:lnTo>
                    <a:lnTo>
                      <a:pt x="661130" y="980789"/>
                    </a:lnTo>
                    <a:lnTo>
                      <a:pt x="748094" y="1030986"/>
                    </a:lnTo>
                    <a:close/>
                    <a:moveTo>
                      <a:pt x="748094" y="1021270"/>
                    </a:moveTo>
                    <a:lnTo>
                      <a:pt x="661130" y="971074"/>
                    </a:lnTo>
                    <a:lnTo>
                      <a:pt x="661130" y="862489"/>
                    </a:lnTo>
                    <a:lnTo>
                      <a:pt x="748094" y="912686"/>
                    </a:lnTo>
                    <a:close/>
                    <a:moveTo>
                      <a:pt x="748094" y="902970"/>
                    </a:moveTo>
                    <a:lnTo>
                      <a:pt x="661130" y="852773"/>
                    </a:lnTo>
                    <a:lnTo>
                      <a:pt x="661130" y="744188"/>
                    </a:lnTo>
                    <a:lnTo>
                      <a:pt x="748094" y="794385"/>
                    </a:lnTo>
                    <a:close/>
                    <a:moveTo>
                      <a:pt x="748094" y="784670"/>
                    </a:moveTo>
                    <a:lnTo>
                      <a:pt x="661130" y="734473"/>
                    </a:lnTo>
                    <a:lnTo>
                      <a:pt x="661130" y="625888"/>
                    </a:lnTo>
                    <a:lnTo>
                      <a:pt x="748094" y="676085"/>
                    </a:lnTo>
                    <a:close/>
                    <a:moveTo>
                      <a:pt x="748094" y="666369"/>
                    </a:moveTo>
                    <a:lnTo>
                      <a:pt x="661130" y="616077"/>
                    </a:lnTo>
                    <a:lnTo>
                      <a:pt x="661130" y="507587"/>
                    </a:lnTo>
                    <a:lnTo>
                      <a:pt x="748094" y="557879"/>
                    </a:lnTo>
                    <a:close/>
                    <a:moveTo>
                      <a:pt x="748094" y="548069"/>
                    </a:moveTo>
                    <a:lnTo>
                      <a:pt x="661130" y="497777"/>
                    </a:lnTo>
                    <a:lnTo>
                      <a:pt x="661130" y="389192"/>
                    </a:lnTo>
                    <a:lnTo>
                      <a:pt x="748094" y="439484"/>
                    </a:lnTo>
                    <a:close/>
                    <a:moveTo>
                      <a:pt x="841629" y="1548194"/>
                    </a:moveTo>
                    <a:lnTo>
                      <a:pt x="754571" y="1497997"/>
                    </a:lnTo>
                    <a:lnTo>
                      <a:pt x="754571" y="1389698"/>
                    </a:lnTo>
                    <a:lnTo>
                      <a:pt x="841629" y="1439894"/>
                    </a:lnTo>
                    <a:close/>
                    <a:moveTo>
                      <a:pt x="841629" y="1429893"/>
                    </a:moveTo>
                    <a:lnTo>
                      <a:pt x="754571" y="1379696"/>
                    </a:lnTo>
                    <a:lnTo>
                      <a:pt x="754571" y="1271397"/>
                    </a:lnTo>
                    <a:lnTo>
                      <a:pt x="841629" y="1321594"/>
                    </a:lnTo>
                    <a:close/>
                    <a:moveTo>
                      <a:pt x="841629" y="1311593"/>
                    </a:moveTo>
                    <a:lnTo>
                      <a:pt x="754571" y="1261396"/>
                    </a:lnTo>
                    <a:lnTo>
                      <a:pt x="754571" y="1153097"/>
                    </a:lnTo>
                    <a:lnTo>
                      <a:pt x="841629" y="1203293"/>
                    </a:lnTo>
                    <a:close/>
                    <a:moveTo>
                      <a:pt x="841629" y="1193292"/>
                    </a:moveTo>
                    <a:lnTo>
                      <a:pt x="754094" y="1145762"/>
                    </a:lnTo>
                    <a:lnTo>
                      <a:pt x="754094" y="1034701"/>
                    </a:lnTo>
                    <a:lnTo>
                      <a:pt x="841153" y="1084993"/>
                    </a:lnTo>
                    <a:close/>
                    <a:moveTo>
                      <a:pt x="841629" y="1074992"/>
                    </a:moveTo>
                    <a:lnTo>
                      <a:pt x="754571" y="1024699"/>
                    </a:lnTo>
                    <a:lnTo>
                      <a:pt x="754571" y="916400"/>
                    </a:lnTo>
                    <a:lnTo>
                      <a:pt x="841629" y="966692"/>
                    </a:lnTo>
                    <a:close/>
                    <a:moveTo>
                      <a:pt x="841629" y="956691"/>
                    </a:moveTo>
                    <a:lnTo>
                      <a:pt x="754571" y="906399"/>
                    </a:lnTo>
                    <a:lnTo>
                      <a:pt x="754571" y="798100"/>
                    </a:lnTo>
                    <a:lnTo>
                      <a:pt x="841629" y="848392"/>
                    </a:lnTo>
                    <a:close/>
                    <a:moveTo>
                      <a:pt x="841629" y="838295"/>
                    </a:moveTo>
                    <a:lnTo>
                      <a:pt x="754571" y="788099"/>
                    </a:lnTo>
                    <a:lnTo>
                      <a:pt x="754571" y="679799"/>
                    </a:lnTo>
                    <a:lnTo>
                      <a:pt x="841629" y="729996"/>
                    </a:lnTo>
                    <a:close/>
                    <a:moveTo>
                      <a:pt x="841629" y="719995"/>
                    </a:moveTo>
                    <a:lnTo>
                      <a:pt x="754094" y="672370"/>
                    </a:lnTo>
                    <a:lnTo>
                      <a:pt x="754094" y="561499"/>
                    </a:lnTo>
                    <a:lnTo>
                      <a:pt x="841153" y="611696"/>
                    </a:lnTo>
                    <a:close/>
                    <a:moveTo>
                      <a:pt x="841629" y="601694"/>
                    </a:moveTo>
                    <a:lnTo>
                      <a:pt x="754571" y="551498"/>
                    </a:lnTo>
                    <a:lnTo>
                      <a:pt x="754571" y="443198"/>
                    </a:lnTo>
                    <a:lnTo>
                      <a:pt x="841629" y="493395"/>
                    </a:lnTo>
                    <a:close/>
                    <a:moveTo>
                      <a:pt x="935069" y="1601819"/>
                    </a:moveTo>
                    <a:lnTo>
                      <a:pt x="848011" y="1551527"/>
                    </a:lnTo>
                    <a:lnTo>
                      <a:pt x="848011" y="1443609"/>
                    </a:lnTo>
                    <a:lnTo>
                      <a:pt x="935069" y="1493901"/>
                    </a:lnTo>
                    <a:close/>
                    <a:moveTo>
                      <a:pt x="935069" y="1483519"/>
                    </a:moveTo>
                    <a:lnTo>
                      <a:pt x="848011" y="1433227"/>
                    </a:lnTo>
                    <a:lnTo>
                      <a:pt x="848011" y="1325309"/>
                    </a:lnTo>
                    <a:lnTo>
                      <a:pt x="935069" y="1375601"/>
                    </a:lnTo>
                    <a:close/>
                    <a:moveTo>
                      <a:pt x="935069" y="1365123"/>
                    </a:moveTo>
                    <a:lnTo>
                      <a:pt x="848011" y="1314926"/>
                    </a:lnTo>
                    <a:lnTo>
                      <a:pt x="848011" y="1207008"/>
                    </a:lnTo>
                    <a:lnTo>
                      <a:pt x="935069" y="1257205"/>
                    </a:lnTo>
                    <a:close/>
                    <a:moveTo>
                      <a:pt x="935069" y="1246823"/>
                    </a:moveTo>
                    <a:lnTo>
                      <a:pt x="848011" y="1196626"/>
                    </a:lnTo>
                    <a:lnTo>
                      <a:pt x="848011" y="1088612"/>
                    </a:lnTo>
                    <a:lnTo>
                      <a:pt x="935069" y="1138809"/>
                    </a:lnTo>
                    <a:close/>
                    <a:moveTo>
                      <a:pt x="935069" y="1128522"/>
                    </a:moveTo>
                    <a:lnTo>
                      <a:pt x="848011" y="1078325"/>
                    </a:lnTo>
                    <a:lnTo>
                      <a:pt x="848011" y="970407"/>
                    </a:lnTo>
                    <a:lnTo>
                      <a:pt x="935069" y="1020604"/>
                    </a:lnTo>
                    <a:close/>
                    <a:moveTo>
                      <a:pt x="935069" y="1010222"/>
                    </a:moveTo>
                    <a:lnTo>
                      <a:pt x="848011" y="960025"/>
                    </a:lnTo>
                    <a:lnTo>
                      <a:pt x="848011" y="852107"/>
                    </a:lnTo>
                    <a:lnTo>
                      <a:pt x="935069" y="902303"/>
                    </a:lnTo>
                    <a:close/>
                    <a:moveTo>
                      <a:pt x="935069" y="891921"/>
                    </a:moveTo>
                    <a:lnTo>
                      <a:pt x="848011" y="841629"/>
                    </a:lnTo>
                    <a:lnTo>
                      <a:pt x="848011" y="733711"/>
                    </a:lnTo>
                    <a:lnTo>
                      <a:pt x="935069" y="784003"/>
                    </a:lnTo>
                    <a:close/>
                    <a:moveTo>
                      <a:pt x="935069" y="773621"/>
                    </a:moveTo>
                    <a:lnTo>
                      <a:pt x="847535" y="726662"/>
                    </a:lnTo>
                    <a:lnTo>
                      <a:pt x="847535" y="615410"/>
                    </a:lnTo>
                    <a:lnTo>
                      <a:pt x="934593" y="665702"/>
                    </a:lnTo>
                    <a:close/>
                    <a:moveTo>
                      <a:pt x="935069" y="655320"/>
                    </a:moveTo>
                    <a:lnTo>
                      <a:pt x="848011" y="605028"/>
                    </a:lnTo>
                    <a:lnTo>
                      <a:pt x="848011" y="497110"/>
                    </a:lnTo>
                    <a:lnTo>
                      <a:pt x="935069" y="547402"/>
                    </a:lnTo>
                    <a:close/>
                    <a:moveTo>
                      <a:pt x="1028510" y="1655445"/>
                    </a:moveTo>
                    <a:lnTo>
                      <a:pt x="941451" y="1605248"/>
                    </a:lnTo>
                    <a:lnTo>
                      <a:pt x="941451" y="1497616"/>
                    </a:lnTo>
                    <a:lnTo>
                      <a:pt x="1028510" y="1547813"/>
                    </a:lnTo>
                    <a:close/>
                    <a:moveTo>
                      <a:pt x="1028510" y="1537145"/>
                    </a:moveTo>
                    <a:lnTo>
                      <a:pt x="941451" y="1486948"/>
                    </a:lnTo>
                    <a:lnTo>
                      <a:pt x="941451" y="1379315"/>
                    </a:lnTo>
                    <a:lnTo>
                      <a:pt x="1028510" y="1429512"/>
                    </a:lnTo>
                    <a:close/>
                    <a:moveTo>
                      <a:pt x="1028510" y="1418844"/>
                    </a:moveTo>
                    <a:lnTo>
                      <a:pt x="941451" y="1368647"/>
                    </a:lnTo>
                    <a:lnTo>
                      <a:pt x="941451" y="1261015"/>
                    </a:lnTo>
                    <a:lnTo>
                      <a:pt x="1028510" y="1311212"/>
                    </a:lnTo>
                    <a:close/>
                    <a:moveTo>
                      <a:pt x="1028510" y="1300544"/>
                    </a:moveTo>
                    <a:lnTo>
                      <a:pt x="941451" y="1250252"/>
                    </a:lnTo>
                    <a:lnTo>
                      <a:pt x="941451" y="1142619"/>
                    </a:lnTo>
                    <a:lnTo>
                      <a:pt x="1028510" y="1192911"/>
                    </a:lnTo>
                    <a:close/>
                    <a:moveTo>
                      <a:pt x="1028510" y="1182243"/>
                    </a:moveTo>
                    <a:lnTo>
                      <a:pt x="941451" y="1131951"/>
                    </a:lnTo>
                    <a:lnTo>
                      <a:pt x="941451" y="1024319"/>
                    </a:lnTo>
                    <a:lnTo>
                      <a:pt x="1028510" y="1074611"/>
                    </a:lnTo>
                    <a:close/>
                    <a:moveTo>
                      <a:pt x="1028510" y="1063847"/>
                    </a:moveTo>
                    <a:lnTo>
                      <a:pt x="941451" y="1013651"/>
                    </a:lnTo>
                    <a:lnTo>
                      <a:pt x="941451" y="906018"/>
                    </a:lnTo>
                    <a:lnTo>
                      <a:pt x="1028510" y="956310"/>
                    </a:lnTo>
                    <a:close/>
                    <a:moveTo>
                      <a:pt x="1028510" y="945547"/>
                    </a:moveTo>
                    <a:lnTo>
                      <a:pt x="941451" y="895350"/>
                    </a:lnTo>
                    <a:lnTo>
                      <a:pt x="941451" y="787718"/>
                    </a:lnTo>
                    <a:lnTo>
                      <a:pt x="1028510" y="837914"/>
                    </a:lnTo>
                    <a:close/>
                    <a:moveTo>
                      <a:pt x="1028510" y="827246"/>
                    </a:moveTo>
                    <a:lnTo>
                      <a:pt x="941451" y="777050"/>
                    </a:lnTo>
                    <a:lnTo>
                      <a:pt x="941451" y="669512"/>
                    </a:lnTo>
                    <a:lnTo>
                      <a:pt x="1028510" y="719709"/>
                    </a:lnTo>
                    <a:close/>
                    <a:moveTo>
                      <a:pt x="1028510" y="708946"/>
                    </a:moveTo>
                    <a:lnTo>
                      <a:pt x="941451" y="658749"/>
                    </a:lnTo>
                    <a:lnTo>
                      <a:pt x="941451" y="551117"/>
                    </a:lnTo>
                    <a:lnTo>
                      <a:pt x="1028510" y="601313"/>
                    </a:lnTo>
                    <a:close/>
                    <a:moveTo>
                      <a:pt x="1121950" y="1709071"/>
                    </a:moveTo>
                    <a:lnTo>
                      <a:pt x="1034987" y="1658779"/>
                    </a:lnTo>
                    <a:lnTo>
                      <a:pt x="1034987" y="1551527"/>
                    </a:lnTo>
                    <a:lnTo>
                      <a:pt x="1121950" y="1601819"/>
                    </a:lnTo>
                    <a:close/>
                    <a:moveTo>
                      <a:pt x="1121950" y="1590770"/>
                    </a:moveTo>
                    <a:lnTo>
                      <a:pt x="1034987" y="1540478"/>
                    </a:lnTo>
                    <a:lnTo>
                      <a:pt x="1034987" y="1433227"/>
                    </a:lnTo>
                    <a:lnTo>
                      <a:pt x="1121950" y="1483519"/>
                    </a:lnTo>
                    <a:close/>
                    <a:moveTo>
                      <a:pt x="1121950" y="1472375"/>
                    </a:moveTo>
                    <a:lnTo>
                      <a:pt x="1034987" y="1422178"/>
                    </a:lnTo>
                    <a:lnTo>
                      <a:pt x="1034987" y="1314926"/>
                    </a:lnTo>
                    <a:lnTo>
                      <a:pt x="1121950" y="1365123"/>
                    </a:lnTo>
                    <a:close/>
                    <a:moveTo>
                      <a:pt x="1121950" y="1354074"/>
                    </a:moveTo>
                    <a:lnTo>
                      <a:pt x="1034510" y="1307687"/>
                    </a:lnTo>
                    <a:lnTo>
                      <a:pt x="1034510" y="1196626"/>
                    </a:lnTo>
                    <a:lnTo>
                      <a:pt x="1121474" y="1246823"/>
                    </a:lnTo>
                    <a:close/>
                    <a:moveTo>
                      <a:pt x="1121950" y="1235774"/>
                    </a:moveTo>
                    <a:lnTo>
                      <a:pt x="1034987" y="1185577"/>
                    </a:lnTo>
                    <a:lnTo>
                      <a:pt x="1034987" y="1078325"/>
                    </a:lnTo>
                    <a:lnTo>
                      <a:pt x="1121950" y="1128522"/>
                    </a:lnTo>
                    <a:close/>
                    <a:moveTo>
                      <a:pt x="1121950" y="1117473"/>
                    </a:moveTo>
                    <a:lnTo>
                      <a:pt x="1034987" y="1067276"/>
                    </a:lnTo>
                    <a:lnTo>
                      <a:pt x="1034987" y="960025"/>
                    </a:lnTo>
                    <a:lnTo>
                      <a:pt x="1121950" y="1010222"/>
                    </a:lnTo>
                    <a:close/>
                    <a:moveTo>
                      <a:pt x="1121950" y="999173"/>
                    </a:moveTo>
                    <a:lnTo>
                      <a:pt x="1034987" y="948881"/>
                    </a:lnTo>
                    <a:lnTo>
                      <a:pt x="1034987" y="841629"/>
                    </a:lnTo>
                    <a:lnTo>
                      <a:pt x="1121950" y="891921"/>
                    </a:lnTo>
                    <a:close/>
                    <a:moveTo>
                      <a:pt x="1121950" y="880872"/>
                    </a:moveTo>
                    <a:lnTo>
                      <a:pt x="1034987" y="830580"/>
                    </a:lnTo>
                    <a:lnTo>
                      <a:pt x="1034987" y="723329"/>
                    </a:lnTo>
                    <a:lnTo>
                      <a:pt x="1121950" y="773621"/>
                    </a:lnTo>
                    <a:close/>
                    <a:moveTo>
                      <a:pt x="1121950" y="762572"/>
                    </a:moveTo>
                    <a:lnTo>
                      <a:pt x="1034987" y="712280"/>
                    </a:lnTo>
                    <a:lnTo>
                      <a:pt x="1034987" y="605028"/>
                    </a:lnTo>
                    <a:lnTo>
                      <a:pt x="1121950" y="655320"/>
                    </a:lnTo>
                    <a:close/>
                    <a:moveTo>
                      <a:pt x="1215390" y="1762697"/>
                    </a:moveTo>
                    <a:lnTo>
                      <a:pt x="1128427" y="1712500"/>
                    </a:lnTo>
                    <a:lnTo>
                      <a:pt x="1128427" y="1605534"/>
                    </a:lnTo>
                    <a:lnTo>
                      <a:pt x="1215390" y="1655731"/>
                    </a:lnTo>
                    <a:close/>
                    <a:moveTo>
                      <a:pt x="1215390" y="1644396"/>
                    </a:moveTo>
                    <a:lnTo>
                      <a:pt x="1128427" y="1594199"/>
                    </a:lnTo>
                    <a:lnTo>
                      <a:pt x="1128427" y="1487234"/>
                    </a:lnTo>
                    <a:lnTo>
                      <a:pt x="1215390" y="1537430"/>
                    </a:lnTo>
                    <a:close/>
                    <a:moveTo>
                      <a:pt x="1215390" y="1526096"/>
                    </a:moveTo>
                    <a:lnTo>
                      <a:pt x="1128427" y="1475899"/>
                    </a:lnTo>
                    <a:lnTo>
                      <a:pt x="1128427" y="1368933"/>
                    </a:lnTo>
                    <a:lnTo>
                      <a:pt x="1215390" y="1419130"/>
                    </a:lnTo>
                    <a:close/>
                    <a:moveTo>
                      <a:pt x="1215390" y="1407795"/>
                    </a:moveTo>
                    <a:lnTo>
                      <a:pt x="1128427" y="1357503"/>
                    </a:lnTo>
                    <a:lnTo>
                      <a:pt x="1128427" y="1250537"/>
                    </a:lnTo>
                    <a:lnTo>
                      <a:pt x="1215390" y="1300829"/>
                    </a:lnTo>
                    <a:close/>
                    <a:moveTo>
                      <a:pt x="1215390" y="1289495"/>
                    </a:moveTo>
                    <a:lnTo>
                      <a:pt x="1128427" y="1239203"/>
                    </a:lnTo>
                    <a:lnTo>
                      <a:pt x="1128427" y="1132237"/>
                    </a:lnTo>
                    <a:lnTo>
                      <a:pt x="1215390" y="1182529"/>
                    </a:lnTo>
                    <a:close/>
                    <a:moveTo>
                      <a:pt x="1215390" y="1171099"/>
                    </a:moveTo>
                    <a:lnTo>
                      <a:pt x="1128427" y="1120902"/>
                    </a:lnTo>
                    <a:lnTo>
                      <a:pt x="1128427" y="1013936"/>
                    </a:lnTo>
                    <a:lnTo>
                      <a:pt x="1215390" y="1064133"/>
                    </a:lnTo>
                    <a:close/>
                    <a:moveTo>
                      <a:pt x="1215390" y="1052798"/>
                    </a:moveTo>
                    <a:lnTo>
                      <a:pt x="1128427" y="1002602"/>
                    </a:lnTo>
                    <a:lnTo>
                      <a:pt x="1128427" y="895636"/>
                    </a:lnTo>
                    <a:lnTo>
                      <a:pt x="1215390" y="945832"/>
                    </a:lnTo>
                    <a:close/>
                    <a:moveTo>
                      <a:pt x="1215390" y="934498"/>
                    </a:moveTo>
                    <a:lnTo>
                      <a:pt x="1127951" y="888587"/>
                    </a:lnTo>
                    <a:lnTo>
                      <a:pt x="1127951" y="777335"/>
                    </a:lnTo>
                    <a:lnTo>
                      <a:pt x="1214914" y="827532"/>
                    </a:lnTo>
                    <a:close/>
                    <a:moveTo>
                      <a:pt x="1215390" y="816197"/>
                    </a:moveTo>
                    <a:lnTo>
                      <a:pt x="1128427" y="766001"/>
                    </a:lnTo>
                    <a:lnTo>
                      <a:pt x="1128427" y="659035"/>
                    </a:lnTo>
                    <a:lnTo>
                      <a:pt x="1215390" y="709232"/>
                    </a:lnTo>
                    <a:close/>
                    <a:moveTo>
                      <a:pt x="1308830" y="1816322"/>
                    </a:moveTo>
                    <a:lnTo>
                      <a:pt x="1221867" y="1766030"/>
                    </a:lnTo>
                    <a:lnTo>
                      <a:pt x="1221867" y="1659446"/>
                    </a:lnTo>
                    <a:lnTo>
                      <a:pt x="1308830" y="1709738"/>
                    </a:lnTo>
                    <a:close/>
                    <a:moveTo>
                      <a:pt x="1308830" y="1698022"/>
                    </a:moveTo>
                    <a:lnTo>
                      <a:pt x="1221867" y="1647730"/>
                    </a:lnTo>
                    <a:lnTo>
                      <a:pt x="1221867" y="1541145"/>
                    </a:lnTo>
                    <a:lnTo>
                      <a:pt x="1308830" y="1591437"/>
                    </a:lnTo>
                    <a:close/>
                    <a:moveTo>
                      <a:pt x="1308830" y="1579626"/>
                    </a:moveTo>
                    <a:lnTo>
                      <a:pt x="1221867" y="1529429"/>
                    </a:lnTo>
                    <a:lnTo>
                      <a:pt x="1221867" y="1422845"/>
                    </a:lnTo>
                    <a:lnTo>
                      <a:pt x="1308830" y="1473041"/>
                    </a:lnTo>
                    <a:close/>
                    <a:moveTo>
                      <a:pt x="1308830" y="1461326"/>
                    </a:moveTo>
                    <a:lnTo>
                      <a:pt x="1221867" y="1411129"/>
                    </a:lnTo>
                    <a:lnTo>
                      <a:pt x="1221867" y="1304544"/>
                    </a:lnTo>
                    <a:lnTo>
                      <a:pt x="1308830" y="1354741"/>
                    </a:lnTo>
                    <a:close/>
                    <a:moveTo>
                      <a:pt x="1308830" y="1343025"/>
                    </a:moveTo>
                    <a:lnTo>
                      <a:pt x="1221867" y="1292828"/>
                    </a:lnTo>
                    <a:lnTo>
                      <a:pt x="1221867" y="1186244"/>
                    </a:lnTo>
                    <a:lnTo>
                      <a:pt x="1308830" y="1236440"/>
                    </a:lnTo>
                    <a:close/>
                    <a:moveTo>
                      <a:pt x="1308830" y="1224725"/>
                    </a:moveTo>
                    <a:lnTo>
                      <a:pt x="1221867" y="1174528"/>
                    </a:lnTo>
                    <a:lnTo>
                      <a:pt x="1221867" y="1067943"/>
                    </a:lnTo>
                    <a:lnTo>
                      <a:pt x="1308830" y="1118140"/>
                    </a:lnTo>
                    <a:close/>
                    <a:moveTo>
                      <a:pt x="1308830" y="1106424"/>
                    </a:moveTo>
                    <a:lnTo>
                      <a:pt x="1221391" y="1060037"/>
                    </a:lnTo>
                    <a:lnTo>
                      <a:pt x="1221391" y="949547"/>
                    </a:lnTo>
                    <a:lnTo>
                      <a:pt x="1308354" y="999839"/>
                    </a:lnTo>
                    <a:close/>
                    <a:moveTo>
                      <a:pt x="1308830" y="988124"/>
                    </a:moveTo>
                    <a:lnTo>
                      <a:pt x="1221867" y="937832"/>
                    </a:lnTo>
                    <a:lnTo>
                      <a:pt x="1221867" y="831437"/>
                    </a:lnTo>
                    <a:lnTo>
                      <a:pt x="1308830" y="881729"/>
                    </a:lnTo>
                    <a:close/>
                    <a:moveTo>
                      <a:pt x="1308830" y="869728"/>
                    </a:moveTo>
                    <a:lnTo>
                      <a:pt x="1221867" y="819531"/>
                    </a:lnTo>
                    <a:lnTo>
                      <a:pt x="1221867" y="712946"/>
                    </a:lnTo>
                    <a:lnTo>
                      <a:pt x="1308830" y="763238"/>
                    </a:lnTo>
                    <a:close/>
                    <a:moveTo>
                      <a:pt x="1402366" y="1869853"/>
                    </a:moveTo>
                    <a:lnTo>
                      <a:pt x="1315308" y="1819656"/>
                    </a:lnTo>
                    <a:lnTo>
                      <a:pt x="1315308" y="1713452"/>
                    </a:lnTo>
                    <a:lnTo>
                      <a:pt x="1402366" y="1763649"/>
                    </a:lnTo>
                    <a:close/>
                    <a:moveTo>
                      <a:pt x="1402366" y="1751552"/>
                    </a:moveTo>
                    <a:lnTo>
                      <a:pt x="1315308" y="1701356"/>
                    </a:lnTo>
                    <a:lnTo>
                      <a:pt x="1315308" y="1595152"/>
                    </a:lnTo>
                    <a:lnTo>
                      <a:pt x="1402366" y="1645349"/>
                    </a:lnTo>
                    <a:close/>
                    <a:moveTo>
                      <a:pt x="1402366" y="1633252"/>
                    </a:moveTo>
                    <a:lnTo>
                      <a:pt x="1315308" y="1583055"/>
                    </a:lnTo>
                    <a:lnTo>
                      <a:pt x="1315308" y="1476851"/>
                    </a:lnTo>
                    <a:lnTo>
                      <a:pt x="1402366" y="1527048"/>
                    </a:lnTo>
                    <a:close/>
                    <a:moveTo>
                      <a:pt x="1402366" y="1514951"/>
                    </a:moveTo>
                    <a:lnTo>
                      <a:pt x="1314831" y="1469612"/>
                    </a:lnTo>
                    <a:lnTo>
                      <a:pt x="1314831" y="1358456"/>
                    </a:lnTo>
                    <a:lnTo>
                      <a:pt x="1401890" y="1408748"/>
                    </a:lnTo>
                    <a:close/>
                    <a:moveTo>
                      <a:pt x="1402366" y="1396651"/>
                    </a:moveTo>
                    <a:lnTo>
                      <a:pt x="1315308" y="1346359"/>
                    </a:lnTo>
                    <a:lnTo>
                      <a:pt x="1315308" y="1240155"/>
                    </a:lnTo>
                    <a:lnTo>
                      <a:pt x="1402366" y="1290447"/>
                    </a:lnTo>
                    <a:close/>
                    <a:moveTo>
                      <a:pt x="1402366" y="1278255"/>
                    </a:moveTo>
                    <a:lnTo>
                      <a:pt x="1315308" y="1228058"/>
                    </a:lnTo>
                    <a:lnTo>
                      <a:pt x="1315308" y="1121855"/>
                    </a:lnTo>
                    <a:lnTo>
                      <a:pt x="1402366" y="1172051"/>
                    </a:lnTo>
                    <a:close/>
                    <a:moveTo>
                      <a:pt x="1402366" y="1159955"/>
                    </a:moveTo>
                    <a:lnTo>
                      <a:pt x="1315308" y="1109758"/>
                    </a:lnTo>
                    <a:lnTo>
                      <a:pt x="1315308" y="1003554"/>
                    </a:lnTo>
                    <a:lnTo>
                      <a:pt x="1402366" y="1053751"/>
                    </a:lnTo>
                    <a:close/>
                    <a:moveTo>
                      <a:pt x="1402366" y="1041654"/>
                    </a:moveTo>
                    <a:lnTo>
                      <a:pt x="1315308" y="991457"/>
                    </a:lnTo>
                    <a:lnTo>
                      <a:pt x="1315308" y="885254"/>
                    </a:lnTo>
                    <a:lnTo>
                      <a:pt x="1402366" y="935450"/>
                    </a:lnTo>
                    <a:close/>
                    <a:moveTo>
                      <a:pt x="1402366" y="923354"/>
                    </a:moveTo>
                    <a:lnTo>
                      <a:pt x="1315308" y="873157"/>
                    </a:lnTo>
                    <a:lnTo>
                      <a:pt x="1315308" y="766953"/>
                    </a:lnTo>
                    <a:lnTo>
                      <a:pt x="1402366" y="817150"/>
                    </a:lnTo>
                    <a:close/>
                    <a:moveTo>
                      <a:pt x="1495806" y="1923479"/>
                    </a:moveTo>
                    <a:lnTo>
                      <a:pt x="1408748" y="1873187"/>
                    </a:lnTo>
                    <a:lnTo>
                      <a:pt x="1408748" y="1767364"/>
                    </a:lnTo>
                    <a:lnTo>
                      <a:pt x="1495806" y="1817656"/>
                    </a:lnTo>
                    <a:close/>
                    <a:moveTo>
                      <a:pt x="1495806" y="1805178"/>
                    </a:moveTo>
                    <a:lnTo>
                      <a:pt x="1408748" y="1754886"/>
                    </a:lnTo>
                    <a:lnTo>
                      <a:pt x="1408748" y="1649063"/>
                    </a:lnTo>
                    <a:lnTo>
                      <a:pt x="1495806" y="1699355"/>
                    </a:lnTo>
                    <a:close/>
                    <a:moveTo>
                      <a:pt x="1495806" y="1686782"/>
                    </a:moveTo>
                    <a:lnTo>
                      <a:pt x="1408748" y="1636586"/>
                    </a:lnTo>
                    <a:lnTo>
                      <a:pt x="1408748" y="1530763"/>
                    </a:lnTo>
                    <a:lnTo>
                      <a:pt x="1495806" y="1580960"/>
                    </a:lnTo>
                    <a:close/>
                    <a:moveTo>
                      <a:pt x="1495806" y="1568482"/>
                    </a:moveTo>
                    <a:lnTo>
                      <a:pt x="1408748" y="1518285"/>
                    </a:lnTo>
                    <a:lnTo>
                      <a:pt x="1408748" y="1412462"/>
                    </a:lnTo>
                    <a:lnTo>
                      <a:pt x="1495806" y="1462659"/>
                    </a:lnTo>
                    <a:close/>
                    <a:moveTo>
                      <a:pt x="1495806" y="1450181"/>
                    </a:moveTo>
                    <a:lnTo>
                      <a:pt x="1408748" y="1399985"/>
                    </a:lnTo>
                    <a:lnTo>
                      <a:pt x="1408748" y="1294162"/>
                    </a:lnTo>
                    <a:lnTo>
                      <a:pt x="1495806" y="1344359"/>
                    </a:lnTo>
                    <a:close/>
                    <a:moveTo>
                      <a:pt x="1495806" y="1331881"/>
                    </a:moveTo>
                    <a:lnTo>
                      <a:pt x="1408748" y="1281684"/>
                    </a:lnTo>
                    <a:lnTo>
                      <a:pt x="1408748" y="1175861"/>
                    </a:lnTo>
                    <a:lnTo>
                      <a:pt x="1495806" y="1226058"/>
                    </a:lnTo>
                    <a:close/>
                    <a:moveTo>
                      <a:pt x="1495806" y="1213580"/>
                    </a:moveTo>
                    <a:lnTo>
                      <a:pt x="1408748" y="1163288"/>
                    </a:lnTo>
                    <a:lnTo>
                      <a:pt x="1408748" y="1057466"/>
                    </a:lnTo>
                    <a:lnTo>
                      <a:pt x="1495806" y="1107758"/>
                    </a:lnTo>
                    <a:close/>
                    <a:moveTo>
                      <a:pt x="1495806" y="1095280"/>
                    </a:moveTo>
                    <a:lnTo>
                      <a:pt x="1408271" y="1050512"/>
                    </a:lnTo>
                    <a:lnTo>
                      <a:pt x="1408271" y="939165"/>
                    </a:lnTo>
                    <a:lnTo>
                      <a:pt x="1495330" y="989457"/>
                    </a:lnTo>
                    <a:close/>
                    <a:moveTo>
                      <a:pt x="1495806" y="976884"/>
                    </a:moveTo>
                    <a:lnTo>
                      <a:pt x="1408748" y="926687"/>
                    </a:lnTo>
                    <a:lnTo>
                      <a:pt x="1408748" y="820865"/>
                    </a:lnTo>
                    <a:lnTo>
                      <a:pt x="1495806" y="871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9" name="Freeform: Shape 724"/>
            <p:cNvSpPr/>
            <p:nvPr/>
          </p:nvSpPr>
          <p:spPr>
            <a:xfrm>
              <a:off x="6582917" y="1183385"/>
              <a:ext cx="1692211" cy="1037558"/>
            </a:xfrm>
            <a:custGeom>
              <a:avLst/>
              <a:gdLst>
                <a:gd name="connsiteX0" fmla="*/ 1692212 w 1692211"/>
                <a:gd name="connsiteY0" fmla="*/ 977075 h 1037558"/>
                <a:gd name="connsiteX1" fmla="*/ 0 w 1692211"/>
                <a:gd name="connsiteY1" fmla="*/ 0 h 1037558"/>
                <a:gd name="connsiteX2" fmla="*/ 0 w 1692211"/>
                <a:gd name="connsiteY2" fmla="*/ 60484 h 1037558"/>
                <a:gd name="connsiteX3" fmla="*/ 1692212 w 1692211"/>
                <a:gd name="connsiteY3" fmla="*/ 1037558 h 1037558"/>
                <a:gd name="connsiteX4" fmla="*/ 1692212 w 1692211"/>
                <a:gd name="connsiteY4" fmla="*/ 977075 h 103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211" h="1037558">
                  <a:moveTo>
                    <a:pt x="1692212" y="977075"/>
                  </a:moveTo>
                  <a:lnTo>
                    <a:pt x="0" y="0"/>
                  </a:lnTo>
                  <a:lnTo>
                    <a:pt x="0" y="60484"/>
                  </a:lnTo>
                  <a:lnTo>
                    <a:pt x="1692212" y="1037558"/>
                  </a:lnTo>
                  <a:lnTo>
                    <a:pt x="1692212" y="977075"/>
                  </a:ln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725"/>
            <p:cNvSpPr/>
            <p:nvPr/>
          </p:nvSpPr>
          <p:spPr>
            <a:xfrm>
              <a:off x="8275129" y="2145315"/>
              <a:ext cx="26193" cy="75628"/>
            </a:xfrm>
            <a:custGeom>
              <a:avLst/>
              <a:gdLst>
                <a:gd name="connsiteX0" fmla="*/ 26194 w 26193"/>
                <a:gd name="connsiteY0" fmla="*/ 0 h 75628"/>
                <a:gd name="connsiteX1" fmla="*/ 26194 w 26193"/>
                <a:gd name="connsiteY1" fmla="*/ 60484 h 75628"/>
                <a:gd name="connsiteX2" fmla="*/ 0 w 26193"/>
                <a:gd name="connsiteY2" fmla="*/ 75628 h 75628"/>
                <a:gd name="connsiteX3" fmla="*/ 0 w 26193"/>
                <a:gd name="connsiteY3" fmla="*/ 15145 h 75628"/>
                <a:gd name="connsiteX4" fmla="*/ 26194 w 26193"/>
                <a:gd name="connsiteY4" fmla="*/ 0 h 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3" h="75628">
                  <a:moveTo>
                    <a:pt x="26194" y="0"/>
                  </a:moveTo>
                  <a:lnTo>
                    <a:pt x="26194" y="60484"/>
                  </a:lnTo>
                  <a:lnTo>
                    <a:pt x="0" y="75628"/>
                  </a:lnTo>
                  <a:lnTo>
                    <a:pt x="0" y="15145"/>
                  </a:lnTo>
                  <a:lnTo>
                    <a:pt x="26194" y="0"/>
                  </a:ln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726"/>
            <p:cNvSpPr/>
            <p:nvPr/>
          </p:nvSpPr>
          <p:spPr>
            <a:xfrm>
              <a:off x="6582917" y="1168241"/>
              <a:ext cx="1718405" cy="992219"/>
            </a:xfrm>
            <a:custGeom>
              <a:avLst/>
              <a:gdLst>
                <a:gd name="connsiteX0" fmla="*/ 1718405 w 1718405"/>
                <a:gd name="connsiteY0" fmla="*/ 977075 h 992219"/>
                <a:gd name="connsiteX1" fmla="*/ 26194 w 1718405"/>
                <a:gd name="connsiteY1" fmla="*/ 0 h 992219"/>
                <a:gd name="connsiteX2" fmla="*/ 0 w 1718405"/>
                <a:gd name="connsiteY2" fmla="*/ 15145 h 992219"/>
                <a:gd name="connsiteX3" fmla="*/ 1692212 w 1718405"/>
                <a:gd name="connsiteY3" fmla="*/ 992219 h 992219"/>
                <a:gd name="connsiteX4" fmla="*/ 1718405 w 1718405"/>
                <a:gd name="connsiteY4" fmla="*/ 977075 h 99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405" h="992219">
                  <a:moveTo>
                    <a:pt x="1718405" y="977075"/>
                  </a:moveTo>
                  <a:lnTo>
                    <a:pt x="26194" y="0"/>
                  </a:lnTo>
                  <a:lnTo>
                    <a:pt x="0" y="15145"/>
                  </a:lnTo>
                  <a:lnTo>
                    <a:pt x="1692212" y="992219"/>
                  </a:lnTo>
                  <a:lnTo>
                    <a:pt x="1718405" y="977075"/>
                  </a:ln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6" name="Graphic 700"/>
          <p:cNvGrpSpPr/>
          <p:nvPr/>
        </p:nvGrpSpPr>
        <p:grpSpPr>
          <a:xfrm>
            <a:off x="10120475" y="579723"/>
            <a:ext cx="2136071" cy="4728526"/>
            <a:chOff x="6609177" y="1580446"/>
            <a:chExt cx="1551905" cy="3435383"/>
          </a:xfrm>
          <a:effectLst/>
        </p:grpSpPr>
        <p:grpSp>
          <p:nvGrpSpPr>
            <p:cNvPr id="317" name="Graphic 700"/>
            <p:cNvGrpSpPr/>
            <p:nvPr/>
          </p:nvGrpSpPr>
          <p:grpSpPr>
            <a:xfrm>
              <a:off x="7156899" y="2873597"/>
              <a:ext cx="949872" cy="2142232"/>
              <a:chOff x="7156899" y="2873597"/>
              <a:chExt cx="949872" cy="2142232"/>
            </a:xfrm>
          </p:grpSpPr>
          <p:sp>
            <p:nvSpPr>
              <p:cNvPr id="376" name="Freeform: Shape 930"/>
              <p:cNvSpPr/>
              <p:nvPr/>
            </p:nvSpPr>
            <p:spPr>
              <a:xfrm>
                <a:off x="7249001" y="2873597"/>
                <a:ext cx="814787" cy="2013547"/>
              </a:xfrm>
              <a:custGeom>
                <a:avLst/>
                <a:gdLst>
                  <a:gd name="connsiteX0" fmla="*/ 799624 w 814787"/>
                  <a:gd name="connsiteY0" fmla="*/ 1721453 h 2013547"/>
                  <a:gd name="connsiteX1" fmla="*/ 794195 w 814787"/>
                  <a:gd name="connsiteY1" fmla="*/ 1303973 h 2013547"/>
                  <a:gd name="connsiteX2" fmla="*/ 794195 w 814787"/>
                  <a:gd name="connsiteY2" fmla="*/ 1303973 h 2013547"/>
                  <a:gd name="connsiteX3" fmla="*/ 788099 w 814787"/>
                  <a:gd name="connsiteY3" fmla="*/ 1152144 h 2013547"/>
                  <a:gd name="connsiteX4" fmla="*/ 749999 w 814787"/>
                  <a:gd name="connsiteY4" fmla="*/ 905351 h 2013547"/>
                  <a:gd name="connsiteX5" fmla="*/ 735235 w 814787"/>
                  <a:gd name="connsiteY5" fmla="*/ 303467 h 2013547"/>
                  <a:gd name="connsiteX6" fmla="*/ 643985 w 814787"/>
                  <a:gd name="connsiteY6" fmla="*/ 0 h 2013547"/>
                  <a:gd name="connsiteX7" fmla="*/ 187833 w 814787"/>
                  <a:gd name="connsiteY7" fmla="*/ 0 h 2013547"/>
                  <a:gd name="connsiteX8" fmla="*/ 124016 w 814787"/>
                  <a:gd name="connsiteY8" fmla="*/ 912781 h 2013547"/>
                  <a:gd name="connsiteX9" fmla="*/ 171641 w 814787"/>
                  <a:gd name="connsiteY9" fmla="*/ 1650016 h 2013547"/>
                  <a:gd name="connsiteX10" fmla="*/ 151067 w 814787"/>
                  <a:gd name="connsiteY10" fmla="*/ 1740218 h 2013547"/>
                  <a:gd name="connsiteX11" fmla="*/ 0 w 814787"/>
                  <a:gd name="connsiteY11" fmla="*/ 1864043 h 2013547"/>
                  <a:gd name="connsiteX12" fmla="*/ 99346 w 814787"/>
                  <a:gd name="connsiteY12" fmla="*/ 1868043 h 2013547"/>
                  <a:gd name="connsiteX13" fmla="*/ 212884 w 814787"/>
                  <a:gd name="connsiteY13" fmla="*/ 1795653 h 2013547"/>
                  <a:gd name="connsiteX14" fmla="*/ 309277 w 814787"/>
                  <a:gd name="connsiteY14" fmla="*/ 1692212 h 2013547"/>
                  <a:gd name="connsiteX15" fmla="*/ 310705 w 814787"/>
                  <a:gd name="connsiteY15" fmla="*/ 1683830 h 2013547"/>
                  <a:gd name="connsiteX16" fmla="*/ 381286 w 814787"/>
                  <a:gd name="connsiteY16" fmla="*/ 1154049 h 2013547"/>
                  <a:gd name="connsiteX17" fmla="*/ 375952 w 814787"/>
                  <a:gd name="connsiteY17" fmla="*/ 934974 h 2013547"/>
                  <a:gd name="connsiteX18" fmla="*/ 428149 w 814787"/>
                  <a:gd name="connsiteY18" fmla="*/ 590074 h 2013547"/>
                  <a:gd name="connsiteX19" fmla="*/ 493205 w 814787"/>
                  <a:gd name="connsiteY19" fmla="*/ 932974 h 2013547"/>
                  <a:gd name="connsiteX20" fmla="*/ 593789 w 814787"/>
                  <a:gd name="connsiteY20" fmla="*/ 1378458 h 2013547"/>
                  <a:gd name="connsiteX21" fmla="*/ 593789 w 814787"/>
                  <a:gd name="connsiteY21" fmla="*/ 1378458 h 2013547"/>
                  <a:gd name="connsiteX22" fmla="*/ 672179 w 814787"/>
                  <a:gd name="connsiteY22" fmla="*/ 1733455 h 2013547"/>
                  <a:gd name="connsiteX23" fmla="*/ 705041 w 814787"/>
                  <a:gd name="connsiteY23" fmla="*/ 1983867 h 2013547"/>
                  <a:gd name="connsiteX24" fmla="*/ 814007 w 814787"/>
                  <a:gd name="connsiteY24" fmla="*/ 1953958 h 2013547"/>
                  <a:gd name="connsiteX25" fmla="*/ 799624 w 814787"/>
                  <a:gd name="connsiteY25" fmla="*/ 1721453 h 201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14787" h="2013547">
                    <a:moveTo>
                      <a:pt x="799624" y="1721453"/>
                    </a:moveTo>
                    <a:cubicBezTo>
                      <a:pt x="790575" y="1596009"/>
                      <a:pt x="804672" y="1499806"/>
                      <a:pt x="794195" y="1303973"/>
                    </a:cubicBezTo>
                    <a:lnTo>
                      <a:pt x="794195" y="1303973"/>
                    </a:lnTo>
                    <a:cubicBezTo>
                      <a:pt x="793242" y="1253681"/>
                      <a:pt x="791433" y="1199960"/>
                      <a:pt x="788099" y="1152144"/>
                    </a:cubicBezTo>
                    <a:cubicBezTo>
                      <a:pt x="776764" y="991362"/>
                      <a:pt x="751999" y="936403"/>
                      <a:pt x="749999" y="905351"/>
                    </a:cubicBezTo>
                    <a:cubicBezTo>
                      <a:pt x="749999" y="905351"/>
                      <a:pt x="745712" y="655225"/>
                      <a:pt x="735235" y="303467"/>
                    </a:cubicBezTo>
                    <a:cubicBezTo>
                      <a:pt x="730282" y="137922"/>
                      <a:pt x="682276" y="87821"/>
                      <a:pt x="643985" y="0"/>
                    </a:cubicBezTo>
                    <a:lnTo>
                      <a:pt x="187833" y="0"/>
                    </a:lnTo>
                    <a:cubicBezTo>
                      <a:pt x="136970" y="216694"/>
                      <a:pt x="122492" y="689420"/>
                      <a:pt x="124016" y="912781"/>
                    </a:cubicBezTo>
                    <a:cubicBezTo>
                      <a:pt x="124778" y="1027081"/>
                      <a:pt x="170783" y="1635919"/>
                      <a:pt x="171641" y="1650016"/>
                    </a:cubicBezTo>
                    <a:cubicBezTo>
                      <a:pt x="174975" y="1699736"/>
                      <a:pt x="170593" y="1719358"/>
                      <a:pt x="151067" y="1740218"/>
                    </a:cubicBezTo>
                    <a:cubicBezTo>
                      <a:pt x="110300" y="1784032"/>
                      <a:pt x="51149" y="1825943"/>
                      <a:pt x="0" y="1864043"/>
                    </a:cubicBezTo>
                    <a:cubicBezTo>
                      <a:pt x="7429" y="1883664"/>
                      <a:pt x="68866" y="1883093"/>
                      <a:pt x="99346" y="1868043"/>
                    </a:cubicBezTo>
                    <a:cubicBezTo>
                      <a:pt x="139219" y="1847250"/>
                      <a:pt x="177208" y="1823028"/>
                      <a:pt x="212884" y="1795653"/>
                    </a:cubicBezTo>
                    <a:cubicBezTo>
                      <a:pt x="254889" y="1764506"/>
                      <a:pt x="308610" y="1739551"/>
                      <a:pt x="309277" y="1692212"/>
                    </a:cubicBezTo>
                    <a:cubicBezTo>
                      <a:pt x="309486" y="1689379"/>
                      <a:pt x="309965" y="1686572"/>
                      <a:pt x="310705" y="1683830"/>
                    </a:cubicBezTo>
                    <a:cubicBezTo>
                      <a:pt x="311468" y="1656207"/>
                      <a:pt x="375857" y="1248632"/>
                      <a:pt x="381286" y="1154049"/>
                    </a:cubicBezTo>
                    <a:cubicBezTo>
                      <a:pt x="385858" y="1072706"/>
                      <a:pt x="375952" y="934974"/>
                      <a:pt x="375952" y="934974"/>
                    </a:cubicBezTo>
                    <a:lnTo>
                      <a:pt x="428149" y="590074"/>
                    </a:lnTo>
                    <a:cubicBezTo>
                      <a:pt x="428149" y="590074"/>
                      <a:pt x="460534" y="793623"/>
                      <a:pt x="493205" y="932974"/>
                    </a:cubicBezTo>
                    <a:cubicBezTo>
                      <a:pt x="519875" y="1046131"/>
                      <a:pt x="563785" y="1239203"/>
                      <a:pt x="593789" y="1378458"/>
                    </a:cubicBezTo>
                    <a:lnTo>
                      <a:pt x="593789" y="1378458"/>
                    </a:lnTo>
                    <a:cubicBezTo>
                      <a:pt x="622364" y="1538954"/>
                      <a:pt x="664845" y="1653064"/>
                      <a:pt x="672179" y="1733455"/>
                    </a:cubicBezTo>
                    <a:cubicBezTo>
                      <a:pt x="674370" y="1752505"/>
                      <a:pt x="696087" y="1940814"/>
                      <a:pt x="705041" y="1983867"/>
                    </a:cubicBezTo>
                    <a:cubicBezTo>
                      <a:pt x="713994" y="2026920"/>
                      <a:pt x="808006" y="2028158"/>
                      <a:pt x="814007" y="1953958"/>
                    </a:cubicBezTo>
                    <a:cubicBezTo>
                      <a:pt x="818674" y="1904333"/>
                      <a:pt x="800958" y="1745075"/>
                      <a:pt x="799624" y="1721453"/>
                    </a:cubicBezTo>
                    <a:close/>
                  </a:path>
                </a:pathLst>
              </a:custGeom>
              <a:solidFill>
                <a:srgbClr val="FFA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931"/>
              <p:cNvSpPr/>
              <p:nvPr/>
            </p:nvSpPr>
            <p:spPr>
              <a:xfrm>
                <a:off x="7436834" y="3145821"/>
                <a:ext cx="240315" cy="659415"/>
              </a:xfrm>
              <a:custGeom>
                <a:avLst/>
                <a:gdLst>
                  <a:gd name="connsiteX0" fmla="*/ 240316 w 240315"/>
                  <a:gd name="connsiteY0" fmla="*/ 317849 h 659415"/>
                  <a:gd name="connsiteX1" fmla="*/ 202216 w 240315"/>
                  <a:gd name="connsiteY1" fmla="*/ 69342 h 659415"/>
                  <a:gd name="connsiteX2" fmla="*/ 0 w 240315"/>
                  <a:gd name="connsiteY2" fmla="*/ 0 h 659415"/>
                  <a:gd name="connsiteX3" fmla="*/ 168688 w 240315"/>
                  <a:gd name="connsiteY3" fmla="*/ 111538 h 659415"/>
                  <a:gd name="connsiteX4" fmla="*/ 210979 w 240315"/>
                  <a:gd name="connsiteY4" fmla="*/ 317563 h 659415"/>
                  <a:gd name="connsiteX5" fmla="*/ 188595 w 240315"/>
                  <a:gd name="connsiteY5" fmla="*/ 659416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15" h="659415">
                    <a:moveTo>
                      <a:pt x="240316" y="317849"/>
                    </a:moveTo>
                    <a:lnTo>
                      <a:pt x="202216" y="69342"/>
                    </a:lnTo>
                    <a:cubicBezTo>
                      <a:pt x="202216" y="69342"/>
                      <a:pt x="53912" y="51816"/>
                      <a:pt x="0" y="0"/>
                    </a:cubicBezTo>
                    <a:cubicBezTo>
                      <a:pt x="0" y="0"/>
                      <a:pt x="68009" y="95917"/>
                      <a:pt x="168688" y="111538"/>
                    </a:cubicBezTo>
                    <a:lnTo>
                      <a:pt x="210979" y="317563"/>
                    </a:lnTo>
                    <a:lnTo>
                      <a:pt x="188595" y="659416"/>
                    </a:lnTo>
                    <a:close/>
                  </a:path>
                </a:pathLst>
              </a:custGeom>
              <a:solidFill>
                <a:srgbClr val="F28F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932"/>
              <p:cNvSpPr/>
              <p:nvPr/>
            </p:nvSpPr>
            <p:spPr>
              <a:xfrm>
                <a:off x="7159292" y="4684585"/>
                <a:ext cx="422243" cy="175648"/>
              </a:xfrm>
              <a:custGeom>
                <a:avLst/>
                <a:gdLst>
                  <a:gd name="connsiteX0" fmla="*/ 2650 w 422243"/>
                  <a:gd name="connsiteY0" fmla="*/ 102870 h 175648"/>
                  <a:gd name="connsiteX1" fmla="*/ 9889 w 422243"/>
                  <a:gd name="connsiteY1" fmla="*/ 143828 h 175648"/>
                  <a:gd name="connsiteX2" fmla="*/ 136953 w 422243"/>
                  <a:gd name="connsiteY2" fmla="*/ 174117 h 175648"/>
                  <a:gd name="connsiteX3" fmla="*/ 260206 w 422243"/>
                  <a:gd name="connsiteY3" fmla="*/ 126492 h 175648"/>
                  <a:gd name="connsiteX4" fmla="*/ 350217 w 422243"/>
                  <a:gd name="connsiteY4" fmla="*/ 70104 h 175648"/>
                  <a:gd name="connsiteX5" fmla="*/ 414416 w 422243"/>
                  <a:gd name="connsiteY5" fmla="*/ 44672 h 175648"/>
                  <a:gd name="connsiteX6" fmla="*/ 422226 w 422243"/>
                  <a:gd name="connsiteY6" fmla="*/ 0 h 17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243" h="175648">
                    <a:moveTo>
                      <a:pt x="2650" y="102870"/>
                    </a:moveTo>
                    <a:cubicBezTo>
                      <a:pt x="78" y="102870"/>
                      <a:pt x="-4113" y="131445"/>
                      <a:pt x="9889" y="143828"/>
                    </a:cubicBezTo>
                    <a:cubicBezTo>
                      <a:pt x="25986" y="158020"/>
                      <a:pt x="73611" y="181928"/>
                      <a:pt x="136953" y="174117"/>
                    </a:cubicBezTo>
                    <a:cubicBezTo>
                      <a:pt x="200294" y="166306"/>
                      <a:pt x="234679" y="147447"/>
                      <a:pt x="260206" y="126492"/>
                    </a:cubicBezTo>
                    <a:cubicBezTo>
                      <a:pt x="285733" y="105537"/>
                      <a:pt x="321547" y="76105"/>
                      <a:pt x="350217" y="70104"/>
                    </a:cubicBezTo>
                    <a:cubicBezTo>
                      <a:pt x="376887" y="64484"/>
                      <a:pt x="405843" y="52768"/>
                      <a:pt x="414416" y="44672"/>
                    </a:cubicBezTo>
                    <a:cubicBezTo>
                      <a:pt x="422988" y="36576"/>
                      <a:pt x="422226" y="0"/>
                      <a:pt x="42222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933"/>
              <p:cNvSpPr/>
              <p:nvPr/>
            </p:nvSpPr>
            <p:spPr>
              <a:xfrm>
                <a:off x="7159433" y="4543425"/>
                <a:ext cx="422006" cy="298799"/>
              </a:xfrm>
              <a:custGeom>
                <a:avLst/>
                <a:gdLst>
                  <a:gd name="connsiteX0" fmla="*/ 401607 w 422006"/>
                  <a:gd name="connsiteY0" fmla="*/ 0 h 298799"/>
                  <a:gd name="connsiteX1" fmla="*/ 407894 w 422006"/>
                  <a:gd name="connsiteY1" fmla="*/ 8668 h 298799"/>
                  <a:gd name="connsiteX2" fmla="*/ 415514 w 422006"/>
                  <a:gd name="connsiteY2" fmla="*/ 64675 h 298799"/>
                  <a:gd name="connsiteX3" fmla="*/ 420752 w 422006"/>
                  <a:gd name="connsiteY3" fmla="*/ 153448 h 298799"/>
                  <a:gd name="connsiteX4" fmla="*/ 345886 w 422006"/>
                  <a:gd name="connsiteY4" fmla="*/ 194881 h 298799"/>
                  <a:gd name="connsiteX5" fmla="*/ 255589 w 422006"/>
                  <a:gd name="connsiteY5" fmla="*/ 250507 h 298799"/>
                  <a:gd name="connsiteX6" fmla="*/ 121572 w 422006"/>
                  <a:gd name="connsiteY6" fmla="*/ 298799 h 298799"/>
                  <a:gd name="connsiteX7" fmla="*/ 5748 w 422006"/>
                  <a:gd name="connsiteY7" fmla="*/ 258794 h 298799"/>
                  <a:gd name="connsiteX8" fmla="*/ 75566 w 422006"/>
                  <a:gd name="connsiteY8" fmla="*/ 181832 h 298799"/>
                  <a:gd name="connsiteX9" fmla="*/ 154148 w 422006"/>
                  <a:gd name="connsiteY9" fmla="*/ 137541 h 298799"/>
                  <a:gd name="connsiteX10" fmla="*/ 203773 w 422006"/>
                  <a:gd name="connsiteY10" fmla="*/ 101441 h 298799"/>
                  <a:gd name="connsiteX11" fmla="*/ 226061 w 422006"/>
                  <a:gd name="connsiteY11" fmla="*/ 79915 h 298799"/>
                  <a:gd name="connsiteX12" fmla="*/ 244635 w 422006"/>
                  <a:gd name="connsiteY12" fmla="*/ 56674 h 298799"/>
                  <a:gd name="connsiteX13" fmla="*/ 246826 w 422006"/>
                  <a:gd name="connsiteY13" fmla="*/ 50578 h 298799"/>
                  <a:gd name="connsiteX14" fmla="*/ 251684 w 422006"/>
                  <a:gd name="connsiteY14" fmla="*/ 33719 h 298799"/>
                  <a:gd name="connsiteX15" fmla="*/ 259494 w 422006"/>
                  <a:gd name="connsiteY15" fmla="*/ 15430 h 298799"/>
                  <a:gd name="connsiteX16" fmla="*/ 285402 w 422006"/>
                  <a:gd name="connsiteY16" fmla="*/ 12573 h 298799"/>
                  <a:gd name="connsiteX17" fmla="*/ 313216 w 422006"/>
                  <a:gd name="connsiteY17" fmla="*/ 16859 h 298799"/>
                  <a:gd name="connsiteX18" fmla="*/ 342362 w 422006"/>
                  <a:gd name="connsiteY18" fmla="*/ 30480 h 298799"/>
                  <a:gd name="connsiteX19" fmla="*/ 348077 w 422006"/>
                  <a:gd name="connsiteY19" fmla="*/ 56769 h 298799"/>
                  <a:gd name="connsiteX20" fmla="*/ 348077 w 422006"/>
                  <a:gd name="connsiteY20" fmla="*/ 69437 h 298799"/>
                  <a:gd name="connsiteX21" fmla="*/ 349887 w 422006"/>
                  <a:gd name="connsiteY21" fmla="*/ 73723 h 298799"/>
                  <a:gd name="connsiteX22" fmla="*/ 355982 w 422006"/>
                  <a:gd name="connsiteY22" fmla="*/ 64675 h 298799"/>
                  <a:gd name="connsiteX23" fmla="*/ 361602 w 422006"/>
                  <a:gd name="connsiteY23" fmla="*/ 50292 h 298799"/>
                  <a:gd name="connsiteX24" fmla="*/ 371127 w 422006"/>
                  <a:gd name="connsiteY24" fmla="*/ 35052 h 298799"/>
                  <a:gd name="connsiteX25" fmla="*/ 382652 w 422006"/>
                  <a:gd name="connsiteY25" fmla="*/ 23527 h 298799"/>
                  <a:gd name="connsiteX26" fmla="*/ 395130 w 422006"/>
                  <a:gd name="connsiteY26" fmla="*/ 15621 h 298799"/>
                  <a:gd name="connsiteX27" fmla="*/ 401607 w 422006"/>
                  <a:gd name="connsiteY27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22006" h="298799">
                    <a:moveTo>
                      <a:pt x="401607" y="0"/>
                    </a:moveTo>
                    <a:cubicBezTo>
                      <a:pt x="401607" y="0"/>
                      <a:pt x="406370" y="0"/>
                      <a:pt x="407894" y="8668"/>
                    </a:cubicBezTo>
                    <a:cubicBezTo>
                      <a:pt x="409704" y="18764"/>
                      <a:pt x="411513" y="48101"/>
                      <a:pt x="415514" y="64675"/>
                    </a:cubicBezTo>
                    <a:cubicBezTo>
                      <a:pt x="421731" y="93832"/>
                      <a:pt x="423498" y="123762"/>
                      <a:pt x="420752" y="153448"/>
                    </a:cubicBezTo>
                    <a:cubicBezTo>
                      <a:pt x="417133" y="172498"/>
                      <a:pt x="373604" y="184595"/>
                      <a:pt x="345886" y="194881"/>
                    </a:cubicBezTo>
                    <a:cubicBezTo>
                      <a:pt x="313159" y="208773"/>
                      <a:pt x="282716" y="227526"/>
                      <a:pt x="255589" y="250507"/>
                    </a:cubicBezTo>
                    <a:cubicBezTo>
                      <a:pt x="225585" y="274701"/>
                      <a:pt x="162815" y="298609"/>
                      <a:pt x="121572" y="298799"/>
                    </a:cubicBezTo>
                    <a:cubicBezTo>
                      <a:pt x="58707" y="298799"/>
                      <a:pt x="18131" y="281559"/>
                      <a:pt x="5748" y="258794"/>
                    </a:cubicBezTo>
                    <a:cubicBezTo>
                      <a:pt x="-9492" y="230696"/>
                      <a:pt x="2891" y="214598"/>
                      <a:pt x="75566" y="181832"/>
                    </a:cubicBezTo>
                    <a:cubicBezTo>
                      <a:pt x="89282" y="175641"/>
                      <a:pt x="137670" y="147733"/>
                      <a:pt x="154148" y="137541"/>
                    </a:cubicBezTo>
                    <a:cubicBezTo>
                      <a:pt x="171664" y="126908"/>
                      <a:pt x="188263" y="114833"/>
                      <a:pt x="203773" y="101441"/>
                    </a:cubicBezTo>
                    <a:cubicBezTo>
                      <a:pt x="211595" y="94683"/>
                      <a:pt x="219035" y="87497"/>
                      <a:pt x="226061" y="79915"/>
                    </a:cubicBezTo>
                    <a:cubicBezTo>
                      <a:pt x="233369" y="73130"/>
                      <a:pt x="239629" y="65298"/>
                      <a:pt x="244635" y="56674"/>
                    </a:cubicBezTo>
                    <a:cubicBezTo>
                      <a:pt x="245493" y="54769"/>
                      <a:pt x="246064" y="52578"/>
                      <a:pt x="246826" y="50578"/>
                    </a:cubicBezTo>
                    <a:cubicBezTo>
                      <a:pt x="248908" y="45102"/>
                      <a:pt x="250532" y="39463"/>
                      <a:pt x="251684" y="33719"/>
                    </a:cubicBezTo>
                    <a:cubicBezTo>
                      <a:pt x="252922" y="27718"/>
                      <a:pt x="253779" y="18955"/>
                      <a:pt x="259494" y="15430"/>
                    </a:cubicBezTo>
                    <a:cubicBezTo>
                      <a:pt x="267712" y="12150"/>
                      <a:pt x="276667" y="11162"/>
                      <a:pt x="285402" y="12573"/>
                    </a:cubicBezTo>
                    <a:cubicBezTo>
                      <a:pt x="294758" y="13381"/>
                      <a:pt x="304050" y="14813"/>
                      <a:pt x="313216" y="16859"/>
                    </a:cubicBezTo>
                    <a:cubicBezTo>
                      <a:pt x="323883" y="19336"/>
                      <a:pt x="336170" y="20479"/>
                      <a:pt x="342362" y="30480"/>
                    </a:cubicBezTo>
                    <a:cubicBezTo>
                      <a:pt x="346490" y="38608"/>
                      <a:pt x="348458" y="47661"/>
                      <a:pt x="348077" y="56769"/>
                    </a:cubicBezTo>
                    <a:cubicBezTo>
                      <a:pt x="348077" y="60960"/>
                      <a:pt x="348077" y="65246"/>
                      <a:pt x="348077" y="69437"/>
                    </a:cubicBezTo>
                    <a:cubicBezTo>
                      <a:pt x="348077" y="71247"/>
                      <a:pt x="347315" y="74486"/>
                      <a:pt x="349887" y="73723"/>
                    </a:cubicBezTo>
                    <a:cubicBezTo>
                      <a:pt x="352458" y="72962"/>
                      <a:pt x="355030" y="66770"/>
                      <a:pt x="355982" y="64675"/>
                    </a:cubicBezTo>
                    <a:cubicBezTo>
                      <a:pt x="357983" y="60007"/>
                      <a:pt x="359316" y="55150"/>
                      <a:pt x="361602" y="50292"/>
                    </a:cubicBezTo>
                    <a:cubicBezTo>
                      <a:pt x="364171" y="44857"/>
                      <a:pt x="367368" y="39743"/>
                      <a:pt x="371127" y="35052"/>
                    </a:cubicBezTo>
                    <a:cubicBezTo>
                      <a:pt x="374528" y="30793"/>
                      <a:pt x="378394" y="26928"/>
                      <a:pt x="382652" y="23527"/>
                    </a:cubicBezTo>
                    <a:cubicBezTo>
                      <a:pt x="386983" y="21172"/>
                      <a:pt x="391151" y="18531"/>
                      <a:pt x="395130" y="15621"/>
                    </a:cubicBezTo>
                    <a:cubicBezTo>
                      <a:pt x="398785" y="11169"/>
                      <a:pt x="401039" y="5733"/>
                      <a:pt x="40160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934"/>
              <p:cNvSpPr/>
              <p:nvPr/>
            </p:nvSpPr>
            <p:spPr>
              <a:xfrm>
                <a:off x="7156899" y="4731067"/>
                <a:ext cx="188971" cy="111537"/>
              </a:xfrm>
              <a:custGeom>
                <a:avLst/>
                <a:gdLst>
                  <a:gd name="connsiteX0" fmla="*/ 66384 w 188971"/>
                  <a:gd name="connsiteY0" fmla="*/ 0 h 111537"/>
                  <a:gd name="connsiteX1" fmla="*/ 188971 w 188971"/>
                  <a:gd name="connsiteY1" fmla="*/ 98679 h 111537"/>
                  <a:gd name="connsiteX2" fmla="*/ 124106 w 188971"/>
                  <a:gd name="connsiteY2" fmla="*/ 111538 h 111537"/>
                  <a:gd name="connsiteX3" fmla="*/ 5710 w 188971"/>
                  <a:gd name="connsiteY3" fmla="*/ 71533 h 111537"/>
                  <a:gd name="connsiteX4" fmla="*/ 66384 w 188971"/>
                  <a:gd name="connsiteY4" fmla="*/ 0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71" h="111537">
                    <a:moveTo>
                      <a:pt x="66384" y="0"/>
                    </a:moveTo>
                    <a:cubicBezTo>
                      <a:pt x="157348" y="7239"/>
                      <a:pt x="185447" y="63817"/>
                      <a:pt x="188971" y="98679"/>
                    </a:cubicBezTo>
                    <a:cubicBezTo>
                      <a:pt x="168133" y="106254"/>
                      <a:pt x="146258" y="110591"/>
                      <a:pt x="124106" y="111538"/>
                    </a:cubicBezTo>
                    <a:cubicBezTo>
                      <a:pt x="61241" y="111538"/>
                      <a:pt x="18093" y="94297"/>
                      <a:pt x="5710" y="71533"/>
                    </a:cubicBezTo>
                    <a:cubicBezTo>
                      <a:pt x="-8673" y="44958"/>
                      <a:pt x="1519" y="23813"/>
                      <a:pt x="66384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935"/>
              <p:cNvSpPr/>
              <p:nvPr/>
            </p:nvSpPr>
            <p:spPr>
              <a:xfrm>
                <a:off x="7277263" y="4693264"/>
                <a:ext cx="87102" cy="40665"/>
              </a:xfrm>
              <a:custGeom>
                <a:avLst/>
                <a:gdLst>
                  <a:gd name="connsiteX0" fmla="*/ 82514 w 87102"/>
                  <a:gd name="connsiteY0" fmla="*/ 40661 h 40665"/>
                  <a:gd name="connsiteX1" fmla="*/ 87098 w 87102"/>
                  <a:gd name="connsiteY1" fmla="*/ 36491 h 40665"/>
                  <a:gd name="connsiteX2" fmla="*/ 86038 w 87102"/>
                  <a:gd name="connsiteY2" fmla="*/ 33422 h 40665"/>
                  <a:gd name="connsiteX3" fmla="*/ 4028 w 87102"/>
                  <a:gd name="connsiteY3" fmla="*/ 85 h 40665"/>
                  <a:gd name="connsiteX4" fmla="*/ 15 w 87102"/>
                  <a:gd name="connsiteY4" fmla="*/ 4805 h 40665"/>
                  <a:gd name="connsiteX5" fmla="*/ 28 w 87102"/>
                  <a:gd name="connsiteY5" fmla="*/ 4943 h 40665"/>
                  <a:gd name="connsiteX6" fmla="*/ 4886 w 87102"/>
                  <a:gd name="connsiteY6" fmla="*/ 8943 h 40665"/>
                  <a:gd name="connsiteX7" fmla="*/ 79086 w 87102"/>
                  <a:gd name="connsiteY7" fmla="*/ 38947 h 40665"/>
                  <a:gd name="connsiteX8" fmla="*/ 82514 w 87102"/>
                  <a:gd name="connsiteY8" fmla="*/ 40661 h 4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2" h="40665">
                    <a:moveTo>
                      <a:pt x="82514" y="40661"/>
                    </a:moveTo>
                    <a:cubicBezTo>
                      <a:pt x="84931" y="40775"/>
                      <a:pt x="86983" y="38908"/>
                      <a:pt x="87098" y="36491"/>
                    </a:cubicBezTo>
                    <a:cubicBezTo>
                      <a:pt x="87150" y="35370"/>
                      <a:pt x="86771" y="34272"/>
                      <a:pt x="86038" y="33422"/>
                    </a:cubicBezTo>
                    <a:cubicBezTo>
                      <a:pt x="64784" y="11009"/>
                      <a:pt x="34892" y="-1142"/>
                      <a:pt x="4028" y="85"/>
                    </a:cubicBezTo>
                    <a:cubicBezTo>
                      <a:pt x="1616" y="280"/>
                      <a:pt x="-181" y="2394"/>
                      <a:pt x="15" y="4805"/>
                    </a:cubicBezTo>
                    <a:cubicBezTo>
                      <a:pt x="18" y="4851"/>
                      <a:pt x="23" y="4897"/>
                      <a:pt x="28" y="4943"/>
                    </a:cubicBezTo>
                    <a:cubicBezTo>
                      <a:pt x="326" y="7355"/>
                      <a:pt x="2460" y="9113"/>
                      <a:pt x="4886" y="8943"/>
                    </a:cubicBezTo>
                    <a:cubicBezTo>
                      <a:pt x="32734" y="8086"/>
                      <a:pt x="59660" y="18974"/>
                      <a:pt x="79086" y="38947"/>
                    </a:cubicBezTo>
                    <a:cubicBezTo>
                      <a:pt x="79895" y="40026"/>
                      <a:pt x="81165" y="40661"/>
                      <a:pt x="82514" y="40661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936"/>
              <p:cNvSpPr/>
              <p:nvPr/>
            </p:nvSpPr>
            <p:spPr>
              <a:xfrm>
                <a:off x="7316799" y="4670306"/>
                <a:ext cx="86984" cy="40663"/>
              </a:xfrm>
              <a:custGeom>
                <a:avLst/>
                <a:gdLst>
                  <a:gd name="connsiteX0" fmla="*/ 82506 w 86984"/>
                  <a:gd name="connsiteY0" fmla="*/ 40663 h 40663"/>
                  <a:gd name="connsiteX1" fmla="*/ 85268 w 86984"/>
                  <a:gd name="connsiteY1" fmla="*/ 39710 h 40663"/>
                  <a:gd name="connsiteX2" fmla="*/ 86031 w 86984"/>
                  <a:gd name="connsiteY2" fmla="*/ 33426 h 40663"/>
                  <a:gd name="connsiteX3" fmla="*/ 86030 w 86984"/>
                  <a:gd name="connsiteY3" fmla="*/ 33424 h 40663"/>
                  <a:gd name="connsiteX4" fmla="*/ 3925 w 86984"/>
                  <a:gd name="connsiteY4" fmla="*/ 87 h 40663"/>
                  <a:gd name="connsiteX5" fmla="*/ 20 w 86984"/>
                  <a:gd name="connsiteY5" fmla="*/ 4945 h 40663"/>
                  <a:gd name="connsiteX6" fmla="*/ 4557 w 86984"/>
                  <a:gd name="connsiteY6" fmla="*/ 8965 h 40663"/>
                  <a:gd name="connsiteX7" fmla="*/ 4782 w 86984"/>
                  <a:gd name="connsiteY7" fmla="*/ 8945 h 40663"/>
                  <a:gd name="connsiteX8" fmla="*/ 79077 w 86984"/>
                  <a:gd name="connsiteY8" fmla="*/ 39044 h 40663"/>
                  <a:gd name="connsiteX9" fmla="*/ 82506 w 86984"/>
                  <a:gd name="connsiteY9" fmla="*/ 40663 h 4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984" h="40663">
                    <a:moveTo>
                      <a:pt x="82506" y="40663"/>
                    </a:moveTo>
                    <a:cubicBezTo>
                      <a:pt x="83508" y="40671"/>
                      <a:pt x="84483" y="40335"/>
                      <a:pt x="85268" y="39710"/>
                    </a:cubicBezTo>
                    <a:cubicBezTo>
                      <a:pt x="87215" y="38186"/>
                      <a:pt x="87556" y="35372"/>
                      <a:pt x="86031" y="33426"/>
                    </a:cubicBezTo>
                    <a:cubicBezTo>
                      <a:pt x="86031" y="33425"/>
                      <a:pt x="86031" y="33424"/>
                      <a:pt x="86030" y="33424"/>
                    </a:cubicBezTo>
                    <a:cubicBezTo>
                      <a:pt x="64747" y="10996"/>
                      <a:pt x="34819" y="-1155"/>
                      <a:pt x="3925" y="87"/>
                    </a:cubicBezTo>
                    <a:cubicBezTo>
                      <a:pt x="1524" y="385"/>
                      <a:pt x="-205" y="2536"/>
                      <a:pt x="20" y="4945"/>
                    </a:cubicBezTo>
                    <a:cubicBezTo>
                      <a:pt x="162" y="7307"/>
                      <a:pt x="2194" y="9107"/>
                      <a:pt x="4557" y="8965"/>
                    </a:cubicBezTo>
                    <a:cubicBezTo>
                      <a:pt x="4632" y="8960"/>
                      <a:pt x="4707" y="8954"/>
                      <a:pt x="4782" y="8945"/>
                    </a:cubicBezTo>
                    <a:cubicBezTo>
                      <a:pt x="32675" y="8098"/>
                      <a:pt x="59639" y="19022"/>
                      <a:pt x="79077" y="39044"/>
                    </a:cubicBezTo>
                    <a:cubicBezTo>
                      <a:pt x="79915" y="40076"/>
                      <a:pt x="81177" y="40672"/>
                      <a:pt x="82506" y="406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937"/>
              <p:cNvSpPr/>
              <p:nvPr/>
            </p:nvSpPr>
            <p:spPr>
              <a:xfrm>
                <a:off x="7353377" y="4644597"/>
                <a:ext cx="87093" cy="40659"/>
              </a:xfrm>
              <a:custGeom>
                <a:avLst/>
                <a:gdLst>
                  <a:gd name="connsiteX0" fmla="*/ 82505 w 87093"/>
                  <a:gd name="connsiteY0" fmla="*/ 40655 h 40659"/>
                  <a:gd name="connsiteX1" fmla="*/ 87089 w 87093"/>
                  <a:gd name="connsiteY1" fmla="*/ 36485 h 40659"/>
                  <a:gd name="connsiteX2" fmla="*/ 86029 w 87093"/>
                  <a:gd name="connsiteY2" fmla="*/ 33416 h 40659"/>
                  <a:gd name="connsiteX3" fmla="*/ 4019 w 87093"/>
                  <a:gd name="connsiteY3" fmla="*/ 78 h 40659"/>
                  <a:gd name="connsiteX4" fmla="*/ 19 w 87093"/>
                  <a:gd name="connsiteY4" fmla="*/ 4936 h 40659"/>
                  <a:gd name="connsiteX5" fmla="*/ 4739 w 87093"/>
                  <a:gd name="connsiteY5" fmla="*/ 8950 h 40659"/>
                  <a:gd name="connsiteX6" fmla="*/ 4876 w 87093"/>
                  <a:gd name="connsiteY6" fmla="*/ 8936 h 40659"/>
                  <a:gd name="connsiteX7" fmla="*/ 79076 w 87093"/>
                  <a:gd name="connsiteY7" fmla="*/ 39035 h 40659"/>
                  <a:gd name="connsiteX8" fmla="*/ 82505 w 87093"/>
                  <a:gd name="connsiteY8" fmla="*/ 40655 h 4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93" h="40659">
                    <a:moveTo>
                      <a:pt x="82505" y="40655"/>
                    </a:moveTo>
                    <a:cubicBezTo>
                      <a:pt x="84922" y="40769"/>
                      <a:pt x="86974" y="38902"/>
                      <a:pt x="87089" y="36485"/>
                    </a:cubicBezTo>
                    <a:cubicBezTo>
                      <a:pt x="87141" y="35364"/>
                      <a:pt x="86762" y="34265"/>
                      <a:pt x="86029" y="33416"/>
                    </a:cubicBezTo>
                    <a:cubicBezTo>
                      <a:pt x="64747" y="11045"/>
                      <a:pt x="34874" y="-1098"/>
                      <a:pt x="4019" y="78"/>
                    </a:cubicBezTo>
                    <a:cubicBezTo>
                      <a:pt x="1581" y="329"/>
                      <a:pt x="-203" y="2495"/>
                      <a:pt x="19" y="4936"/>
                    </a:cubicBezTo>
                    <a:cubicBezTo>
                      <a:pt x="214" y="7348"/>
                      <a:pt x="2327" y="9145"/>
                      <a:pt x="4739" y="8950"/>
                    </a:cubicBezTo>
                    <a:cubicBezTo>
                      <a:pt x="4785" y="8946"/>
                      <a:pt x="4831" y="8942"/>
                      <a:pt x="4876" y="8936"/>
                    </a:cubicBezTo>
                    <a:cubicBezTo>
                      <a:pt x="32743" y="8081"/>
                      <a:pt x="59681" y="19008"/>
                      <a:pt x="79076" y="39035"/>
                    </a:cubicBezTo>
                    <a:cubicBezTo>
                      <a:pt x="79914" y="40067"/>
                      <a:pt x="81176" y="40663"/>
                      <a:pt x="82505" y="40655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938"/>
              <p:cNvSpPr/>
              <p:nvPr/>
            </p:nvSpPr>
            <p:spPr>
              <a:xfrm>
                <a:off x="7381761" y="4618041"/>
                <a:ext cx="94435" cy="41493"/>
              </a:xfrm>
              <a:custGeom>
                <a:avLst/>
                <a:gdLst>
                  <a:gd name="connsiteX0" fmla="*/ 90030 w 94435"/>
                  <a:gd name="connsiteY0" fmla="*/ 41493 h 41493"/>
                  <a:gd name="connsiteX1" fmla="*/ 94435 w 94435"/>
                  <a:gd name="connsiteY1" fmla="*/ 36946 h 41493"/>
                  <a:gd name="connsiteX2" fmla="*/ 93554 w 94435"/>
                  <a:gd name="connsiteY2" fmla="*/ 34349 h 41493"/>
                  <a:gd name="connsiteX3" fmla="*/ 4019 w 94435"/>
                  <a:gd name="connsiteY3" fmla="*/ 440 h 41493"/>
                  <a:gd name="connsiteX4" fmla="*/ 19 w 94435"/>
                  <a:gd name="connsiteY4" fmla="*/ 5298 h 41493"/>
                  <a:gd name="connsiteX5" fmla="*/ 4739 w 94435"/>
                  <a:gd name="connsiteY5" fmla="*/ 9312 h 41493"/>
                  <a:gd name="connsiteX6" fmla="*/ 4876 w 94435"/>
                  <a:gd name="connsiteY6" fmla="*/ 9299 h 41493"/>
                  <a:gd name="connsiteX7" fmla="*/ 86601 w 94435"/>
                  <a:gd name="connsiteY7" fmla="*/ 39779 h 41493"/>
                  <a:gd name="connsiteX8" fmla="*/ 90030 w 94435"/>
                  <a:gd name="connsiteY8" fmla="*/ 41493 h 4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435" h="41493">
                    <a:moveTo>
                      <a:pt x="90030" y="41493"/>
                    </a:moveTo>
                    <a:cubicBezTo>
                      <a:pt x="92502" y="41454"/>
                      <a:pt x="94474" y="39418"/>
                      <a:pt x="94435" y="36946"/>
                    </a:cubicBezTo>
                    <a:cubicBezTo>
                      <a:pt x="94420" y="36010"/>
                      <a:pt x="94112" y="35101"/>
                      <a:pt x="93554" y="34349"/>
                    </a:cubicBezTo>
                    <a:cubicBezTo>
                      <a:pt x="76409" y="12156"/>
                      <a:pt x="37071" y="-2798"/>
                      <a:pt x="4019" y="440"/>
                    </a:cubicBezTo>
                    <a:cubicBezTo>
                      <a:pt x="1581" y="691"/>
                      <a:pt x="-203" y="2857"/>
                      <a:pt x="19" y="5298"/>
                    </a:cubicBezTo>
                    <a:cubicBezTo>
                      <a:pt x="214" y="7710"/>
                      <a:pt x="2327" y="9507"/>
                      <a:pt x="4739" y="9312"/>
                    </a:cubicBezTo>
                    <a:cubicBezTo>
                      <a:pt x="4785" y="9308"/>
                      <a:pt x="4831" y="9304"/>
                      <a:pt x="4876" y="9299"/>
                    </a:cubicBezTo>
                    <a:cubicBezTo>
                      <a:pt x="34690" y="6346"/>
                      <a:pt x="71551" y="20062"/>
                      <a:pt x="86601" y="39779"/>
                    </a:cubicBezTo>
                    <a:cubicBezTo>
                      <a:pt x="87400" y="40870"/>
                      <a:pt x="88677" y="41509"/>
                      <a:pt x="90030" y="4149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939"/>
              <p:cNvSpPr/>
              <p:nvPr/>
            </p:nvSpPr>
            <p:spPr>
              <a:xfrm>
                <a:off x="7924800" y="4846700"/>
                <a:ext cx="181972" cy="169129"/>
              </a:xfrm>
              <a:custGeom>
                <a:avLst/>
                <a:gdLst>
                  <a:gd name="connsiteX0" fmla="*/ 0 w 181972"/>
                  <a:gd name="connsiteY0" fmla="*/ 44101 h 169129"/>
                  <a:gd name="connsiteX1" fmla="*/ 24479 w 181972"/>
                  <a:gd name="connsiteY1" fmla="*/ 140779 h 169129"/>
                  <a:gd name="connsiteX2" fmla="*/ 97536 w 181972"/>
                  <a:gd name="connsiteY2" fmla="*/ 166497 h 169129"/>
                  <a:gd name="connsiteX3" fmla="*/ 172307 w 181972"/>
                  <a:gd name="connsiteY3" fmla="*/ 102298 h 169129"/>
                  <a:gd name="connsiteX4" fmla="*/ 178975 w 181972"/>
                  <a:gd name="connsiteY4" fmla="*/ 0 h 16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72" h="169129">
                    <a:moveTo>
                      <a:pt x="0" y="44101"/>
                    </a:moveTo>
                    <a:cubicBezTo>
                      <a:pt x="2477" y="87059"/>
                      <a:pt x="9525" y="115538"/>
                      <a:pt x="24479" y="140779"/>
                    </a:cubicBezTo>
                    <a:cubicBezTo>
                      <a:pt x="39434" y="166021"/>
                      <a:pt x="68389" y="173831"/>
                      <a:pt x="97536" y="166497"/>
                    </a:cubicBezTo>
                    <a:cubicBezTo>
                      <a:pt x="126682" y="159163"/>
                      <a:pt x="164211" y="139351"/>
                      <a:pt x="172307" y="102298"/>
                    </a:cubicBezTo>
                    <a:cubicBezTo>
                      <a:pt x="180404" y="65246"/>
                      <a:pt x="185547" y="39814"/>
                      <a:pt x="17897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940"/>
              <p:cNvSpPr/>
              <p:nvPr/>
            </p:nvSpPr>
            <p:spPr>
              <a:xfrm>
                <a:off x="7914579" y="4579715"/>
                <a:ext cx="190233" cy="418046"/>
              </a:xfrm>
              <a:custGeom>
                <a:avLst/>
                <a:gdLst>
                  <a:gd name="connsiteX0" fmla="*/ 132712 w 190233"/>
                  <a:gd name="connsiteY0" fmla="*/ 0 h 418046"/>
                  <a:gd name="connsiteX1" fmla="*/ 155096 w 190233"/>
                  <a:gd name="connsiteY1" fmla="*/ 116396 h 418046"/>
                  <a:gd name="connsiteX2" fmla="*/ 187672 w 190233"/>
                  <a:gd name="connsiteY2" fmla="*/ 254603 h 418046"/>
                  <a:gd name="connsiteX3" fmla="*/ 165288 w 190233"/>
                  <a:gd name="connsiteY3" fmla="*/ 373571 h 418046"/>
                  <a:gd name="connsiteX4" fmla="*/ 37558 w 190233"/>
                  <a:gd name="connsiteY4" fmla="*/ 392621 h 418046"/>
                  <a:gd name="connsiteX5" fmla="*/ 10126 w 190233"/>
                  <a:gd name="connsiteY5" fmla="*/ 248317 h 418046"/>
                  <a:gd name="connsiteX6" fmla="*/ 6316 w 190233"/>
                  <a:gd name="connsiteY6" fmla="*/ 101537 h 418046"/>
                  <a:gd name="connsiteX7" fmla="*/ 4792 w 190233"/>
                  <a:gd name="connsiteY7" fmla="*/ 9525 h 418046"/>
                  <a:gd name="connsiteX8" fmla="*/ 7173 w 190233"/>
                  <a:gd name="connsiteY8" fmla="*/ 30289 h 418046"/>
                  <a:gd name="connsiteX9" fmla="*/ 11078 w 190233"/>
                  <a:gd name="connsiteY9" fmla="*/ 53435 h 418046"/>
                  <a:gd name="connsiteX10" fmla="*/ 16031 w 190233"/>
                  <a:gd name="connsiteY10" fmla="*/ 54769 h 418046"/>
                  <a:gd name="connsiteX11" fmla="*/ 16031 w 190233"/>
                  <a:gd name="connsiteY11" fmla="*/ 44005 h 418046"/>
                  <a:gd name="connsiteX12" fmla="*/ 26699 w 190233"/>
                  <a:gd name="connsiteY12" fmla="*/ 25432 h 418046"/>
                  <a:gd name="connsiteX13" fmla="*/ 82325 w 190233"/>
                  <a:gd name="connsiteY13" fmla="*/ 17526 h 418046"/>
                  <a:gd name="connsiteX14" fmla="*/ 127283 w 190233"/>
                  <a:gd name="connsiteY14" fmla="*/ 20764 h 418046"/>
                  <a:gd name="connsiteX15" fmla="*/ 131284 w 190233"/>
                  <a:gd name="connsiteY15" fmla="*/ 37529 h 418046"/>
                  <a:gd name="connsiteX16" fmla="*/ 134617 w 190233"/>
                  <a:gd name="connsiteY16" fmla="*/ 49911 h 418046"/>
                  <a:gd name="connsiteX17" fmla="*/ 133856 w 190233"/>
                  <a:gd name="connsiteY17" fmla="*/ 23527 h 418046"/>
                  <a:gd name="connsiteX18" fmla="*/ 132998 w 190233"/>
                  <a:gd name="connsiteY18" fmla="*/ 10859 h 418046"/>
                  <a:gd name="connsiteX19" fmla="*/ 132712 w 190233"/>
                  <a:gd name="connsiteY19" fmla="*/ 0 h 41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233" h="418046">
                    <a:moveTo>
                      <a:pt x="132712" y="0"/>
                    </a:moveTo>
                    <a:cubicBezTo>
                      <a:pt x="144714" y="953"/>
                      <a:pt x="148238" y="58579"/>
                      <a:pt x="155096" y="116396"/>
                    </a:cubicBezTo>
                    <a:cubicBezTo>
                      <a:pt x="162526" y="178308"/>
                      <a:pt x="181004" y="203835"/>
                      <a:pt x="187672" y="254603"/>
                    </a:cubicBezTo>
                    <a:cubicBezTo>
                      <a:pt x="195197" y="312611"/>
                      <a:pt x="185672" y="338519"/>
                      <a:pt x="165288" y="373571"/>
                    </a:cubicBezTo>
                    <a:cubicBezTo>
                      <a:pt x="144905" y="408622"/>
                      <a:pt x="73086" y="443103"/>
                      <a:pt x="37558" y="392621"/>
                    </a:cubicBezTo>
                    <a:cubicBezTo>
                      <a:pt x="8983" y="351663"/>
                      <a:pt x="7554" y="306229"/>
                      <a:pt x="10126" y="248317"/>
                    </a:cubicBezTo>
                    <a:cubicBezTo>
                      <a:pt x="11629" y="199357"/>
                      <a:pt x="10357" y="150352"/>
                      <a:pt x="6316" y="101537"/>
                    </a:cubicBezTo>
                    <a:cubicBezTo>
                      <a:pt x="3934" y="58103"/>
                      <a:pt x="-5686" y="14383"/>
                      <a:pt x="4792" y="9525"/>
                    </a:cubicBezTo>
                    <a:cubicBezTo>
                      <a:pt x="5554" y="15907"/>
                      <a:pt x="6316" y="24003"/>
                      <a:pt x="7173" y="30289"/>
                    </a:cubicBezTo>
                    <a:cubicBezTo>
                      <a:pt x="7567" y="38131"/>
                      <a:pt x="8877" y="45899"/>
                      <a:pt x="11078" y="53435"/>
                    </a:cubicBezTo>
                    <a:cubicBezTo>
                      <a:pt x="12317" y="56674"/>
                      <a:pt x="14983" y="60007"/>
                      <a:pt x="16031" y="54769"/>
                    </a:cubicBezTo>
                    <a:cubicBezTo>
                      <a:pt x="16603" y="51204"/>
                      <a:pt x="16603" y="47571"/>
                      <a:pt x="16031" y="44005"/>
                    </a:cubicBezTo>
                    <a:cubicBezTo>
                      <a:pt x="14317" y="28004"/>
                      <a:pt x="22318" y="26670"/>
                      <a:pt x="26699" y="25432"/>
                    </a:cubicBezTo>
                    <a:cubicBezTo>
                      <a:pt x="45095" y="21851"/>
                      <a:pt x="63661" y="19212"/>
                      <a:pt x="82325" y="17526"/>
                    </a:cubicBezTo>
                    <a:cubicBezTo>
                      <a:pt x="91850" y="16954"/>
                      <a:pt x="123187" y="15526"/>
                      <a:pt x="127283" y="20764"/>
                    </a:cubicBezTo>
                    <a:cubicBezTo>
                      <a:pt x="129954" y="25946"/>
                      <a:pt x="131327" y="31699"/>
                      <a:pt x="131284" y="37529"/>
                    </a:cubicBezTo>
                    <a:cubicBezTo>
                      <a:pt x="132332" y="46292"/>
                      <a:pt x="134332" y="52673"/>
                      <a:pt x="134617" y="49911"/>
                    </a:cubicBezTo>
                    <a:cubicBezTo>
                      <a:pt x="135189" y="43625"/>
                      <a:pt x="133951" y="27432"/>
                      <a:pt x="133856" y="23527"/>
                    </a:cubicBezTo>
                    <a:cubicBezTo>
                      <a:pt x="133760" y="19621"/>
                      <a:pt x="133093" y="14573"/>
                      <a:pt x="132998" y="10859"/>
                    </a:cubicBezTo>
                    <a:cubicBezTo>
                      <a:pt x="132903" y="7144"/>
                      <a:pt x="132903" y="3715"/>
                      <a:pt x="13271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941"/>
              <p:cNvSpPr/>
              <p:nvPr/>
            </p:nvSpPr>
            <p:spPr>
              <a:xfrm>
                <a:off x="7925085" y="4850445"/>
                <a:ext cx="181048" cy="150144"/>
              </a:xfrm>
              <a:custGeom>
                <a:avLst/>
                <a:gdLst>
                  <a:gd name="connsiteX0" fmla="*/ 180689 w 181048"/>
                  <a:gd name="connsiteY0" fmla="*/ 17497 h 150144"/>
                  <a:gd name="connsiteX1" fmla="*/ 158210 w 181048"/>
                  <a:gd name="connsiteY1" fmla="*/ 105603 h 150144"/>
                  <a:gd name="connsiteX2" fmla="*/ 24860 w 181048"/>
                  <a:gd name="connsiteY2" fmla="*/ 124653 h 150144"/>
                  <a:gd name="connsiteX3" fmla="*/ 0 w 181048"/>
                  <a:gd name="connsiteY3" fmla="*/ 39976 h 150144"/>
                  <a:gd name="connsiteX4" fmla="*/ 180689 w 181048"/>
                  <a:gd name="connsiteY4" fmla="*/ 17497 h 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8" h="150144">
                    <a:moveTo>
                      <a:pt x="180689" y="17497"/>
                    </a:moveTo>
                    <a:cubicBezTo>
                      <a:pt x="182880" y="48520"/>
                      <a:pt x="174996" y="79422"/>
                      <a:pt x="158210" y="105603"/>
                    </a:cubicBezTo>
                    <a:cubicBezTo>
                      <a:pt x="137922" y="140750"/>
                      <a:pt x="60198" y="175231"/>
                      <a:pt x="24860" y="124653"/>
                    </a:cubicBezTo>
                    <a:cubicBezTo>
                      <a:pt x="7144" y="99602"/>
                      <a:pt x="2477" y="70075"/>
                      <a:pt x="0" y="39976"/>
                    </a:cubicBezTo>
                    <a:cubicBezTo>
                      <a:pt x="20955" y="1590"/>
                      <a:pt x="146971" y="-15460"/>
                      <a:pt x="180689" y="17497"/>
                    </a:cubicBez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942"/>
              <p:cNvSpPr/>
              <p:nvPr/>
            </p:nvSpPr>
            <p:spPr>
              <a:xfrm>
                <a:off x="7946106" y="4803952"/>
                <a:ext cx="122398" cy="23812"/>
              </a:xfrm>
              <a:custGeom>
                <a:avLst/>
                <a:gdLst>
                  <a:gd name="connsiteX0" fmla="*/ 4888 w 122398"/>
                  <a:gd name="connsiteY0" fmla="*/ 23794 h 23812"/>
                  <a:gd name="connsiteX1" fmla="*/ 6412 w 122398"/>
                  <a:gd name="connsiteY1" fmla="*/ 23318 h 23812"/>
                  <a:gd name="connsiteX2" fmla="*/ 116425 w 122398"/>
                  <a:gd name="connsiteY2" fmla="*/ 12650 h 23812"/>
                  <a:gd name="connsiteX3" fmla="*/ 122140 w 122398"/>
                  <a:gd name="connsiteY3" fmla="*/ 9926 h 23812"/>
                  <a:gd name="connsiteX4" fmla="*/ 119416 w 122398"/>
                  <a:gd name="connsiteY4" fmla="*/ 4211 h 23812"/>
                  <a:gd name="connsiteX5" fmla="*/ 118425 w 122398"/>
                  <a:gd name="connsiteY5" fmla="*/ 3982 h 23812"/>
                  <a:gd name="connsiteX6" fmla="*/ 2506 w 122398"/>
                  <a:gd name="connsiteY6" fmla="*/ 15317 h 23812"/>
                  <a:gd name="connsiteX7" fmla="*/ 459 w 122398"/>
                  <a:gd name="connsiteY7" fmla="*/ 21307 h 23812"/>
                  <a:gd name="connsiteX8" fmla="*/ 4888 w 122398"/>
                  <a:gd name="connsiteY8" fmla="*/ 23794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398" h="23812">
                    <a:moveTo>
                      <a:pt x="4888" y="23794"/>
                    </a:moveTo>
                    <a:cubicBezTo>
                      <a:pt x="5419" y="23724"/>
                      <a:pt x="5935" y="23563"/>
                      <a:pt x="6412" y="23318"/>
                    </a:cubicBezTo>
                    <a:cubicBezTo>
                      <a:pt x="6412" y="23318"/>
                      <a:pt x="62419" y="172"/>
                      <a:pt x="116425" y="12650"/>
                    </a:cubicBezTo>
                    <a:cubicBezTo>
                      <a:pt x="118756" y="13476"/>
                      <a:pt x="121315" y="12256"/>
                      <a:pt x="122140" y="9926"/>
                    </a:cubicBezTo>
                    <a:cubicBezTo>
                      <a:pt x="122966" y="7595"/>
                      <a:pt x="121747" y="5037"/>
                      <a:pt x="119416" y="4211"/>
                    </a:cubicBezTo>
                    <a:cubicBezTo>
                      <a:pt x="119096" y="4097"/>
                      <a:pt x="118763" y="4020"/>
                      <a:pt x="118425" y="3982"/>
                    </a:cubicBezTo>
                    <a:cubicBezTo>
                      <a:pt x="61276" y="-9162"/>
                      <a:pt x="4697" y="14364"/>
                      <a:pt x="2506" y="15317"/>
                    </a:cubicBezTo>
                    <a:cubicBezTo>
                      <a:pt x="286" y="16406"/>
                      <a:pt x="-630" y="19088"/>
                      <a:pt x="459" y="21307"/>
                    </a:cubicBezTo>
                    <a:cubicBezTo>
                      <a:pt x="1276" y="22975"/>
                      <a:pt x="3038" y="23964"/>
                      <a:pt x="4888" y="2379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943"/>
              <p:cNvSpPr/>
              <p:nvPr/>
            </p:nvSpPr>
            <p:spPr>
              <a:xfrm>
                <a:off x="7942691" y="4758504"/>
                <a:ext cx="121223" cy="24934"/>
              </a:xfrm>
              <a:custGeom>
                <a:avLst/>
                <a:gdLst>
                  <a:gd name="connsiteX0" fmla="*/ 117173 w 121223"/>
                  <a:gd name="connsiteY0" fmla="*/ 14855 h 24934"/>
                  <a:gd name="connsiteX1" fmla="*/ 120982 w 121223"/>
                  <a:gd name="connsiteY1" fmla="*/ 11902 h 24934"/>
                  <a:gd name="connsiteX2" fmla="*/ 118272 w 121223"/>
                  <a:gd name="connsiteY2" fmla="*/ 6330 h 24934"/>
                  <a:gd name="connsiteX3" fmla="*/ 118125 w 121223"/>
                  <a:gd name="connsiteY3" fmla="*/ 6282 h 24934"/>
                  <a:gd name="connsiteX4" fmla="*/ 2396 w 121223"/>
                  <a:gd name="connsiteY4" fmla="*/ 16569 h 24934"/>
                  <a:gd name="connsiteX5" fmla="*/ 491 w 121223"/>
                  <a:gd name="connsiteY5" fmla="*/ 22570 h 24934"/>
                  <a:gd name="connsiteX6" fmla="*/ 6492 w 121223"/>
                  <a:gd name="connsiteY6" fmla="*/ 24475 h 24934"/>
                  <a:gd name="connsiteX7" fmla="*/ 115268 w 121223"/>
                  <a:gd name="connsiteY7" fmla="*/ 14950 h 24934"/>
                  <a:gd name="connsiteX8" fmla="*/ 117173 w 121223"/>
                  <a:gd name="connsiteY8" fmla="*/ 14854 h 2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223" h="24934">
                    <a:moveTo>
                      <a:pt x="117173" y="14855"/>
                    </a:moveTo>
                    <a:cubicBezTo>
                      <a:pt x="118928" y="14745"/>
                      <a:pt x="120439" y="13575"/>
                      <a:pt x="120982" y="11902"/>
                    </a:cubicBezTo>
                    <a:cubicBezTo>
                      <a:pt x="121773" y="9615"/>
                      <a:pt x="120559" y="7120"/>
                      <a:pt x="118272" y="6330"/>
                    </a:cubicBezTo>
                    <a:cubicBezTo>
                      <a:pt x="118223" y="6313"/>
                      <a:pt x="118174" y="6297"/>
                      <a:pt x="118125" y="6282"/>
                    </a:cubicBezTo>
                    <a:cubicBezTo>
                      <a:pt x="64404" y="-12006"/>
                      <a:pt x="4682" y="15331"/>
                      <a:pt x="2396" y="16569"/>
                    </a:cubicBezTo>
                    <a:cubicBezTo>
                      <a:pt x="224" y="17710"/>
                      <a:pt x="-625" y="20385"/>
                      <a:pt x="491" y="22570"/>
                    </a:cubicBezTo>
                    <a:cubicBezTo>
                      <a:pt x="1666" y="24700"/>
                      <a:pt x="4304" y="25538"/>
                      <a:pt x="6492" y="24475"/>
                    </a:cubicBezTo>
                    <a:cubicBezTo>
                      <a:pt x="7064" y="24475"/>
                      <a:pt x="65261" y="-2291"/>
                      <a:pt x="115268" y="14950"/>
                    </a:cubicBezTo>
                    <a:cubicBezTo>
                      <a:pt x="115902" y="15058"/>
                      <a:pt x="116552" y="15026"/>
                      <a:pt x="117173" y="14854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944"/>
              <p:cNvSpPr/>
              <p:nvPr/>
            </p:nvSpPr>
            <p:spPr>
              <a:xfrm>
                <a:off x="7939556" y="4716463"/>
                <a:ext cx="122573" cy="25562"/>
              </a:xfrm>
              <a:custGeom>
                <a:avLst/>
                <a:gdLst>
                  <a:gd name="connsiteX0" fmla="*/ 118593 w 122573"/>
                  <a:gd name="connsiteY0" fmla="*/ 16223 h 25562"/>
                  <a:gd name="connsiteX1" fmla="*/ 122308 w 122573"/>
                  <a:gd name="connsiteY1" fmla="*/ 13270 h 25562"/>
                  <a:gd name="connsiteX2" fmla="*/ 119641 w 122573"/>
                  <a:gd name="connsiteY2" fmla="*/ 7555 h 25562"/>
                  <a:gd name="connsiteX3" fmla="*/ 1722 w 122573"/>
                  <a:gd name="connsiteY3" fmla="*/ 17557 h 25562"/>
                  <a:gd name="connsiteX4" fmla="*/ 949 w 122573"/>
                  <a:gd name="connsiteY4" fmla="*/ 23840 h 25562"/>
                  <a:gd name="connsiteX5" fmla="*/ 6294 w 122573"/>
                  <a:gd name="connsiteY5" fmla="*/ 25177 h 25562"/>
                  <a:gd name="connsiteX6" fmla="*/ 116688 w 122573"/>
                  <a:gd name="connsiteY6" fmla="*/ 15652 h 25562"/>
                  <a:gd name="connsiteX7" fmla="*/ 118593 w 122573"/>
                  <a:gd name="connsiteY7" fmla="*/ 16223 h 2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573" h="25562">
                    <a:moveTo>
                      <a:pt x="118593" y="16223"/>
                    </a:moveTo>
                    <a:cubicBezTo>
                      <a:pt x="120285" y="16009"/>
                      <a:pt x="121718" y="14871"/>
                      <a:pt x="122308" y="13270"/>
                    </a:cubicBezTo>
                    <a:cubicBezTo>
                      <a:pt x="123140" y="10956"/>
                      <a:pt x="121949" y="8405"/>
                      <a:pt x="119641" y="7555"/>
                    </a:cubicBezTo>
                    <a:cubicBezTo>
                      <a:pt x="60491" y="-13590"/>
                      <a:pt x="3817" y="16223"/>
                      <a:pt x="1722" y="17557"/>
                    </a:cubicBezTo>
                    <a:cubicBezTo>
                      <a:pt x="-227" y="19078"/>
                      <a:pt x="-573" y="21892"/>
                      <a:pt x="949" y="23840"/>
                    </a:cubicBezTo>
                    <a:cubicBezTo>
                      <a:pt x="2213" y="25459"/>
                      <a:pt x="4416" y="26010"/>
                      <a:pt x="6294" y="25177"/>
                    </a:cubicBezTo>
                    <a:cubicBezTo>
                      <a:pt x="6770" y="25177"/>
                      <a:pt x="61539" y="-3398"/>
                      <a:pt x="116688" y="15652"/>
                    </a:cubicBezTo>
                    <a:cubicBezTo>
                      <a:pt x="117288" y="15945"/>
                      <a:pt x="117931" y="16138"/>
                      <a:pt x="118593" y="16223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945"/>
              <p:cNvSpPr/>
              <p:nvPr/>
            </p:nvSpPr>
            <p:spPr>
              <a:xfrm>
                <a:off x="7935469" y="4676672"/>
                <a:ext cx="123529" cy="26626"/>
              </a:xfrm>
              <a:custGeom>
                <a:avLst/>
                <a:gdLst>
                  <a:gd name="connsiteX0" fmla="*/ 119538 w 123529"/>
                  <a:gd name="connsiteY0" fmla="*/ 15818 h 26626"/>
                  <a:gd name="connsiteX1" fmla="*/ 123253 w 123529"/>
                  <a:gd name="connsiteY1" fmla="*/ 12961 h 26626"/>
                  <a:gd name="connsiteX2" fmla="*/ 120681 w 123529"/>
                  <a:gd name="connsiteY2" fmla="*/ 7246 h 26626"/>
                  <a:gd name="connsiteX3" fmla="*/ 1904 w 123529"/>
                  <a:gd name="connsiteY3" fmla="*/ 18485 h 26626"/>
                  <a:gd name="connsiteX4" fmla="*/ 814 w 123529"/>
                  <a:gd name="connsiteY4" fmla="*/ 24722 h 26626"/>
                  <a:gd name="connsiteX5" fmla="*/ 6381 w 123529"/>
                  <a:gd name="connsiteY5" fmla="*/ 26201 h 26626"/>
                  <a:gd name="connsiteX6" fmla="*/ 117537 w 123529"/>
                  <a:gd name="connsiteY6" fmla="*/ 15628 h 26626"/>
                  <a:gd name="connsiteX7" fmla="*/ 119538 w 123529"/>
                  <a:gd name="connsiteY7" fmla="*/ 15818 h 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529" h="26626">
                    <a:moveTo>
                      <a:pt x="119538" y="15818"/>
                    </a:moveTo>
                    <a:cubicBezTo>
                      <a:pt x="121233" y="15687"/>
                      <a:pt x="122691" y="14566"/>
                      <a:pt x="123253" y="12961"/>
                    </a:cubicBezTo>
                    <a:cubicBezTo>
                      <a:pt x="124094" y="10674"/>
                      <a:pt x="122951" y="8133"/>
                      <a:pt x="120681" y="7246"/>
                    </a:cubicBezTo>
                    <a:cubicBezTo>
                      <a:pt x="65245" y="-13518"/>
                      <a:pt x="4190" y="16771"/>
                      <a:pt x="1904" y="18485"/>
                    </a:cubicBezTo>
                    <a:cubicBezTo>
                      <a:pt x="-119" y="19907"/>
                      <a:pt x="-607" y="22699"/>
                      <a:pt x="814" y="24722"/>
                    </a:cubicBezTo>
                    <a:cubicBezTo>
                      <a:pt x="2064" y="26502"/>
                      <a:pt x="4412" y="27126"/>
                      <a:pt x="6381" y="26201"/>
                    </a:cubicBezTo>
                    <a:cubicBezTo>
                      <a:pt x="6381" y="26201"/>
                      <a:pt x="66102" y="-3708"/>
                      <a:pt x="117537" y="15628"/>
                    </a:cubicBezTo>
                    <a:cubicBezTo>
                      <a:pt x="118183" y="15833"/>
                      <a:pt x="118865" y="15898"/>
                      <a:pt x="119538" y="15818"/>
                    </a:cubicBez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946"/>
              <p:cNvSpPr/>
              <p:nvPr/>
            </p:nvSpPr>
            <p:spPr>
              <a:xfrm>
                <a:off x="7356538" y="2875025"/>
                <a:ext cx="700088" cy="1568765"/>
              </a:xfrm>
              <a:custGeom>
                <a:avLst/>
                <a:gdLst>
                  <a:gd name="connsiteX0" fmla="*/ 547973 w 700088"/>
                  <a:gd name="connsiteY0" fmla="*/ 0 h 1568765"/>
                  <a:gd name="connsiteX1" fmla="*/ 647414 w 700088"/>
                  <a:gd name="connsiteY1" fmla="*/ 471392 h 1568765"/>
                  <a:gd name="connsiteX2" fmla="*/ 653129 w 700088"/>
                  <a:gd name="connsiteY2" fmla="*/ 880967 h 1568765"/>
                  <a:gd name="connsiteX3" fmla="*/ 692848 w 700088"/>
                  <a:gd name="connsiteY3" fmla="*/ 1153001 h 1568765"/>
                  <a:gd name="connsiteX4" fmla="*/ 689610 w 700088"/>
                  <a:gd name="connsiteY4" fmla="*/ 1534001 h 1568765"/>
                  <a:gd name="connsiteX5" fmla="*/ 610648 w 700088"/>
                  <a:gd name="connsiteY5" fmla="*/ 1567910 h 1568765"/>
                  <a:gd name="connsiteX6" fmla="*/ 519017 w 700088"/>
                  <a:gd name="connsiteY6" fmla="*/ 1550384 h 1568765"/>
                  <a:gd name="connsiteX7" fmla="*/ 411671 w 700088"/>
                  <a:gd name="connsiteY7" fmla="*/ 1107472 h 1568765"/>
                  <a:gd name="connsiteX8" fmla="*/ 320612 w 700088"/>
                  <a:gd name="connsiteY8" fmla="*/ 658749 h 1568765"/>
                  <a:gd name="connsiteX9" fmla="*/ 280511 w 700088"/>
                  <a:gd name="connsiteY9" fmla="*/ 937927 h 1568765"/>
                  <a:gd name="connsiteX10" fmla="*/ 280511 w 700088"/>
                  <a:gd name="connsiteY10" fmla="*/ 1186148 h 1568765"/>
                  <a:gd name="connsiteX11" fmla="*/ 228886 w 700088"/>
                  <a:gd name="connsiteY11" fmla="*/ 1494663 h 1568765"/>
                  <a:gd name="connsiteX12" fmla="*/ 134779 w 700088"/>
                  <a:gd name="connsiteY12" fmla="*/ 1510094 h 1568765"/>
                  <a:gd name="connsiteX13" fmla="*/ 52102 w 700088"/>
                  <a:gd name="connsiteY13" fmla="*/ 1488472 h 1568765"/>
                  <a:gd name="connsiteX14" fmla="*/ 0 w 700088"/>
                  <a:gd name="connsiteY14" fmla="*/ 862298 h 1568765"/>
                  <a:gd name="connsiteX15" fmla="*/ 68961 w 700088"/>
                  <a:gd name="connsiteY15" fmla="*/ 2000 h 156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0088" h="1568765">
                    <a:moveTo>
                      <a:pt x="547973" y="0"/>
                    </a:moveTo>
                    <a:cubicBezTo>
                      <a:pt x="601980" y="98393"/>
                      <a:pt x="641985" y="178784"/>
                      <a:pt x="647414" y="471392"/>
                    </a:cubicBezTo>
                    <a:cubicBezTo>
                      <a:pt x="652844" y="764000"/>
                      <a:pt x="651986" y="845915"/>
                      <a:pt x="653129" y="880967"/>
                    </a:cubicBezTo>
                    <a:cubicBezTo>
                      <a:pt x="654272" y="916019"/>
                      <a:pt x="674846" y="979265"/>
                      <a:pt x="692848" y="1153001"/>
                    </a:cubicBezTo>
                    <a:cubicBezTo>
                      <a:pt x="710851" y="1326737"/>
                      <a:pt x="689610" y="1534001"/>
                      <a:pt x="689610" y="1534001"/>
                    </a:cubicBezTo>
                    <a:cubicBezTo>
                      <a:pt x="689610" y="1534001"/>
                      <a:pt x="677132" y="1562005"/>
                      <a:pt x="610648" y="1567910"/>
                    </a:cubicBezTo>
                    <a:cubicBezTo>
                      <a:pt x="549402" y="1573435"/>
                      <a:pt x="519017" y="1550384"/>
                      <a:pt x="519017" y="1550384"/>
                    </a:cubicBezTo>
                    <a:cubicBezTo>
                      <a:pt x="519017" y="1550384"/>
                      <a:pt x="434912" y="1212152"/>
                      <a:pt x="411671" y="1107472"/>
                    </a:cubicBezTo>
                    <a:cubicBezTo>
                      <a:pt x="388430" y="1002792"/>
                      <a:pt x="320612" y="658749"/>
                      <a:pt x="320612" y="658749"/>
                    </a:cubicBezTo>
                    <a:lnTo>
                      <a:pt x="280511" y="937927"/>
                    </a:lnTo>
                    <a:cubicBezTo>
                      <a:pt x="280511" y="937927"/>
                      <a:pt x="299561" y="1033844"/>
                      <a:pt x="280511" y="1186148"/>
                    </a:cubicBezTo>
                    <a:cubicBezTo>
                      <a:pt x="261461" y="1338453"/>
                      <a:pt x="228886" y="1494663"/>
                      <a:pt x="228886" y="1494663"/>
                    </a:cubicBezTo>
                    <a:cubicBezTo>
                      <a:pt x="198645" y="1505211"/>
                      <a:pt x="166804" y="1510431"/>
                      <a:pt x="134779" y="1510094"/>
                    </a:cubicBezTo>
                    <a:cubicBezTo>
                      <a:pt x="105762" y="1510577"/>
                      <a:pt x="77167" y="1503099"/>
                      <a:pt x="52102" y="1488472"/>
                    </a:cubicBezTo>
                    <a:cubicBezTo>
                      <a:pt x="52102" y="1488472"/>
                      <a:pt x="0" y="1035082"/>
                      <a:pt x="0" y="862298"/>
                    </a:cubicBezTo>
                    <a:cubicBezTo>
                      <a:pt x="0" y="689515"/>
                      <a:pt x="14669" y="257746"/>
                      <a:pt x="68961" y="20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947"/>
              <p:cNvSpPr/>
              <p:nvPr/>
            </p:nvSpPr>
            <p:spPr>
              <a:xfrm>
                <a:off x="7442739" y="3126200"/>
                <a:ext cx="234410" cy="686752"/>
              </a:xfrm>
              <a:custGeom>
                <a:avLst/>
                <a:gdLst>
                  <a:gd name="connsiteX0" fmla="*/ 234410 w 234410"/>
                  <a:gd name="connsiteY0" fmla="*/ 407575 h 686752"/>
                  <a:gd name="connsiteX1" fmla="*/ 179641 w 234410"/>
                  <a:gd name="connsiteY1" fmla="*/ 75438 h 686752"/>
                  <a:gd name="connsiteX2" fmla="*/ 0 w 234410"/>
                  <a:gd name="connsiteY2" fmla="*/ 0 h 686752"/>
                  <a:gd name="connsiteX3" fmla="*/ 162496 w 234410"/>
                  <a:gd name="connsiteY3" fmla="*/ 131254 h 686752"/>
                  <a:gd name="connsiteX4" fmla="*/ 211359 w 234410"/>
                  <a:gd name="connsiteY4" fmla="*/ 403860 h 686752"/>
                  <a:gd name="connsiteX5" fmla="*/ 194310 w 234410"/>
                  <a:gd name="connsiteY5" fmla="*/ 686752 h 6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410" h="686752">
                    <a:moveTo>
                      <a:pt x="234410" y="407575"/>
                    </a:moveTo>
                    <a:lnTo>
                      <a:pt x="179641" y="75438"/>
                    </a:lnTo>
                    <a:cubicBezTo>
                      <a:pt x="179641" y="75438"/>
                      <a:pt x="64198" y="67151"/>
                      <a:pt x="0" y="0"/>
                    </a:cubicBezTo>
                    <a:cubicBezTo>
                      <a:pt x="26003" y="71342"/>
                      <a:pt x="120777" y="121253"/>
                      <a:pt x="162496" y="131254"/>
                    </a:cubicBezTo>
                    <a:lnTo>
                      <a:pt x="211359" y="403860"/>
                    </a:lnTo>
                    <a:lnTo>
                      <a:pt x="194310" y="686752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948"/>
              <p:cNvSpPr/>
              <p:nvPr/>
            </p:nvSpPr>
            <p:spPr>
              <a:xfrm>
                <a:off x="7749349" y="2895028"/>
                <a:ext cx="291155" cy="1531810"/>
              </a:xfrm>
              <a:custGeom>
                <a:avLst/>
                <a:gdLst>
                  <a:gd name="connsiteX0" fmla="*/ 245078 w 291155"/>
                  <a:gd name="connsiteY0" fmla="*/ 924497 h 1531810"/>
                  <a:gd name="connsiteX1" fmla="*/ 201549 w 291155"/>
                  <a:gd name="connsiteY1" fmla="*/ 542544 h 1531810"/>
                  <a:gd name="connsiteX2" fmla="*/ 107061 w 291155"/>
                  <a:gd name="connsiteY2" fmla="*/ 19431 h 1531810"/>
                  <a:gd name="connsiteX3" fmla="*/ 98393 w 291155"/>
                  <a:gd name="connsiteY3" fmla="*/ 23527 h 1531810"/>
                  <a:gd name="connsiteX4" fmla="*/ 176213 w 291155"/>
                  <a:gd name="connsiteY4" fmla="*/ 295846 h 1531810"/>
                  <a:gd name="connsiteX5" fmla="*/ 115538 w 291155"/>
                  <a:gd name="connsiteY5" fmla="*/ 290703 h 1531810"/>
                  <a:gd name="connsiteX6" fmla="*/ 62484 w 291155"/>
                  <a:gd name="connsiteY6" fmla="*/ 181927 h 1531810"/>
                  <a:gd name="connsiteX7" fmla="*/ 8096 w 291155"/>
                  <a:gd name="connsiteY7" fmla="*/ 0 h 1531810"/>
                  <a:gd name="connsiteX8" fmla="*/ 0 w 291155"/>
                  <a:gd name="connsiteY8" fmla="*/ 5334 h 1531810"/>
                  <a:gd name="connsiteX9" fmla="*/ 53054 w 291155"/>
                  <a:gd name="connsiteY9" fmla="*/ 183642 h 1531810"/>
                  <a:gd name="connsiteX10" fmla="*/ 110204 w 291155"/>
                  <a:gd name="connsiteY10" fmla="*/ 298895 h 1531810"/>
                  <a:gd name="connsiteX11" fmla="*/ 148304 w 291155"/>
                  <a:gd name="connsiteY11" fmla="*/ 309467 h 1531810"/>
                  <a:gd name="connsiteX12" fmla="*/ 177451 w 291155"/>
                  <a:gd name="connsiteY12" fmla="*/ 305372 h 1531810"/>
                  <a:gd name="connsiteX13" fmla="*/ 191929 w 291155"/>
                  <a:gd name="connsiteY13" fmla="*/ 543497 h 1531810"/>
                  <a:gd name="connsiteX14" fmla="*/ 235744 w 291155"/>
                  <a:gd name="connsiteY14" fmla="*/ 927735 h 1531810"/>
                  <a:gd name="connsiteX15" fmla="*/ 246412 w 291155"/>
                  <a:gd name="connsiteY15" fmla="*/ 971264 h 1531810"/>
                  <a:gd name="connsiteX16" fmla="*/ 278321 w 291155"/>
                  <a:gd name="connsiteY16" fmla="*/ 1531811 h 1531810"/>
                  <a:gd name="connsiteX17" fmla="*/ 288322 w 291155"/>
                  <a:gd name="connsiteY17" fmla="*/ 1524667 h 1531810"/>
                  <a:gd name="connsiteX18" fmla="*/ 255746 w 291155"/>
                  <a:gd name="connsiteY18" fmla="*/ 969073 h 1531810"/>
                  <a:gd name="connsiteX19" fmla="*/ 245078 w 291155"/>
                  <a:gd name="connsiteY19" fmla="*/ 924497 h 15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155" h="1531810">
                    <a:moveTo>
                      <a:pt x="245078" y="924497"/>
                    </a:moveTo>
                    <a:cubicBezTo>
                      <a:pt x="225457" y="846772"/>
                      <a:pt x="203264" y="758666"/>
                      <a:pt x="201549" y="542544"/>
                    </a:cubicBezTo>
                    <a:cubicBezTo>
                      <a:pt x="199739" y="309372"/>
                      <a:pt x="172403" y="157829"/>
                      <a:pt x="107061" y="19431"/>
                    </a:cubicBezTo>
                    <a:lnTo>
                      <a:pt x="98393" y="23527"/>
                    </a:lnTo>
                    <a:cubicBezTo>
                      <a:pt x="138345" y="109698"/>
                      <a:pt x="164601" y="201577"/>
                      <a:pt x="176213" y="295846"/>
                    </a:cubicBezTo>
                    <a:cubicBezTo>
                      <a:pt x="156305" y="300895"/>
                      <a:pt x="135255" y="303181"/>
                      <a:pt x="115538" y="290703"/>
                    </a:cubicBezTo>
                    <a:cubicBezTo>
                      <a:pt x="90678" y="275177"/>
                      <a:pt x="72866" y="238506"/>
                      <a:pt x="62484" y="181927"/>
                    </a:cubicBezTo>
                    <a:cubicBezTo>
                      <a:pt x="37529" y="45910"/>
                      <a:pt x="9239" y="1810"/>
                      <a:pt x="8096" y="0"/>
                    </a:cubicBezTo>
                    <a:lnTo>
                      <a:pt x="0" y="5334"/>
                    </a:lnTo>
                    <a:cubicBezTo>
                      <a:pt x="0" y="5334"/>
                      <a:pt x="28575" y="50101"/>
                      <a:pt x="53054" y="183642"/>
                    </a:cubicBezTo>
                    <a:cubicBezTo>
                      <a:pt x="64103" y="243840"/>
                      <a:pt x="82868" y="281559"/>
                      <a:pt x="110204" y="298895"/>
                    </a:cubicBezTo>
                    <a:cubicBezTo>
                      <a:pt x="121625" y="306006"/>
                      <a:pt x="134852" y="309677"/>
                      <a:pt x="148304" y="309467"/>
                    </a:cubicBezTo>
                    <a:cubicBezTo>
                      <a:pt x="158150" y="309287"/>
                      <a:pt x="167937" y="307912"/>
                      <a:pt x="177451" y="305372"/>
                    </a:cubicBezTo>
                    <a:cubicBezTo>
                      <a:pt x="187159" y="384374"/>
                      <a:pt x="191994" y="463900"/>
                      <a:pt x="191929" y="543497"/>
                    </a:cubicBezTo>
                    <a:cubicBezTo>
                      <a:pt x="193643" y="760762"/>
                      <a:pt x="216027" y="849439"/>
                      <a:pt x="235744" y="927735"/>
                    </a:cubicBezTo>
                    <a:cubicBezTo>
                      <a:pt x="239459" y="942213"/>
                      <a:pt x="242983" y="956310"/>
                      <a:pt x="246412" y="971264"/>
                    </a:cubicBezTo>
                    <a:cubicBezTo>
                      <a:pt x="267558" y="1062895"/>
                      <a:pt x="290132" y="1325118"/>
                      <a:pt x="278321" y="1531811"/>
                    </a:cubicBezTo>
                    <a:cubicBezTo>
                      <a:pt x="281877" y="1529757"/>
                      <a:pt x="285226" y="1527365"/>
                      <a:pt x="288322" y="1524667"/>
                    </a:cubicBezTo>
                    <a:cubicBezTo>
                      <a:pt x="299180" y="1318355"/>
                      <a:pt x="276797" y="1060132"/>
                      <a:pt x="255746" y="969073"/>
                    </a:cubicBezTo>
                    <a:cubicBezTo>
                      <a:pt x="252317" y="953738"/>
                      <a:pt x="248698" y="939451"/>
                      <a:pt x="245078" y="92449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949"/>
              <p:cNvSpPr/>
              <p:nvPr/>
            </p:nvSpPr>
            <p:spPr>
              <a:xfrm>
                <a:off x="7519655" y="3219926"/>
                <a:ext cx="45289" cy="1162621"/>
              </a:xfrm>
              <a:custGeom>
                <a:avLst/>
                <a:gdLst>
                  <a:gd name="connsiteX0" fmla="*/ 35765 w 45289"/>
                  <a:gd name="connsiteY0" fmla="*/ 0 h 1162621"/>
                  <a:gd name="connsiteX1" fmla="*/ 1475 w 45289"/>
                  <a:gd name="connsiteY1" fmla="*/ 549783 h 1162621"/>
                  <a:gd name="connsiteX2" fmla="*/ 9475 w 45289"/>
                  <a:gd name="connsiteY2" fmla="*/ 612648 h 1162621"/>
                  <a:gd name="connsiteX3" fmla="*/ 20715 w 45289"/>
                  <a:gd name="connsiteY3" fmla="*/ 876871 h 1162621"/>
                  <a:gd name="connsiteX4" fmla="*/ 10523 w 45289"/>
                  <a:gd name="connsiteY4" fmla="*/ 1162621 h 1162621"/>
                  <a:gd name="connsiteX5" fmla="*/ 20048 w 45289"/>
                  <a:gd name="connsiteY5" fmla="*/ 1161193 h 1162621"/>
                  <a:gd name="connsiteX6" fmla="*/ 30240 w 45289"/>
                  <a:gd name="connsiteY6" fmla="*/ 877157 h 1162621"/>
                  <a:gd name="connsiteX7" fmla="*/ 18905 w 45289"/>
                  <a:gd name="connsiteY7" fmla="*/ 611124 h 1162621"/>
                  <a:gd name="connsiteX8" fmla="*/ 10904 w 45289"/>
                  <a:gd name="connsiteY8" fmla="*/ 548640 h 1162621"/>
                  <a:gd name="connsiteX9" fmla="*/ 45290 w 45289"/>
                  <a:gd name="connsiteY9" fmla="*/ 762 h 11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89" h="1162621">
                    <a:moveTo>
                      <a:pt x="35765" y="0"/>
                    </a:moveTo>
                    <a:cubicBezTo>
                      <a:pt x="33955" y="18574"/>
                      <a:pt x="-8336" y="456343"/>
                      <a:pt x="1475" y="549783"/>
                    </a:cubicBezTo>
                    <a:cubicBezTo>
                      <a:pt x="3760" y="571976"/>
                      <a:pt x="6713" y="592645"/>
                      <a:pt x="9475" y="612648"/>
                    </a:cubicBezTo>
                    <a:cubicBezTo>
                      <a:pt x="23048" y="700029"/>
                      <a:pt x="26817" y="788653"/>
                      <a:pt x="20715" y="876871"/>
                    </a:cubicBezTo>
                    <a:cubicBezTo>
                      <a:pt x="14429" y="992791"/>
                      <a:pt x="11666" y="1103185"/>
                      <a:pt x="10523" y="1162621"/>
                    </a:cubicBezTo>
                    <a:lnTo>
                      <a:pt x="20048" y="1161193"/>
                    </a:lnTo>
                    <a:cubicBezTo>
                      <a:pt x="21191" y="1101281"/>
                      <a:pt x="23954" y="992029"/>
                      <a:pt x="30240" y="877157"/>
                    </a:cubicBezTo>
                    <a:cubicBezTo>
                      <a:pt x="36320" y="788333"/>
                      <a:pt x="32519" y="699109"/>
                      <a:pt x="18905" y="611124"/>
                    </a:cubicBezTo>
                    <a:cubicBezTo>
                      <a:pt x="16143" y="591217"/>
                      <a:pt x="13190" y="570643"/>
                      <a:pt x="10904" y="548640"/>
                    </a:cubicBezTo>
                    <a:cubicBezTo>
                      <a:pt x="1379" y="456152"/>
                      <a:pt x="44813" y="5715"/>
                      <a:pt x="45290" y="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8" name="Graphic 700"/>
            <p:cNvGrpSpPr/>
            <p:nvPr/>
          </p:nvGrpSpPr>
          <p:grpSpPr>
            <a:xfrm>
              <a:off x="6695664" y="1801211"/>
              <a:ext cx="1465417" cy="1289119"/>
              <a:chOff x="6695664" y="1801211"/>
              <a:chExt cx="1465417" cy="1289119"/>
            </a:xfrm>
          </p:grpSpPr>
          <p:sp>
            <p:nvSpPr>
              <p:cNvPr id="345" name="Freeform: Shape 951"/>
              <p:cNvSpPr/>
              <p:nvPr/>
            </p:nvSpPr>
            <p:spPr>
              <a:xfrm>
                <a:off x="7724048" y="1967339"/>
                <a:ext cx="339169" cy="431079"/>
              </a:xfrm>
              <a:custGeom>
                <a:avLst/>
                <a:gdLst>
                  <a:gd name="connsiteX0" fmla="*/ 330291 w 339169"/>
                  <a:gd name="connsiteY0" fmla="*/ 187406 h 431079"/>
                  <a:gd name="connsiteX1" fmla="*/ 331053 w 339169"/>
                  <a:gd name="connsiteY1" fmla="*/ 133590 h 431079"/>
                  <a:gd name="connsiteX2" fmla="*/ 292191 w 339169"/>
                  <a:gd name="connsiteY2" fmla="*/ 112730 h 431079"/>
                  <a:gd name="connsiteX3" fmla="*/ 262283 w 339169"/>
                  <a:gd name="connsiteY3" fmla="*/ 74630 h 431079"/>
                  <a:gd name="connsiteX4" fmla="*/ 234375 w 339169"/>
                  <a:gd name="connsiteY4" fmla="*/ 17480 h 431079"/>
                  <a:gd name="connsiteX5" fmla="*/ 83023 w 339169"/>
                  <a:gd name="connsiteY5" fmla="*/ 66058 h 431079"/>
                  <a:gd name="connsiteX6" fmla="*/ 83023 w 339169"/>
                  <a:gd name="connsiteY6" fmla="*/ 99395 h 431079"/>
                  <a:gd name="connsiteX7" fmla="*/ 72640 w 339169"/>
                  <a:gd name="connsiteY7" fmla="*/ 109682 h 431079"/>
                  <a:gd name="connsiteX8" fmla="*/ 18253 w 339169"/>
                  <a:gd name="connsiteY8" fmla="*/ 155402 h 431079"/>
                  <a:gd name="connsiteX9" fmla="*/ 3584 w 339169"/>
                  <a:gd name="connsiteY9" fmla="*/ 222077 h 431079"/>
                  <a:gd name="connsiteX10" fmla="*/ 38636 w 339169"/>
                  <a:gd name="connsiteY10" fmla="*/ 278751 h 431079"/>
                  <a:gd name="connsiteX11" fmla="*/ 25777 w 339169"/>
                  <a:gd name="connsiteY11" fmla="*/ 368572 h 431079"/>
                  <a:gd name="connsiteX12" fmla="*/ 73402 w 339169"/>
                  <a:gd name="connsiteY12" fmla="*/ 398194 h 431079"/>
                  <a:gd name="connsiteX13" fmla="*/ 134458 w 339169"/>
                  <a:gd name="connsiteY13" fmla="*/ 426769 h 431079"/>
                  <a:gd name="connsiteX14" fmla="*/ 170272 w 339169"/>
                  <a:gd name="connsiteY14" fmla="*/ 429722 h 431079"/>
                  <a:gd name="connsiteX15" fmla="*/ 213991 w 339169"/>
                  <a:gd name="connsiteY15" fmla="*/ 427341 h 431079"/>
                  <a:gd name="connsiteX16" fmla="*/ 247615 w 339169"/>
                  <a:gd name="connsiteY16" fmla="*/ 400480 h 431079"/>
                  <a:gd name="connsiteX17" fmla="*/ 262854 w 339169"/>
                  <a:gd name="connsiteY17" fmla="*/ 362952 h 431079"/>
                  <a:gd name="connsiteX18" fmla="*/ 289048 w 339169"/>
                  <a:gd name="connsiteY18" fmla="*/ 340568 h 431079"/>
                  <a:gd name="connsiteX19" fmla="*/ 305526 w 339169"/>
                  <a:gd name="connsiteY19" fmla="*/ 309136 h 431079"/>
                  <a:gd name="connsiteX20" fmla="*/ 298002 w 339169"/>
                  <a:gd name="connsiteY20" fmla="*/ 284847 h 431079"/>
                  <a:gd name="connsiteX21" fmla="*/ 313623 w 339169"/>
                  <a:gd name="connsiteY21" fmla="*/ 303325 h 431079"/>
                  <a:gd name="connsiteX22" fmla="*/ 310289 w 339169"/>
                  <a:gd name="connsiteY22" fmla="*/ 328757 h 431079"/>
                  <a:gd name="connsiteX23" fmla="*/ 333027 w 339169"/>
                  <a:gd name="connsiteY23" fmla="*/ 256125 h 431079"/>
                  <a:gd name="connsiteX24" fmla="*/ 329339 w 339169"/>
                  <a:gd name="connsiteY24" fmla="*/ 250081 h 431079"/>
                  <a:gd name="connsiteX25" fmla="*/ 314956 w 339169"/>
                  <a:gd name="connsiteY25" fmla="*/ 225030 h 431079"/>
                  <a:gd name="connsiteX26" fmla="*/ 330291 w 339169"/>
                  <a:gd name="connsiteY26" fmla="*/ 187406 h 4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9169" h="431079">
                    <a:moveTo>
                      <a:pt x="330291" y="187406"/>
                    </a:moveTo>
                    <a:cubicBezTo>
                      <a:pt x="338864" y="173595"/>
                      <a:pt x="341721" y="145877"/>
                      <a:pt x="331053" y="133590"/>
                    </a:cubicBezTo>
                    <a:cubicBezTo>
                      <a:pt x="320949" y="122291"/>
                      <a:pt x="307192" y="114907"/>
                      <a:pt x="292191" y="112730"/>
                    </a:cubicBezTo>
                    <a:cubicBezTo>
                      <a:pt x="273451" y="110398"/>
                      <a:pt x="260098" y="93388"/>
                      <a:pt x="262283" y="74630"/>
                    </a:cubicBezTo>
                    <a:cubicBezTo>
                      <a:pt x="260092" y="45198"/>
                      <a:pt x="250758" y="28434"/>
                      <a:pt x="234375" y="17480"/>
                    </a:cubicBezTo>
                    <a:cubicBezTo>
                      <a:pt x="190369" y="-11666"/>
                      <a:pt x="76355" y="-9952"/>
                      <a:pt x="83023" y="66058"/>
                    </a:cubicBezTo>
                    <a:cubicBezTo>
                      <a:pt x="83975" y="77297"/>
                      <a:pt x="88357" y="89584"/>
                      <a:pt x="83023" y="99395"/>
                    </a:cubicBezTo>
                    <a:cubicBezTo>
                      <a:pt x="80310" y="103505"/>
                      <a:pt x="76775" y="107007"/>
                      <a:pt x="72640" y="109682"/>
                    </a:cubicBezTo>
                    <a:cubicBezTo>
                      <a:pt x="52638" y="122544"/>
                      <a:pt x="34361" y="137909"/>
                      <a:pt x="18253" y="155402"/>
                    </a:cubicBezTo>
                    <a:cubicBezTo>
                      <a:pt x="3298" y="174452"/>
                      <a:pt x="-5274" y="199789"/>
                      <a:pt x="3584" y="222077"/>
                    </a:cubicBezTo>
                    <a:cubicBezTo>
                      <a:pt x="12442" y="244366"/>
                      <a:pt x="33874" y="256843"/>
                      <a:pt x="38636" y="278751"/>
                    </a:cubicBezTo>
                    <a:cubicBezTo>
                      <a:pt x="45113" y="308850"/>
                      <a:pt x="15966" y="339330"/>
                      <a:pt x="25777" y="368572"/>
                    </a:cubicBezTo>
                    <a:cubicBezTo>
                      <a:pt x="33588" y="391908"/>
                      <a:pt x="52828" y="396194"/>
                      <a:pt x="73402" y="398194"/>
                    </a:cubicBezTo>
                    <a:cubicBezTo>
                      <a:pt x="97596" y="400576"/>
                      <a:pt x="107121" y="429817"/>
                      <a:pt x="134458" y="426769"/>
                    </a:cubicBezTo>
                    <a:cubicBezTo>
                      <a:pt x="146470" y="426331"/>
                      <a:pt x="158493" y="427322"/>
                      <a:pt x="170272" y="429722"/>
                    </a:cubicBezTo>
                    <a:cubicBezTo>
                      <a:pt x="184844" y="432136"/>
                      <a:pt x="199768" y="431323"/>
                      <a:pt x="213991" y="427341"/>
                    </a:cubicBezTo>
                    <a:cubicBezTo>
                      <a:pt x="228364" y="423290"/>
                      <a:pt x="240490" y="413603"/>
                      <a:pt x="247615" y="400480"/>
                    </a:cubicBezTo>
                    <a:cubicBezTo>
                      <a:pt x="253710" y="388384"/>
                      <a:pt x="254187" y="373429"/>
                      <a:pt x="262854" y="362952"/>
                    </a:cubicBezTo>
                    <a:cubicBezTo>
                      <a:pt x="270284" y="354094"/>
                      <a:pt x="281142" y="348950"/>
                      <a:pt x="289048" y="340568"/>
                    </a:cubicBezTo>
                    <a:cubicBezTo>
                      <a:pt x="298185" y="332447"/>
                      <a:pt x="304044" y="321270"/>
                      <a:pt x="305526" y="309136"/>
                    </a:cubicBezTo>
                    <a:cubicBezTo>
                      <a:pt x="306551" y="300341"/>
                      <a:pt x="303819" y="291522"/>
                      <a:pt x="298002" y="284847"/>
                    </a:cubicBezTo>
                    <a:cubicBezTo>
                      <a:pt x="306535" y="287173"/>
                      <a:pt x="312749" y="294523"/>
                      <a:pt x="313623" y="303325"/>
                    </a:cubicBezTo>
                    <a:cubicBezTo>
                      <a:pt x="314274" y="311942"/>
                      <a:pt x="313139" y="320600"/>
                      <a:pt x="310289" y="328757"/>
                    </a:cubicBezTo>
                    <a:cubicBezTo>
                      <a:pt x="336625" y="314979"/>
                      <a:pt x="346805" y="282461"/>
                      <a:pt x="333027" y="256125"/>
                    </a:cubicBezTo>
                    <a:cubicBezTo>
                      <a:pt x="331932" y="254032"/>
                      <a:pt x="330700" y="252012"/>
                      <a:pt x="329339" y="250081"/>
                    </a:cubicBezTo>
                    <a:cubicBezTo>
                      <a:pt x="323624" y="242080"/>
                      <a:pt x="315337" y="234841"/>
                      <a:pt x="314956" y="225030"/>
                    </a:cubicBezTo>
                    <a:cubicBezTo>
                      <a:pt x="313337" y="209504"/>
                      <a:pt x="321814" y="200932"/>
                      <a:pt x="330291" y="1874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952"/>
              <p:cNvSpPr/>
              <p:nvPr/>
            </p:nvSpPr>
            <p:spPr>
              <a:xfrm>
                <a:off x="7841956" y="1960333"/>
                <a:ext cx="79342" cy="150137"/>
              </a:xfrm>
              <a:custGeom>
                <a:avLst/>
                <a:gdLst>
                  <a:gd name="connsiteX0" fmla="*/ 47411 w 79342"/>
                  <a:gd name="connsiteY0" fmla="*/ 4293 h 150137"/>
                  <a:gd name="connsiteX1" fmla="*/ 40172 w 79342"/>
                  <a:gd name="connsiteY1" fmla="*/ 145739 h 150137"/>
                  <a:gd name="connsiteX2" fmla="*/ 47411 w 79342"/>
                  <a:gd name="connsiteY2" fmla="*/ 4293 h 1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2" h="150137">
                    <a:moveTo>
                      <a:pt x="47411" y="4293"/>
                    </a:moveTo>
                    <a:cubicBezTo>
                      <a:pt x="90940" y="25629"/>
                      <a:pt x="91321" y="108211"/>
                      <a:pt x="40172" y="145739"/>
                    </a:cubicBezTo>
                    <a:cubicBezTo>
                      <a:pt x="-10978" y="183268"/>
                      <a:pt x="-18216" y="-32759"/>
                      <a:pt x="47411" y="4293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700"/>
              <p:cNvGrpSpPr/>
              <p:nvPr/>
            </p:nvGrpSpPr>
            <p:grpSpPr>
              <a:xfrm>
                <a:off x="6695664" y="2358961"/>
                <a:ext cx="825751" cy="531060"/>
                <a:chOff x="6695664" y="2358961"/>
                <a:chExt cx="825751" cy="531060"/>
              </a:xfrm>
            </p:grpSpPr>
            <p:sp>
              <p:nvSpPr>
                <p:cNvPr id="372" name="Freeform: Shape 954"/>
                <p:cNvSpPr/>
                <p:nvPr/>
              </p:nvSpPr>
              <p:spPr>
                <a:xfrm>
                  <a:off x="6695664" y="2358961"/>
                  <a:ext cx="825561" cy="531060"/>
                </a:xfrm>
                <a:custGeom>
                  <a:avLst/>
                  <a:gdLst>
                    <a:gd name="connsiteX0" fmla="*/ 538192 w 825561"/>
                    <a:gd name="connsiteY0" fmla="*/ 333851 h 531060"/>
                    <a:gd name="connsiteX1" fmla="*/ 331118 w 825561"/>
                    <a:gd name="connsiteY1" fmla="*/ 205359 h 531060"/>
                    <a:gd name="connsiteX2" fmla="*/ 308163 w 825561"/>
                    <a:gd name="connsiteY2" fmla="*/ 182213 h 531060"/>
                    <a:gd name="connsiteX3" fmla="*/ 174813 w 825561"/>
                    <a:gd name="connsiteY3" fmla="*/ 106013 h 531060"/>
                    <a:gd name="connsiteX4" fmla="*/ 149762 w 825561"/>
                    <a:gd name="connsiteY4" fmla="*/ 97822 h 531060"/>
                    <a:gd name="connsiteX5" fmla="*/ 137665 w 825561"/>
                    <a:gd name="connsiteY5" fmla="*/ 93535 h 531060"/>
                    <a:gd name="connsiteX6" fmla="*/ 127569 w 825561"/>
                    <a:gd name="connsiteY6" fmla="*/ 94393 h 531060"/>
                    <a:gd name="connsiteX7" fmla="*/ 124521 w 825561"/>
                    <a:gd name="connsiteY7" fmla="*/ 104489 h 531060"/>
                    <a:gd name="connsiteX8" fmla="*/ 141094 w 825561"/>
                    <a:gd name="connsiteY8" fmla="*/ 134969 h 531060"/>
                    <a:gd name="connsiteX9" fmla="*/ 171289 w 825561"/>
                    <a:gd name="connsiteY9" fmla="*/ 154019 h 531060"/>
                    <a:gd name="connsiteX10" fmla="*/ 164716 w 825561"/>
                    <a:gd name="connsiteY10" fmla="*/ 163544 h 531060"/>
                    <a:gd name="connsiteX11" fmla="*/ 81182 w 825561"/>
                    <a:gd name="connsiteY11" fmla="*/ 151162 h 531060"/>
                    <a:gd name="connsiteX12" fmla="*/ 36224 w 825561"/>
                    <a:gd name="connsiteY12" fmla="*/ 137065 h 531060"/>
                    <a:gd name="connsiteX13" fmla="*/ 7649 w 825561"/>
                    <a:gd name="connsiteY13" fmla="*/ 140684 h 531060"/>
                    <a:gd name="connsiteX14" fmla="*/ 1839 w 825561"/>
                    <a:gd name="connsiteY14" fmla="*/ 155448 h 531060"/>
                    <a:gd name="connsiteX15" fmla="*/ 13840 w 825561"/>
                    <a:gd name="connsiteY15" fmla="*/ 164973 h 531060"/>
                    <a:gd name="connsiteX16" fmla="*/ 33938 w 825561"/>
                    <a:gd name="connsiteY16" fmla="*/ 186309 h 531060"/>
                    <a:gd name="connsiteX17" fmla="*/ 39558 w 825561"/>
                    <a:gd name="connsiteY17" fmla="*/ 206788 h 531060"/>
                    <a:gd name="connsiteX18" fmla="*/ 57751 w 825561"/>
                    <a:gd name="connsiteY18" fmla="*/ 226695 h 531060"/>
                    <a:gd name="connsiteX19" fmla="*/ 66514 w 825561"/>
                    <a:gd name="connsiteY19" fmla="*/ 247936 h 531060"/>
                    <a:gd name="connsiteX20" fmla="*/ 88231 w 825561"/>
                    <a:gd name="connsiteY20" fmla="*/ 265176 h 531060"/>
                    <a:gd name="connsiteX21" fmla="*/ 139951 w 825561"/>
                    <a:gd name="connsiteY21" fmla="*/ 288893 h 531060"/>
                    <a:gd name="connsiteX22" fmla="*/ 225010 w 825561"/>
                    <a:gd name="connsiteY22" fmla="*/ 304609 h 531060"/>
                    <a:gd name="connsiteX23" fmla="*/ 271492 w 825561"/>
                    <a:gd name="connsiteY23" fmla="*/ 315659 h 531060"/>
                    <a:gd name="connsiteX24" fmla="*/ 324832 w 825561"/>
                    <a:gd name="connsiteY24" fmla="*/ 360045 h 531060"/>
                    <a:gd name="connsiteX25" fmla="*/ 576482 w 825561"/>
                    <a:gd name="connsiteY25" fmla="*/ 530828 h 531060"/>
                    <a:gd name="connsiteX26" fmla="*/ 670970 w 825561"/>
                    <a:gd name="connsiteY26" fmla="*/ 455390 h 531060"/>
                    <a:gd name="connsiteX27" fmla="*/ 816036 w 825561"/>
                    <a:gd name="connsiteY27" fmla="*/ 212026 h 531060"/>
                    <a:gd name="connsiteX28" fmla="*/ 825561 w 825561"/>
                    <a:gd name="connsiteY28" fmla="*/ 0 h 531060"/>
                    <a:gd name="connsiteX29" fmla="*/ 666398 w 825561"/>
                    <a:gd name="connsiteY29" fmla="*/ 98774 h 531060"/>
                    <a:gd name="connsiteX30" fmla="*/ 538192 w 825561"/>
                    <a:gd name="connsiteY30" fmla="*/ 333851 h 53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25561" h="531060">
                      <a:moveTo>
                        <a:pt x="538192" y="333851"/>
                      </a:moveTo>
                      <a:cubicBezTo>
                        <a:pt x="538192" y="333851"/>
                        <a:pt x="355026" y="222313"/>
                        <a:pt x="331118" y="205359"/>
                      </a:cubicBezTo>
                      <a:cubicBezTo>
                        <a:pt x="322880" y="198248"/>
                        <a:pt x="315206" y="190510"/>
                        <a:pt x="308163" y="182213"/>
                      </a:cubicBezTo>
                      <a:cubicBezTo>
                        <a:pt x="273301" y="143065"/>
                        <a:pt x="223772" y="122492"/>
                        <a:pt x="174813" y="106013"/>
                      </a:cubicBezTo>
                      <a:cubicBezTo>
                        <a:pt x="166431" y="103156"/>
                        <a:pt x="158144" y="100489"/>
                        <a:pt x="149762" y="97822"/>
                      </a:cubicBezTo>
                      <a:cubicBezTo>
                        <a:pt x="145648" y="96636"/>
                        <a:pt x="141609" y="95204"/>
                        <a:pt x="137665" y="93535"/>
                      </a:cubicBezTo>
                      <a:cubicBezTo>
                        <a:pt x="134046" y="91821"/>
                        <a:pt x="130903" y="90583"/>
                        <a:pt x="127569" y="94393"/>
                      </a:cubicBezTo>
                      <a:cubicBezTo>
                        <a:pt x="125361" y="97276"/>
                        <a:pt x="124277" y="100865"/>
                        <a:pt x="124521" y="104489"/>
                      </a:cubicBezTo>
                      <a:cubicBezTo>
                        <a:pt x="125560" y="116514"/>
                        <a:pt x="131567" y="127560"/>
                        <a:pt x="141094" y="134969"/>
                      </a:cubicBezTo>
                      <a:cubicBezTo>
                        <a:pt x="150599" y="142167"/>
                        <a:pt x="160700" y="148540"/>
                        <a:pt x="171289" y="154019"/>
                      </a:cubicBezTo>
                      <a:cubicBezTo>
                        <a:pt x="179099" y="158687"/>
                        <a:pt x="169479" y="162687"/>
                        <a:pt x="164716" y="163544"/>
                      </a:cubicBezTo>
                      <a:cubicBezTo>
                        <a:pt x="141094" y="169640"/>
                        <a:pt x="104042" y="158115"/>
                        <a:pt x="81182" y="151162"/>
                      </a:cubicBezTo>
                      <a:cubicBezTo>
                        <a:pt x="66558" y="145377"/>
                        <a:pt x="51533" y="140666"/>
                        <a:pt x="36224" y="137065"/>
                      </a:cubicBezTo>
                      <a:cubicBezTo>
                        <a:pt x="26553" y="135343"/>
                        <a:pt x="16586" y="136605"/>
                        <a:pt x="7649" y="140684"/>
                      </a:cubicBezTo>
                      <a:cubicBezTo>
                        <a:pt x="1744" y="143732"/>
                        <a:pt x="-2638" y="148495"/>
                        <a:pt x="1839" y="155448"/>
                      </a:cubicBezTo>
                      <a:cubicBezTo>
                        <a:pt x="5051" y="159507"/>
                        <a:pt x="9158" y="162767"/>
                        <a:pt x="13840" y="164973"/>
                      </a:cubicBezTo>
                      <a:cubicBezTo>
                        <a:pt x="23277" y="168892"/>
                        <a:pt x="30589" y="176656"/>
                        <a:pt x="33938" y="186309"/>
                      </a:cubicBezTo>
                      <a:cubicBezTo>
                        <a:pt x="34921" y="193349"/>
                        <a:pt x="36810" y="200232"/>
                        <a:pt x="39558" y="206788"/>
                      </a:cubicBezTo>
                      <a:cubicBezTo>
                        <a:pt x="43940" y="214598"/>
                        <a:pt x="52512" y="219361"/>
                        <a:pt x="57751" y="226695"/>
                      </a:cubicBezTo>
                      <a:cubicBezTo>
                        <a:pt x="61109" y="233587"/>
                        <a:pt x="64036" y="240681"/>
                        <a:pt x="66514" y="247936"/>
                      </a:cubicBezTo>
                      <a:cubicBezTo>
                        <a:pt x="72488" y="255117"/>
                        <a:pt x="79882" y="260986"/>
                        <a:pt x="88231" y="265176"/>
                      </a:cubicBezTo>
                      <a:cubicBezTo>
                        <a:pt x="104367" y="275296"/>
                        <a:pt x="121753" y="283269"/>
                        <a:pt x="139951" y="288893"/>
                      </a:cubicBezTo>
                      <a:cubicBezTo>
                        <a:pt x="167668" y="297129"/>
                        <a:pt x="196180" y="302398"/>
                        <a:pt x="225010" y="304609"/>
                      </a:cubicBezTo>
                      <a:cubicBezTo>
                        <a:pt x="241114" y="304936"/>
                        <a:pt x="256963" y="308704"/>
                        <a:pt x="271492" y="315659"/>
                      </a:cubicBezTo>
                      <a:cubicBezTo>
                        <a:pt x="290297" y="329176"/>
                        <a:pt x="308122" y="344009"/>
                        <a:pt x="324832" y="360045"/>
                      </a:cubicBezTo>
                      <a:cubicBezTo>
                        <a:pt x="488948" y="504444"/>
                        <a:pt x="540287" y="528256"/>
                        <a:pt x="576482" y="530828"/>
                      </a:cubicBezTo>
                      <a:cubicBezTo>
                        <a:pt x="602009" y="532733"/>
                        <a:pt x="627060" y="524256"/>
                        <a:pt x="670970" y="455390"/>
                      </a:cubicBezTo>
                      <a:cubicBezTo>
                        <a:pt x="718595" y="380047"/>
                        <a:pt x="816036" y="212026"/>
                        <a:pt x="816036" y="212026"/>
                      </a:cubicBezTo>
                      <a:lnTo>
                        <a:pt x="825561" y="0"/>
                      </a:lnTo>
                      <a:cubicBezTo>
                        <a:pt x="736598" y="14383"/>
                        <a:pt x="694211" y="50863"/>
                        <a:pt x="666398" y="98774"/>
                      </a:cubicBezTo>
                      <a:cubicBezTo>
                        <a:pt x="623631" y="172402"/>
                        <a:pt x="538192" y="333851"/>
                        <a:pt x="538192" y="33385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955"/>
                <p:cNvSpPr/>
                <p:nvPr/>
              </p:nvSpPr>
              <p:spPr>
                <a:xfrm>
                  <a:off x="6891813" y="2539365"/>
                  <a:ext cx="67246" cy="55911"/>
                </a:xfrm>
                <a:custGeom>
                  <a:avLst/>
                  <a:gdLst>
                    <a:gd name="connsiteX0" fmla="*/ 0 w 67246"/>
                    <a:gd name="connsiteY0" fmla="*/ 0 h 55911"/>
                    <a:gd name="connsiteX1" fmla="*/ 67246 w 67246"/>
                    <a:gd name="connsiteY1" fmla="*/ 55912 h 55911"/>
                    <a:gd name="connsiteX2" fmla="*/ 23241 w 67246"/>
                    <a:gd name="connsiteY2" fmla="*/ 38386 h 55911"/>
                    <a:gd name="connsiteX3" fmla="*/ 0 w 67246"/>
                    <a:gd name="connsiteY3" fmla="*/ 0 h 5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246" h="55911">
                      <a:moveTo>
                        <a:pt x="0" y="0"/>
                      </a:moveTo>
                      <a:cubicBezTo>
                        <a:pt x="16694" y="24606"/>
                        <a:pt x="40006" y="43990"/>
                        <a:pt x="67246" y="55912"/>
                      </a:cubicBezTo>
                      <a:cubicBezTo>
                        <a:pt x="51299" y="54014"/>
                        <a:pt x="36127" y="47972"/>
                        <a:pt x="23241" y="38386"/>
                      </a:cubicBezTo>
                      <a:cubicBezTo>
                        <a:pt x="4286" y="22193"/>
                        <a:pt x="953" y="1123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956"/>
                <p:cNvSpPr/>
                <p:nvPr/>
              </p:nvSpPr>
              <p:spPr>
                <a:xfrm>
                  <a:off x="7258050" y="2359342"/>
                  <a:ext cx="263366" cy="395954"/>
                </a:xfrm>
                <a:custGeom>
                  <a:avLst/>
                  <a:gdLst>
                    <a:gd name="connsiteX0" fmla="*/ 263080 w 263366"/>
                    <a:gd name="connsiteY0" fmla="*/ 0 h 395954"/>
                    <a:gd name="connsiteX1" fmla="*/ 202597 w 263366"/>
                    <a:gd name="connsiteY1" fmla="*/ 11716 h 395954"/>
                    <a:gd name="connsiteX2" fmla="*/ 84677 w 263366"/>
                    <a:gd name="connsiteY2" fmla="*/ 121539 h 395954"/>
                    <a:gd name="connsiteX3" fmla="*/ 0 w 263366"/>
                    <a:gd name="connsiteY3" fmla="*/ 279083 h 395954"/>
                    <a:gd name="connsiteX4" fmla="*/ 158591 w 263366"/>
                    <a:gd name="connsiteY4" fmla="*/ 395954 h 395954"/>
                    <a:gd name="connsiteX5" fmla="*/ 263366 w 263366"/>
                    <a:gd name="connsiteY5" fmla="*/ 219170 h 39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366" h="395954">
                      <a:moveTo>
                        <a:pt x="263080" y="0"/>
                      </a:moveTo>
                      <a:cubicBezTo>
                        <a:pt x="242721" y="2803"/>
                        <a:pt x="222530" y="6714"/>
                        <a:pt x="202597" y="11716"/>
                      </a:cubicBezTo>
                      <a:cubicBezTo>
                        <a:pt x="160877" y="21241"/>
                        <a:pt x="114776" y="62389"/>
                        <a:pt x="84677" y="121539"/>
                      </a:cubicBezTo>
                      <a:cubicBezTo>
                        <a:pt x="64961" y="160496"/>
                        <a:pt x="0" y="279083"/>
                        <a:pt x="0" y="279083"/>
                      </a:cubicBezTo>
                      <a:cubicBezTo>
                        <a:pt x="6382" y="327565"/>
                        <a:pt x="72866" y="385667"/>
                        <a:pt x="158591" y="395954"/>
                      </a:cubicBezTo>
                      <a:lnTo>
                        <a:pt x="263366" y="219170"/>
                      </a:ln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957"/>
                <p:cNvSpPr/>
                <p:nvPr/>
              </p:nvSpPr>
              <p:spPr>
                <a:xfrm>
                  <a:off x="7233856" y="2678715"/>
                  <a:ext cx="53812" cy="121158"/>
                </a:xfrm>
                <a:custGeom>
                  <a:avLst/>
                  <a:gdLst>
                    <a:gd name="connsiteX0" fmla="*/ 0 w 53812"/>
                    <a:gd name="connsiteY0" fmla="*/ 14097 h 121158"/>
                    <a:gd name="connsiteX1" fmla="*/ 50006 w 53812"/>
                    <a:gd name="connsiteY1" fmla="*/ 121158 h 121158"/>
                    <a:gd name="connsiteX2" fmla="*/ 7429 w 53812"/>
                    <a:gd name="connsiteY2" fmla="*/ 0 h 1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812" h="121158">
                      <a:moveTo>
                        <a:pt x="0" y="14097"/>
                      </a:moveTo>
                      <a:cubicBezTo>
                        <a:pt x="50006" y="47149"/>
                        <a:pt x="50006" y="121158"/>
                        <a:pt x="50006" y="121158"/>
                      </a:cubicBezTo>
                      <a:cubicBezTo>
                        <a:pt x="61987" y="75863"/>
                        <a:pt x="45112" y="27842"/>
                        <a:pt x="7429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958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959"/>
              <p:cNvSpPr/>
              <p:nvPr/>
            </p:nvSpPr>
            <p:spPr>
              <a:xfrm>
                <a:off x="7392352" y="2335527"/>
                <a:ext cx="585596" cy="754804"/>
              </a:xfrm>
              <a:custGeom>
                <a:avLst/>
                <a:gdLst>
                  <a:gd name="connsiteX0" fmla="*/ 585597 w 585596"/>
                  <a:gd name="connsiteY0" fmla="*/ 696185 h 754804"/>
                  <a:gd name="connsiteX1" fmla="*/ 549212 w 585596"/>
                  <a:gd name="connsiteY1" fmla="*/ 538261 h 754804"/>
                  <a:gd name="connsiteX2" fmla="*/ 568262 w 585596"/>
                  <a:gd name="connsiteY2" fmla="*/ 273085 h 754804"/>
                  <a:gd name="connsiteX3" fmla="*/ 511112 w 585596"/>
                  <a:gd name="connsiteY3" fmla="*/ 30673 h 754804"/>
                  <a:gd name="connsiteX4" fmla="*/ 457009 w 585596"/>
                  <a:gd name="connsiteY4" fmla="*/ 18958 h 754804"/>
                  <a:gd name="connsiteX5" fmla="*/ 396430 w 585596"/>
                  <a:gd name="connsiteY5" fmla="*/ 6861 h 754804"/>
                  <a:gd name="connsiteX6" fmla="*/ 237363 w 585596"/>
                  <a:gd name="connsiteY6" fmla="*/ 9147 h 754804"/>
                  <a:gd name="connsiteX7" fmla="*/ 187166 w 585596"/>
                  <a:gd name="connsiteY7" fmla="*/ 12671 h 754804"/>
                  <a:gd name="connsiteX8" fmla="*/ 128873 w 585596"/>
                  <a:gd name="connsiteY8" fmla="*/ 23815 h 754804"/>
                  <a:gd name="connsiteX9" fmla="*/ 24955 w 585596"/>
                  <a:gd name="connsiteY9" fmla="*/ 173548 h 754804"/>
                  <a:gd name="connsiteX10" fmla="*/ 8096 w 585596"/>
                  <a:gd name="connsiteY10" fmla="*/ 344046 h 754804"/>
                  <a:gd name="connsiteX11" fmla="*/ 10192 w 585596"/>
                  <a:gd name="connsiteY11" fmla="*/ 501018 h 754804"/>
                  <a:gd name="connsiteX12" fmla="*/ 0 w 585596"/>
                  <a:gd name="connsiteY12" fmla="*/ 696185 h 754804"/>
                  <a:gd name="connsiteX13" fmla="*/ 585597 w 585596"/>
                  <a:gd name="connsiteY13" fmla="*/ 696185 h 75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5596" h="754804">
                    <a:moveTo>
                      <a:pt x="585597" y="696185"/>
                    </a:moveTo>
                    <a:cubicBezTo>
                      <a:pt x="577310" y="661610"/>
                      <a:pt x="551879" y="558359"/>
                      <a:pt x="549212" y="538261"/>
                    </a:cubicBezTo>
                    <a:cubicBezTo>
                      <a:pt x="533495" y="421389"/>
                      <a:pt x="568262" y="387004"/>
                      <a:pt x="568262" y="273085"/>
                    </a:cubicBezTo>
                    <a:cubicBezTo>
                      <a:pt x="568262" y="159166"/>
                      <a:pt x="537115" y="52676"/>
                      <a:pt x="511112" y="30673"/>
                    </a:cubicBezTo>
                    <a:cubicBezTo>
                      <a:pt x="511112" y="30673"/>
                      <a:pt x="481679" y="23434"/>
                      <a:pt x="457009" y="18958"/>
                    </a:cubicBezTo>
                    <a:cubicBezTo>
                      <a:pt x="437388" y="15434"/>
                      <a:pt x="422338" y="13147"/>
                      <a:pt x="396430" y="6861"/>
                    </a:cubicBezTo>
                    <a:cubicBezTo>
                      <a:pt x="332137" y="-8760"/>
                      <a:pt x="261842" y="6861"/>
                      <a:pt x="237363" y="9147"/>
                    </a:cubicBezTo>
                    <a:cubicBezTo>
                      <a:pt x="220557" y="8728"/>
                      <a:pt x="203749" y="9908"/>
                      <a:pt x="187166" y="12671"/>
                    </a:cubicBezTo>
                    <a:cubicBezTo>
                      <a:pt x="169831" y="16767"/>
                      <a:pt x="128969" y="23720"/>
                      <a:pt x="128873" y="23815"/>
                    </a:cubicBezTo>
                    <a:cubicBezTo>
                      <a:pt x="87216" y="68471"/>
                      <a:pt x="52216" y="118901"/>
                      <a:pt x="24955" y="173548"/>
                    </a:cubicBezTo>
                    <a:cubicBezTo>
                      <a:pt x="-95" y="225650"/>
                      <a:pt x="0" y="260035"/>
                      <a:pt x="8096" y="344046"/>
                    </a:cubicBezTo>
                    <a:cubicBezTo>
                      <a:pt x="12364" y="396261"/>
                      <a:pt x="13064" y="448707"/>
                      <a:pt x="10192" y="501018"/>
                    </a:cubicBezTo>
                    <a:cubicBezTo>
                      <a:pt x="7429" y="588457"/>
                      <a:pt x="4667" y="629415"/>
                      <a:pt x="0" y="696185"/>
                    </a:cubicBezTo>
                    <a:cubicBezTo>
                      <a:pt x="113919" y="766289"/>
                      <a:pt x="438436" y="782006"/>
                      <a:pt x="585597" y="696185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0" name="Graphic 700"/>
              <p:cNvGrpSpPr/>
              <p:nvPr/>
            </p:nvGrpSpPr>
            <p:grpSpPr>
              <a:xfrm>
                <a:off x="7417543" y="1801211"/>
                <a:ext cx="477909" cy="648152"/>
                <a:chOff x="7417543" y="1801211"/>
                <a:chExt cx="477909" cy="648152"/>
              </a:xfrm>
            </p:grpSpPr>
            <p:sp>
              <p:nvSpPr>
                <p:cNvPr id="362" name="Freeform: Shape 961"/>
                <p:cNvSpPr/>
                <p:nvPr/>
              </p:nvSpPr>
              <p:spPr>
                <a:xfrm>
                  <a:off x="7417543" y="1801211"/>
                  <a:ext cx="477909" cy="441544"/>
                </a:xfrm>
                <a:custGeom>
                  <a:avLst/>
                  <a:gdLst>
                    <a:gd name="connsiteX0" fmla="*/ 32340 w 477909"/>
                    <a:gd name="connsiteY0" fmla="*/ 115790 h 441544"/>
                    <a:gd name="connsiteX1" fmla="*/ 116636 w 477909"/>
                    <a:gd name="connsiteY1" fmla="*/ 56830 h 441544"/>
                    <a:gd name="connsiteX2" fmla="*/ 179406 w 477909"/>
                    <a:gd name="connsiteY2" fmla="*/ 27303 h 441544"/>
                    <a:gd name="connsiteX3" fmla="*/ 254749 w 477909"/>
                    <a:gd name="connsiteY3" fmla="*/ 1585 h 441544"/>
                    <a:gd name="connsiteX4" fmla="*/ 327805 w 477909"/>
                    <a:gd name="connsiteY4" fmla="*/ 41304 h 441544"/>
                    <a:gd name="connsiteX5" fmla="*/ 417436 w 477909"/>
                    <a:gd name="connsiteY5" fmla="*/ 66927 h 441544"/>
                    <a:gd name="connsiteX6" fmla="*/ 443058 w 477909"/>
                    <a:gd name="connsiteY6" fmla="*/ 138459 h 441544"/>
                    <a:gd name="connsiteX7" fmla="*/ 457346 w 477909"/>
                    <a:gd name="connsiteY7" fmla="*/ 327912 h 441544"/>
                    <a:gd name="connsiteX8" fmla="*/ 372954 w 477909"/>
                    <a:gd name="connsiteY8" fmla="*/ 440021 h 441544"/>
                    <a:gd name="connsiteX9" fmla="*/ 338092 w 477909"/>
                    <a:gd name="connsiteY9" fmla="*/ 441545 h 441544"/>
                    <a:gd name="connsiteX10" fmla="*/ 268750 w 477909"/>
                    <a:gd name="connsiteY10" fmla="*/ 413541 h 441544"/>
                    <a:gd name="connsiteX11" fmla="*/ 222745 w 477909"/>
                    <a:gd name="connsiteY11" fmla="*/ 380394 h 441544"/>
                    <a:gd name="connsiteX12" fmla="*/ 165595 w 477909"/>
                    <a:gd name="connsiteY12" fmla="*/ 377346 h 441544"/>
                    <a:gd name="connsiteX13" fmla="*/ 120256 w 477909"/>
                    <a:gd name="connsiteY13" fmla="*/ 371727 h 441544"/>
                    <a:gd name="connsiteX14" fmla="*/ 34531 w 477909"/>
                    <a:gd name="connsiteY14" fmla="*/ 318577 h 441544"/>
                    <a:gd name="connsiteX15" fmla="*/ 38722 w 477909"/>
                    <a:gd name="connsiteY15" fmla="*/ 282192 h 441544"/>
                    <a:gd name="connsiteX16" fmla="*/ 8242 w 477909"/>
                    <a:gd name="connsiteY16" fmla="*/ 245520 h 441544"/>
                    <a:gd name="connsiteX17" fmla="*/ 8718 w 477909"/>
                    <a:gd name="connsiteY17" fmla="*/ 194847 h 441544"/>
                    <a:gd name="connsiteX18" fmla="*/ 32340 w 477909"/>
                    <a:gd name="connsiteY18" fmla="*/ 115790 h 44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7909" h="441544">
                      <a:moveTo>
                        <a:pt x="32340" y="115790"/>
                      </a:moveTo>
                      <a:cubicBezTo>
                        <a:pt x="37960" y="60450"/>
                        <a:pt x="100063" y="55497"/>
                        <a:pt x="116636" y="56830"/>
                      </a:cubicBezTo>
                      <a:cubicBezTo>
                        <a:pt x="141003" y="57240"/>
                        <a:pt x="164185" y="46336"/>
                        <a:pt x="179406" y="27303"/>
                      </a:cubicBezTo>
                      <a:cubicBezTo>
                        <a:pt x="198022" y="5736"/>
                        <a:pt x="226831" y="-4098"/>
                        <a:pt x="254749" y="1585"/>
                      </a:cubicBezTo>
                      <a:cubicBezTo>
                        <a:pt x="299421" y="11110"/>
                        <a:pt x="289896" y="30160"/>
                        <a:pt x="327805" y="41304"/>
                      </a:cubicBezTo>
                      <a:cubicBezTo>
                        <a:pt x="361619" y="50829"/>
                        <a:pt x="385908" y="39209"/>
                        <a:pt x="417436" y="66927"/>
                      </a:cubicBezTo>
                      <a:cubicBezTo>
                        <a:pt x="436579" y="85525"/>
                        <a:pt x="446039" y="111936"/>
                        <a:pt x="443058" y="138459"/>
                      </a:cubicBezTo>
                      <a:cubicBezTo>
                        <a:pt x="466394" y="151509"/>
                        <a:pt x="500208" y="233709"/>
                        <a:pt x="457346" y="327912"/>
                      </a:cubicBezTo>
                      <a:cubicBezTo>
                        <a:pt x="435247" y="376203"/>
                        <a:pt x="407339" y="399444"/>
                        <a:pt x="372954" y="440021"/>
                      </a:cubicBezTo>
                      <a:lnTo>
                        <a:pt x="338092" y="441545"/>
                      </a:lnTo>
                      <a:cubicBezTo>
                        <a:pt x="325520" y="412970"/>
                        <a:pt x="296182" y="419256"/>
                        <a:pt x="268750" y="413541"/>
                      </a:cubicBezTo>
                      <a:cubicBezTo>
                        <a:pt x="251034" y="406493"/>
                        <a:pt x="240175" y="387538"/>
                        <a:pt x="222745" y="380394"/>
                      </a:cubicBezTo>
                      <a:cubicBezTo>
                        <a:pt x="205314" y="373251"/>
                        <a:pt x="184645" y="379918"/>
                        <a:pt x="165595" y="377346"/>
                      </a:cubicBezTo>
                      <a:cubicBezTo>
                        <a:pt x="150736" y="375441"/>
                        <a:pt x="135400" y="367250"/>
                        <a:pt x="120256" y="371727"/>
                      </a:cubicBezTo>
                      <a:cubicBezTo>
                        <a:pt x="85871" y="387348"/>
                        <a:pt x="31959" y="359058"/>
                        <a:pt x="34531" y="318577"/>
                      </a:cubicBezTo>
                      <a:cubicBezTo>
                        <a:pt x="35293" y="306290"/>
                        <a:pt x="41579" y="294193"/>
                        <a:pt x="38722" y="282192"/>
                      </a:cubicBezTo>
                      <a:cubicBezTo>
                        <a:pt x="35007" y="266475"/>
                        <a:pt x="17767" y="258474"/>
                        <a:pt x="8242" y="245520"/>
                      </a:cubicBezTo>
                      <a:cubicBezTo>
                        <a:pt x="-2921" y="230414"/>
                        <a:pt x="-2727" y="209741"/>
                        <a:pt x="8718" y="194847"/>
                      </a:cubicBezTo>
                      <a:cubicBezTo>
                        <a:pt x="32340" y="166844"/>
                        <a:pt x="29101" y="147222"/>
                        <a:pt x="32340" y="11579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962"/>
                <p:cNvSpPr/>
                <p:nvPr/>
              </p:nvSpPr>
              <p:spPr>
                <a:xfrm>
                  <a:off x="7494211" y="1925444"/>
                  <a:ext cx="387167" cy="523920"/>
                </a:xfrm>
                <a:custGeom>
                  <a:avLst/>
                  <a:gdLst>
                    <a:gd name="connsiteX0" fmla="*/ 294096 w 387167"/>
                    <a:gd name="connsiteY0" fmla="*/ 389130 h 523920"/>
                    <a:gd name="connsiteX1" fmla="*/ 297620 w 387167"/>
                    <a:gd name="connsiteY1" fmla="*/ 279402 h 523920"/>
                    <a:gd name="connsiteX2" fmla="*/ 361342 w 387167"/>
                    <a:gd name="connsiteY2" fmla="*/ 269877 h 523920"/>
                    <a:gd name="connsiteX3" fmla="*/ 376106 w 387167"/>
                    <a:gd name="connsiteY3" fmla="*/ 173389 h 523920"/>
                    <a:gd name="connsiteX4" fmla="*/ 295048 w 387167"/>
                    <a:gd name="connsiteY4" fmla="*/ 190820 h 523920"/>
                    <a:gd name="connsiteX5" fmla="*/ 267616 w 387167"/>
                    <a:gd name="connsiteY5" fmla="*/ 120335 h 523920"/>
                    <a:gd name="connsiteX6" fmla="*/ 120741 w 387167"/>
                    <a:gd name="connsiteY6" fmla="*/ 26895 h 523920"/>
                    <a:gd name="connsiteX7" fmla="*/ 18633 w 387167"/>
                    <a:gd name="connsiteY7" fmla="*/ 43563 h 523920"/>
                    <a:gd name="connsiteX8" fmla="*/ 9108 w 387167"/>
                    <a:gd name="connsiteY8" fmla="*/ 134241 h 523920"/>
                    <a:gd name="connsiteX9" fmla="*/ 59 w 387167"/>
                    <a:gd name="connsiteY9" fmla="*/ 201869 h 523920"/>
                    <a:gd name="connsiteX10" fmla="*/ 57209 w 387167"/>
                    <a:gd name="connsiteY10" fmla="*/ 349602 h 523920"/>
                    <a:gd name="connsiteX11" fmla="*/ 130266 w 387167"/>
                    <a:gd name="connsiteY11" fmla="*/ 364746 h 523920"/>
                    <a:gd name="connsiteX12" fmla="*/ 129789 w 387167"/>
                    <a:gd name="connsiteY12" fmla="*/ 388559 h 523920"/>
                    <a:gd name="connsiteX13" fmla="*/ 129789 w 387167"/>
                    <a:gd name="connsiteY13" fmla="*/ 388559 h 523920"/>
                    <a:gd name="connsiteX14" fmla="*/ 115407 w 387167"/>
                    <a:gd name="connsiteY14" fmla="*/ 415229 h 523920"/>
                    <a:gd name="connsiteX15" fmla="*/ 85403 w 387167"/>
                    <a:gd name="connsiteY15" fmla="*/ 422563 h 523920"/>
                    <a:gd name="connsiteX16" fmla="*/ 143601 w 387167"/>
                    <a:gd name="connsiteY16" fmla="*/ 523242 h 523920"/>
                    <a:gd name="connsiteX17" fmla="*/ 355246 w 387167"/>
                    <a:gd name="connsiteY17" fmla="*/ 428850 h 523920"/>
                    <a:gd name="connsiteX18" fmla="*/ 321528 w 387167"/>
                    <a:gd name="connsiteY18" fmla="*/ 422754 h 523920"/>
                    <a:gd name="connsiteX19" fmla="*/ 294096 w 387167"/>
                    <a:gd name="connsiteY19" fmla="*/ 389130 h 5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7167" h="523920">
                      <a:moveTo>
                        <a:pt x="294096" y="389130"/>
                      </a:moveTo>
                      <a:cubicBezTo>
                        <a:pt x="294096" y="370842"/>
                        <a:pt x="297620" y="279402"/>
                        <a:pt x="297620" y="279402"/>
                      </a:cubicBezTo>
                      <a:cubicBezTo>
                        <a:pt x="298286" y="286165"/>
                        <a:pt x="331338" y="305120"/>
                        <a:pt x="361342" y="269877"/>
                      </a:cubicBezTo>
                      <a:cubicBezTo>
                        <a:pt x="391346" y="234635"/>
                        <a:pt x="393727" y="197392"/>
                        <a:pt x="376106" y="173389"/>
                      </a:cubicBezTo>
                      <a:cubicBezTo>
                        <a:pt x="357056" y="146814"/>
                        <a:pt x="312860" y="147862"/>
                        <a:pt x="295048" y="190820"/>
                      </a:cubicBezTo>
                      <a:cubicBezTo>
                        <a:pt x="281904" y="190820"/>
                        <a:pt x="260853" y="188343"/>
                        <a:pt x="267616" y="120335"/>
                      </a:cubicBezTo>
                      <a:cubicBezTo>
                        <a:pt x="267616" y="38134"/>
                        <a:pt x="187892" y="-29874"/>
                        <a:pt x="120741" y="26895"/>
                      </a:cubicBezTo>
                      <a:cubicBezTo>
                        <a:pt x="94737" y="-19206"/>
                        <a:pt x="39207" y="-1014"/>
                        <a:pt x="18633" y="43563"/>
                      </a:cubicBezTo>
                      <a:cubicBezTo>
                        <a:pt x="7298" y="71567"/>
                        <a:pt x="3583" y="81663"/>
                        <a:pt x="9108" y="134241"/>
                      </a:cubicBezTo>
                      <a:cubicBezTo>
                        <a:pt x="10060" y="143195"/>
                        <a:pt x="-894" y="162150"/>
                        <a:pt x="59" y="201869"/>
                      </a:cubicBezTo>
                      <a:cubicBezTo>
                        <a:pt x="2345" y="300357"/>
                        <a:pt x="28062" y="329694"/>
                        <a:pt x="57209" y="349602"/>
                      </a:cubicBezTo>
                      <a:cubicBezTo>
                        <a:pt x="74449" y="361413"/>
                        <a:pt x="93880" y="367509"/>
                        <a:pt x="130266" y="364746"/>
                      </a:cubicBezTo>
                      <a:lnTo>
                        <a:pt x="129789" y="388559"/>
                      </a:lnTo>
                      <a:lnTo>
                        <a:pt x="129789" y="388559"/>
                      </a:lnTo>
                      <a:cubicBezTo>
                        <a:pt x="128932" y="403799"/>
                        <a:pt x="130266" y="410371"/>
                        <a:pt x="115407" y="415229"/>
                      </a:cubicBezTo>
                      <a:cubicBezTo>
                        <a:pt x="105405" y="418467"/>
                        <a:pt x="85403" y="422563"/>
                        <a:pt x="85403" y="422563"/>
                      </a:cubicBezTo>
                      <a:cubicBezTo>
                        <a:pt x="85403" y="422563"/>
                        <a:pt x="8441" y="515432"/>
                        <a:pt x="143601" y="523242"/>
                      </a:cubicBezTo>
                      <a:cubicBezTo>
                        <a:pt x="225530" y="529349"/>
                        <a:pt x="305046" y="493885"/>
                        <a:pt x="355246" y="428850"/>
                      </a:cubicBezTo>
                      <a:cubicBezTo>
                        <a:pt x="355246" y="428850"/>
                        <a:pt x="345721" y="427230"/>
                        <a:pt x="321528" y="422754"/>
                      </a:cubicBezTo>
                      <a:cubicBezTo>
                        <a:pt x="297334" y="418277"/>
                        <a:pt x="294096" y="407323"/>
                        <a:pt x="294096" y="389130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963"/>
                <p:cNvSpPr/>
                <p:nvPr/>
              </p:nvSpPr>
              <p:spPr>
                <a:xfrm>
                  <a:off x="7611427" y="2173795"/>
                  <a:ext cx="52480" cy="35933"/>
                </a:xfrm>
                <a:custGeom>
                  <a:avLst/>
                  <a:gdLst>
                    <a:gd name="connsiteX0" fmla="*/ 51245 w 52480"/>
                    <a:gd name="connsiteY0" fmla="*/ 0 h 35933"/>
                    <a:gd name="connsiteX1" fmla="*/ 0 w 52480"/>
                    <a:gd name="connsiteY1" fmla="*/ 15812 h 35933"/>
                    <a:gd name="connsiteX2" fmla="*/ 31897 w 52480"/>
                    <a:gd name="connsiteY2" fmla="*/ 35172 h 35933"/>
                    <a:gd name="connsiteX3" fmla="*/ 33052 w 52480"/>
                    <a:gd name="connsiteY3" fmla="*/ 34862 h 35933"/>
                    <a:gd name="connsiteX4" fmla="*/ 51245 w 52480"/>
                    <a:gd name="connsiteY4" fmla="*/ 0 h 35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80" h="35933">
                      <a:moveTo>
                        <a:pt x="51245" y="0"/>
                      </a:moveTo>
                      <a:lnTo>
                        <a:pt x="0" y="15812"/>
                      </a:lnTo>
                      <a:cubicBezTo>
                        <a:pt x="3462" y="29966"/>
                        <a:pt x="17743" y="38634"/>
                        <a:pt x="31897" y="35172"/>
                      </a:cubicBezTo>
                      <a:cubicBezTo>
                        <a:pt x="32284" y="35077"/>
                        <a:pt x="32669" y="34974"/>
                        <a:pt x="33052" y="34862"/>
                      </a:cubicBezTo>
                      <a:cubicBezTo>
                        <a:pt x="47627" y="30169"/>
                        <a:pt x="55731" y="14640"/>
                        <a:pt x="51245" y="0"/>
                      </a:cubicBezTo>
                      <a:close/>
                    </a:path>
                  </a:pathLst>
                </a:custGeom>
                <a:solidFill>
                  <a:srgbClr val="B166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964"/>
                <p:cNvSpPr/>
                <p:nvPr/>
              </p:nvSpPr>
              <p:spPr>
                <a:xfrm>
                  <a:off x="7629620" y="2185495"/>
                  <a:ext cx="33908" cy="23886"/>
                </a:xfrm>
                <a:custGeom>
                  <a:avLst/>
                  <a:gdLst>
                    <a:gd name="connsiteX0" fmla="*/ 29718 w 33908"/>
                    <a:gd name="connsiteY0" fmla="*/ 16 h 23886"/>
                    <a:gd name="connsiteX1" fmla="*/ 0 w 33908"/>
                    <a:gd name="connsiteY1" fmla="*/ 22781 h 23886"/>
                    <a:gd name="connsiteX2" fmla="*/ 14859 w 33908"/>
                    <a:gd name="connsiteY2" fmla="*/ 22781 h 23886"/>
                    <a:gd name="connsiteX3" fmla="*/ 33909 w 33908"/>
                    <a:gd name="connsiteY3" fmla="*/ 683 h 23886"/>
                    <a:gd name="connsiteX4" fmla="*/ 29718 w 33908"/>
                    <a:gd name="connsiteY4" fmla="*/ 16 h 23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8" h="23886">
                      <a:moveTo>
                        <a:pt x="29718" y="16"/>
                      </a:moveTo>
                      <a:cubicBezTo>
                        <a:pt x="15653" y="-447"/>
                        <a:pt x="3216" y="9080"/>
                        <a:pt x="0" y="22781"/>
                      </a:cubicBezTo>
                      <a:cubicBezTo>
                        <a:pt x="4843" y="24254"/>
                        <a:pt x="10016" y="24254"/>
                        <a:pt x="14859" y="22781"/>
                      </a:cubicBezTo>
                      <a:cubicBezTo>
                        <a:pt x="24924" y="19682"/>
                        <a:pt x="32327" y="11095"/>
                        <a:pt x="33909" y="683"/>
                      </a:cubicBezTo>
                      <a:cubicBezTo>
                        <a:pt x="32290" y="397"/>
                        <a:pt x="31051" y="111"/>
                        <a:pt x="29718" y="1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965"/>
                <p:cNvSpPr/>
                <p:nvPr/>
              </p:nvSpPr>
              <p:spPr>
                <a:xfrm>
                  <a:off x="7517855" y="1998015"/>
                  <a:ext cx="38803" cy="30809"/>
                </a:xfrm>
                <a:custGeom>
                  <a:avLst/>
                  <a:gdLst>
                    <a:gd name="connsiteX0" fmla="*/ 2227 w 38803"/>
                    <a:gd name="connsiteY0" fmla="*/ 30810 h 30809"/>
                    <a:gd name="connsiteX1" fmla="*/ 38803 w 38803"/>
                    <a:gd name="connsiteY1" fmla="*/ 11760 h 30809"/>
                    <a:gd name="connsiteX2" fmla="*/ 12804 w 38803"/>
                    <a:gd name="connsiteY2" fmla="*/ 1684 h 30809"/>
                    <a:gd name="connsiteX3" fmla="*/ 11657 w 38803"/>
                    <a:gd name="connsiteY3" fmla="*/ 2235 h 30809"/>
                    <a:gd name="connsiteX4" fmla="*/ 2227 w 38803"/>
                    <a:gd name="connsiteY4" fmla="*/ 30810 h 30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03" h="30809">
                      <a:moveTo>
                        <a:pt x="2227" y="30810"/>
                      </a:moveTo>
                      <a:lnTo>
                        <a:pt x="38803" y="11760"/>
                      </a:lnTo>
                      <a:cubicBezTo>
                        <a:pt x="34406" y="1798"/>
                        <a:pt x="22766" y="-2713"/>
                        <a:pt x="12804" y="1684"/>
                      </a:cubicBezTo>
                      <a:cubicBezTo>
                        <a:pt x="12416" y="1855"/>
                        <a:pt x="12033" y="2039"/>
                        <a:pt x="11657" y="2235"/>
                      </a:cubicBezTo>
                      <a:cubicBezTo>
                        <a:pt x="1231" y="7581"/>
                        <a:pt x="-2969" y="20309"/>
                        <a:pt x="2227" y="3081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966"/>
                <p:cNvSpPr/>
                <p:nvPr/>
              </p:nvSpPr>
              <p:spPr>
                <a:xfrm>
                  <a:off x="7668767" y="2003064"/>
                  <a:ext cx="38219" cy="32332"/>
                </a:xfrm>
                <a:custGeom>
                  <a:avLst/>
                  <a:gdLst>
                    <a:gd name="connsiteX0" fmla="*/ 35338 w 38219"/>
                    <a:gd name="connsiteY0" fmla="*/ 32333 h 32332"/>
                    <a:gd name="connsiteX1" fmla="*/ 0 w 38219"/>
                    <a:gd name="connsiteY1" fmla="*/ 10330 h 32332"/>
                    <a:gd name="connsiteX2" fmla="*/ 27031 w 38219"/>
                    <a:gd name="connsiteY2" fmla="*/ 2461 h 32332"/>
                    <a:gd name="connsiteX3" fmla="*/ 28099 w 38219"/>
                    <a:gd name="connsiteY3" fmla="*/ 3091 h 32332"/>
                    <a:gd name="connsiteX4" fmla="*/ 35338 w 38219"/>
                    <a:gd name="connsiteY4" fmla="*/ 32333 h 3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19" h="32332">
                      <a:moveTo>
                        <a:pt x="35338" y="32333"/>
                      </a:moveTo>
                      <a:lnTo>
                        <a:pt x="0" y="10330"/>
                      </a:lnTo>
                      <a:cubicBezTo>
                        <a:pt x="5291" y="693"/>
                        <a:pt x="17393" y="-2830"/>
                        <a:pt x="27031" y="2461"/>
                      </a:cubicBezTo>
                      <a:cubicBezTo>
                        <a:pt x="27393" y="2660"/>
                        <a:pt x="27749" y="2870"/>
                        <a:pt x="28099" y="3091"/>
                      </a:cubicBezTo>
                      <a:cubicBezTo>
                        <a:pt x="37936" y="9339"/>
                        <a:pt x="41124" y="22217"/>
                        <a:pt x="35338" y="323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967"/>
                <p:cNvSpPr/>
                <p:nvPr/>
              </p:nvSpPr>
              <p:spPr>
                <a:xfrm>
                  <a:off x="7526534" y="2056242"/>
                  <a:ext cx="34372" cy="34028"/>
                </a:xfrm>
                <a:custGeom>
                  <a:avLst/>
                  <a:gdLst>
                    <a:gd name="connsiteX0" fmla="*/ 34315 w 34372"/>
                    <a:gd name="connsiteY0" fmla="*/ 14874 h 34028"/>
                    <a:gd name="connsiteX1" fmla="*/ 18313 w 34372"/>
                    <a:gd name="connsiteY1" fmla="*/ 33924 h 34028"/>
                    <a:gd name="connsiteX2" fmla="*/ 96 w 34372"/>
                    <a:gd name="connsiteY2" fmla="*/ 19392 h 34028"/>
                    <a:gd name="connsiteX3" fmla="*/ 25 w 34372"/>
                    <a:gd name="connsiteY3" fmla="*/ 18589 h 34028"/>
                    <a:gd name="connsiteX4" fmla="*/ 16027 w 34372"/>
                    <a:gd name="connsiteY4" fmla="*/ 110 h 34028"/>
                    <a:gd name="connsiteX5" fmla="*/ 34285 w 34372"/>
                    <a:gd name="connsiteY5" fmla="*/ 14592 h 34028"/>
                    <a:gd name="connsiteX6" fmla="*/ 34315 w 34372"/>
                    <a:gd name="connsiteY6" fmla="*/ 14874 h 3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72" h="34028">
                      <a:moveTo>
                        <a:pt x="34315" y="14874"/>
                      </a:moveTo>
                      <a:cubicBezTo>
                        <a:pt x="35087" y="24531"/>
                        <a:pt x="27958" y="33017"/>
                        <a:pt x="18313" y="33924"/>
                      </a:cubicBezTo>
                      <a:cubicBezTo>
                        <a:pt x="9269" y="34941"/>
                        <a:pt x="1113" y="28435"/>
                        <a:pt x="96" y="19392"/>
                      </a:cubicBezTo>
                      <a:cubicBezTo>
                        <a:pt x="66" y="19125"/>
                        <a:pt x="42" y="18857"/>
                        <a:pt x="25" y="18589"/>
                      </a:cubicBezTo>
                      <a:cubicBezTo>
                        <a:pt x="-475" y="9129"/>
                        <a:pt x="6593" y="967"/>
                        <a:pt x="16027" y="110"/>
                      </a:cubicBezTo>
                      <a:cubicBezTo>
                        <a:pt x="25068" y="-933"/>
                        <a:pt x="33242" y="5551"/>
                        <a:pt x="34285" y="14592"/>
                      </a:cubicBezTo>
                      <a:cubicBezTo>
                        <a:pt x="34296" y="14686"/>
                        <a:pt x="34306" y="14780"/>
                        <a:pt x="34315" y="1487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968"/>
                <p:cNvSpPr/>
                <p:nvPr/>
              </p:nvSpPr>
              <p:spPr>
                <a:xfrm>
                  <a:off x="7650882" y="2059855"/>
                  <a:ext cx="34333" cy="34595"/>
                </a:xfrm>
                <a:custGeom>
                  <a:avLst/>
                  <a:gdLst>
                    <a:gd name="connsiteX0" fmla="*/ 34268 w 34333"/>
                    <a:gd name="connsiteY0" fmla="*/ 15451 h 34595"/>
                    <a:gd name="connsiteX1" fmla="*/ 18266 w 34333"/>
                    <a:gd name="connsiteY1" fmla="*/ 34501 h 34595"/>
                    <a:gd name="connsiteX2" fmla="*/ 133 w 34333"/>
                    <a:gd name="connsiteY2" fmla="*/ 19864 h 34595"/>
                    <a:gd name="connsiteX3" fmla="*/ 74 w 34333"/>
                    <a:gd name="connsiteY3" fmla="*/ 19166 h 34595"/>
                    <a:gd name="connsiteX4" fmla="*/ 15935 w 34333"/>
                    <a:gd name="connsiteY4" fmla="*/ 120 h 34595"/>
                    <a:gd name="connsiteX5" fmla="*/ 15980 w 34333"/>
                    <a:gd name="connsiteY5" fmla="*/ 116 h 34595"/>
                    <a:gd name="connsiteX6" fmla="*/ 34181 w 34333"/>
                    <a:gd name="connsiteY6" fmla="*/ 14453 h 34595"/>
                    <a:gd name="connsiteX7" fmla="*/ 34269 w 34333"/>
                    <a:gd name="connsiteY7" fmla="*/ 15451 h 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333" h="34595">
                      <a:moveTo>
                        <a:pt x="34268" y="15451"/>
                      </a:moveTo>
                      <a:cubicBezTo>
                        <a:pt x="35094" y="25125"/>
                        <a:pt x="27938" y="33644"/>
                        <a:pt x="18266" y="34501"/>
                      </a:cubicBezTo>
                      <a:cubicBezTo>
                        <a:pt x="9217" y="35467"/>
                        <a:pt x="1099" y="28913"/>
                        <a:pt x="133" y="19864"/>
                      </a:cubicBezTo>
                      <a:cubicBezTo>
                        <a:pt x="108" y="19632"/>
                        <a:pt x="89" y="19399"/>
                        <a:pt x="74" y="19166"/>
                      </a:cubicBezTo>
                      <a:cubicBezTo>
                        <a:pt x="-806" y="9527"/>
                        <a:pt x="6295" y="999"/>
                        <a:pt x="15935" y="120"/>
                      </a:cubicBezTo>
                      <a:cubicBezTo>
                        <a:pt x="15950" y="119"/>
                        <a:pt x="15965" y="117"/>
                        <a:pt x="15980" y="116"/>
                      </a:cubicBezTo>
                      <a:cubicBezTo>
                        <a:pt x="24965" y="-951"/>
                        <a:pt x="33114" y="5468"/>
                        <a:pt x="34181" y="14453"/>
                      </a:cubicBezTo>
                      <a:cubicBezTo>
                        <a:pt x="34220" y="14785"/>
                        <a:pt x="34249" y="15118"/>
                        <a:pt x="34269" y="154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969"/>
                <p:cNvSpPr/>
                <p:nvPr/>
              </p:nvSpPr>
              <p:spPr>
                <a:xfrm>
                  <a:off x="7548943" y="2049208"/>
                  <a:ext cx="66008" cy="104489"/>
                </a:xfrm>
                <a:custGeom>
                  <a:avLst/>
                  <a:gdLst>
                    <a:gd name="connsiteX0" fmla="*/ 0 w 66008"/>
                    <a:gd name="connsiteY0" fmla="*/ 78105 h 104489"/>
                    <a:gd name="connsiteX1" fmla="*/ 54007 w 66008"/>
                    <a:gd name="connsiteY1" fmla="*/ 104489 h 104489"/>
                    <a:gd name="connsiteX2" fmla="*/ 66008 w 66008"/>
                    <a:gd name="connsiteY2" fmla="*/ 0 h 104489"/>
                    <a:gd name="connsiteX3" fmla="*/ 0 w 66008"/>
                    <a:gd name="connsiteY3" fmla="*/ 7810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08" h="104489">
                      <a:moveTo>
                        <a:pt x="0" y="78105"/>
                      </a:moveTo>
                      <a:lnTo>
                        <a:pt x="54007" y="104489"/>
                      </a:lnTo>
                      <a:lnTo>
                        <a:pt x="66008" y="0"/>
                      </a:lnTo>
                      <a:lnTo>
                        <a:pt x="0" y="78105"/>
                      </a:ln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970"/>
                <p:cNvSpPr/>
                <p:nvPr/>
              </p:nvSpPr>
              <p:spPr>
                <a:xfrm>
                  <a:off x="7623524" y="2227230"/>
                  <a:ext cx="145160" cy="82295"/>
                </a:xfrm>
                <a:custGeom>
                  <a:avLst/>
                  <a:gdLst>
                    <a:gd name="connsiteX0" fmla="*/ 762 w 145160"/>
                    <a:gd name="connsiteY0" fmla="*/ 63151 h 82295"/>
                    <a:gd name="connsiteX1" fmla="*/ 145161 w 145160"/>
                    <a:gd name="connsiteY1" fmla="*/ 0 h 82295"/>
                    <a:gd name="connsiteX2" fmla="*/ 107061 w 145160"/>
                    <a:gd name="connsiteY2" fmla="*/ 55340 h 82295"/>
                    <a:gd name="connsiteX3" fmla="*/ 0 w 145160"/>
                    <a:gd name="connsiteY3" fmla="*/ 82296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160" h="82295">
                      <a:moveTo>
                        <a:pt x="762" y="63151"/>
                      </a:moveTo>
                      <a:cubicBezTo>
                        <a:pt x="66104" y="57150"/>
                        <a:pt x="128873" y="39719"/>
                        <a:pt x="145161" y="0"/>
                      </a:cubicBezTo>
                      <a:cubicBezTo>
                        <a:pt x="143362" y="23965"/>
                        <a:pt x="128806" y="45108"/>
                        <a:pt x="107061" y="55340"/>
                      </a:cubicBezTo>
                      <a:cubicBezTo>
                        <a:pt x="74011" y="72673"/>
                        <a:pt x="37317" y="81912"/>
                        <a:pt x="0" y="82296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1" name="Freeform: Shape 971"/>
              <p:cNvSpPr/>
              <p:nvPr/>
            </p:nvSpPr>
            <p:spPr>
              <a:xfrm>
                <a:off x="7637621" y="2345912"/>
                <a:ext cx="211645" cy="123739"/>
              </a:xfrm>
              <a:custGeom>
                <a:avLst/>
                <a:gdLst>
                  <a:gd name="connsiteX0" fmla="*/ 0 w 211645"/>
                  <a:gd name="connsiteY0" fmla="*/ 102965 h 123739"/>
                  <a:gd name="connsiteX1" fmla="*/ 175165 w 211645"/>
                  <a:gd name="connsiteY1" fmla="*/ 75819 h 123739"/>
                  <a:gd name="connsiteX2" fmla="*/ 211645 w 211645"/>
                  <a:gd name="connsiteY2" fmla="*/ 8573 h 123739"/>
                  <a:gd name="connsiteX3" fmla="*/ 166306 w 211645"/>
                  <a:gd name="connsiteY3" fmla="*/ 0 h 123739"/>
                  <a:gd name="connsiteX4" fmla="*/ 0 w 211645"/>
                  <a:gd name="connsiteY4" fmla="*/ 102965 h 1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645" h="123739">
                    <a:moveTo>
                      <a:pt x="0" y="102965"/>
                    </a:moveTo>
                    <a:cubicBezTo>
                      <a:pt x="52006" y="142875"/>
                      <a:pt x="133350" y="120587"/>
                      <a:pt x="175165" y="75819"/>
                    </a:cubicBezTo>
                    <a:cubicBezTo>
                      <a:pt x="193513" y="57359"/>
                      <a:pt x="206174" y="34019"/>
                      <a:pt x="211645" y="8573"/>
                    </a:cubicBezTo>
                    <a:lnTo>
                      <a:pt x="166306" y="0"/>
                    </a:lnTo>
                    <a:cubicBezTo>
                      <a:pt x="122842" y="50681"/>
                      <a:pt x="64743" y="86652"/>
                      <a:pt x="0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972"/>
              <p:cNvSpPr/>
              <p:nvPr/>
            </p:nvSpPr>
            <p:spPr>
              <a:xfrm>
                <a:off x="7544407" y="2345912"/>
                <a:ext cx="93213" cy="109527"/>
              </a:xfrm>
              <a:custGeom>
                <a:avLst/>
                <a:gdLst>
                  <a:gd name="connsiteX0" fmla="*/ 93214 w 93213"/>
                  <a:gd name="connsiteY0" fmla="*/ 102965 h 109527"/>
                  <a:gd name="connsiteX1" fmla="*/ 45589 w 93213"/>
                  <a:gd name="connsiteY1" fmla="*/ 0 h 109527"/>
                  <a:gd name="connsiteX2" fmla="*/ 10251 w 93213"/>
                  <a:gd name="connsiteY2" fmla="*/ 7430 h 109527"/>
                  <a:gd name="connsiteX3" fmla="*/ 93214 w 93213"/>
                  <a:gd name="connsiteY3" fmla="*/ 102965 h 10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13" h="109527">
                    <a:moveTo>
                      <a:pt x="93214" y="102965"/>
                    </a:moveTo>
                    <a:cubicBezTo>
                      <a:pt x="93214" y="102965"/>
                      <a:pt x="35397" y="82772"/>
                      <a:pt x="45589" y="0"/>
                    </a:cubicBezTo>
                    <a:lnTo>
                      <a:pt x="10251" y="7430"/>
                    </a:lnTo>
                    <a:cubicBezTo>
                      <a:pt x="10251" y="7430"/>
                      <a:pt x="-42994" y="140113"/>
                      <a:pt x="93214" y="102965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3" name="Graphic 700"/>
              <p:cNvGrpSpPr/>
              <p:nvPr/>
            </p:nvGrpSpPr>
            <p:grpSpPr>
              <a:xfrm>
                <a:off x="7445884" y="2366200"/>
                <a:ext cx="715197" cy="599507"/>
                <a:chOff x="7445884" y="2366200"/>
                <a:chExt cx="715197" cy="599507"/>
              </a:xfrm>
            </p:grpSpPr>
            <p:sp>
              <p:nvSpPr>
                <p:cNvPr id="354" name="Freeform: Shape 974"/>
                <p:cNvSpPr/>
                <p:nvPr/>
              </p:nvSpPr>
              <p:spPr>
                <a:xfrm>
                  <a:off x="7445884" y="2574744"/>
                  <a:ext cx="166590" cy="97112"/>
                </a:xfrm>
                <a:custGeom>
                  <a:avLst/>
                  <a:gdLst>
                    <a:gd name="connsiteX0" fmla="*/ 166590 w 166590"/>
                    <a:gd name="connsiteY0" fmla="*/ 56251 h 97112"/>
                    <a:gd name="connsiteX1" fmla="*/ 100677 w 166590"/>
                    <a:gd name="connsiteY1" fmla="*/ 24056 h 97112"/>
                    <a:gd name="connsiteX2" fmla="*/ 10952 w 166590"/>
                    <a:gd name="connsiteY2" fmla="*/ 148 h 97112"/>
                    <a:gd name="connsiteX3" fmla="*/ 11809 w 166590"/>
                    <a:gd name="connsiteY3" fmla="*/ 31295 h 97112"/>
                    <a:gd name="connsiteX4" fmla="*/ 73531 w 166590"/>
                    <a:gd name="connsiteY4" fmla="*/ 59013 h 97112"/>
                    <a:gd name="connsiteX5" fmla="*/ 118965 w 166590"/>
                    <a:gd name="connsiteY5" fmla="*/ 97113 h 9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590" h="97112">
                      <a:moveTo>
                        <a:pt x="166590" y="56251"/>
                      </a:moveTo>
                      <a:cubicBezTo>
                        <a:pt x="132777" y="35010"/>
                        <a:pt x="115917" y="27104"/>
                        <a:pt x="100677" y="24056"/>
                      </a:cubicBezTo>
                      <a:cubicBezTo>
                        <a:pt x="85437" y="21008"/>
                        <a:pt x="31430" y="3577"/>
                        <a:pt x="10952" y="148"/>
                      </a:cubicBezTo>
                      <a:cubicBezTo>
                        <a:pt x="-2002" y="-1947"/>
                        <a:pt x="-5526" y="18627"/>
                        <a:pt x="11809" y="31295"/>
                      </a:cubicBezTo>
                      <a:cubicBezTo>
                        <a:pt x="25144" y="40820"/>
                        <a:pt x="58672" y="52345"/>
                        <a:pt x="73531" y="59013"/>
                      </a:cubicBezTo>
                      <a:cubicBezTo>
                        <a:pt x="88390" y="65680"/>
                        <a:pt x="118965" y="97113"/>
                        <a:pt x="118965" y="97113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975"/>
                <p:cNvSpPr/>
                <p:nvPr/>
              </p:nvSpPr>
              <p:spPr>
                <a:xfrm>
                  <a:off x="7478380" y="2366200"/>
                  <a:ext cx="682701" cy="599507"/>
                </a:xfrm>
                <a:custGeom>
                  <a:avLst/>
                  <a:gdLst>
                    <a:gd name="connsiteX0" fmla="*/ 558053 w 682701"/>
                    <a:gd name="connsiteY0" fmla="*/ 80391 h 599507"/>
                    <a:gd name="connsiteX1" fmla="*/ 424703 w 682701"/>
                    <a:gd name="connsiteY1" fmla="*/ 0 h 599507"/>
                    <a:gd name="connsiteX2" fmla="*/ 416321 w 682701"/>
                    <a:gd name="connsiteY2" fmla="*/ 236125 h 599507"/>
                    <a:gd name="connsiteX3" fmla="*/ 486996 w 682701"/>
                    <a:gd name="connsiteY3" fmla="*/ 416338 h 599507"/>
                    <a:gd name="connsiteX4" fmla="*/ 269064 w 682701"/>
                    <a:gd name="connsiteY4" fmla="*/ 368713 h 599507"/>
                    <a:gd name="connsiteX5" fmla="*/ 162384 w 682701"/>
                    <a:gd name="connsiteY5" fmla="*/ 281845 h 599507"/>
                    <a:gd name="connsiteX6" fmla="*/ 107711 w 682701"/>
                    <a:gd name="connsiteY6" fmla="*/ 266129 h 599507"/>
                    <a:gd name="connsiteX7" fmla="*/ 45893 w 682701"/>
                    <a:gd name="connsiteY7" fmla="*/ 287465 h 599507"/>
                    <a:gd name="connsiteX8" fmla="*/ 38750 w 682701"/>
                    <a:gd name="connsiteY8" fmla="*/ 305372 h 599507"/>
                    <a:gd name="connsiteX9" fmla="*/ 8936 w 682701"/>
                    <a:gd name="connsiteY9" fmla="*/ 328232 h 599507"/>
                    <a:gd name="connsiteX10" fmla="*/ 9508 w 682701"/>
                    <a:gd name="connsiteY10" fmla="*/ 343662 h 599507"/>
                    <a:gd name="connsiteX11" fmla="*/ 2174 w 682701"/>
                    <a:gd name="connsiteY11" fmla="*/ 348615 h 599507"/>
                    <a:gd name="connsiteX12" fmla="*/ 24653 w 682701"/>
                    <a:gd name="connsiteY12" fmla="*/ 407099 h 599507"/>
                    <a:gd name="connsiteX13" fmla="*/ 57038 w 682701"/>
                    <a:gd name="connsiteY13" fmla="*/ 410146 h 599507"/>
                    <a:gd name="connsiteX14" fmla="*/ 62276 w 682701"/>
                    <a:gd name="connsiteY14" fmla="*/ 395954 h 599507"/>
                    <a:gd name="connsiteX15" fmla="*/ 78945 w 682701"/>
                    <a:gd name="connsiteY15" fmla="*/ 395954 h 599507"/>
                    <a:gd name="connsiteX16" fmla="*/ 171052 w 682701"/>
                    <a:gd name="connsiteY16" fmla="*/ 476059 h 599507"/>
                    <a:gd name="connsiteX17" fmla="*/ 229821 w 682701"/>
                    <a:gd name="connsiteY17" fmla="*/ 482632 h 599507"/>
                    <a:gd name="connsiteX18" fmla="*/ 601296 w 682701"/>
                    <a:gd name="connsiteY18" fmla="*/ 599504 h 599507"/>
                    <a:gd name="connsiteX19" fmla="*/ 681306 w 682701"/>
                    <a:gd name="connsiteY19" fmla="*/ 498443 h 599507"/>
                    <a:gd name="connsiteX20" fmla="*/ 558053 w 682701"/>
                    <a:gd name="connsiteY20" fmla="*/ 80391 h 59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2701" h="599507">
                      <a:moveTo>
                        <a:pt x="558053" y="80391"/>
                      </a:moveTo>
                      <a:cubicBezTo>
                        <a:pt x="520905" y="15430"/>
                        <a:pt x="507094" y="17431"/>
                        <a:pt x="424703" y="0"/>
                      </a:cubicBezTo>
                      <a:cubicBezTo>
                        <a:pt x="358028" y="76200"/>
                        <a:pt x="416321" y="236125"/>
                        <a:pt x="416321" y="236125"/>
                      </a:cubicBezTo>
                      <a:lnTo>
                        <a:pt x="486996" y="416338"/>
                      </a:lnTo>
                      <a:cubicBezTo>
                        <a:pt x="486996" y="416338"/>
                        <a:pt x="291829" y="380429"/>
                        <a:pt x="269064" y="368713"/>
                      </a:cubicBezTo>
                      <a:cubicBezTo>
                        <a:pt x="246299" y="356997"/>
                        <a:pt x="183339" y="298990"/>
                        <a:pt x="162384" y="281845"/>
                      </a:cubicBezTo>
                      <a:cubicBezTo>
                        <a:pt x="133809" y="258604"/>
                        <a:pt x="120950" y="262795"/>
                        <a:pt x="107711" y="266129"/>
                      </a:cubicBezTo>
                      <a:cubicBezTo>
                        <a:pt x="64181" y="276320"/>
                        <a:pt x="54752" y="280797"/>
                        <a:pt x="45893" y="287465"/>
                      </a:cubicBezTo>
                      <a:cubicBezTo>
                        <a:pt x="40647" y="291849"/>
                        <a:pt x="37962" y="298580"/>
                        <a:pt x="38750" y="305372"/>
                      </a:cubicBezTo>
                      <a:cubicBezTo>
                        <a:pt x="27129" y="307753"/>
                        <a:pt x="9603" y="308800"/>
                        <a:pt x="8936" y="328232"/>
                      </a:cubicBezTo>
                      <a:cubicBezTo>
                        <a:pt x="8359" y="333375"/>
                        <a:pt x="8552" y="338576"/>
                        <a:pt x="9508" y="343662"/>
                      </a:cubicBezTo>
                      <a:cubicBezTo>
                        <a:pt x="6561" y="344408"/>
                        <a:pt x="3967" y="346160"/>
                        <a:pt x="2174" y="348615"/>
                      </a:cubicBezTo>
                      <a:cubicBezTo>
                        <a:pt x="-6589" y="360712"/>
                        <a:pt x="13223" y="398431"/>
                        <a:pt x="24653" y="407099"/>
                      </a:cubicBezTo>
                      <a:cubicBezTo>
                        <a:pt x="32654" y="413099"/>
                        <a:pt x="43703" y="413099"/>
                        <a:pt x="57038" y="410146"/>
                      </a:cubicBezTo>
                      <a:cubicBezTo>
                        <a:pt x="68848" y="407575"/>
                        <a:pt x="62276" y="395954"/>
                        <a:pt x="62276" y="395954"/>
                      </a:cubicBezTo>
                      <a:lnTo>
                        <a:pt x="78945" y="395954"/>
                      </a:lnTo>
                      <a:cubicBezTo>
                        <a:pt x="117045" y="418529"/>
                        <a:pt x="122760" y="468821"/>
                        <a:pt x="171052" y="476059"/>
                      </a:cubicBezTo>
                      <a:cubicBezTo>
                        <a:pt x="190798" y="476505"/>
                        <a:pt x="210465" y="478704"/>
                        <a:pt x="229821" y="482632"/>
                      </a:cubicBezTo>
                      <a:cubicBezTo>
                        <a:pt x="334596" y="508635"/>
                        <a:pt x="510237" y="599027"/>
                        <a:pt x="601296" y="599504"/>
                      </a:cubicBezTo>
                      <a:cubicBezTo>
                        <a:pt x="690641" y="599980"/>
                        <a:pt x="684259" y="552926"/>
                        <a:pt x="681306" y="498443"/>
                      </a:cubicBezTo>
                      <a:cubicBezTo>
                        <a:pt x="679306" y="449104"/>
                        <a:pt x="595010" y="145161"/>
                        <a:pt x="558053" y="80391"/>
                      </a:cubicBezTo>
                      <a:close/>
                    </a:path>
                  </a:pathLst>
                </a:custGeom>
                <a:solidFill>
                  <a:srgbClr val="FFA8A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976"/>
                <p:cNvSpPr/>
                <p:nvPr/>
              </p:nvSpPr>
              <p:spPr>
                <a:xfrm>
                  <a:off x="7865014" y="2366962"/>
                  <a:ext cx="260762" cy="388515"/>
                </a:xfrm>
                <a:custGeom>
                  <a:avLst/>
                  <a:gdLst>
                    <a:gd name="connsiteX0" fmla="*/ 32829 w 260762"/>
                    <a:gd name="connsiteY0" fmla="*/ 251650 h 388515"/>
                    <a:gd name="connsiteX1" fmla="*/ 87884 w 260762"/>
                    <a:gd name="connsiteY1" fmla="*/ 385000 h 388515"/>
                    <a:gd name="connsiteX2" fmla="*/ 189420 w 260762"/>
                    <a:gd name="connsiteY2" fmla="*/ 374904 h 388515"/>
                    <a:gd name="connsiteX3" fmla="*/ 260763 w 260762"/>
                    <a:gd name="connsiteY3" fmla="*/ 330137 h 388515"/>
                    <a:gd name="connsiteX4" fmla="*/ 197231 w 260762"/>
                    <a:gd name="connsiteY4" fmla="*/ 130112 h 388515"/>
                    <a:gd name="connsiteX5" fmla="*/ 38354 w 260762"/>
                    <a:gd name="connsiteY5" fmla="*/ 0 h 388515"/>
                    <a:gd name="connsiteX6" fmla="*/ 32829 w 260762"/>
                    <a:gd name="connsiteY6" fmla="*/ 251650 h 38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762" h="388515">
                      <a:moveTo>
                        <a:pt x="32829" y="251650"/>
                      </a:moveTo>
                      <a:lnTo>
                        <a:pt x="87884" y="385000"/>
                      </a:lnTo>
                      <a:cubicBezTo>
                        <a:pt x="87884" y="385000"/>
                        <a:pt x="129317" y="397669"/>
                        <a:pt x="189420" y="374904"/>
                      </a:cubicBezTo>
                      <a:cubicBezTo>
                        <a:pt x="249523" y="352139"/>
                        <a:pt x="260763" y="330137"/>
                        <a:pt x="260763" y="330137"/>
                      </a:cubicBezTo>
                      <a:cubicBezTo>
                        <a:pt x="260763" y="330137"/>
                        <a:pt x="218472" y="187262"/>
                        <a:pt x="197231" y="130112"/>
                      </a:cubicBezTo>
                      <a:cubicBezTo>
                        <a:pt x="175990" y="72962"/>
                        <a:pt x="163417" y="8001"/>
                        <a:pt x="38354" y="0"/>
                      </a:cubicBezTo>
                      <a:cubicBezTo>
                        <a:pt x="1492" y="20574"/>
                        <a:pt x="-22892" y="116491"/>
                        <a:pt x="32829" y="251650"/>
                      </a:cubicBezTo>
                      <a:close/>
                    </a:path>
                  </a:pathLst>
                </a:custGeom>
                <a:solidFill>
                  <a:srgbClr val="3747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977"/>
                <p:cNvSpPr/>
                <p:nvPr/>
              </p:nvSpPr>
              <p:spPr>
                <a:xfrm>
                  <a:off x="7958042" y="2763107"/>
                  <a:ext cx="106299" cy="73056"/>
                </a:xfrm>
                <a:custGeom>
                  <a:avLst/>
                  <a:gdLst>
                    <a:gd name="connsiteX0" fmla="*/ 0 w 106299"/>
                    <a:gd name="connsiteY0" fmla="*/ 0 h 73056"/>
                    <a:gd name="connsiteX1" fmla="*/ 7620 w 106299"/>
                    <a:gd name="connsiteY1" fmla="*/ 19050 h 73056"/>
                    <a:gd name="connsiteX2" fmla="*/ 106299 w 106299"/>
                    <a:gd name="connsiteY2" fmla="*/ 73057 h 73056"/>
                    <a:gd name="connsiteX3" fmla="*/ 0 w 106299"/>
                    <a:gd name="connsiteY3" fmla="*/ 0 h 73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299" h="73056">
                      <a:moveTo>
                        <a:pt x="0" y="0"/>
                      </a:moveTo>
                      <a:lnTo>
                        <a:pt x="7620" y="19050"/>
                      </a:lnTo>
                      <a:cubicBezTo>
                        <a:pt x="48863" y="26194"/>
                        <a:pt x="94869" y="51721"/>
                        <a:pt x="106299" y="73057"/>
                      </a:cubicBezTo>
                      <a:cubicBezTo>
                        <a:pt x="96012" y="39053"/>
                        <a:pt x="72676" y="13240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978"/>
                <p:cNvSpPr/>
                <p:nvPr/>
              </p:nvSpPr>
              <p:spPr>
                <a:xfrm>
                  <a:off x="7517290" y="2656332"/>
                  <a:ext cx="51655" cy="14858"/>
                </a:xfrm>
                <a:custGeom>
                  <a:avLst/>
                  <a:gdLst>
                    <a:gd name="connsiteX0" fmla="*/ 125 w 51655"/>
                    <a:gd name="connsiteY0" fmla="*/ 14859 h 14858"/>
                    <a:gd name="connsiteX1" fmla="*/ 51655 w 51655"/>
                    <a:gd name="connsiteY1" fmla="*/ 0 h 14858"/>
                    <a:gd name="connsiteX2" fmla="*/ 601 w 51655"/>
                    <a:gd name="connsiteY2" fmla="*/ 7525 h 14858"/>
                    <a:gd name="connsiteX3" fmla="*/ 125 w 51655"/>
                    <a:gd name="connsiteY3" fmla="*/ 14859 h 1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5" h="14858">
                      <a:moveTo>
                        <a:pt x="125" y="14859"/>
                      </a:moveTo>
                      <a:lnTo>
                        <a:pt x="51655" y="0"/>
                      </a:lnTo>
                      <a:lnTo>
                        <a:pt x="601" y="7525"/>
                      </a:lnTo>
                      <a:cubicBezTo>
                        <a:pt x="19" y="9924"/>
                        <a:pt x="-142" y="12405"/>
                        <a:pt x="125" y="1485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979"/>
                <p:cNvSpPr/>
                <p:nvPr/>
              </p:nvSpPr>
              <p:spPr>
                <a:xfrm>
                  <a:off x="7487500" y="2696813"/>
                  <a:ext cx="60204" cy="12668"/>
                </a:xfrm>
                <a:custGeom>
                  <a:avLst/>
                  <a:gdLst>
                    <a:gd name="connsiteX0" fmla="*/ 673 w 60204"/>
                    <a:gd name="connsiteY0" fmla="*/ 12668 h 12668"/>
                    <a:gd name="connsiteX1" fmla="*/ 60204 w 60204"/>
                    <a:gd name="connsiteY1" fmla="*/ 0 h 12668"/>
                    <a:gd name="connsiteX2" fmla="*/ 6 w 60204"/>
                    <a:gd name="connsiteY2" fmla="*/ 5715 h 12668"/>
                    <a:gd name="connsiteX3" fmla="*/ 673 w 60204"/>
                    <a:gd name="connsiteY3" fmla="*/ 12668 h 1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204" h="12668">
                      <a:moveTo>
                        <a:pt x="673" y="12668"/>
                      </a:moveTo>
                      <a:lnTo>
                        <a:pt x="60204" y="0"/>
                      </a:lnTo>
                      <a:lnTo>
                        <a:pt x="6" y="5715"/>
                      </a:lnTo>
                      <a:cubicBezTo>
                        <a:pt x="-42" y="8051"/>
                        <a:pt x="182" y="10384"/>
                        <a:pt x="673" y="12668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" name="Freeform: Shape 980"/>
                <p:cNvSpPr/>
                <p:nvPr/>
              </p:nvSpPr>
              <p:spPr>
                <a:xfrm>
                  <a:off x="7498175" y="2735389"/>
                  <a:ext cx="27241" cy="27622"/>
                </a:xfrm>
                <a:custGeom>
                  <a:avLst/>
                  <a:gdLst>
                    <a:gd name="connsiteX0" fmla="*/ 0 w 27241"/>
                    <a:gd name="connsiteY0" fmla="*/ 0 h 27622"/>
                    <a:gd name="connsiteX1" fmla="*/ 8763 w 27241"/>
                    <a:gd name="connsiteY1" fmla="*/ 6382 h 27622"/>
                    <a:gd name="connsiteX2" fmla="*/ 19336 w 27241"/>
                    <a:gd name="connsiteY2" fmla="*/ 9049 h 27622"/>
                    <a:gd name="connsiteX3" fmla="*/ 18479 w 27241"/>
                    <a:gd name="connsiteY3" fmla="*/ 9049 h 27622"/>
                    <a:gd name="connsiteX4" fmla="*/ 24289 w 27241"/>
                    <a:gd name="connsiteY4" fmla="*/ 17907 h 27622"/>
                    <a:gd name="connsiteX5" fmla="*/ 25432 w 27241"/>
                    <a:gd name="connsiteY5" fmla="*/ 16193 h 27622"/>
                    <a:gd name="connsiteX6" fmla="*/ 15907 w 27241"/>
                    <a:gd name="connsiteY6" fmla="*/ 19336 h 27622"/>
                    <a:gd name="connsiteX7" fmla="*/ 11335 w 27241"/>
                    <a:gd name="connsiteY7" fmla="*/ 27623 h 27622"/>
                    <a:gd name="connsiteX8" fmla="*/ 16859 w 27241"/>
                    <a:gd name="connsiteY8" fmla="*/ 20574 h 27622"/>
                    <a:gd name="connsiteX9" fmla="*/ 24955 w 27241"/>
                    <a:gd name="connsiteY9" fmla="*/ 18383 h 27622"/>
                    <a:gd name="connsiteX10" fmla="*/ 27242 w 27241"/>
                    <a:gd name="connsiteY10" fmla="*/ 18383 h 27622"/>
                    <a:gd name="connsiteX11" fmla="*/ 26003 w 27241"/>
                    <a:gd name="connsiteY11" fmla="*/ 16383 h 27622"/>
                    <a:gd name="connsiteX12" fmla="*/ 20288 w 27241"/>
                    <a:gd name="connsiteY12" fmla="*/ 7525 h 27622"/>
                    <a:gd name="connsiteX13" fmla="*/ 20288 w 27241"/>
                    <a:gd name="connsiteY13" fmla="*/ 7525 h 27622"/>
                    <a:gd name="connsiteX14" fmla="*/ 19812 w 27241"/>
                    <a:gd name="connsiteY14" fmla="*/ 7525 h 27622"/>
                    <a:gd name="connsiteX15" fmla="*/ 9525 w 27241"/>
                    <a:gd name="connsiteY15" fmla="*/ 5620 h 27622"/>
                    <a:gd name="connsiteX16" fmla="*/ 0 w 27241"/>
                    <a:gd name="connsiteY1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241" h="27622">
                      <a:moveTo>
                        <a:pt x="0" y="0"/>
                      </a:moveTo>
                      <a:cubicBezTo>
                        <a:pt x="2241" y="2931"/>
                        <a:pt x="5286" y="5148"/>
                        <a:pt x="8763" y="6382"/>
                      </a:cubicBezTo>
                      <a:cubicBezTo>
                        <a:pt x="12146" y="7760"/>
                        <a:pt x="15705" y="8657"/>
                        <a:pt x="19336" y="9049"/>
                      </a:cubicBezTo>
                      <a:lnTo>
                        <a:pt x="18479" y="9049"/>
                      </a:lnTo>
                      <a:cubicBezTo>
                        <a:pt x="20288" y="12002"/>
                        <a:pt x="22288" y="14954"/>
                        <a:pt x="24289" y="17907"/>
                      </a:cubicBezTo>
                      <a:lnTo>
                        <a:pt x="25432" y="16193"/>
                      </a:lnTo>
                      <a:cubicBezTo>
                        <a:pt x="21949" y="15787"/>
                        <a:pt x="18464" y="16937"/>
                        <a:pt x="15907" y="19336"/>
                      </a:cubicBezTo>
                      <a:cubicBezTo>
                        <a:pt x="13547" y="21547"/>
                        <a:pt x="11947" y="24447"/>
                        <a:pt x="11335" y="27623"/>
                      </a:cubicBezTo>
                      <a:cubicBezTo>
                        <a:pt x="12542" y="24839"/>
                        <a:pt x="14444" y="22412"/>
                        <a:pt x="16859" y="20574"/>
                      </a:cubicBezTo>
                      <a:cubicBezTo>
                        <a:pt x="19228" y="18939"/>
                        <a:pt x="22086" y="18165"/>
                        <a:pt x="24955" y="18383"/>
                      </a:cubicBezTo>
                      <a:lnTo>
                        <a:pt x="27242" y="18383"/>
                      </a:lnTo>
                      <a:lnTo>
                        <a:pt x="26003" y="16383"/>
                      </a:lnTo>
                      <a:cubicBezTo>
                        <a:pt x="24194" y="13430"/>
                        <a:pt x="22288" y="10382"/>
                        <a:pt x="20288" y="7525"/>
                      </a:cubicBezTo>
                      <a:lnTo>
                        <a:pt x="20288" y="7525"/>
                      </a:lnTo>
                      <a:lnTo>
                        <a:pt x="19812" y="7525"/>
                      </a:lnTo>
                      <a:cubicBezTo>
                        <a:pt x="16336" y="7176"/>
                        <a:pt x="12895" y="6539"/>
                        <a:pt x="9525" y="5620"/>
                      </a:cubicBezTo>
                      <a:cubicBezTo>
                        <a:pt x="5956" y="4514"/>
                        <a:pt x="2695" y="2589"/>
                        <a:pt x="0" y="0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981"/>
                <p:cNvSpPr/>
                <p:nvPr/>
              </p:nvSpPr>
              <p:spPr>
                <a:xfrm>
                  <a:off x="7515225" y="2741866"/>
                  <a:ext cx="42767" cy="19812"/>
                </a:xfrm>
                <a:custGeom>
                  <a:avLst/>
                  <a:gdLst>
                    <a:gd name="connsiteX0" fmla="*/ 0 w 42767"/>
                    <a:gd name="connsiteY0" fmla="*/ 0 h 19812"/>
                    <a:gd name="connsiteX1" fmla="*/ 21907 w 42767"/>
                    <a:gd name="connsiteY1" fmla="*/ 0 h 19812"/>
                    <a:gd name="connsiteX2" fmla="*/ 30385 w 42767"/>
                    <a:gd name="connsiteY2" fmla="*/ 10954 h 19812"/>
                    <a:gd name="connsiteX3" fmla="*/ 42767 w 42767"/>
                    <a:gd name="connsiteY3" fmla="*/ 19812 h 19812"/>
                    <a:gd name="connsiteX4" fmla="*/ 26098 w 42767"/>
                    <a:gd name="connsiteY4" fmla="*/ 19812 h 19812"/>
                    <a:gd name="connsiteX5" fmla="*/ 6382 w 42767"/>
                    <a:gd name="connsiteY5" fmla="*/ 11049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767" h="19812">
                      <a:moveTo>
                        <a:pt x="0" y="0"/>
                      </a:moveTo>
                      <a:cubicBezTo>
                        <a:pt x="7297" y="390"/>
                        <a:pt x="14610" y="390"/>
                        <a:pt x="21907" y="0"/>
                      </a:cubicBezTo>
                      <a:cubicBezTo>
                        <a:pt x="23595" y="4405"/>
                        <a:pt x="26544" y="8215"/>
                        <a:pt x="30385" y="10954"/>
                      </a:cubicBezTo>
                      <a:cubicBezTo>
                        <a:pt x="34315" y="14173"/>
                        <a:pt x="38451" y="17132"/>
                        <a:pt x="42767" y="19812"/>
                      </a:cubicBezTo>
                      <a:lnTo>
                        <a:pt x="26098" y="19812"/>
                      </a:lnTo>
                      <a:cubicBezTo>
                        <a:pt x="21090" y="14194"/>
                        <a:pt x="13908" y="11002"/>
                        <a:pt x="6382" y="11049"/>
                      </a:cubicBezTo>
                      <a:close/>
                    </a:path>
                  </a:pathLst>
                </a:custGeom>
                <a:solidFill>
                  <a:srgbClr val="F28F8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9" name="Graphic 700"/>
            <p:cNvGrpSpPr/>
            <p:nvPr/>
          </p:nvGrpSpPr>
          <p:grpSpPr>
            <a:xfrm>
              <a:off x="6609177" y="1580446"/>
              <a:ext cx="651744" cy="1011183"/>
              <a:chOff x="6609177" y="1580446"/>
              <a:chExt cx="651744" cy="1011183"/>
            </a:xfrm>
          </p:grpSpPr>
          <p:sp>
            <p:nvSpPr>
              <p:cNvPr id="320" name="Freeform: Shape 983"/>
              <p:cNvSpPr/>
              <p:nvPr/>
            </p:nvSpPr>
            <p:spPr>
              <a:xfrm>
                <a:off x="6781227" y="2482813"/>
                <a:ext cx="169641" cy="108816"/>
              </a:xfrm>
              <a:custGeom>
                <a:avLst/>
                <a:gdLst>
                  <a:gd name="connsiteX0" fmla="*/ 169451 w 169641"/>
                  <a:gd name="connsiteY0" fmla="*/ 49027 h 108816"/>
                  <a:gd name="connsiteX1" fmla="*/ 169451 w 169641"/>
                  <a:gd name="connsiteY1" fmla="*/ 49027 h 108816"/>
                  <a:gd name="connsiteX2" fmla="*/ 144686 w 169641"/>
                  <a:gd name="connsiteY2" fmla="*/ 14356 h 108816"/>
                  <a:gd name="connsiteX3" fmla="*/ 24766 w 169641"/>
                  <a:gd name="connsiteY3" fmla="*/ 14356 h 108816"/>
                  <a:gd name="connsiteX4" fmla="*/ 1 w 169641"/>
                  <a:gd name="connsiteY4" fmla="*/ 49027 h 108816"/>
                  <a:gd name="connsiteX5" fmla="*/ 1 w 169641"/>
                  <a:gd name="connsiteY5" fmla="*/ 49027 h 108816"/>
                  <a:gd name="connsiteX6" fmla="*/ 1 w 169641"/>
                  <a:gd name="connsiteY6" fmla="*/ 60361 h 108816"/>
                  <a:gd name="connsiteX7" fmla="*/ 1 w 169641"/>
                  <a:gd name="connsiteY7" fmla="*/ 60361 h 108816"/>
                  <a:gd name="connsiteX8" fmla="*/ 24861 w 169641"/>
                  <a:gd name="connsiteY8" fmla="*/ 94461 h 108816"/>
                  <a:gd name="connsiteX9" fmla="*/ 144781 w 169641"/>
                  <a:gd name="connsiteY9" fmla="*/ 94461 h 108816"/>
                  <a:gd name="connsiteX10" fmla="*/ 169641 w 169641"/>
                  <a:gd name="connsiteY10" fmla="*/ 60361 h 108816"/>
                  <a:gd name="connsiteX11" fmla="*/ 169641 w 169641"/>
                  <a:gd name="connsiteY11" fmla="*/ 60361 h 10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641" h="108816">
                    <a:moveTo>
                      <a:pt x="169451" y="49027"/>
                    </a:moveTo>
                    <a:lnTo>
                      <a:pt x="169451" y="49027"/>
                    </a:lnTo>
                    <a:cubicBezTo>
                      <a:pt x="169451" y="36454"/>
                      <a:pt x="161259" y="23976"/>
                      <a:pt x="144686" y="14356"/>
                    </a:cubicBezTo>
                    <a:cubicBezTo>
                      <a:pt x="107004" y="-4785"/>
                      <a:pt x="62448" y="-4785"/>
                      <a:pt x="24766" y="14356"/>
                    </a:cubicBezTo>
                    <a:cubicBezTo>
                      <a:pt x="8192" y="23881"/>
                      <a:pt x="-95" y="36454"/>
                      <a:pt x="1" y="49027"/>
                    </a:cubicBezTo>
                    <a:lnTo>
                      <a:pt x="1" y="49027"/>
                    </a:lnTo>
                    <a:lnTo>
                      <a:pt x="1" y="60361"/>
                    </a:lnTo>
                    <a:lnTo>
                      <a:pt x="1" y="60361"/>
                    </a:lnTo>
                    <a:cubicBezTo>
                      <a:pt x="1" y="72744"/>
                      <a:pt x="8478" y="85031"/>
                      <a:pt x="24861" y="94461"/>
                    </a:cubicBezTo>
                    <a:cubicBezTo>
                      <a:pt x="62543" y="113602"/>
                      <a:pt x="107099" y="113602"/>
                      <a:pt x="144781" y="94461"/>
                    </a:cubicBezTo>
                    <a:cubicBezTo>
                      <a:pt x="161164" y="84936"/>
                      <a:pt x="169451" y="72744"/>
                      <a:pt x="169641" y="60361"/>
                    </a:cubicBezTo>
                    <a:lnTo>
                      <a:pt x="169641" y="60361"/>
                    </a:ln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984"/>
              <p:cNvSpPr/>
              <p:nvPr/>
            </p:nvSpPr>
            <p:spPr>
              <a:xfrm>
                <a:off x="6781037" y="2482813"/>
                <a:ext cx="169640" cy="97957"/>
              </a:xfrm>
              <a:custGeom>
                <a:avLst/>
                <a:gdLst>
                  <a:gd name="connsiteX0" fmla="*/ 24860 w 169640"/>
                  <a:gd name="connsiteY0" fmla="*/ 14356 h 97957"/>
                  <a:gd name="connsiteX1" fmla="*/ 24860 w 169640"/>
                  <a:gd name="connsiteY1" fmla="*/ 83602 h 97957"/>
                  <a:gd name="connsiteX2" fmla="*/ 144780 w 169640"/>
                  <a:gd name="connsiteY2" fmla="*/ 83602 h 97957"/>
                  <a:gd name="connsiteX3" fmla="*/ 144780 w 169640"/>
                  <a:gd name="connsiteY3" fmla="*/ 14356 h 97957"/>
                  <a:gd name="connsiteX4" fmla="*/ 24860 w 169640"/>
                  <a:gd name="connsiteY4" fmla="*/ 14356 h 9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640" h="97957">
                    <a:moveTo>
                      <a:pt x="24860" y="14356"/>
                    </a:moveTo>
                    <a:cubicBezTo>
                      <a:pt x="-8287" y="33406"/>
                      <a:pt x="-8287" y="64552"/>
                      <a:pt x="24860" y="83602"/>
                    </a:cubicBezTo>
                    <a:cubicBezTo>
                      <a:pt x="62542" y="102743"/>
                      <a:pt x="107098" y="102743"/>
                      <a:pt x="144780" y="83602"/>
                    </a:cubicBezTo>
                    <a:cubicBezTo>
                      <a:pt x="177927" y="64552"/>
                      <a:pt x="177927" y="33501"/>
                      <a:pt x="144780" y="14356"/>
                    </a:cubicBezTo>
                    <a:cubicBezTo>
                      <a:pt x="107098" y="-4785"/>
                      <a:pt x="62542" y="-4785"/>
                      <a:pt x="24860" y="14356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985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986"/>
              <p:cNvSpPr/>
              <p:nvPr/>
            </p:nvSpPr>
            <p:spPr>
              <a:xfrm>
                <a:off x="6842378" y="1975152"/>
                <a:ext cx="47244" cy="565901"/>
              </a:xfrm>
              <a:custGeom>
                <a:avLst/>
                <a:gdLst>
                  <a:gd name="connsiteX0" fmla="*/ 47244 w 47244"/>
                  <a:gd name="connsiteY0" fmla="*/ 551735 h 565901"/>
                  <a:gd name="connsiteX1" fmla="*/ 47244 w 47244"/>
                  <a:gd name="connsiteY1" fmla="*/ 551735 h 565901"/>
                  <a:gd name="connsiteX2" fmla="*/ 34671 w 47244"/>
                  <a:gd name="connsiteY2" fmla="*/ 6047 h 565901"/>
                  <a:gd name="connsiteX3" fmla="*/ 34671 w 47244"/>
                  <a:gd name="connsiteY3" fmla="*/ 6047 h 565901"/>
                  <a:gd name="connsiteX4" fmla="*/ 31528 w 47244"/>
                  <a:gd name="connsiteY4" fmla="*/ 1856 h 565901"/>
                  <a:gd name="connsiteX5" fmla="*/ 16193 w 47244"/>
                  <a:gd name="connsiteY5" fmla="*/ 1856 h 565901"/>
                  <a:gd name="connsiteX6" fmla="*/ 13050 w 47244"/>
                  <a:gd name="connsiteY6" fmla="*/ 6047 h 565901"/>
                  <a:gd name="connsiteX7" fmla="*/ 13049 w 47244"/>
                  <a:gd name="connsiteY7" fmla="*/ 6047 h 565901"/>
                  <a:gd name="connsiteX8" fmla="*/ 0 w 47244"/>
                  <a:gd name="connsiteY8" fmla="*/ 551735 h 565901"/>
                  <a:gd name="connsiteX9" fmla="*/ 0 w 47244"/>
                  <a:gd name="connsiteY9" fmla="*/ 551735 h 565901"/>
                  <a:gd name="connsiteX10" fmla="*/ 6858 w 47244"/>
                  <a:gd name="connsiteY10" fmla="*/ 561831 h 565901"/>
                  <a:gd name="connsiteX11" fmla="*/ 40672 w 47244"/>
                  <a:gd name="connsiteY11" fmla="*/ 561831 h 565901"/>
                  <a:gd name="connsiteX12" fmla="*/ 47244 w 47244"/>
                  <a:gd name="connsiteY12" fmla="*/ 551735 h 5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44" h="565901">
                    <a:moveTo>
                      <a:pt x="47244" y="551735"/>
                    </a:moveTo>
                    <a:lnTo>
                      <a:pt x="47244" y="551735"/>
                    </a:lnTo>
                    <a:lnTo>
                      <a:pt x="34671" y="6047"/>
                    </a:lnTo>
                    <a:lnTo>
                      <a:pt x="34671" y="6047"/>
                    </a:lnTo>
                    <a:cubicBezTo>
                      <a:pt x="34394" y="4211"/>
                      <a:pt x="33213" y="2636"/>
                      <a:pt x="31528" y="1856"/>
                    </a:cubicBezTo>
                    <a:cubicBezTo>
                      <a:pt x="26716" y="-619"/>
                      <a:pt x="21005" y="-619"/>
                      <a:pt x="16193" y="1856"/>
                    </a:cubicBezTo>
                    <a:cubicBezTo>
                      <a:pt x="14507" y="2636"/>
                      <a:pt x="13326" y="4211"/>
                      <a:pt x="13050" y="6047"/>
                    </a:cubicBezTo>
                    <a:lnTo>
                      <a:pt x="13049" y="6047"/>
                    </a:lnTo>
                    <a:lnTo>
                      <a:pt x="0" y="551735"/>
                    </a:lnTo>
                    <a:lnTo>
                      <a:pt x="0" y="551735"/>
                    </a:lnTo>
                    <a:cubicBezTo>
                      <a:pt x="170" y="556134"/>
                      <a:pt x="2831" y="560052"/>
                      <a:pt x="6858" y="561831"/>
                    </a:cubicBezTo>
                    <a:cubicBezTo>
                      <a:pt x="17476" y="567258"/>
                      <a:pt x="30054" y="567258"/>
                      <a:pt x="40672" y="561831"/>
                    </a:cubicBezTo>
                    <a:cubicBezTo>
                      <a:pt x="44587" y="559970"/>
                      <a:pt x="47126" y="556068"/>
                      <a:pt x="47244" y="551735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987"/>
              <p:cNvSpPr/>
              <p:nvPr/>
            </p:nvSpPr>
            <p:spPr>
              <a:xfrm>
                <a:off x="6841998" y="1975193"/>
                <a:ext cx="23812" cy="565218"/>
              </a:xfrm>
              <a:custGeom>
                <a:avLst/>
                <a:gdLst>
                  <a:gd name="connsiteX0" fmla="*/ 23813 w 23812"/>
                  <a:gd name="connsiteY0" fmla="*/ 5 h 565218"/>
                  <a:gd name="connsiteX1" fmla="*/ 16193 w 23812"/>
                  <a:gd name="connsiteY1" fmla="*/ 1815 h 565218"/>
                  <a:gd name="connsiteX2" fmla="*/ 13049 w 23812"/>
                  <a:gd name="connsiteY2" fmla="*/ 6006 h 565218"/>
                  <a:gd name="connsiteX3" fmla="*/ 13049 w 23812"/>
                  <a:gd name="connsiteY3" fmla="*/ 6006 h 565218"/>
                  <a:gd name="connsiteX4" fmla="*/ 0 w 23812"/>
                  <a:gd name="connsiteY4" fmla="*/ 551693 h 565218"/>
                  <a:gd name="connsiteX5" fmla="*/ 0 w 23812"/>
                  <a:gd name="connsiteY5" fmla="*/ 551693 h 565218"/>
                  <a:gd name="connsiteX6" fmla="*/ 6858 w 23812"/>
                  <a:gd name="connsiteY6" fmla="*/ 561790 h 565218"/>
                  <a:gd name="connsiteX7" fmla="*/ 16383 w 23812"/>
                  <a:gd name="connsiteY7" fmla="*/ 565219 h 56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12" h="565218">
                    <a:moveTo>
                      <a:pt x="23813" y="5"/>
                    </a:moveTo>
                    <a:cubicBezTo>
                      <a:pt x="21158" y="-65"/>
                      <a:pt x="18531" y="558"/>
                      <a:pt x="16193" y="1815"/>
                    </a:cubicBezTo>
                    <a:cubicBezTo>
                      <a:pt x="14507" y="2595"/>
                      <a:pt x="13326" y="4170"/>
                      <a:pt x="13049" y="6006"/>
                    </a:cubicBezTo>
                    <a:lnTo>
                      <a:pt x="13049" y="6006"/>
                    </a:lnTo>
                    <a:lnTo>
                      <a:pt x="0" y="551693"/>
                    </a:lnTo>
                    <a:lnTo>
                      <a:pt x="0" y="551693"/>
                    </a:lnTo>
                    <a:cubicBezTo>
                      <a:pt x="170" y="556093"/>
                      <a:pt x="2831" y="560010"/>
                      <a:pt x="6858" y="561790"/>
                    </a:cubicBezTo>
                    <a:cubicBezTo>
                      <a:pt x="9814" y="563468"/>
                      <a:pt x="13036" y="564627"/>
                      <a:pt x="16383" y="565219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988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989"/>
              <p:cNvSpPr/>
              <p:nvPr/>
            </p:nvSpPr>
            <p:spPr>
              <a:xfrm>
                <a:off x="6854475" y="1975152"/>
                <a:ext cx="23050" cy="54910"/>
              </a:xfrm>
              <a:custGeom>
                <a:avLst/>
                <a:gdLst>
                  <a:gd name="connsiteX0" fmla="*/ 19050 w 23050"/>
                  <a:gd name="connsiteY0" fmla="*/ 1856 h 54910"/>
                  <a:gd name="connsiteX1" fmla="*/ 3715 w 23050"/>
                  <a:gd name="connsiteY1" fmla="*/ 1856 h 54910"/>
                  <a:gd name="connsiteX2" fmla="*/ 572 w 23050"/>
                  <a:gd name="connsiteY2" fmla="*/ 6047 h 54910"/>
                  <a:gd name="connsiteX3" fmla="*/ 571 w 23050"/>
                  <a:gd name="connsiteY3" fmla="*/ 6047 h 54910"/>
                  <a:gd name="connsiteX4" fmla="*/ 0 w 23050"/>
                  <a:gd name="connsiteY4" fmla="*/ 38147 h 54910"/>
                  <a:gd name="connsiteX5" fmla="*/ 23050 w 23050"/>
                  <a:gd name="connsiteY5" fmla="*/ 54911 h 54910"/>
                  <a:gd name="connsiteX6" fmla="*/ 22574 w 23050"/>
                  <a:gd name="connsiteY6" fmla="*/ 6047 h 54910"/>
                  <a:gd name="connsiteX7" fmla="*/ 22574 w 23050"/>
                  <a:gd name="connsiteY7" fmla="*/ 6047 h 54910"/>
                  <a:gd name="connsiteX8" fmla="*/ 19050 w 23050"/>
                  <a:gd name="connsiteY8" fmla="*/ 1856 h 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0" h="54910">
                    <a:moveTo>
                      <a:pt x="19050" y="1856"/>
                    </a:moveTo>
                    <a:cubicBezTo>
                      <a:pt x="14238" y="-619"/>
                      <a:pt x="8527" y="-619"/>
                      <a:pt x="3715" y="1856"/>
                    </a:cubicBezTo>
                    <a:cubicBezTo>
                      <a:pt x="2029" y="2636"/>
                      <a:pt x="848" y="4211"/>
                      <a:pt x="572" y="6047"/>
                    </a:cubicBezTo>
                    <a:lnTo>
                      <a:pt x="571" y="6047"/>
                    </a:lnTo>
                    <a:lnTo>
                      <a:pt x="0" y="38147"/>
                    </a:lnTo>
                    <a:cubicBezTo>
                      <a:pt x="7620" y="44243"/>
                      <a:pt x="15621" y="49862"/>
                      <a:pt x="23050" y="54911"/>
                    </a:cubicBezTo>
                    <a:lnTo>
                      <a:pt x="22574" y="6047"/>
                    </a:lnTo>
                    <a:lnTo>
                      <a:pt x="22574" y="6047"/>
                    </a:lnTo>
                    <a:cubicBezTo>
                      <a:pt x="22223" y="4125"/>
                      <a:pt x="20883" y="2532"/>
                      <a:pt x="19050" y="1856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990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991"/>
              <p:cNvSpPr/>
              <p:nvPr/>
            </p:nvSpPr>
            <p:spPr>
              <a:xfrm>
                <a:off x="6819455" y="1926102"/>
                <a:ext cx="124745" cy="98626"/>
              </a:xfrm>
              <a:custGeom>
                <a:avLst/>
                <a:gdLst>
                  <a:gd name="connsiteX0" fmla="*/ 1206 w 124745"/>
                  <a:gd name="connsiteY0" fmla="*/ 11949 h 98626"/>
                  <a:gd name="connsiteX1" fmla="*/ 89503 w 124745"/>
                  <a:gd name="connsiteY1" fmla="*/ 98627 h 98626"/>
                  <a:gd name="connsiteX2" fmla="*/ 124745 w 124745"/>
                  <a:gd name="connsiteY2" fmla="*/ 18712 h 98626"/>
                  <a:gd name="connsiteX3" fmla="*/ 920 w 124745"/>
                  <a:gd name="connsiteY3" fmla="*/ 11949 h 98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745" h="98626">
                    <a:moveTo>
                      <a:pt x="1206" y="11949"/>
                    </a:moveTo>
                    <a:cubicBezTo>
                      <a:pt x="-12129" y="42334"/>
                      <a:pt x="89503" y="98627"/>
                      <a:pt x="89503" y="98627"/>
                    </a:cubicBezTo>
                    <a:lnTo>
                      <a:pt x="124745" y="18712"/>
                    </a:lnTo>
                    <a:cubicBezTo>
                      <a:pt x="124745" y="18712"/>
                      <a:pt x="14636" y="-18435"/>
                      <a:pt x="920" y="11949"/>
                    </a:cubicBezTo>
                  </a:path>
                </a:pathLst>
              </a:custGeom>
              <a:solidFill>
                <a:srgbClr val="FFFFFF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992"/>
              <p:cNvSpPr/>
              <p:nvPr/>
            </p:nvSpPr>
            <p:spPr>
              <a:xfrm>
                <a:off x="6825900" y="1926181"/>
                <a:ext cx="118300" cy="62162"/>
              </a:xfrm>
              <a:custGeom>
                <a:avLst/>
                <a:gdLst>
                  <a:gd name="connsiteX0" fmla="*/ 0 w 118300"/>
                  <a:gd name="connsiteY0" fmla="*/ 5679 h 62162"/>
                  <a:gd name="connsiteX1" fmla="*/ 22288 w 118300"/>
                  <a:gd name="connsiteY1" fmla="*/ 28729 h 62162"/>
                  <a:gd name="connsiteX2" fmla="*/ 90678 w 118300"/>
                  <a:gd name="connsiteY2" fmla="*/ 62162 h 62162"/>
                  <a:gd name="connsiteX3" fmla="*/ 103441 w 118300"/>
                  <a:gd name="connsiteY3" fmla="*/ 52637 h 62162"/>
                  <a:gd name="connsiteX4" fmla="*/ 118300 w 118300"/>
                  <a:gd name="connsiteY4" fmla="*/ 18823 h 62162"/>
                  <a:gd name="connsiteX5" fmla="*/ 0 w 118300"/>
                  <a:gd name="connsiteY5" fmla="*/ 5679 h 6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300" h="62162">
                    <a:moveTo>
                      <a:pt x="0" y="5679"/>
                    </a:moveTo>
                    <a:cubicBezTo>
                      <a:pt x="1333" y="12727"/>
                      <a:pt x="11335" y="21490"/>
                      <a:pt x="22288" y="28729"/>
                    </a:cubicBezTo>
                    <a:cubicBezTo>
                      <a:pt x="36481" y="38254"/>
                      <a:pt x="90678" y="62162"/>
                      <a:pt x="90678" y="62162"/>
                    </a:cubicBezTo>
                    <a:lnTo>
                      <a:pt x="103441" y="52637"/>
                    </a:lnTo>
                    <a:lnTo>
                      <a:pt x="118300" y="18823"/>
                    </a:lnTo>
                    <a:cubicBezTo>
                      <a:pt x="118300" y="18823"/>
                      <a:pt x="25717" y="-12514"/>
                      <a:pt x="0" y="567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993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32CD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994"/>
              <p:cNvSpPr/>
              <p:nvPr/>
            </p:nvSpPr>
            <p:spPr>
              <a:xfrm>
                <a:off x="6897718" y="1943622"/>
                <a:ext cx="57725" cy="82374"/>
              </a:xfrm>
              <a:custGeom>
                <a:avLst/>
                <a:gdLst>
                  <a:gd name="connsiteX0" fmla="*/ 32767 w 57725"/>
                  <a:gd name="connsiteY0" fmla="*/ 76535 h 82374"/>
                  <a:gd name="connsiteX1" fmla="*/ 57627 w 57725"/>
                  <a:gd name="connsiteY1" fmla="*/ 20052 h 82374"/>
                  <a:gd name="connsiteX2" fmla="*/ 25052 w 57725"/>
                  <a:gd name="connsiteY2" fmla="*/ 5669 h 82374"/>
                  <a:gd name="connsiteX3" fmla="*/ 96 w 57725"/>
                  <a:gd name="connsiteY3" fmla="*/ 62152 h 82374"/>
                  <a:gd name="connsiteX4" fmla="*/ 32767 w 57725"/>
                  <a:gd name="connsiteY4" fmla="*/ 76535 h 8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25" h="82374">
                    <a:moveTo>
                      <a:pt x="32767" y="76535"/>
                    </a:moveTo>
                    <a:cubicBezTo>
                      <a:pt x="49560" y="62729"/>
                      <a:pt x="58789" y="41761"/>
                      <a:pt x="57627" y="20052"/>
                    </a:cubicBezTo>
                    <a:cubicBezTo>
                      <a:pt x="55532" y="1002"/>
                      <a:pt x="40863" y="-5951"/>
                      <a:pt x="25052" y="5669"/>
                    </a:cubicBezTo>
                    <a:cubicBezTo>
                      <a:pt x="8210" y="19447"/>
                      <a:pt x="-1058" y="40424"/>
                      <a:pt x="96" y="62152"/>
                    </a:cubicBezTo>
                    <a:cubicBezTo>
                      <a:pt x="2192" y="81774"/>
                      <a:pt x="16860" y="88251"/>
                      <a:pt x="32767" y="76535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995"/>
              <p:cNvSpPr/>
              <p:nvPr/>
            </p:nvSpPr>
            <p:spPr>
              <a:xfrm>
                <a:off x="6908432" y="1960465"/>
                <a:ext cx="36244" cy="50928"/>
              </a:xfrm>
              <a:custGeom>
                <a:avLst/>
                <a:gdLst>
                  <a:gd name="connsiteX0" fmla="*/ 26720 w 36244"/>
                  <a:gd name="connsiteY0" fmla="*/ 637 h 50928"/>
                  <a:gd name="connsiteX1" fmla="*/ 36245 w 36244"/>
                  <a:gd name="connsiteY1" fmla="*/ 4923 h 50928"/>
                  <a:gd name="connsiteX2" fmla="*/ 32911 w 36244"/>
                  <a:gd name="connsiteY2" fmla="*/ 12448 h 50928"/>
                  <a:gd name="connsiteX3" fmla="*/ 19386 w 36244"/>
                  <a:gd name="connsiteY3" fmla="*/ 43309 h 50928"/>
                  <a:gd name="connsiteX4" fmla="*/ 16052 w 36244"/>
                  <a:gd name="connsiteY4" fmla="*/ 50929 h 50928"/>
                  <a:gd name="connsiteX5" fmla="*/ 6527 w 36244"/>
                  <a:gd name="connsiteY5" fmla="*/ 46547 h 50928"/>
                  <a:gd name="connsiteX6" fmla="*/ 6527 w 36244"/>
                  <a:gd name="connsiteY6" fmla="*/ 46547 h 50928"/>
                  <a:gd name="connsiteX7" fmla="*/ 50 w 36244"/>
                  <a:gd name="connsiteY7" fmla="*/ 35689 h 50928"/>
                  <a:gd name="connsiteX8" fmla="*/ 14433 w 36244"/>
                  <a:gd name="connsiteY8" fmla="*/ 3208 h 50928"/>
                  <a:gd name="connsiteX9" fmla="*/ 26720 w 36244"/>
                  <a:gd name="connsiteY9" fmla="*/ 637 h 5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44" h="50928">
                    <a:moveTo>
                      <a:pt x="26720" y="637"/>
                    </a:moveTo>
                    <a:lnTo>
                      <a:pt x="36245" y="4923"/>
                    </a:lnTo>
                    <a:lnTo>
                      <a:pt x="32911" y="12448"/>
                    </a:lnTo>
                    <a:cubicBezTo>
                      <a:pt x="33232" y="24237"/>
                      <a:pt x="28272" y="35555"/>
                      <a:pt x="19386" y="43309"/>
                    </a:cubicBezTo>
                    <a:lnTo>
                      <a:pt x="16052" y="50929"/>
                    </a:lnTo>
                    <a:lnTo>
                      <a:pt x="6527" y="46547"/>
                    </a:lnTo>
                    <a:lnTo>
                      <a:pt x="6527" y="46547"/>
                    </a:lnTo>
                    <a:cubicBezTo>
                      <a:pt x="2573" y="44356"/>
                      <a:pt x="100" y="40209"/>
                      <a:pt x="50" y="35689"/>
                    </a:cubicBezTo>
                    <a:cubicBezTo>
                      <a:pt x="-580" y="23193"/>
                      <a:pt x="4757" y="11141"/>
                      <a:pt x="14433" y="3208"/>
                    </a:cubicBezTo>
                    <a:cubicBezTo>
                      <a:pt x="17768" y="203"/>
                      <a:pt x="22460" y="-779"/>
                      <a:pt x="26720" y="6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996"/>
              <p:cNvSpPr/>
              <p:nvPr/>
            </p:nvSpPr>
            <p:spPr>
              <a:xfrm>
                <a:off x="6917857" y="1964647"/>
                <a:ext cx="33542" cy="47456"/>
              </a:xfrm>
              <a:custGeom>
                <a:avLst/>
                <a:gdLst>
                  <a:gd name="connsiteX0" fmla="*/ 33487 w 33542"/>
                  <a:gd name="connsiteY0" fmla="*/ 11600 h 47456"/>
                  <a:gd name="connsiteX1" fmla="*/ 19105 w 33542"/>
                  <a:gd name="connsiteY1" fmla="*/ 44080 h 47456"/>
                  <a:gd name="connsiteX2" fmla="*/ 55 w 33542"/>
                  <a:gd name="connsiteY2" fmla="*/ 35793 h 47456"/>
                  <a:gd name="connsiteX3" fmla="*/ 14438 w 33542"/>
                  <a:gd name="connsiteY3" fmla="*/ 3313 h 47456"/>
                  <a:gd name="connsiteX4" fmla="*/ 33487 w 33542"/>
                  <a:gd name="connsiteY4" fmla="*/ 11600 h 4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42" h="47456">
                    <a:moveTo>
                      <a:pt x="33487" y="11600"/>
                    </a:moveTo>
                    <a:cubicBezTo>
                      <a:pt x="34148" y="24101"/>
                      <a:pt x="28805" y="36167"/>
                      <a:pt x="19105" y="44080"/>
                    </a:cubicBezTo>
                    <a:cubicBezTo>
                      <a:pt x="9580" y="50843"/>
                      <a:pt x="1579" y="47128"/>
                      <a:pt x="55" y="35793"/>
                    </a:cubicBezTo>
                    <a:cubicBezTo>
                      <a:pt x="-606" y="23292"/>
                      <a:pt x="4737" y="11226"/>
                      <a:pt x="14438" y="3313"/>
                    </a:cubicBezTo>
                    <a:cubicBezTo>
                      <a:pt x="23867" y="-3355"/>
                      <a:pt x="32249" y="360"/>
                      <a:pt x="33487" y="11600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997"/>
              <p:cNvSpPr/>
              <p:nvPr/>
            </p:nvSpPr>
            <p:spPr>
              <a:xfrm>
                <a:off x="6926347" y="1976578"/>
                <a:ext cx="16664" cy="23559"/>
              </a:xfrm>
              <a:custGeom>
                <a:avLst/>
                <a:gdLst>
                  <a:gd name="connsiteX0" fmla="*/ 16616 w 16664"/>
                  <a:gd name="connsiteY0" fmla="*/ 5765 h 23559"/>
                  <a:gd name="connsiteX1" fmla="*/ 9568 w 16664"/>
                  <a:gd name="connsiteY1" fmla="*/ 21957 h 23559"/>
                  <a:gd name="connsiteX2" fmla="*/ 42 w 16664"/>
                  <a:gd name="connsiteY2" fmla="*/ 17766 h 23559"/>
                  <a:gd name="connsiteX3" fmla="*/ 7091 w 16664"/>
                  <a:gd name="connsiteY3" fmla="*/ 1669 h 23559"/>
                  <a:gd name="connsiteX4" fmla="*/ 16616 w 16664"/>
                  <a:gd name="connsiteY4" fmla="*/ 5765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" h="23559">
                    <a:moveTo>
                      <a:pt x="16616" y="5765"/>
                    </a:moveTo>
                    <a:cubicBezTo>
                      <a:pt x="17061" y="11991"/>
                      <a:pt x="14428" y="18041"/>
                      <a:pt x="9568" y="21957"/>
                    </a:cubicBezTo>
                    <a:cubicBezTo>
                      <a:pt x="4996" y="25196"/>
                      <a:pt x="805" y="23386"/>
                      <a:pt x="42" y="17766"/>
                    </a:cubicBezTo>
                    <a:cubicBezTo>
                      <a:pt x="-371" y="11573"/>
                      <a:pt x="2259" y="5566"/>
                      <a:pt x="7091" y="1669"/>
                    </a:cubicBezTo>
                    <a:cubicBezTo>
                      <a:pt x="11854" y="-1665"/>
                      <a:pt x="16044" y="145"/>
                      <a:pt x="16616" y="57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998"/>
              <p:cNvSpPr/>
              <p:nvPr/>
            </p:nvSpPr>
            <p:spPr>
              <a:xfrm rot="-4017000">
                <a:off x="6577766" y="1786221"/>
                <a:ext cx="714565" cy="404241"/>
              </a:xfrm>
              <a:custGeom>
                <a:avLst/>
                <a:gdLst>
                  <a:gd name="connsiteX0" fmla="*/ 714566 w 714565"/>
                  <a:gd name="connsiteY0" fmla="*/ 202121 h 404241"/>
                  <a:gd name="connsiteX1" fmla="*/ 357283 w 714565"/>
                  <a:gd name="connsiteY1" fmla="*/ 404241 h 404241"/>
                  <a:gd name="connsiteX2" fmla="*/ 0 w 714565"/>
                  <a:gd name="connsiteY2" fmla="*/ 202121 h 404241"/>
                  <a:gd name="connsiteX3" fmla="*/ 357283 w 714565"/>
                  <a:gd name="connsiteY3" fmla="*/ 0 h 404241"/>
                  <a:gd name="connsiteX4" fmla="*/ 714566 w 714565"/>
                  <a:gd name="connsiteY4" fmla="*/ 202121 h 40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565" h="404241">
                    <a:moveTo>
                      <a:pt x="714566" y="202121"/>
                    </a:moveTo>
                    <a:cubicBezTo>
                      <a:pt x="714566" y="313749"/>
                      <a:pt x="554605" y="404241"/>
                      <a:pt x="357283" y="404241"/>
                    </a:cubicBezTo>
                    <a:cubicBezTo>
                      <a:pt x="159961" y="404241"/>
                      <a:pt x="0" y="313749"/>
                      <a:pt x="0" y="202121"/>
                    </a:cubicBezTo>
                    <a:cubicBezTo>
                      <a:pt x="0" y="90492"/>
                      <a:pt x="159961" y="0"/>
                      <a:pt x="357283" y="0"/>
                    </a:cubicBezTo>
                    <a:cubicBezTo>
                      <a:pt x="554604" y="0"/>
                      <a:pt x="714566" y="90492"/>
                      <a:pt x="714566" y="202121"/>
                    </a:cubicBezTo>
                    <a:close/>
                  </a:path>
                </a:pathLst>
              </a:custGeom>
              <a:solidFill>
                <a:srgbClr val="32CD89">
                  <a:alpha val="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999"/>
              <p:cNvSpPr/>
              <p:nvPr/>
            </p:nvSpPr>
            <p:spPr>
              <a:xfrm>
                <a:off x="6935057" y="1702212"/>
                <a:ext cx="232695" cy="286226"/>
              </a:xfrm>
              <a:custGeom>
                <a:avLst/>
                <a:gdLst>
                  <a:gd name="connsiteX0" fmla="*/ 0 w 232695"/>
                  <a:gd name="connsiteY0" fmla="*/ 286226 h 286226"/>
                  <a:gd name="connsiteX1" fmla="*/ 232696 w 232695"/>
                  <a:gd name="connsiteY1" fmla="*/ 129254 h 286226"/>
                  <a:gd name="connsiteX2" fmla="*/ 193167 w 232695"/>
                  <a:gd name="connsiteY2" fmla="*/ 0 h 286226"/>
                  <a:gd name="connsiteX3" fmla="*/ 4096 w 232695"/>
                  <a:gd name="connsiteY3" fmla="*/ 265652 h 2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695" h="286226">
                    <a:moveTo>
                      <a:pt x="0" y="286226"/>
                    </a:moveTo>
                    <a:lnTo>
                      <a:pt x="232696" y="129254"/>
                    </a:lnTo>
                    <a:cubicBezTo>
                      <a:pt x="229648" y="74867"/>
                      <a:pt x="215551" y="31052"/>
                      <a:pt x="193167" y="0"/>
                    </a:cubicBezTo>
                    <a:lnTo>
                      <a:pt x="4096" y="265652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1000"/>
              <p:cNvSpPr/>
              <p:nvPr/>
            </p:nvSpPr>
            <p:spPr>
              <a:xfrm>
                <a:off x="6930940" y="1648812"/>
                <a:ext cx="197284" cy="319052"/>
              </a:xfrm>
              <a:custGeom>
                <a:avLst/>
                <a:gdLst>
                  <a:gd name="connsiteX0" fmla="*/ 197284 w 197284"/>
                  <a:gd name="connsiteY0" fmla="*/ 53400 h 319052"/>
                  <a:gd name="connsiteX1" fmla="*/ 64410 w 197284"/>
                  <a:gd name="connsiteY1" fmla="*/ 4156 h 319052"/>
                  <a:gd name="connsiteX2" fmla="*/ 63744 w 197284"/>
                  <a:gd name="connsiteY2" fmla="*/ 4823 h 319052"/>
                  <a:gd name="connsiteX3" fmla="*/ 4117 w 197284"/>
                  <a:gd name="connsiteY3" fmla="*/ 236661 h 319052"/>
                  <a:gd name="connsiteX4" fmla="*/ 8213 w 197284"/>
                  <a:gd name="connsiteY4" fmla="*/ 319052 h 3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319052">
                    <a:moveTo>
                      <a:pt x="197284" y="53400"/>
                    </a:moveTo>
                    <a:cubicBezTo>
                      <a:pt x="167909" y="10479"/>
                      <a:pt x="114662" y="-9254"/>
                      <a:pt x="64410" y="4156"/>
                    </a:cubicBezTo>
                    <a:lnTo>
                      <a:pt x="63744" y="4823"/>
                    </a:lnTo>
                    <a:cubicBezTo>
                      <a:pt x="63744" y="4823"/>
                      <a:pt x="15357" y="166748"/>
                      <a:pt x="4117" y="236661"/>
                    </a:cubicBezTo>
                    <a:cubicBezTo>
                      <a:pt x="-7122" y="306575"/>
                      <a:pt x="8213" y="319052"/>
                      <a:pt x="8213" y="319052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1001"/>
              <p:cNvSpPr/>
              <p:nvPr/>
            </p:nvSpPr>
            <p:spPr>
              <a:xfrm>
                <a:off x="6724650" y="1806606"/>
                <a:ext cx="210407" cy="194119"/>
              </a:xfrm>
              <a:custGeom>
                <a:avLst/>
                <a:gdLst>
                  <a:gd name="connsiteX0" fmla="*/ 210407 w 210407"/>
                  <a:gd name="connsiteY0" fmla="*/ 181832 h 194119"/>
                  <a:gd name="connsiteX1" fmla="*/ 79343 w 210407"/>
                  <a:gd name="connsiteY1" fmla="*/ 0 h 194119"/>
                  <a:gd name="connsiteX2" fmla="*/ 0 w 210407"/>
                  <a:gd name="connsiteY2" fmla="*/ 167259 h 194119"/>
                  <a:gd name="connsiteX3" fmla="*/ 196120 w 210407"/>
                  <a:gd name="connsiteY3" fmla="*/ 194120 h 19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407" h="194119">
                    <a:moveTo>
                      <a:pt x="210407" y="181832"/>
                    </a:moveTo>
                    <a:lnTo>
                      <a:pt x="79343" y="0"/>
                    </a:lnTo>
                    <a:cubicBezTo>
                      <a:pt x="44694" y="51479"/>
                      <a:pt x="17949" y="107858"/>
                      <a:pt x="0" y="167259"/>
                    </a:cubicBezTo>
                    <a:lnTo>
                      <a:pt x="196120" y="194120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1002"/>
              <p:cNvSpPr/>
              <p:nvPr/>
            </p:nvSpPr>
            <p:spPr>
              <a:xfrm>
                <a:off x="6701251" y="1973865"/>
                <a:ext cx="219518" cy="225361"/>
              </a:xfrm>
              <a:custGeom>
                <a:avLst/>
                <a:gdLst>
                  <a:gd name="connsiteX0" fmla="*/ 23399 w 219518"/>
                  <a:gd name="connsiteY0" fmla="*/ 0 h 225361"/>
                  <a:gd name="connsiteX1" fmla="*/ 7968 w 219518"/>
                  <a:gd name="connsiteY1" fmla="*/ 225361 h 225361"/>
                  <a:gd name="connsiteX2" fmla="*/ 8540 w 219518"/>
                  <a:gd name="connsiteY2" fmla="*/ 225361 h 225361"/>
                  <a:gd name="connsiteX3" fmla="*/ 166560 w 219518"/>
                  <a:gd name="connsiteY3" fmla="*/ 104299 h 225361"/>
                  <a:gd name="connsiteX4" fmla="*/ 219519 w 219518"/>
                  <a:gd name="connsiteY4" fmla="*/ 26575 h 2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518" h="225361">
                    <a:moveTo>
                      <a:pt x="23399" y="0"/>
                    </a:moveTo>
                    <a:cubicBezTo>
                      <a:pt x="-699" y="80296"/>
                      <a:pt x="-6795" y="160782"/>
                      <a:pt x="7968" y="225361"/>
                    </a:cubicBezTo>
                    <a:lnTo>
                      <a:pt x="8540" y="225361"/>
                    </a:lnTo>
                    <a:cubicBezTo>
                      <a:pt x="8540" y="225361"/>
                      <a:pt x="119697" y="150114"/>
                      <a:pt x="166560" y="104299"/>
                    </a:cubicBezTo>
                    <a:cubicBezTo>
                      <a:pt x="213423" y="58483"/>
                      <a:pt x="219519" y="26575"/>
                      <a:pt x="219519" y="2657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1003"/>
              <p:cNvSpPr/>
              <p:nvPr/>
            </p:nvSpPr>
            <p:spPr>
              <a:xfrm>
                <a:off x="6833330" y="1988439"/>
                <a:ext cx="118586" cy="339032"/>
              </a:xfrm>
              <a:custGeom>
                <a:avLst/>
                <a:gdLst>
                  <a:gd name="connsiteX0" fmla="*/ 101727 w 118586"/>
                  <a:gd name="connsiteY0" fmla="*/ 0 h 339032"/>
                  <a:gd name="connsiteX1" fmla="*/ 0 w 118586"/>
                  <a:gd name="connsiteY1" fmla="*/ 338709 h 339032"/>
                  <a:gd name="connsiteX2" fmla="*/ 118586 w 118586"/>
                  <a:gd name="connsiteY2" fmla="*/ 300609 h 339032"/>
                  <a:gd name="connsiteX3" fmla="*/ 111442 w 118586"/>
                  <a:gd name="connsiteY3" fmla="*/ 8096 h 33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6" h="339032">
                    <a:moveTo>
                      <a:pt x="101727" y="0"/>
                    </a:moveTo>
                    <a:lnTo>
                      <a:pt x="0" y="338709"/>
                    </a:lnTo>
                    <a:cubicBezTo>
                      <a:pt x="38100" y="341376"/>
                      <a:pt x="78772" y="327469"/>
                      <a:pt x="118586" y="300609"/>
                    </a:cubicBezTo>
                    <a:lnTo>
                      <a:pt x="111442" y="8096"/>
                    </a:lnTo>
                    <a:close/>
                  </a:path>
                </a:pathLst>
              </a:custGeom>
              <a:solidFill>
                <a:srgbClr val="32CD8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1004"/>
              <p:cNvSpPr/>
              <p:nvPr/>
            </p:nvSpPr>
            <p:spPr>
              <a:xfrm>
                <a:off x="6944582" y="1989185"/>
                <a:ext cx="155543" cy="299957"/>
              </a:xfrm>
              <a:custGeom>
                <a:avLst/>
                <a:gdLst>
                  <a:gd name="connsiteX0" fmla="*/ 7334 w 155543"/>
                  <a:gd name="connsiteY0" fmla="*/ 299958 h 299957"/>
                  <a:gd name="connsiteX1" fmla="*/ 155543 w 155543"/>
                  <a:gd name="connsiteY1" fmla="*/ 123935 h 299957"/>
                  <a:gd name="connsiteX2" fmla="*/ 155543 w 155543"/>
                  <a:gd name="connsiteY2" fmla="*/ 122888 h 299957"/>
                  <a:gd name="connsiteX3" fmla="*/ 57150 w 155543"/>
                  <a:gd name="connsiteY3" fmla="*/ 12112 h 299957"/>
                  <a:gd name="connsiteX4" fmla="*/ 0 w 155543"/>
                  <a:gd name="connsiteY4" fmla="*/ 7445 h 299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543" h="299957">
                    <a:moveTo>
                      <a:pt x="7334" y="299958"/>
                    </a:moveTo>
                    <a:cubicBezTo>
                      <a:pt x="62484" y="262715"/>
                      <a:pt x="115443" y="200612"/>
                      <a:pt x="155543" y="123935"/>
                    </a:cubicBezTo>
                    <a:lnTo>
                      <a:pt x="155543" y="122888"/>
                    </a:lnTo>
                    <a:cubicBezTo>
                      <a:pt x="155543" y="122888"/>
                      <a:pt x="92678" y="36306"/>
                      <a:pt x="57150" y="12112"/>
                    </a:cubicBezTo>
                    <a:cubicBezTo>
                      <a:pt x="21622" y="-12082"/>
                      <a:pt x="0" y="7445"/>
                      <a:pt x="0" y="7445"/>
                    </a:cubicBezTo>
                    <a:close/>
                  </a:path>
                </a:pathLst>
              </a:custGeom>
              <a:solidFill>
                <a:srgbClr val="32CD8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1005"/>
              <p:cNvSpPr/>
              <p:nvPr/>
            </p:nvSpPr>
            <p:spPr>
              <a:xfrm>
                <a:off x="6913262" y="1655781"/>
                <a:ext cx="81483" cy="307226"/>
              </a:xfrm>
              <a:custGeom>
                <a:avLst/>
                <a:gdLst>
                  <a:gd name="connsiteX0" fmla="*/ 28938 w 81483"/>
                  <a:gd name="connsiteY0" fmla="*/ 293415 h 307226"/>
                  <a:gd name="connsiteX1" fmla="*/ 81326 w 81483"/>
                  <a:gd name="connsiteY1" fmla="*/ 5855 h 307226"/>
                  <a:gd name="connsiteX2" fmla="*/ 73611 w 81483"/>
                  <a:gd name="connsiteY2" fmla="*/ 3950 h 307226"/>
                  <a:gd name="connsiteX3" fmla="*/ 19509 w 81483"/>
                  <a:gd name="connsiteY3" fmla="*/ 151302 h 307226"/>
                  <a:gd name="connsiteX4" fmla="*/ 17699 w 81483"/>
                  <a:gd name="connsiteY4" fmla="*/ 307226 h 307226"/>
                  <a:gd name="connsiteX5" fmla="*/ 28938 w 81483"/>
                  <a:gd name="connsiteY5" fmla="*/ 293415 h 3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83" h="307226">
                    <a:moveTo>
                      <a:pt x="28938" y="293415"/>
                    </a:moveTo>
                    <a:lnTo>
                      <a:pt x="81326" y="5855"/>
                    </a:lnTo>
                    <a:cubicBezTo>
                      <a:pt x="82469" y="-813"/>
                      <a:pt x="77135" y="-2241"/>
                      <a:pt x="73611" y="3950"/>
                    </a:cubicBezTo>
                    <a:cubicBezTo>
                      <a:pt x="60943" y="26524"/>
                      <a:pt x="39416" y="72435"/>
                      <a:pt x="19509" y="151302"/>
                    </a:cubicBezTo>
                    <a:cubicBezTo>
                      <a:pt x="-9066" y="262935"/>
                      <a:pt x="-3256" y="306845"/>
                      <a:pt x="17699" y="307226"/>
                    </a:cubicBezTo>
                    <a:cubicBezTo>
                      <a:pt x="22271" y="307321"/>
                      <a:pt x="27605" y="300654"/>
                      <a:pt x="28938" y="293415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1006"/>
              <p:cNvSpPr/>
              <p:nvPr/>
            </p:nvSpPr>
            <p:spPr>
              <a:xfrm>
                <a:off x="6711695" y="2010495"/>
                <a:ext cx="207584" cy="194768"/>
              </a:xfrm>
              <a:custGeom>
                <a:avLst/>
                <a:gdLst>
                  <a:gd name="connsiteX0" fmla="*/ 196787 w 207584"/>
                  <a:gd name="connsiteY0" fmla="*/ 2708 h 194768"/>
                  <a:gd name="connsiteX1" fmla="*/ 3429 w 207584"/>
                  <a:gd name="connsiteY1" fmla="*/ 182540 h 194768"/>
                  <a:gd name="connsiteX2" fmla="*/ 3429 w 207584"/>
                  <a:gd name="connsiteY2" fmla="*/ 194732 h 194768"/>
                  <a:gd name="connsiteX3" fmla="*/ 105918 w 207584"/>
                  <a:gd name="connsiteY3" fmla="*/ 140059 h 194768"/>
                  <a:gd name="connsiteX4" fmla="*/ 207455 w 207584"/>
                  <a:gd name="connsiteY4" fmla="*/ 6042 h 194768"/>
                  <a:gd name="connsiteX5" fmla="*/ 196787 w 207584"/>
                  <a:gd name="connsiteY5" fmla="*/ 2708 h 19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84" h="194768">
                    <a:moveTo>
                      <a:pt x="196787" y="2708"/>
                    </a:moveTo>
                    <a:lnTo>
                      <a:pt x="3429" y="182540"/>
                    </a:lnTo>
                    <a:cubicBezTo>
                      <a:pt x="-1047" y="186731"/>
                      <a:pt x="-1238" y="195399"/>
                      <a:pt x="3429" y="194732"/>
                    </a:cubicBezTo>
                    <a:cubicBezTo>
                      <a:pt x="19717" y="192446"/>
                      <a:pt x="52197" y="181873"/>
                      <a:pt x="105918" y="140059"/>
                    </a:cubicBezTo>
                    <a:cubicBezTo>
                      <a:pt x="182118" y="80813"/>
                      <a:pt x="209741" y="35284"/>
                      <a:pt x="207455" y="6042"/>
                    </a:cubicBezTo>
                    <a:cubicBezTo>
                      <a:pt x="206597" y="-721"/>
                      <a:pt x="201645" y="-1769"/>
                      <a:pt x="196787" y="2708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1007"/>
              <p:cNvSpPr/>
              <p:nvPr/>
            </p:nvSpPr>
            <p:spPr>
              <a:xfrm>
                <a:off x="6951852" y="1966434"/>
                <a:ext cx="151427" cy="145281"/>
              </a:xfrm>
              <a:custGeom>
                <a:avLst/>
                <a:gdLst>
                  <a:gd name="connsiteX0" fmla="*/ 2445 w 151427"/>
                  <a:gd name="connsiteY0" fmla="*/ 37054 h 145281"/>
                  <a:gd name="connsiteX1" fmla="*/ 143415 w 151427"/>
                  <a:gd name="connsiteY1" fmla="*/ 144782 h 145281"/>
                  <a:gd name="connsiteX2" fmla="*/ 151321 w 151427"/>
                  <a:gd name="connsiteY2" fmla="*/ 134495 h 145281"/>
                  <a:gd name="connsiteX3" fmla="*/ 103029 w 151427"/>
                  <a:gd name="connsiteY3" fmla="*/ 41912 h 145281"/>
                  <a:gd name="connsiteX4" fmla="*/ 3302 w 151427"/>
                  <a:gd name="connsiteY4" fmla="*/ 19909 h 145281"/>
                  <a:gd name="connsiteX5" fmla="*/ 2445 w 151427"/>
                  <a:gd name="connsiteY5" fmla="*/ 37054 h 14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427" h="145281">
                    <a:moveTo>
                      <a:pt x="2445" y="37054"/>
                    </a:moveTo>
                    <a:lnTo>
                      <a:pt x="143415" y="144782"/>
                    </a:lnTo>
                    <a:cubicBezTo>
                      <a:pt x="146654" y="147258"/>
                      <a:pt x="152273" y="140019"/>
                      <a:pt x="151321" y="134495"/>
                    </a:cubicBezTo>
                    <a:cubicBezTo>
                      <a:pt x="144393" y="99656"/>
                      <a:pt x="127635" y="67529"/>
                      <a:pt x="103029" y="41912"/>
                    </a:cubicBezTo>
                    <a:cubicBezTo>
                      <a:pt x="55404" y="-10571"/>
                      <a:pt x="21876" y="-8761"/>
                      <a:pt x="3302" y="19909"/>
                    </a:cubicBezTo>
                    <a:cubicBezTo>
                      <a:pt x="-794" y="26195"/>
                      <a:pt x="-1079" y="34292"/>
                      <a:pt x="2445" y="370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443" name="KSO_Shape"/>
          <p:cNvSpPr/>
          <p:nvPr/>
        </p:nvSpPr>
        <p:spPr>
          <a:xfrm>
            <a:off x="557448" y="2663140"/>
            <a:ext cx="1106867" cy="57702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C2F0D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444" name="KSO_Shape"/>
          <p:cNvSpPr/>
          <p:nvPr/>
        </p:nvSpPr>
        <p:spPr>
          <a:xfrm>
            <a:off x="1817262" y="1696417"/>
            <a:ext cx="1747415" cy="910947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947678" y="188686"/>
            <a:ext cx="3111749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5BD7A1"/>
                </a:solidFill>
                <a:latin typeface="Berlin Sans FB Demi" panose="020E0802020502020306" pitchFamily="34" charset="0"/>
              </a:rPr>
              <a:t>02</a:t>
            </a:r>
            <a:endParaRPr lang="zh-CN" altLang="en-US" sz="19900" dirty="0">
              <a:solidFill>
                <a:srgbClr val="5BD7A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427" name="文本框 426"/>
          <p:cNvSpPr txBox="1"/>
          <p:nvPr/>
        </p:nvSpPr>
        <p:spPr>
          <a:xfrm>
            <a:off x="4096790" y="3705531"/>
            <a:ext cx="4927856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1277859" y="4191499"/>
            <a:ext cx="4467928" cy="542763"/>
            <a:chOff x="911379" y="1672109"/>
            <a:chExt cx="4467928" cy="542763"/>
          </a:xfrm>
        </p:grpSpPr>
        <p:sp>
          <p:nvSpPr>
            <p:cNvPr id="43" name="平行四边形 42"/>
            <p:cNvSpPr/>
            <p:nvPr/>
          </p:nvSpPr>
          <p:spPr>
            <a:xfrm>
              <a:off x="911379" y="1672109"/>
              <a:ext cx="4467928" cy="542763"/>
            </a:xfrm>
            <a:prstGeom prst="parallelogram">
              <a:avLst/>
            </a:prstGeom>
            <a:solidFill>
              <a:srgbClr val="5BD7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1350558" y="1764447"/>
              <a:ext cx="361487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1  /  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2  /  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3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884759" y="0"/>
            <a:ext cx="83227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班级老师介绍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6459784" y="1024037"/>
            <a:ext cx="4794127" cy="4875696"/>
            <a:chOff x="5853311" y="830984"/>
            <a:chExt cx="5649376" cy="5745497"/>
          </a:xfrm>
        </p:grpSpPr>
        <p:sp>
          <p:nvSpPr>
            <p:cNvPr id="4" name="任意多边形: 形状 3"/>
            <p:cNvSpPr/>
            <p:nvPr/>
          </p:nvSpPr>
          <p:spPr>
            <a:xfrm>
              <a:off x="5853311" y="2826109"/>
              <a:ext cx="5649376" cy="3750371"/>
            </a:xfrm>
            <a:custGeom>
              <a:avLst/>
              <a:gdLst>
                <a:gd name="connsiteX0" fmla="*/ 2553607 w 7065268"/>
                <a:gd name="connsiteY0" fmla="*/ 0 h 4690319"/>
                <a:gd name="connsiteX1" fmla="*/ 3236255 w 7065268"/>
                <a:gd name="connsiteY1" fmla="*/ 556374 h 4690319"/>
                <a:gd name="connsiteX2" fmla="*/ 3236730 w 7065268"/>
                <a:gd name="connsiteY2" fmla="*/ 561088 h 4690319"/>
                <a:gd name="connsiteX3" fmla="*/ 3258269 w 7065268"/>
                <a:gd name="connsiteY3" fmla="*/ 544982 h 4690319"/>
                <a:gd name="connsiteX4" fmla="*/ 3839641 w 7065268"/>
                <a:gd name="connsiteY4" fmla="*/ 367397 h 4690319"/>
                <a:gd name="connsiteX5" fmla="*/ 4797745 w 7065268"/>
                <a:gd name="connsiteY5" fmla="*/ 1002471 h 4690319"/>
                <a:gd name="connsiteX6" fmla="*/ 4815281 w 7065268"/>
                <a:gd name="connsiteY6" fmla="*/ 1058963 h 4690319"/>
                <a:gd name="connsiteX7" fmla="*/ 4848972 w 7065268"/>
                <a:gd name="connsiteY7" fmla="*/ 1038495 h 4690319"/>
                <a:gd name="connsiteX8" fmla="*/ 5564383 w 7065268"/>
                <a:gd name="connsiteY8" fmla="*/ 857346 h 4690319"/>
                <a:gd name="connsiteX9" fmla="*/ 7065268 w 7065268"/>
                <a:gd name="connsiteY9" fmla="*/ 2358231 h 4690319"/>
                <a:gd name="connsiteX10" fmla="*/ 5564383 w 7065268"/>
                <a:gd name="connsiteY10" fmla="*/ 3859116 h 4690319"/>
                <a:gd name="connsiteX11" fmla="*/ 5211835 w 7065268"/>
                <a:gd name="connsiteY11" fmla="*/ 3817478 h 4690319"/>
                <a:gd name="connsiteX12" fmla="*/ 5053217 w 7065268"/>
                <a:gd name="connsiteY12" fmla="*/ 3769388 h 4690319"/>
                <a:gd name="connsiteX13" fmla="*/ 4983381 w 7065268"/>
                <a:gd name="connsiteY13" fmla="*/ 3854029 h 4690319"/>
                <a:gd name="connsiteX14" fmla="*/ 4438889 w 7065268"/>
                <a:gd name="connsiteY14" fmla="*/ 4079565 h 4690319"/>
                <a:gd name="connsiteX15" fmla="*/ 4055602 w 7065268"/>
                <a:gd name="connsiteY15" fmla="*/ 3977545 h 4690319"/>
                <a:gd name="connsiteX16" fmla="*/ 4045226 w 7065268"/>
                <a:gd name="connsiteY16" fmla="*/ 3970354 h 4690319"/>
                <a:gd name="connsiteX17" fmla="*/ 3998302 w 7065268"/>
                <a:gd name="connsiteY17" fmla="*/ 4047592 h 4690319"/>
                <a:gd name="connsiteX18" fmla="*/ 2789478 w 7065268"/>
                <a:gd name="connsiteY18" fmla="*/ 4690319 h 4690319"/>
                <a:gd name="connsiteX19" fmla="*/ 1361303 w 7065268"/>
                <a:gd name="connsiteY19" fmla="*/ 3526323 h 4690319"/>
                <a:gd name="connsiteX20" fmla="*/ 1350007 w 7065268"/>
                <a:gd name="connsiteY20" fmla="*/ 3452308 h 4690319"/>
                <a:gd name="connsiteX21" fmla="*/ 1268346 w 7065268"/>
                <a:gd name="connsiteY21" fmla="*/ 3519684 h 4690319"/>
                <a:gd name="connsiteX22" fmla="*/ 928731 w 7065268"/>
                <a:gd name="connsiteY22" fmla="*/ 3623422 h 4690319"/>
                <a:gd name="connsiteX23" fmla="*/ 321311 w 7065268"/>
                <a:gd name="connsiteY23" fmla="*/ 3016002 h 4690319"/>
                <a:gd name="connsiteX24" fmla="*/ 425049 w 7065268"/>
                <a:gd name="connsiteY24" fmla="*/ 2676388 h 4690319"/>
                <a:gd name="connsiteX25" fmla="*/ 454727 w 7065268"/>
                <a:gd name="connsiteY25" fmla="*/ 2640418 h 4690319"/>
                <a:gd name="connsiteX26" fmla="*/ 367528 w 7065268"/>
                <a:gd name="connsiteY26" fmla="*/ 2561167 h 4690319"/>
                <a:gd name="connsiteX27" fmla="*/ 0 w 7065268"/>
                <a:gd name="connsiteY27" fmla="*/ 1673877 h 4690319"/>
                <a:gd name="connsiteX28" fmla="*/ 1254817 w 7065268"/>
                <a:gd name="connsiteY28" fmla="*/ 419060 h 4690319"/>
                <a:gd name="connsiteX29" fmla="*/ 1852937 w 7065268"/>
                <a:gd name="connsiteY29" fmla="*/ 570510 h 4690319"/>
                <a:gd name="connsiteX30" fmla="*/ 1868552 w 7065268"/>
                <a:gd name="connsiteY30" fmla="*/ 580255 h 4690319"/>
                <a:gd name="connsiteX31" fmla="*/ 1870960 w 7065268"/>
                <a:gd name="connsiteY31" fmla="*/ 556374 h 4690319"/>
                <a:gd name="connsiteX32" fmla="*/ 2553607 w 7065268"/>
                <a:gd name="connsiteY32" fmla="*/ 0 h 469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65268" h="4690319">
                  <a:moveTo>
                    <a:pt x="2553607" y="0"/>
                  </a:moveTo>
                  <a:cubicBezTo>
                    <a:pt x="2890337" y="0"/>
                    <a:pt x="3171280" y="238852"/>
                    <a:pt x="3236255" y="556374"/>
                  </a:cubicBezTo>
                  <a:lnTo>
                    <a:pt x="3236730" y="561088"/>
                  </a:lnTo>
                  <a:lnTo>
                    <a:pt x="3258269" y="544982"/>
                  </a:lnTo>
                  <a:cubicBezTo>
                    <a:pt x="3424225" y="432864"/>
                    <a:pt x="3624288" y="367397"/>
                    <a:pt x="3839641" y="367397"/>
                  </a:cubicBezTo>
                  <a:cubicBezTo>
                    <a:pt x="4270348" y="367397"/>
                    <a:pt x="4639892" y="629265"/>
                    <a:pt x="4797745" y="1002471"/>
                  </a:cubicBezTo>
                  <a:lnTo>
                    <a:pt x="4815281" y="1058963"/>
                  </a:lnTo>
                  <a:lnTo>
                    <a:pt x="4848972" y="1038495"/>
                  </a:lnTo>
                  <a:cubicBezTo>
                    <a:pt x="5061638" y="922968"/>
                    <a:pt x="5305347" y="857346"/>
                    <a:pt x="5564383" y="857346"/>
                  </a:cubicBezTo>
                  <a:cubicBezTo>
                    <a:pt x="6393299" y="857346"/>
                    <a:pt x="7065268" y="1529315"/>
                    <a:pt x="7065268" y="2358231"/>
                  </a:cubicBezTo>
                  <a:cubicBezTo>
                    <a:pt x="7065268" y="3187147"/>
                    <a:pt x="6393299" y="3859116"/>
                    <a:pt x="5564383" y="3859116"/>
                  </a:cubicBezTo>
                  <a:cubicBezTo>
                    <a:pt x="5442960" y="3859116"/>
                    <a:pt x="5324904" y="3844697"/>
                    <a:pt x="5211835" y="3817478"/>
                  </a:cubicBezTo>
                  <a:lnTo>
                    <a:pt x="5053217" y="3769388"/>
                  </a:lnTo>
                  <a:lnTo>
                    <a:pt x="4983381" y="3854029"/>
                  </a:lnTo>
                  <a:cubicBezTo>
                    <a:pt x="4844034" y="3993377"/>
                    <a:pt x="4651527" y="4079565"/>
                    <a:pt x="4438889" y="4079565"/>
                  </a:cubicBezTo>
                  <a:cubicBezTo>
                    <a:pt x="4299346" y="4079565"/>
                    <a:pt x="4168472" y="4042447"/>
                    <a:pt x="4055602" y="3977545"/>
                  </a:cubicBezTo>
                  <a:lnTo>
                    <a:pt x="4045226" y="3970354"/>
                  </a:lnTo>
                  <a:lnTo>
                    <a:pt x="3998302" y="4047592"/>
                  </a:lnTo>
                  <a:cubicBezTo>
                    <a:pt x="3736326" y="4435368"/>
                    <a:pt x="3292676" y="4690319"/>
                    <a:pt x="2789478" y="4690319"/>
                  </a:cubicBezTo>
                  <a:cubicBezTo>
                    <a:pt x="2085002" y="4690319"/>
                    <a:pt x="1497237" y="4190614"/>
                    <a:pt x="1361303" y="3526323"/>
                  </a:cubicBezTo>
                  <a:lnTo>
                    <a:pt x="1350007" y="3452308"/>
                  </a:lnTo>
                  <a:lnTo>
                    <a:pt x="1268346" y="3519684"/>
                  </a:lnTo>
                  <a:cubicBezTo>
                    <a:pt x="1171401" y="3585179"/>
                    <a:pt x="1054532" y="3623422"/>
                    <a:pt x="928731" y="3623422"/>
                  </a:cubicBezTo>
                  <a:cubicBezTo>
                    <a:pt x="593262" y="3623422"/>
                    <a:pt x="321311" y="3351471"/>
                    <a:pt x="321311" y="3016002"/>
                  </a:cubicBezTo>
                  <a:cubicBezTo>
                    <a:pt x="321311" y="2890201"/>
                    <a:pt x="359554" y="2773333"/>
                    <a:pt x="425049" y="2676388"/>
                  </a:cubicBezTo>
                  <a:lnTo>
                    <a:pt x="454727" y="2640418"/>
                  </a:lnTo>
                  <a:lnTo>
                    <a:pt x="367528" y="2561167"/>
                  </a:lnTo>
                  <a:cubicBezTo>
                    <a:pt x="140450" y="2334089"/>
                    <a:pt x="0" y="2020385"/>
                    <a:pt x="0" y="1673877"/>
                  </a:cubicBezTo>
                  <a:cubicBezTo>
                    <a:pt x="0" y="980862"/>
                    <a:pt x="561801" y="419060"/>
                    <a:pt x="1254817" y="419060"/>
                  </a:cubicBezTo>
                  <a:cubicBezTo>
                    <a:pt x="1471385" y="419060"/>
                    <a:pt x="1675138" y="473924"/>
                    <a:pt x="1852937" y="570510"/>
                  </a:cubicBezTo>
                  <a:lnTo>
                    <a:pt x="1868552" y="580255"/>
                  </a:lnTo>
                  <a:lnTo>
                    <a:pt x="1870960" y="556374"/>
                  </a:lnTo>
                  <a:cubicBezTo>
                    <a:pt x="1935934" y="238852"/>
                    <a:pt x="2216877" y="0"/>
                    <a:pt x="2553607" y="0"/>
                  </a:cubicBezTo>
                  <a:close/>
                </a:path>
              </a:pathLst>
            </a:custGeom>
            <a:gradFill>
              <a:gsLst>
                <a:gs pos="0">
                  <a:srgbClr val="269E6B"/>
                </a:gs>
                <a:gs pos="100000">
                  <a:srgbClr val="5BD7A1"/>
                </a:gs>
              </a:gsLst>
              <a:lin ang="16200000" scaled="1"/>
            </a:gradFill>
            <a:ln w="1270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1" cstate="screen"/>
            <a:srcRect/>
            <a:stretch>
              <a:fillRect/>
            </a:stretch>
          </p:blipFill>
          <p:spPr>
            <a:xfrm>
              <a:off x="7051202" y="2826110"/>
              <a:ext cx="3508367" cy="3750371"/>
            </a:xfrm>
            <a:custGeom>
              <a:avLst/>
              <a:gdLst>
                <a:gd name="connsiteX0" fmla="*/ 843969 w 3508367"/>
                <a:gd name="connsiteY0" fmla="*/ 0 h 3750371"/>
                <a:gd name="connsiteX1" fmla="*/ 1389813 w 3508367"/>
                <a:gd name="connsiteY1" fmla="*/ 444876 h 3750371"/>
                <a:gd name="connsiteX2" fmla="*/ 1390193 w 3508367"/>
                <a:gd name="connsiteY2" fmla="*/ 448645 h 3750371"/>
                <a:gd name="connsiteX3" fmla="*/ 1407415 w 3508367"/>
                <a:gd name="connsiteY3" fmla="*/ 435767 h 3750371"/>
                <a:gd name="connsiteX4" fmla="*/ 1872279 w 3508367"/>
                <a:gd name="connsiteY4" fmla="*/ 293770 h 3750371"/>
                <a:gd name="connsiteX5" fmla="*/ 2638378 w 3508367"/>
                <a:gd name="connsiteY5" fmla="*/ 801574 h 3750371"/>
                <a:gd name="connsiteX6" fmla="*/ 2652399 w 3508367"/>
                <a:gd name="connsiteY6" fmla="*/ 846745 h 3750371"/>
                <a:gd name="connsiteX7" fmla="*/ 2679338 w 3508367"/>
                <a:gd name="connsiteY7" fmla="*/ 830379 h 3750371"/>
                <a:gd name="connsiteX8" fmla="*/ 3251380 w 3508367"/>
                <a:gd name="connsiteY8" fmla="*/ 685533 h 3750371"/>
                <a:gd name="connsiteX9" fmla="*/ 3493243 w 3508367"/>
                <a:gd name="connsiteY9" fmla="*/ 709915 h 3750371"/>
                <a:gd name="connsiteX10" fmla="*/ 3508367 w 3508367"/>
                <a:gd name="connsiteY10" fmla="*/ 713804 h 3750371"/>
                <a:gd name="connsiteX11" fmla="*/ 3508367 w 3508367"/>
                <a:gd name="connsiteY11" fmla="*/ 3057473 h 3750371"/>
                <a:gd name="connsiteX12" fmla="*/ 3493243 w 3508367"/>
                <a:gd name="connsiteY12" fmla="*/ 3061361 h 3750371"/>
                <a:gd name="connsiteX13" fmla="*/ 3251380 w 3508367"/>
                <a:gd name="connsiteY13" fmla="*/ 3085743 h 3750371"/>
                <a:gd name="connsiteX14" fmla="*/ 2969483 w 3508367"/>
                <a:gd name="connsiteY14" fmla="*/ 3052449 h 3750371"/>
                <a:gd name="connsiteX15" fmla="*/ 2842652 w 3508367"/>
                <a:gd name="connsiteY15" fmla="*/ 3013996 h 3750371"/>
                <a:gd name="connsiteX16" fmla="*/ 2786812 w 3508367"/>
                <a:gd name="connsiteY16" fmla="*/ 3081675 h 3750371"/>
                <a:gd name="connsiteX17" fmla="*/ 2351437 w 3508367"/>
                <a:gd name="connsiteY17" fmla="*/ 3262013 h 3750371"/>
                <a:gd name="connsiteX18" fmla="*/ 2044961 w 3508367"/>
                <a:gd name="connsiteY18" fmla="*/ 3180438 h 3750371"/>
                <a:gd name="connsiteX19" fmla="*/ 2036665 w 3508367"/>
                <a:gd name="connsiteY19" fmla="*/ 3174688 h 3750371"/>
                <a:gd name="connsiteX20" fmla="*/ 1999144 w 3508367"/>
                <a:gd name="connsiteY20" fmla="*/ 3236448 h 3750371"/>
                <a:gd name="connsiteX21" fmla="*/ 1032571 w 3508367"/>
                <a:gd name="connsiteY21" fmla="*/ 3750371 h 3750371"/>
                <a:gd name="connsiteX22" fmla="*/ 35678 w 3508367"/>
                <a:gd name="connsiteY22" fmla="*/ 3189154 h 3750371"/>
                <a:gd name="connsiteX23" fmla="*/ 0 w 3508367"/>
                <a:gd name="connsiteY23" fmla="*/ 3124406 h 3750371"/>
                <a:gd name="connsiteX24" fmla="*/ 0 w 3508367"/>
                <a:gd name="connsiteY24" fmla="*/ 355913 h 3750371"/>
                <a:gd name="connsiteX25" fmla="*/ 56212 w 3508367"/>
                <a:gd name="connsiteY25" fmla="*/ 366668 h 3750371"/>
                <a:gd name="connsiteX26" fmla="*/ 283714 w 3508367"/>
                <a:gd name="connsiteY26" fmla="*/ 456179 h 3750371"/>
                <a:gd name="connsiteX27" fmla="*/ 296200 w 3508367"/>
                <a:gd name="connsiteY27" fmla="*/ 463971 h 3750371"/>
                <a:gd name="connsiteX28" fmla="*/ 298126 w 3508367"/>
                <a:gd name="connsiteY28" fmla="*/ 444876 h 3750371"/>
                <a:gd name="connsiteX29" fmla="*/ 843969 w 3508367"/>
                <a:gd name="connsiteY29" fmla="*/ 0 h 375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8367" h="3750371">
                  <a:moveTo>
                    <a:pt x="843969" y="0"/>
                  </a:moveTo>
                  <a:cubicBezTo>
                    <a:pt x="1113218" y="0"/>
                    <a:pt x="1337859" y="190986"/>
                    <a:pt x="1389813" y="444876"/>
                  </a:cubicBezTo>
                  <a:lnTo>
                    <a:pt x="1390193" y="448645"/>
                  </a:lnTo>
                  <a:lnTo>
                    <a:pt x="1407415" y="435767"/>
                  </a:lnTo>
                  <a:cubicBezTo>
                    <a:pt x="1540113" y="346117"/>
                    <a:pt x="1700084" y="293770"/>
                    <a:pt x="1872279" y="293770"/>
                  </a:cubicBezTo>
                  <a:cubicBezTo>
                    <a:pt x="2216672" y="293770"/>
                    <a:pt x="2512158" y="503159"/>
                    <a:pt x="2638378" y="801574"/>
                  </a:cubicBezTo>
                  <a:lnTo>
                    <a:pt x="2652399" y="846745"/>
                  </a:lnTo>
                  <a:lnTo>
                    <a:pt x="2679338" y="830379"/>
                  </a:lnTo>
                  <a:cubicBezTo>
                    <a:pt x="2849386" y="738004"/>
                    <a:pt x="3044255" y="685533"/>
                    <a:pt x="3251380" y="685533"/>
                  </a:cubicBezTo>
                  <a:cubicBezTo>
                    <a:pt x="3334230" y="685533"/>
                    <a:pt x="3415119" y="693929"/>
                    <a:pt x="3493243" y="709915"/>
                  </a:cubicBezTo>
                  <a:lnTo>
                    <a:pt x="3508367" y="713804"/>
                  </a:lnTo>
                  <a:lnTo>
                    <a:pt x="3508367" y="3057473"/>
                  </a:lnTo>
                  <a:lnTo>
                    <a:pt x="3493243" y="3061361"/>
                  </a:lnTo>
                  <a:cubicBezTo>
                    <a:pt x="3415119" y="3077348"/>
                    <a:pt x="3334230" y="3085743"/>
                    <a:pt x="3251380" y="3085743"/>
                  </a:cubicBezTo>
                  <a:cubicBezTo>
                    <a:pt x="3154290" y="3085743"/>
                    <a:pt x="3059893" y="3074213"/>
                    <a:pt x="2969483" y="3052449"/>
                  </a:cubicBezTo>
                  <a:lnTo>
                    <a:pt x="2842652" y="3013996"/>
                  </a:lnTo>
                  <a:lnTo>
                    <a:pt x="2786812" y="3081675"/>
                  </a:lnTo>
                  <a:cubicBezTo>
                    <a:pt x="2675390" y="3193098"/>
                    <a:pt x="2521462" y="3262013"/>
                    <a:pt x="2351437" y="3262013"/>
                  </a:cubicBezTo>
                  <a:cubicBezTo>
                    <a:pt x="2239858" y="3262013"/>
                    <a:pt x="2135212" y="3232334"/>
                    <a:pt x="2044961" y="3180438"/>
                  </a:cubicBezTo>
                  <a:lnTo>
                    <a:pt x="2036665" y="3174688"/>
                  </a:lnTo>
                  <a:lnTo>
                    <a:pt x="1999144" y="3236448"/>
                  </a:lnTo>
                  <a:cubicBezTo>
                    <a:pt x="1789669" y="3546513"/>
                    <a:pt x="1434927" y="3750371"/>
                    <a:pt x="1032571" y="3750371"/>
                  </a:cubicBezTo>
                  <a:cubicBezTo>
                    <a:pt x="610098" y="3750371"/>
                    <a:pt x="240118" y="3525617"/>
                    <a:pt x="35678" y="3189154"/>
                  </a:cubicBezTo>
                  <a:lnTo>
                    <a:pt x="0" y="3124406"/>
                  </a:lnTo>
                  <a:lnTo>
                    <a:pt x="0" y="355913"/>
                  </a:lnTo>
                  <a:lnTo>
                    <a:pt x="56212" y="366668"/>
                  </a:lnTo>
                  <a:cubicBezTo>
                    <a:pt x="136359" y="387289"/>
                    <a:pt x="212631" y="417564"/>
                    <a:pt x="283714" y="456179"/>
                  </a:cubicBezTo>
                  <a:lnTo>
                    <a:pt x="296200" y="463971"/>
                  </a:lnTo>
                  <a:lnTo>
                    <a:pt x="298126" y="444876"/>
                  </a:lnTo>
                  <a:cubicBezTo>
                    <a:pt x="350079" y="190986"/>
                    <a:pt x="574720" y="0"/>
                    <a:pt x="843969" y="0"/>
                  </a:cubicBezTo>
                  <a:close/>
                </a:path>
              </a:pathLst>
            </a:custGeom>
          </p:spPr>
        </p:pic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2"/>
            <a:srcRect b="52920"/>
            <a:stretch>
              <a:fillRect/>
            </a:stretch>
          </p:blipFill>
          <p:spPr>
            <a:xfrm>
              <a:off x="7051202" y="881894"/>
              <a:ext cx="3508367" cy="2790961"/>
            </a:xfrm>
            <a:custGeom>
              <a:avLst/>
              <a:gdLst>
                <a:gd name="connsiteX0" fmla="*/ 0 w 3508367"/>
                <a:gd name="connsiteY0" fmla="*/ 0 h 2790961"/>
                <a:gd name="connsiteX1" fmla="*/ 3508367 w 3508367"/>
                <a:gd name="connsiteY1" fmla="*/ 0 h 2790961"/>
                <a:gd name="connsiteX2" fmla="*/ 3508367 w 3508367"/>
                <a:gd name="connsiteY2" fmla="*/ 2658020 h 2790961"/>
                <a:gd name="connsiteX3" fmla="*/ 3493243 w 3508367"/>
                <a:gd name="connsiteY3" fmla="*/ 2654131 h 2790961"/>
                <a:gd name="connsiteX4" fmla="*/ 3251380 w 3508367"/>
                <a:gd name="connsiteY4" fmla="*/ 2629749 h 2790961"/>
                <a:gd name="connsiteX5" fmla="*/ 2679338 w 3508367"/>
                <a:gd name="connsiteY5" fmla="*/ 2774595 h 2790961"/>
                <a:gd name="connsiteX6" fmla="*/ 2652399 w 3508367"/>
                <a:gd name="connsiteY6" fmla="*/ 2790961 h 2790961"/>
                <a:gd name="connsiteX7" fmla="*/ 2638378 w 3508367"/>
                <a:gd name="connsiteY7" fmla="*/ 2745790 h 2790961"/>
                <a:gd name="connsiteX8" fmla="*/ 1872279 w 3508367"/>
                <a:gd name="connsiteY8" fmla="*/ 2237986 h 2790961"/>
                <a:gd name="connsiteX9" fmla="*/ 1407415 w 3508367"/>
                <a:gd name="connsiteY9" fmla="*/ 2379983 h 2790961"/>
                <a:gd name="connsiteX10" fmla="*/ 1390193 w 3508367"/>
                <a:gd name="connsiteY10" fmla="*/ 2392861 h 2790961"/>
                <a:gd name="connsiteX11" fmla="*/ 1389813 w 3508367"/>
                <a:gd name="connsiteY11" fmla="*/ 2389092 h 2790961"/>
                <a:gd name="connsiteX12" fmla="*/ 843969 w 3508367"/>
                <a:gd name="connsiteY12" fmla="*/ 1944216 h 2790961"/>
                <a:gd name="connsiteX13" fmla="*/ 298126 w 3508367"/>
                <a:gd name="connsiteY13" fmla="*/ 2389092 h 2790961"/>
                <a:gd name="connsiteX14" fmla="*/ 296200 w 3508367"/>
                <a:gd name="connsiteY14" fmla="*/ 2408187 h 2790961"/>
                <a:gd name="connsiteX15" fmla="*/ 283714 w 3508367"/>
                <a:gd name="connsiteY15" fmla="*/ 2400395 h 2790961"/>
                <a:gd name="connsiteX16" fmla="*/ 56212 w 3508367"/>
                <a:gd name="connsiteY16" fmla="*/ 2310884 h 2790961"/>
                <a:gd name="connsiteX17" fmla="*/ 0 w 3508367"/>
                <a:gd name="connsiteY17" fmla="*/ 2300129 h 2790961"/>
                <a:gd name="connsiteX18" fmla="*/ 0 w 3508367"/>
                <a:gd name="connsiteY18" fmla="*/ 0 h 279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08367" h="2790961">
                  <a:moveTo>
                    <a:pt x="0" y="0"/>
                  </a:moveTo>
                  <a:lnTo>
                    <a:pt x="3508367" y="0"/>
                  </a:lnTo>
                  <a:lnTo>
                    <a:pt x="3508367" y="2658020"/>
                  </a:lnTo>
                  <a:lnTo>
                    <a:pt x="3493243" y="2654131"/>
                  </a:lnTo>
                  <a:cubicBezTo>
                    <a:pt x="3415119" y="2638145"/>
                    <a:pt x="3334230" y="2629749"/>
                    <a:pt x="3251380" y="2629749"/>
                  </a:cubicBezTo>
                  <a:cubicBezTo>
                    <a:pt x="3044255" y="2629749"/>
                    <a:pt x="2849386" y="2682220"/>
                    <a:pt x="2679338" y="2774595"/>
                  </a:cubicBezTo>
                  <a:lnTo>
                    <a:pt x="2652399" y="2790961"/>
                  </a:lnTo>
                  <a:lnTo>
                    <a:pt x="2638378" y="2745790"/>
                  </a:lnTo>
                  <a:cubicBezTo>
                    <a:pt x="2512158" y="2447375"/>
                    <a:pt x="2216672" y="2237986"/>
                    <a:pt x="1872279" y="2237986"/>
                  </a:cubicBezTo>
                  <a:cubicBezTo>
                    <a:pt x="1700084" y="2237986"/>
                    <a:pt x="1540113" y="2290333"/>
                    <a:pt x="1407415" y="2379983"/>
                  </a:cubicBezTo>
                  <a:lnTo>
                    <a:pt x="1390193" y="2392861"/>
                  </a:lnTo>
                  <a:lnTo>
                    <a:pt x="1389813" y="2389092"/>
                  </a:lnTo>
                  <a:cubicBezTo>
                    <a:pt x="1337859" y="2135202"/>
                    <a:pt x="1113218" y="1944216"/>
                    <a:pt x="843969" y="1944216"/>
                  </a:cubicBezTo>
                  <a:cubicBezTo>
                    <a:pt x="574720" y="1944216"/>
                    <a:pt x="350079" y="2135202"/>
                    <a:pt x="298126" y="2389092"/>
                  </a:cubicBezTo>
                  <a:lnTo>
                    <a:pt x="296200" y="2408187"/>
                  </a:lnTo>
                  <a:lnTo>
                    <a:pt x="283714" y="2400395"/>
                  </a:lnTo>
                  <a:cubicBezTo>
                    <a:pt x="212631" y="2361780"/>
                    <a:pt x="136359" y="2331505"/>
                    <a:pt x="56212" y="2310884"/>
                  </a:cubicBezTo>
                  <a:lnTo>
                    <a:pt x="0" y="2300129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23" name="图片 22"/>
            <p:cNvPicPr>
              <a:picLocks noChangeAspect="1"/>
            </p:cNvPicPr>
            <p:nvPr/>
          </p:nvPicPr>
          <p:blipFill rotWithShape="1">
            <a:blip r:embed="rId3" cstate="screen"/>
            <a:srcRect/>
            <a:stretch>
              <a:fillRect/>
            </a:stretch>
          </p:blipFill>
          <p:spPr>
            <a:xfrm>
              <a:off x="7039300" y="830984"/>
              <a:ext cx="3508367" cy="4325330"/>
            </a:xfrm>
            <a:prstGeom prst="rect">
              <a:avLst/>
            </a:prstGeom>
          </p:spPr>
        </p:pic>
      </p:grpSp>
      <p:sp>
        <p:nvSpPr>
          <p:cNvPr id="31" name="KSO_Shape"/>
          <p:cNvSpPr/>
          <p:nvPr/>
        </p:nvSpPr>
        <p:spPr>
          <a:xfrm>
            <a:off x="5951815" y="1685270"/>
            <a:ext cx="1801442" cy="93911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283505" y="1893685"/>
            <a:ext cx="25316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gradFill flip="none" rotWithShape="1"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  <a:tileRect/>
                </a:gradFill>
                <a:latin typeface="+mn-ea"/>
                <a:ea typeface="+mn-ea"/>
              </a:rPr>
              <a:t>单击此处添加标题文本</a:t>
            </a:r>
            <a:endParaRPr lang="zh-CN" altLang="en-US" b="1" dirty="0">
              <a:gradFill flip="none" rotWithShape="1">
                <a:gsLst>
                  <a:gs pos="0">
                    <a:srgbClr val="269E6B"/>
                  </a:gs>
                  <a:gs pos="100000">
                    <a:srgbClr val="5BD7A1"/>
                  </a:gs>
                </a:gsLst>
                <a:lin ang="16200000" scaled="1"/>
                <a:tileRect/>
              </a:gradFill>
              <a:latin typeface="+mn-ea"/>
              <a:ea typeface="+mn-ea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459784" y="2117090"/>
            <a:ext cx="8972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+mn-ea"/>
                <a:ea typeface="+mn-ea"/>
              </a:rPr>
              <a:t>张老师</a:t>
            </a:r>
            <a:endParaRPr lang="zh-CN" altLang="en-US" b="1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992201" y="4890748"/>
            <a:ext cx="44679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269147" y="2263017"/>
            <a:ext cx="4682668" cy="16796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  <a:endParaRPr lang="zh-CN" altLang="en-US" sz="1400" dirty="0"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1277859" y="4191499"/>
            <a:ext cx="4467928" cy="542763"/>
            <a:chOff x="911379" y="1672109"/>
            <a:chExt cx="4467928" cy="542763"/>
          </a:xfrm>
        </p:grpSpPr>
        <p:sp>
          <p:nvSpPr>
            <p:cNvPr id="43" name="平行四边形 42"/>
            <p:cNvSpPr/>
            <p:nvPr/>
          </p:nvSpPr>
          <p:spPr>
            <a:xfrm>
              <a:off x="911379" y="1672109"/>
              <a:ext cx="4467928" cy="542763"/>
            </a:xfrm>
            <a:prstGeom prst="parallelogram">
              <a:avLst/>
            </a:prstGeom>
            <a:solidFill>
              <a:srgbClr val="5BD7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1350558" y="1764447"/>
              <a:ext cx="361487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1  /  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2  /  </a:t>
              </a:r>
              <a:r>
                <a:rPr lang="zh-CN" altLang="en-US" dirty="0">
                  <a:solidFill>
                    <a:schemeClr val="bg1"/>
                  </a:solidFill>
                  <a:latin typeface="+mn-ea"/>
                  <a:ea typeface="+mn-ea"/>
                </a:rPr>
                <a:t>关键词</a:t>
              </a:r>
              <a:r>
                <a:rPr lang="en-US" altLang="zh-CN" dirty="0">
                  <a:solidFill>
                    <a:schemeClr val="bg1"/>
                  </a:solidFill>
                  <a:latin typeface="+mn-ea"/>
                  <a:ea typeface="+mn-ea"/>
                </a:rPr>
                <a:t>3</a:t>
              </a:r>
              <a:endParaRPr lang="zh-CN" altLang="en-US" dirty="0">
                <a:solidFill>
                  <a:schemeClr val="bg1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884759" y="0"/>
            <a:ext cx="83227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Berlin Sans FB Demi" panose="020E0802020502020306" pitchFamily="34" charset="0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Berlin Sans FB Demi" panose="020E0802020502020306" pitchFamily="34" charset="0"/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3417262" y="298004"/>
            <a:ext cx="27903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dist">
              <a:buNone/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班级老师介绍</a:t>
            </a:r>
            <a:endParaRPr lang="zh-CN" altLang="en-US" sz="20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任意多边形: 形状 3"/>
          <p:cNvSpPr/>
          <p:nvPr/>
        </p:nvSpPr>
        <p:spPr>
          <a:xfrm>
            <a:off x="6459784" y="2717123"/>
            <a:ext cx="4794127" cy="3182609"/>
          </a:xfrm>
          <a:custGeom>
            <a:avLst/>
            <a:gdLst>
              <a:gd name="connsiteX0" fmla="*/ 2553607 w 7065268"/>
              <a:gd name="connsiteY0" fmla="*/ 0 h 4690319"/>
              <a:gd name="connsiteX1" fmla="*/ 3236255 w 7065268"/>
              <a:gd name="connsiteY1" fmla="*/ 556374 h 4690319"/>
              <a:gd name="connsiteX2" fmla="*/ 3236730 w 7065268"/>
              <a:gd name="connsiteY2" fmla="*/ 561088 h 4690319"/>
              <a:gd name="connsiteX3" fmla="*/ 3258269 w 7065268"/>
              <a:gd name="connsiteY3" fmla="*/ 544982 h 4690319"/>
              <a:gd name="connsiteX4" fmla="*/ 3839641 w 7065268"/>
              <a:gd name="connsiteY4" fmla="*/ 367397 h 4690319"/>
              <a:gd name="connsiteX5" fmla="*/ 4797745 w 7065268"/>
              <a:gd name="connsiteY5" fmla="*/ 1002471 h 4690319"/>
              <a:gd name="connsiteX6" fmla="*/ 4815281 w 7065268"/>
              <a:gd name="connsiteY6" fmla="*/ 1058963 h 4690319"/>
              <a:gd name="connsiteX7" fmla="*/ 4848972 w 7065268"/>
              <a:gd name="connsiteY7" fmla="*/ 1038495 h 4690319"/>
              <a:gd name="connsiteX8" fmla="*/ 5564383 w 7065268"/>
              <a:gd name="connsiteY8" fmla="*/ 857346 h 4690319"/>
              <a:gd name="connsiteX9" fmla="*/ 7065268 w 7065268"/>
              <a:gd name="connsiteY9" fmla="*/ 2358231 h 4690319"/>
              <a:gd name="connsiteX10" fmla="*/ 5564383 w 7065268"/>
              <a:gd name="connsiteY10" fmla="*/ 3859116 h 4690319"/>
              <a:gd name="connsiteX11" fmla="*/ 5211835 w 7065268"/>
              <a:gd name="connsiteY11" fmla="*/ 3817478 h 4690319"/>
              <a:gd name="connsiteX12" fmla="*/ 5053217 w 7065268"/>
              <a:gd name="connsiteY12" fmla="*/ 3769388 h 4690319"/>
              <a:gd name="connsiteX13" fmla="*/ 4983381 w 7065268"/>
              <a:gd name="connsiteY13" fmla="*/ 3854029 h 4690319"/>
              <a:gd name="connsiteX14" fmla="*/ 4438889 w 7065268"/>
              <a:gd name="connsiteY14" fmla="*/ 4079565 h 4690319"/>
              <a:gd name="connsiteX15" fmla="*/ 4055602 w 7065268"/>
              <a:gd name="connsiteY15" fmla="*/ 3977545 h 4690319"/>
              <a:gd name="connsiteX16" fmla="*/ 4045226 w 7065268"/>
              <a:gd name="connsiteY16" fmla="*/ 3970354 h 4690319"/>
              <a:gd name="connsiteX17" fmla="*/ 3998302 w 7065268"/>
              <a:gd name="connsiteY17" fmla="*/ 4047592 h 4690319"/>
              <a:gd name="connsiteX18" fmla="*/ 2789478 w 7065268"/>
              <a:gd name="connsiteY18" fmla="*/ 4690319 h 4690319"/>
              <a:gd name="connsiteX19" fmla="*/ 1361303 w 7065268"/>
              <a:gd name="connsiteY19" fmla="*/ 3526323 h 4690319"/>
              <a:gd name="connsiteX20" fmla="*/ 1350007 w 7065268"/>
              <a:gd name="connsiteY20" fmla="*/ 3452308 h 4690319"/>
              <a:gd name="connsiteX21" fmla="*/ 1268346 w 7065268"/>
              <a:gd name="connsiteY21" fmla="*/ 3519684 h 4690319"/>
              <a:gd name="connsiteX22" fmla="*/ 928731 w 7065268"/>
              <a:gd name="connsiteY22" fmla="*/ 3623422 h 4690319"/>
              <a:gd name="connsiteX23" fmla="*/ 321311 w 7065268"/>
              <a:gd name="connsiteY23" fmla="*/ 3016002 h 4690319"/>
              <a:gd name="connsiteX24" fmla="*/ 425049 w 7065268"/>
              <a:gd name="connsiteY24" fmla="*/ 2676388 h 4690319"/>
              <a:gd name="connsiteX25" fmla="*/ 454727 w 7065268"/>
              <a:gd name="connsiteY25" fmla="*/ 2640418 h 4690319"/>
              <a:gd name="connsiteX26" fmla="*/ 367528 w 7065268"/>
              <a:gd name="connsiteY26" fmla="*/ 2561167 h 4690319"/>
              <a:gd name="connsiteX27" fmla="*/ 0 w 7065268"/>
              <a:gd name="connsiteY27" fmla="*/ 1673877 h 4690319"/>
              <a:gd name="connsiteX28" fmla="*/ 1254817 w 7065268"/>
              <a:gd name="connsiteY28" fmla="*/ 419060 h 4690319"/>
              <a:gd name="connsiteX29" fmla="*/ 1852937 w 7065268"/>
              <a:gd name="connsiteY29" fmla="*/ 570510 h 4690319"/>
              <a:gd name="connsiteX30" fmla="*/ 1868552 w 7065268"/>
              <a:gd name="connsiteY30" fmla="*/ 580255 h 4690319"/>
              <a:gd name="connsiteX31" fmla="*/ 1870960 w 7065268"/>
              <a:gd name="connsiteY31" fmla="*/ 556374 h 4690319"/>
              <a:gd name="connsiteX32" fmla="*/ 2553607 w 7065268"/>
              <a:gd name="connsiteY32" fmla="*/ 0 h 469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65268" h="4690319">
                <a:moveTo>
                  <a:pt x="2553607" y="0"/>
                </a:moveTo>
                <a:cubicBezTo>
                  <a:pt x="2890337" y="0"/>
                  <a:pt x="3171280" y="238852"/>
                  <a:pt x="3236255" y="556374"/>
                </a:cubicBezTo>
                <a:lnTo>
                  <a:pt x="3236730" y="561088"/>
                </a:lnTo>
                <a:lnTo>
                  <a:pt x="3258269" y="544982"/>
                </a:lnTo>
                <a:cubicBezTo>
                  <a:pt x="3424225" y="432864"/>
                  <a:pt x="3624288" y="367397"/>
                  <a:pt x="3839641" y="367397"/>
                </a:cubicBezTo>
                <a:cubicBezTo>
                  <a:pt x="4270348" y="367397"/>
                  <a:pt x="4639892" y="629265"/>
                  <a:pt x="4797745" y="1002471"/>
                </a:cubicBezTo>
                <a:lnTo>
                  <a:pt x="4815281" y="1058963"/>
                </a:lnTo>
                <a:lnTo>
                  <a:pt x="4848972" y="1038495"/>
                </a:lnTo>
                <a:cubicBezTo>
                  <a:pt x="5061638" y="922968"/>
                  <a:pt x="5305347" y="857346"/>
                  <a:pt x="5564383" y="857346"/>
                </a:cubicBezTo>
                <a:cubicBezTo>
                  <a:pt x="6393299" y="857346"/>
                  <a:pt x="7065268" y="1529315"/>
                  <a:pt x="7065268" y="2358231"/>
                </a:cubicBezTo>
                <a:cubicBezTo>
                  <a:pt x="7065268" y="3187147"/>
                  <a:pt x="6393299" y="3859116"/>
                  <a:pt x="5564383" y="3859116"/>
                </a:cubicBezTo>
                <a:cubicBezTo>
                  <a:pt x="5442960" y="3859116"/>
                  <a:pt x="5324904" y="3844697"/>
                  <a:pt x="5211835" y="3817478"/>
                </a:cubicBezTo>
                <a:lnTo>
                  <a:pt x="5053217" y="3769388"/>
                </a:lnTo>
                <a:lnTo>
                  <a:pt x="4983381" y="3854029"/>
                </a:lnTo>
                <a:cubicBezTo>
                  <a:pt x="4844034" y="3993377"/>
                  <a:pt x="4651527" y="4079565"/>
                  <a:pt x="4438889" y="4079565"/>
                </a:cubicBezTo>
                <a:cubicBezTo>
                  <a:pt x="4299346" y="4079565"/>
                  <a:pt x="4168472" y="4042447"/>
                  <a:pt x="4055602" y="3977545"/>
                </a:cubicBezTo>
                <a:lnTo>
                  <a:pt x="4045226" y="3970354"/>
                </a:lnTo>
                <a:lnTo>
                  <a:pt x="3998302" y="4047592"/>
                </a:lnTo>
                <a:cubicBezTo>
                  <a:pt x="3736326" y="4435368"/>
                  <a:pt x="3292676" y="4690319"/>
                  <a:pt x="2789478" y="4690319"/>
                </a:cubicBezTo>
                <a:cubicBezTo>
                  <a:pt x="2085002" y="4690319"/>
                  <a:pt x="1497237" y="4190614"/>
                  <a:pt x="1361303" y="3526323"/>
                </a:cubicBezTo>
                <a:lnTo>
                  <a:pt x="1350007" y="3452308"/>
                </a:lnTo>
                <a:lnTo>
                  <a:pt x="1268346" y="3519684"/>
                </a:lnTo>
                <a:cubicBezTo>
                  <a:pt x="1171401" y="3585179"/>
                  <a:pt x="1054532" y="3623422"/>
                  <a:pt x="928731" y="3623422"/>
                </a:cubicBezTo>
                <a:cubicBezTo>
                  <a:pt x="593262" y="3623422"/>
                  <a:pt x="321311" y="3351471"/>
                  <a:pt x="321311" y="3016002"/>
                </a:cubicBezTo>
                <a:cubicBezTo>
                  <a:pt x="321311" y="2890201"/>
                  <a:pt x="359554" y="2773333"/>
                  <a:pt x="425049" y="2676388"/>
                </a:cubicBezTo>
                <a:lnTo>
                  <a:pt x="454727" y="2640418"/>
                </a:lnTo>
                <a:lnTo>
                  <a:pt x="367528" y="2561167"/>
                </a:lnTo>
                <a:cubicBezTo>
                  <a:pt x="140450" y="2334089"/>
                  <a:pt x="0" y="2020385"/>
                  <a:pt x="0" y="1673877"/>
                </a:cubicBezTo>
                <a:cubicBezTo>
                  <a:pt x="0" y="980862"/>
                  <a:pt x="561801" y="419060"/>
                  <a:pt x="1254817" y="419060"/>
                </a:cubicBezTo>
                <a:cubicBezTo>
                  <a:pt x="1471385" y="419060"/>
                  <a:pt x="1675138" y="473924"/>
                  <a:pt x="1852937" y="570510"/>
                </a:cubicBezTo>
                <a:lnTo>
                  <a:pt x="1868552" y="580255"/>
                </a:lnTo>
                <a:lnTo>
                  <a:pt x="1870960" y="556374"/>
                </a:lnTo>
                <a:cubicBezTo>
                  <a:pt x="1935934" y="238852"/>
                  <a:pt x="2216877" y="0"/>
                  <a:pt x="2553607" y="0"/>
                </a:cubicBezTo>
                <a:close/>
              </a:path>
            </a:pathLst>
          </a:custGeom>
          <a:gradFill>
            <a:gsLst>
              <a:gs pos="0">
                <a:srgbClr val="269E6B"/>
              </a:gs>
              <a:gs pos="100000">
                <a:srgbClr val="5BD7A1"/>
              </a:gs>
            </a:gsLst>
            <a:lin ang="16200000" scaled="1"/>
          </a:gra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KSO_Shape"/>
          <p:cNvSpPr/>
          <p:nvPr/>
        </p:nvSpPr>
        <p:spPr>
          <a:xfrm>
            <a:off x="5951815" y="1685270"/>
            <a:ext cx="1801442" cy="939112"/>
          </a:xfrm>
          <a:custGeom>
            <a:avLst/>
            <a:gdLst>
              <a:gd name="connsiteX0" fmla="*/ 4109878 w 7991396"/>
              <a:gd name="connsiteY0" fmla="*/ 0 h 4172540"/>
              <a:gd name="connsiteX1" fmla="*/ 5415487 w 7991396"/>
              <a:gd name="connsiteY1" fmla="*/ 816050 h 4172540"/>
              <a:gd name="connsiteX2" fmla="*/ 6027418 w 7991396"/>
              <a:gd name="connsiteY2" fmla="*/ 677951 h 4172540"/>
              <a:gd name="connsiteX3" fmla="*/ 7489804 w 7991396"/>
              <a:gd name="connsiteY3" fmla="*/ 2140332 h 4172540"/>
              <a:gd name="connsiteX4" fmla="*/ 7483396 w 7991396"/>
              <a:gd name="connsiteY4" fmla="*/ 2203898 h 4172540"/>
              <a:gd name="connsiteX5" fmla="*/ 7991396 w 7991396"/>
              <a:gd name="connsiteY5" fmla="*/ 3146665 h 4172540"/>
              <a:gd name="connsiteX6" fmla="*/ 7456648 w 7991396"/>
              <a:gd name="connsiteY6" fmla="*/ 4106801 h 4172540"/>
              <a:gd name="connsiteX7" fmla="*/ 7330940 w 7991396"/>
              <a:gd name="connsiteY7" fmla="*/ 4172540 h 4172540"/>
              <a:gd name="connsiteX8" fmla="*/ 1079370 w 7991396"/>
              <a:gd name="connsiteY8" fmla="*/ 4172540 h 4172540"/>
              <a:gd name="connsiteX9" fmla="*/ 1015130 w 7991396"/>
              <a:gd name="connsiteY9" fmla="*/ 4169296 h 4172540"/>
              <a:gd name="connsiteX10" fmla="*/ 0 w 7991396"/>
              <a:gd name="connsiteY10" fmla="*/ 3044397 h 4172540"/>
              <a:gd name="connsiteX11" fmla="*/ 1130742 w 7991396"/>
              <a:gd name="connsiteY11" fmla="*/ 1913659 h 4172540"/>
              <a:gd name="connsiteX12" fmla="*/ 1346871 w 7991396"/>
              <a:gd name="connsiteY12" fmla="*/ 1935445 h 4172540"/>
              <a:gd name="connsiteX13" fmla="*/ 2261481 w 7991396"/>
              <a:gd name="connsiteY13" fmla="*/ 1462386 h 4172540"/>
              <a:gd name="connsiteX14" fmla="*/ 2653668 w 7991396"/>
              <a:gd name="connsiteY14" fmla="*/ 1536361 h 4172540"/>
              <a:gd name="connsiteX15" fmla="*/ 2647492 w 7991396"/>
              <a:gd name="connsiteY15" fmla="*/ 1462386 h 4172540"/>
              <a:gd name="connsiteX16" fmla="*/ 4109878 w 7991396"/>
              <a:gd name="connsiteY16" fmla="*/ 0 h 41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91396" h="4172540">
                <a:moveTo>
                  <a:pt x="4109878" y="0"/>
                </a:moveTo>
                <a:cubicBezTo>
                  <a:pt x="4684462" y="0"/>
                  <a:pt x="5181648" y="331374"/>
                  <a:pt x="5415487" y="816050"/>
                </a:cubicBezTo>
                <a:cubicBezTo>
                  <a:pt x="5600435" y="726143"/>
                  <a:pt x="5808299" y="677951"/>
                  <a:pt x="6027418" y="677951"/>
                </a:cubicBezTo>
                <a:cubicBezTo>
                  <a:pt x="6835073" y="677951"/>
                  <a:pt x="7489804" y="1332682"/>
                  <a:pt x="7489804" y="2140332"/>
                </a:cubicBezTo>
                <a:lnTo>
                  <a:pt x="7483396" y="2203898"/>
                </a:lnTo>
                <a:cubicBezTo>
                  <a:pt x="7789726" y="2405463"/>
                  <a:pt x="7991396" y="2752511"/>
                  <a:pt x="7991396" y="3146665"/>
                </a:cubicBezTo>
                <a:cubicBezTo>
                  <a:pt x="7991396" y="3552291"/>
                  <a:pt x="7777816" y="3908032"/>
                  <a:pt x="7456648" y="4106801"/>
                </a:cubicBezTo>
                <a:lnTo>
                  <a:pt x="7330940" y="4172540"/>
                </a:lnTo>
                <a:lnTo>
                  <a:pt x="1079370" y="4172540"/>
                </a:lnTo>
                <a:lnTo>
                  <a:pt x="1015130" y="4169296"/>
                </a:lnTo>
                <a:cubicBezTo>
                  <a:pt x="444946" y="4111392"/>
                  <a:pt x="0" y="3629859"/>
                  <a:pt x="0" y="3044397"/>
                </a:cubicBezTo>
                <a:cubicBezTo>
                  <a:pt x="0" y="2419908"/>
                  <a:pt x="506249" y="1913659"/>
                  <a:pt x="1130742" y="1913659"/>
                </a:cubicBezTo>
                <a:lnTo>
                  <a:pt x="1346871" y="1935445"/>
                </a:lnTo>
                <a:cubicBezTo>
                  <a:pt x="1548513" y="1648023"/>
                  <a:pt x="1883314" y="1462386"/>
                  <a:pt x="2261481" y="1462386"/>
                </a:cubicBezTo>
                <a:cubicBezTo>
                  <a:pt x="2399871" y="1462386"/>
                  <a:pt x="2532456" y="1487244"/>
                  <a:pt x="2653668" y="1536361"/>
                </a:cubicBezTo>
                <a:cubicBezTo>
                  <a:pt x="2648116" y="1512003"/>
                  <a:pt x="2647492" y="1487266"/>
                  <a:pt x="2647492" y="1462386"/>
                </a:cubicBezTo>
                <a:cubicBezTo>
                  <a:pt x="2647492" y="654731"/>
                  <a:pt x="3302223" y="0"/>
                  <a:pt x="4109878" y="0"/>
                </a:cubicBezTo>
                <a:close/>
              </a:path>
            </a:pathLst>
          </a:custGeom>
          <a:solidFill>
            <a:srgbClr val="9BE7C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283505" y="1893685"/>
            <a:ext cx="25316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gradFill flip="none" rotWithShape="1">
                  <a:gsLst>
                    <a:gs pos="0">
                      <a:srgbClr val="269E6B"/>
                    </a:gs>
                    <a:gs pos="100000">
                      <a:srgbClr val="5BD7A1"/>
                    </a:gs>
                  </a:gsLst>
                  <a:lin ang="16200000" scaled="1"/>
                  <a:tileRect/>
                </a:gradFill>
                <a:latin typeface="+mn-ea"/>
                <a:ea typeface="+mn-ea"/>
              </a:rPr>
              <a:t>单击此处添加标题文本</a:t>
            </a:r>
            <a:endParaRPr lang="zh-CN" altLang="en-US" b="1" dirty="0">
              <a:gradFill flip="none" rotWithShape="1">
                <a:gsLst>
                  <a:gs pos="0">
                    <a:srgbClr val="269E6B"/>
                  </a:gs>
                  <a:gs pos="100000">
                    <a:srgbClr val="5BD7A1"/>
                  </a:gs>
                </a:gsLst>
                <a:lin ang="16200000" scaled="1"/>
                <a:tileRect/>
              </a:gradFill>
              <a:latin typeface="+mn-ea"/>
              <a:ea typeface="+mn-ea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459784" y="2117090"/>
            <a:ext cx="8972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+mn-ea"/>
                <a:ea typeface="+mn-ea"/>
              </a:rPr>
              <a:t>李老师</a:t>
            </a:r>
            <a:endParaRPr lang="zh-CN" altLang="en-US" b="1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992201" y="4890748"/>
            <a:ext cx="4467928" cy="7101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  <a:endParaRPr lang="zh-CN" altLang="en-US" sz="1400" dirty="0">
              <a:latin typeface="+mn-ea"/>
              <a:ea typeface="+mn-ea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269147" y="2263017"/>
            <a:ext cx="4682668" cy="16796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  <a:endParaRPr lang="zh-CN" altLang="en-US" sz="1400" dirty="0">
              <a:latin typeface="+mn-ea"/>
              <a:ea typeface="+mn-ea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1" cstate="screen"/>
          <a:srcRect/>
          <a:stretch>
            <a:fillRect/>
          </a:stretch>
        </p:blipFill>
        <p:spPr>
          <a:xfrm>
            <a:off x="6768964" y="2717124"/>
            <a:ext cx="3490040" cy="3182609"/>
          </a:xfrm>
          <a:custGeom>
            <a:avLst/>
            <a:gdLst>
              <a:gd name="connsiteX0" fmla="*/ 1423566 w 3490040"/>
              <a:gd name="connsiteY0" fmla="*/ 0 h 3182609"/>
              <a:gd name="connsiteX1" fmla="*/ 1886776 w 3490040"/>
              <a:gd name="connsiteY1" fmla="*/ 377527 h 3182609"/>
              <a:gd name="connsiteX2" fmla="*/ 1887098 w 3490040"/>
              <a:gd name="connsiteY2" fmla="*/ 380726 h 3182609"/>
              <a:gd name="connsiteX3" fmla="*/ 1901714 w 3490040"/>
              <a:gd name="connsiteY3" fmla="*/ 369797 h 3182609"/>
              <a:gd name="connsiteX4" fmla="*/ 2296203 w 3490040"/>
              <a:gd name="connsiteY4" fmla="*/ 249297 h 3182609"/>
              <a:gd name="connsiteX5" fmla="*/ 2946323 w 3490040"/>
              <a:gd name="connsiteY5" fmla="*/ 680225 h 3182609"/>
              <a:gd name="connsiteX6" fmla="*/ 2958222 w 3490040"/>
              <a:gd name="connsiteY6" fmla="*/ 718558 h 3182609"/>
              <a:gd name="connsiteX7" fmla="*/ 2981083 w 3490040"/>
              <a:gd name="connsiteY7" fmla="*/ 704669 h 3182609"/>
              <a:gd name="connsiteX8" fmla="*/ 3466524 w 3490040"/>
              <a:gd name="connsiteY8" fmla="*/ 581751 h 3182609"/>
              <a:gd name="connsiteX9" fmla="*/ 3490040 w 3490040"/>
              <a:gd name="connsiteY9" fmla="*/ 582939 h 3182609"/>
              <a:gd name="connsiteX10" fmla="*/ 3490040 w 3490040"/>
              <a:gd name="connsiteY10" fmla="*/ 2617411 h 3182609"/>
              <a:gd name="connsiteX11" fmla="*/ 3466524 w 3490040"/>
              <a:gd name="connsiteY11" fmla="*/ 2618598 h 3182609"/>
              <a:gd name="connsiteX12" fmla="*/ 3227303 w 3490040"/>
              <a:gd name="connsiteY12" fmla="*/ 2590344 h 3182609"/>
              <a:gd name="connsiteX13" fmla="*/ 3119673 w 3490040"/>
              <a:gd name="connsiteY13" fmla="*/ 2557713 h 3182609"/>
              <a:gd name="connsiteX14" fmla="*/ 3072286 w 3490040"/>
              <a:gd name="connsiteY14" fmla="*/ 2615146 h 3182609"/>
              <a:gd name="connsiteX15" fmla="*/ 2702822 w 3490040"/>
              <a:gd name="connsiteY15" fmla="*/ 2768183 h 3182609"/>
              <a:gd name="connsiteX16" fmla="*/ 2442743 w 3490040"/>
              <a:gd name="connsiteY16" fmla="*/ 2698957 h 3182609"/>
              <a:gd name="connsiteX17" fmla="*/ 2435702 w 3490040"/>
              <a:gd name="connsiteY17" fmla="*/ 2694078 h 3182609"/>
              <a:gd name="connsiteX18" fmla="*/ 2403862 w 3490040"/>
              <a:gd name="connsiteY18" fmla="*/ 2746488 h 3182609"/>
              <a:gd name="connsiteX19" fmla="*/ 1583616 w 3490040"/>
              <a:gd name="connsiteY19" fmla="*/ 3182609 h 3182609"/>
              <a:gd name="connsiteX20" fmla="*/ 614530 w 3490040"/>
              <a:gd name="connsiteY20" fmla="*/ 2392781 h 3182609"/>
              <a:gd name="connsiteX21" fmla="*/ 606865 w 3490040"/>
              <a:gd name="connsiteY21" fmla="*/ 2342559 h 3182609"/>
              <a:gd name="connsiteX22" fmla="*/ 551454 w 3490040"/>
              <a:gd name="connsiteY22" fmla="*/ 2388276 h 3182609"/>
              <a:gd name="connsiteX23" fmla="*/ 321009 w 3490040"/>
              <a:gd name="connsiteY23" fmla="*/ 2458668 h 3182609"/>
              <a:gd name="connsiteX24" fmla="*/ 29565 w 3490040"/>
              <a:gd name="connsiteY24" fmla="*/ 2337948 h 3182609"/>
              <a:gd name="connsiteX25" fmla="*/ 0 w 3490040"/>
              <a:gd name="connsiteY25" fmla="*/ 2302115 h 3182609"/>
              <a:gd name="connsiteX26" fmla="*/ 0 w 3490040"/>
              <a:gd name="connsiteY26" fmla="*/ 484403 h 3182609"/>
              <a:gd name="connsiteX27" fmla="*/ 66218 w 3490040"/>
              <a:gd name="connsiteY27" fmla="*/ 429768 h 3182609"/>
              <a:gd name="connsiteX28" fmla="*/ 542274 w 3490040"/>
              <a:gd name="connsiteY28" fmla="*/ 284353 h 3182609"/>
              <a:gd name="connsiteX29" fmla="*/ 948128 w 3490040"/>
              <a:gd name="connsiteY29" fmla="*/ 387119 h 3182609"/>
              <a:gd name="connsiteX30" fmla="*/ 958723 w 3490040"/>
              <a:gd name="connsiteY30" fmla="*/ 393731 h 3182609"/>
              <a:gd name="connsiteX31" fmla="*/ 960357 w 3490040"/>
              <a:gd name="connsiteY31" fmla="*/ 377527 h 3182609"/>
              <a:gd name="connsiteX32" fmla="*/ 1423566 w 3490040"/>
              <a:gd name="connsiteY32" fmla="*/ 0 h 3182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90040" h="3182609">
                <a:moveTo>
                  <a:pt x="1423566" y="0"/>
                </a:moveTo>
                <a:cubicBezTo>
                  <a:pt x="1652054" y="0"/>
                  <a:pt x="1842687" y="162073"/>
                  <a:pt x="1886776" y="377527"/>
                </a:cubicBezTo>
                <a:lnTo>
                  <a:pt x="1887098" y="380726"/>
                </a:lnTo>
                <a:lnTo>
                  <a:pt x="1901714" y="369797"/>
                </a:lnTo>
                <a:cubicBezTo>
                  <a:pt x="2014323" y="293719"/>
                  <a:pt x="2150075" y="249297"/>
                  <a:pt x="2296203" y="249297"/>
                </a:cubicBezTo>
                <a:cubicBezTo>
                  <a:pt x="2588458" y="249297"/>
                  <a:pt x="2839212" y="426987"/>
                  <a:pt x="2946323" y="680225"/>
                </a:cubicBezTo>
                <a:lnTo>
                  <a:pt x="2958222" y="718558"/>
                </a:lnTo>
                <a:lnTo>
                  <a:pt x="2981083" y="704669"/>
                </a:lnTo>
                <a:cubicBezTo>
                  <a:pt x="3125387" y="626279"/>
                  <a:pt x="3290755" y="581751"/>
                  <a:pt x="3466524" y="581751"/>
                </a:cubicBezTo>
                <a:lnTo>
                  <a:pt x="3490040" y="582939"/>
                </a:lnTo>
                <a:lnTo>
                  <a:pt x="3490040" y="2617411"/>
                </a:lnTo>
                <a:lnTo>
                  <a:pt x="3466524" y="2618598"/>
                </a:lnTo>
                <a:cubicBezTo>
                  <a:pt x="3384132" y="2618598"/>
                  <a:pt x="3304026" y="2608814"/>
                  <a:pt x="3227303" y="2590344"/>
                </a:cubicBezTo>
                <a:lnTo>
                  <a:pt x="3119673" y="2557713"/>
                </a:lnTo>
                <a:lnTo>
                  <a:pt x="3072286" y="2615146"/>
                </a:lnTo>
                <a:cubicBezTo>
                  <a:pt x="2977732" y="2709700"/>
                  <a:pt x="2847107" y="2768183"/>
                  <a:pt x="2702822" y="2768183"/>
                </a:cubicBezTo>
                <a:cubicBezTo>
                  <a:pt x="2608135" y="2768183"/>
                  <a:pt x="2519330" y="2742997"/>
                  <a:pt x="2442743" y="2698957"/>
                </a:cubicBezTo>
                <a:lnTo>
                  <a:pt x="2435702" y="2694078"/>
                </a:lnTo>
                <a:lnTo>
                  <a:pt x="2403862" y="2746488"/>
                </a:lnTo>
                <a:cubicBezTo>
                  <a:pt x="2226098" y="3009613"/>
                  <a:pt x="1925060" y="3182609"/>
                  <a:pt x="1583616" y="3182609"/>
                </a:cubicBezTo>
                <a:cubicBezTo>
                  <a:pt x="1105595" y="3182609"/>
                  <a:pt x="706768" y="2843535"/>
                  <a:pt x="614530" y="2392781"/>
                </a:cubicBezTo>
                <a:lnTo>
                  <a:pt x="606865" y="2342559"/>
                </a:lnTo>
                <a:lnTo>
                  <a:pt x="551454" y="2388276"/>
                </a:lnTo>
                <a:cubicBezTo>
                  <a:pt x="485673" y="2432718"/>
                  <a:pt x="406371" y="2458668"/>
                  <a:pt x="321009" y="2458668"/>
                </a:cubicBezTo>
                <a:cubicBezTo>
                  <a:pt x="207193" y="2458668"/>
                  <a:pt x="104152" y="2412535"/>
                  <a:pt x="29565" y="2337948"/>
                </a:cubicBezTo>
                <a:lnTo>
                  <a:pt x="0" y="2302115"/>
                </a:lnTo>
                <a:lnTo>
                  <a:pt x="0" y="484403"/>
                </a:lnTo>
                <a:lnTo>
                  <a:pt x="66218" y="429768"/>
                </a:lnTo>
                <a:cubicBezTo>
                  <a:pt x="202111" y="337961"/>
                  <a:pt x="365932" y="284353"/>
                  <a:pt x="542274" y="284353"/>
                </a:cubicBezTo>
                <a:cubicBezTo>
                  <a:pt x="689226" y="284353"/>
                  <a:pt x="827483" y="321581"/>
                  <a:pt x="948128" y="387119"/>
                </a:cubicBezTo>
                <a:lnTo>
                  <a:pt x="958723" y="393731"/>
                </a:lnTo>
                <a:lnTo>
                  <a:pt x="960357" y="377527"/>
                </a:lnTo>
                <a:cubicBezTo>
                  <a:pt x="1004445" y="162073"/>
                  <a:pt x="1195079" y="0"/>
                  <a:pt x="1423566" y="0"/>
                </a:cubicBezTo>
                <a:close/>
              </a:path>
            </a:pathLst>
          </a:cu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2"/>
          <a:srcRect b="47829"/>
          <a:stretch>
            <a:fillRect/>
          </a:stretch>
        </p:blipFill>
        <p:spPr>
          <a:xfrm>
            <a:off x="6768964" y="683583"/>
            <a:ext cx="3490040" cy="2752098"/>
          </a:xfrm>
          <a:custGeom>
            <a:avLst/>
            <a:gdLst>
              <a:gd name="connsiteX0" fmla="*/ 0 w 3490040"/>
              <a:gd name="connsiteY0" fmla="*/ 0 h 2752098"/>
              <a:gd name="connsiteX1" fmla="*/ 3490040 w 3490040"/>
              <a:gd name="connsiteY1" fmla="*/ 0 h 2752098"/>
              <a:gd name="connsiteX2" fmla="*/ 3490040 w 3490040"/>
              <a:gd name="connsiteY2" fmla="*/ 2616479 h 2752098"/>
              <a:gd name="connsiteX3" fmla="*/ 3466524 w 3490040"/>
              <a:gd name="connsiteY3" fmla="*/ 2615291 h 2752098"/>
              <a:gd name="connsiteX4" fmla="*/ 2981083 w 3490040"/>
              <a:gd name="connsiteY4" fmla="*/ 2738209 h 2752098"/>
              <a:gd name="connsiteX5" fmla="*/ 2958222 w 3490040"/>
              <a:gd name="connsiteY5" fmla="*/ 2752098 h 2752098"/>
              <a:gd name="connsiteX6" fmla="*/ 2946323 w 3490040"/>
              <a:gd name="connsiteY6" fmla="*/ 2713765 h 2752098"/>
              <a:gd name="connsiteX7" fmla="*/ 2296203 w 3490040"/>
              <a:gd name="connsiteY7" fmla="*/ 2282837 h 2752098"/>
              <a:gd name="connsiteX8" fmla="*/ 1901714 w 3490040"/>
              <a:gd name="connsiteY8" fmla="*/ 2403337 h 2752098"/>
              <a:gd name="connsiteX9" fmla="*/ 1887098 w 3490040"/>
              <a:gd name="connsiteY9" fmla="*/ 2414266 h 2752098"/>
              <a:gd name="connsiteX10" fmla="*/ 1886776 w 3490040"/>
              <a:gd name="connsiteY10" fmla="*/ 2411067 h 2752098"/>
              <a:gd name="connsiteX11" fmla="*/ 1423566 w 3490040"/>
              <a:gd name="connsiteY11" fmla="*/ 2033540 h 2752098"/>
              <a:gd name="connsiteX12" fmla="*/ 960357 w 3490040"/>
              <a:gd name="connsiteY12" fmla="*/ 2411067 h 2752098"/>
              <a:gd name="connsiteX13" fmla="*/ 958723 w 3490040"/>
              <a:gd name="connsiteY13" fmla="*/ 2427271 h 2752098"/>
              <a:gd name="connsiteX14" fmla="*/ 948128 w 3490040"/>
              <a:gd name="connsiteY14" fmla="*/ 2420659 h 2752098"/>
              <a:gd name="connsiteX15" fmla="*/ 542274 w 3490040"/>
              <a:gd name="connsiteY15" fmla="*/ 2317893 h 2752098"/>
              <a:gd name="connsiteX16" fmla="*/ 66218 w 3490040"/>
              <a:gd name="connsiteY16" fmla="*/ 2463308 h 2752098"/>
              <a:gd name="connsiteX17" fmla="*/ 0 w 3490040"/>
              <a:gd name="connsiteY17" fmla="*/ 2517943 h 2752098"/>
              <a:gd name="connsiteX18" fmla="*/ 0 w 3490040"/>
              <a:gd name="connsiteY18" fmla="*/ 0 h 2752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90040" h="2752098">
                <a:moveTo>
                  <a:pt x="0" y="0"/>
                </a:moveTo>
                <a:lnTo>
                  <a:pt x="3490040" y="0"/>
                </a:lnTo>
                <a:lnTo>
                  <a:pt x="3490040" y="2616479"/>
                </a:lnTo>
                <a:lnTo>
                  <a:pt x="3466524" y="2615291"/>
                </a:lnTo>
                <a:cubicBezTo>
                  <a:pt x="3290755" y="2615291"/>
                  <a:pt x="3125387" y="2659819"/>
                  <a:pt x="2981083" y="2738209"/>
                </a:cubicBezTo>
                <a:lnTo>
                  <a:pt x="2958222" y="2752098"/>
                </a:lnTo>
                <a:lnTo>
                  <a:pt x="2946323" y="2713765"/>
                </a:lnTo>
                <a:cubicBezTo>
                  <a:pt x="2839212" y="2460527"/>
                  <a:pt x="2588458" y="2282837"/>
                  <a:pt x="2296203" y="2282837"/>
                </a:cubicBezTo>
                <a:cubicBezTo>
                  <a:pt x="2150075" y="2282837"/>
                  <a:pt x="2014323" y="2327259"/>
                  <a:pt x="1901714" y="2403337"/>
                </a:cubicBezTo>
                <a:lnTo>
                  <a:pt x="1887098" y="2414266"/>
                </a:lnTo>
                <a:lnTo>
                  <a:pt x="1886776" y="2411067"/>
                </a:lnTo>
                <a:cubicBezTo>
                  <a:pt x="1842687" y="2195613"/>
                  <a:pt x="1652054" y="2033540"/>
                  <a:pt x="1423566" y="2033540"/>
                </a:cubicBezTo>
                <a:cubicBezTo>
                  <a:pt x="1195079" y="2033540"/>
                  <a:pt x="1004445" y="2195613"/>
                  <a:pt x="960357" y="2411067"/>
                </a:cubicBezTo>
                <a:lnTo>
                  <a:pt x="958723" y="2427271"/>
                </a:lnTo>
                <a:lnTo>
                  <a:pt x="948128" y="2420659"/>
                </a:lnTo>
                <a:cubicBezTo>
                  <a:pt x="827483" y="2355121"/>
                  <a:pt x="689226" y="2317893"/>
                  <a:pt x="542274" y="2317893"/>
                </a:cubicBezTo>
                <a:cubicBezTo>
                  <a:pt x="365932" y="2317893"/>
                  <a:pt x="202111" y="2371501"/>
                  <a:pt x="66218" y="2463308"/>
                </a:cubicBezTo>
                <a:lnTo>
                  <a:pt x="0" y="2517943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2"/>
          <a:srcRect l="-8859" t="47732" r="100000" b="17809"/>
          <a:stretch>
            <a:fillRect/>
          </a:stretch>
        </p:blipFill>
        <p:spPr>
          <a:xfrm>
            <a:off x="6459784" y="3201526"/>
            <a:ext cx="309180" cy="1817712"/>
          </a:xfrm>
          <a:custGeom>
            <a:avLst/>
            <a:gdLst>
              <a:gd name="connsiteX0" fmla="*/ 309180 w 309180"/>
              <a:gd name="connsiteY0" fmla="*/ 0 h 1817712"/>
              <a:gd name="connsiteX1" fmla="*/ 309180 w 309180"/>
              <a:gd name="connsiteY1" fmla="*/ 1817712 h 1817712"/>
              <a:gd name="connsiteX2" fmla="*/ 288416 w 309180"/>
              <a:gd name="connsiteY2" fmla="*/ 1792546 h 1817712"/>
              <a:gd name="connsiteX3" fmla="*/ 218025 w 309180"/>
              <a:gd name="connsiteY3" fmla="*/ 1562101 h 1817712"/>
              <a:gd name="connsiteX4" fmla="*/ 288417 w 309180"/>
              <a:gd name="connsiteY4" fmla="*/ 1331656 h 1817712"/>
              <a:gd name="connsiteX5" fmla="*/ 308555 w 309180"/>
              <a:gd name="connsiteY5" fmla="*/ 1307249 h 1817712"/>
              <a:gd name="connsiteX6" fmla="*/ 249386 w 309180"/>
              <a:gd name="connsiteY6" fmla="*/ 1253473 h 1817712"/>
              <a:gd name="connsiteX7" fmla="*/ 0 w 309180"/>
              <a:gd name="connsiteY7" fmla="*/ 651404 h 1817712"/>
              <a:gd name="connsiteX8" fmla="*/ 249385 w 309180"/>
              <a:gd name="connsiteY8" fmla="*/ 49336 h 1817712"/>
              <a:gd name="connsiteX9" fmla="*/ 309180 w 309180"/>
              <a:gd name="connsiteY9" fmla="*/ 0 h 181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9180" h="1817712">
                <a:moveTo>
                  <a:pt x="309180" y="0"/>
                </a:moveTo>
                <a:lnTo>
                  <a:pt x="309180" y="1817712"/>
                </a:lnTo>
                <a:lnTo>
                  <a:pt x="288416" y="1792546"/>
                </a:lnTo>
                <a:cubicBezTo>
                  <a:pt x="243975" y="1726764"/>
                  <a:pt x="218025" y="1647463"/>
                  <a:pt x="218025" y="1562101"/>
                </a:cubicBezTo>
                <a:cubicBezTo>
                  <a:pt x="218025" y="1476739"/>
                  <a:pt x="243975" y="1397438"/>
                  <a:pt x="288417" y="1331656"/>
                </a:cubicBezTo>
                <a:lnTo>
                  <a:pt x="308555" y="1307249"/>
                </a:lnTo>
                <a:lnTo>
                  <a:pt x="249386" y="1253473"/>
                </a:lnTo>
                <a:cubicBezTo>
                  <a:pt x="95302" y="1099390"/>
                  <a:pt x="0" y="886526"/>
                  <a:pt x="0" y="651404"/>
                </a:cubicBezTo>
                <a:cubicBezTo>
                  <a:pt x="0" y="416282"/>
                  <a:pt x="95302" y="203419"/>
                  <a:pt x="249385" y="49336"/>
                </a:cubicBezTo>
                <a:lnTo>
                  <a:pt x="309180" y="0"/>
                </a:lnTo>
                <a:close/>
              </a:path>
            </a:pathLst>
          </a:cu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rcRect l="100000" t="49600" r="-28507" b="11832"/>
          <a:stretch>
            <a:fillRect/>
          </a:stretch>
        </p:blipFill>
        <p:spPr>
          <a:xfrm>
            <a:off x="10259005" y="3300062"/>
            <a:ext cx="994907" cy="2034472"/>
          </a:xfrm>
          <a:custGeom>
            <a:avLst/>
            <a:gdLst>
              <a:gd name="connsiteX0" fmla="*/ 0 w 994907"/>
              <a:gd name="connsiteY0" fmla="*/ 0 h 2034472"/>
              <a:gd name="connsiteX1" fmla="*/ 80612 w 994907"/>
              <a:gd name="connsiteY1" fmla="*/ 4070 h 2034472"/>
              <a:gd name="connsiteX2" fmla="*/ 994907 w 994907"/>
              <a:gd name="connsiteY2" fmla="*/ 1017235 h 2034472"/>
              <a:gd name="connsiteX3" fmla="*/ 80612 w 994907"/>
              <a:gd name="connsiteY3" fmla="*/ 2030401 h 2034472"/>
              <a:gd name="connsiteX4" fmla="*/ 0 w 994907"/>
              <a:gd name="connsiteY4" fmla="*/ 2034472 h 2034472"/>
              <a:gd name="connsiteX5" fmla="*/ 0 w 994907"/>
              <a:gd name="connsiteY5" fmla="*/ 0 h 203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4907" h="2034472">
                <a:moveTo>
                  <a:pt x="0" y="0"/>
                </a:moveTo>
                <a:lnTo>
                  <a:pt x="80612" y="4070"/>
                </a:lnTo>
                <a:cubicBezTo>
                  <a:pt x="594158" y="56224"/>
                  <a:pt x="994907" y="489930"/>
                  <a:pt x="994907" y="1017235"/>
                </a:cubicBezTo>
                <a:cubicBezTo>
                  <a:pt x="994907" y="1544541"/>
                  <a:pt x="594158" y="1978248"/>
                  <a:pt x="80612" y="2030401"/>
                </a:cubicBezTo>
                <a:lnTo>
                  <a:pt x="0" y="203447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9" name="图片 18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6780671" y="683583"/>
            <a:ext cx="3490040" cy="3507916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1_自定义设计方案">
  <a:themeElements>
    <a:clrScheme name="自定义 45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9ACA3C"/>
      </a:accent1>
      <a:accent2>
        <a:srgbClr val="339EC1"/>
      </a:accent2>
      <a:accent3>
        <a:srgbClr val="00AEF3"/>
      </a:accent3>
      <a:accent4>
        <a:srgbClr val="868686"/>
      </a:accent4>
      <a:accent5>
        <a:srgbClr val="A5A5A5"/>
      </a:accent5>
      <a:accent6>
        <a:srgbClr val="C2C2C2"/>
      </a:accent6>
      <a:hlink>
        <a:srgbClr val="4472C4"/>
      </a:hlink>
      <a:folHlink>
        <a:srgbClr val="BFBFBF"/>
      </a:folHlink>
    </a:clrScheme>
    <a:fontScheme name="q0w323cl">
      <a:majorFont>
        <a:latin typeface="Arial"/>
        <a:ea typeface="阿里巴巴普惠体 2 55 Regular"/>
        <a:cs typeface=""/>
      </a:majorFont>
      <a:minorFont>
        <a:latin typeface="Arial"/>
        <a:ea typeface="阿里巴巴普惠体 2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自定义 457">
    <a:dk1>
      <a:srgbClr val="000000"/>
    </a:dk1>
    <a:lt1>
      <a:srgbClr val="FFFFFF"/>
    </a:lt1>
    <a:dk2>
      <a:srgbClr val="778495"/>
    </a:dk2>
    <a:lt2>
      <a:srgbClr val="F0F0F0"/>
    </a:lt2>
    <a:accent1>
      <a:srgbClr val="9ACA3C"/>
    </a:accent1>
    <a:accent2>
      <a:srgbClr val="339EC1"/>
    </a:accent2>
    <a:accent3>
      <a:srgbClr val="00AEF3"/>
    </a:accent3>
    <a:accent4>
      <a:srgbClr val="868686"/>
    </a:accent4>
    <a:accent5>
      <a:srgbClr val="A5A5A5"/>
    </a:accent5>
    <a:accent6>
      <a:srgbClr val="C2C2C2"/>
    </a:accent6>
    <a:hlink>
      <a:srgbClr val="4472C4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3180</Words>
  <Application>WPS 演示</Application>
  <PresentationFormat>自定义</PresentationFormat>
  <Paragraphs>320</Paragraphs>
  <Slides>19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35" baseType="lpstr">
      <vt:lpstr>Arial</vt:lpstr>
      <vt:lpstr>宋体</vt:lpstr>
      <vt:lpstr>Wingdings</vt:lpstr>
      <vt:lpstr>Calibri</vt:lpstr>
      <vt:lpstr>微软雅黑</vt:lpstr>
      <vt:lpstr>江城斜黑体 900W</vt:lpstr>
      <vt:lpstr>黑体</vt:lpstr>
      <vt:lpstr>851tegakizatsu</vt:lpstr>
      <vt:lpstr>Berlin Sans FB Demi</vt:lpstr>
      <vt:lpstr>Segoe Print</vt:lpstr>
      <vt:lpstr>阿里巴巴普惠体 2 55 Regular</vt:lpstr>
      <vt:lpstr>阿里巴巴普惠体</vt:lpstr>
      <vt:lpstr>Arial Unicode MS</vt:lpstr>
      <vt:lpstr>Helvetica Light</vt:lpstr>
      <vt:lpstr>MS UI Gothic</vt:lpstr>
      <vt:lpstr>1_自定义设计方案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  <Manager>www.51pptmoban.com</Manager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简约流体几何插画风小学家长会ppt模板</dc:title>
  <dc:creator>51PPT模板网</dc:creator>
  <cp:keywords>www.51pptmoban.com</cp:keywords>
  <dc:description>www.51pptmoban.com</dc:description>
  <cp:lastModifiedBy>铭</cp:lastModifiedBy>
  <cp:revision>9</cp:revision>
  <dcterms:created xsi:type="dcterms:W3CDTF">2016-10-17T14:00:00Z</dcterms:created>
  <dcterms:modified xsi:type="dcterms:W3CDTF">2022-03-04T05:41:38Z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FCD876E01DFE4ADBACBD1B8397F61EA1</vt:lpwstr>
  </property>
</Properties>
</file>