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7" r:id="rId5"/>
    <p:sldId id="288" r:id="rId6"/>
    <p:sldId id="289" r:id="rId7"/>
    <p:sldId id="279" r:id="rId8"/>
    <p:sldId id="272" r:id="rId9"/>
    <p:sldId id="268" r:id="rId10"/>
    <p:sldId id="270" r:id="rId11"/>
    <p:sldId id="290" r:id="rId12"/>
    <p:sldId id="277" r:id="rId13"/>
    <p:sldId id="271" r:id="rId14"/>
    <p:sldId id="269" r:id="rId15"/>
    <p:sldId id="278" r:id="rId16"/>
    <p:sldId id="265" r:id="rId17"/>
    <p:sldId id="291" r:id="rId18"/>
    <p:sldId id="275" r:id="rId19"/>
    <p:sldId id="280" r:id="rId20"/>
    <p:sldId id="276" r:id="rId21"/>
    <p:sldId id="267" r:id="rId22"/>
    <p:sldId id="292" r:id="rId23"/>
    <p:sldId id="266" r:id="rId24"/>
    <p:sldId id="273" r:id="rId25"/>
    <p:sldId id="274" r:id="rId26"/>
    <p:sldId id="281" r:id="rId27"/>
    <p:sldId id="293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6FCEF4"/>
    <a:srgbClr val="175D91"/>
    <a:srgbClr val="32CD8B"/>
    <a:srgbClr val="129980"/>
    <a:srgbClr val="8CDBF8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5" autoAdjust="0"/>
    <p:restoredTop sz="96353" autoAdjust="0"/>
  </p:normalViewPr>
  <p:slideViewPr>
    <p:cSldViewPr snapToGrid="0">
      <p:cViewPr>
        <p:scale>
          <a:sx n="25" d="100"/>
          <a:sy n="25" d="100"/>
        </p:scale>
        <p:origin x="3174" y="2010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918"/>
    </p:cViewPr>
  </p:sorterViewPr>
  <p:notesViewPr>
    <p:cSldViewPr snapToGrid="0" showGuides="1">
      <p:cViewPr varScale="1">
        <p:scale>
          <a:sx n="67" d="100"/>
          <a:sy n="67" d="100"/>
        </p:scale>
        <p:origin x="123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300729" y="146765"/>
            <a:ext cx="1089281" cy="963161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-1" y="5683725"/>
            <a:ext cx="2230429" cy="1174275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10974196" y="0"/>
            <a:ext cx="1217803" cy="1003300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 userDrawn="1"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300729" y="146765"/>
            <a:ext cx="1089281" cy="963161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-1" y="5683725"/>
            <a:ext cx="2230429" cy="1174275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10974196" y="0"/>
            <a:ext cx="1217803" cy="1003300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 userDrawn="1"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300729" y="146765"/>
            <a:ext cx="1089281" cy="963161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-1" y="5683725"/>
            <a:ext cx="2230429" cy="1174275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10974196" y="0"/>
            <a:ext cx="1217803" cy="1003300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 userDrawn="1"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notesSlide" Target="../notesSlides/notesSlide14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任意多边形: 形状 366"/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9" name="任意多边形: 形状 518"/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4036815 w 11146971"/>
              <a:gd name="connsiteY0" fmla="*/ 301 h 5868651"/>
              <a:gd name="connsiteX1" fmla="*/ 4987217 w 11146971"/>
              <a:gd name="connsiteY1" fmla="*/ 41165 h 5868651"/>
              <a:gd name="connsiteX2" fmla="*/ 9519672 w 11146971"/>
              <a:gd name="connsiteY2" fmla="*/ 1579680 h 5868651"/>
              <a:gd name="connsiteX3" fmla="*/ 11050702 w 11146971"/>
              <a:gd name="connsiteY3" fmla="*/ 3742308 h 5868651"/>
              <a:gd name="connsiteX4" fmla="*/ 8009841 w 11146971"/>
              <a:gd name="connsiteY4" fmla="*/ 4440015 h 5868651"/>
              <a:gd name="connsiteX5" fmla="*/ 7984311 w 11146971"/>
              <a:gd name="connsiteY5" fmla="*/ 4445823 h 5868651"/>
              <a:gd name="connsiteX6" fmla="*/ 7943907 w 11146971"/>
              <a:gd name="connsiteY6" fmla="*/ 4430034 h 5868651"/>
              <a:gd name="connsiteX7" fmla="*/ 5683985 w 11146971"/>
              <a:gd name="connsiteY7" fmla="*/ 4082503 h 5868651"/>
              <a:gd name="connsiteX8" fmla="*/ 5059172 w 11146971"/>
              <a:gd name="connsiteY8" fmla="*/ 4142486 h 5868651"/>
              <a:gd name="connsiteX9" fmla="*/ 3324634 w 11146971"/>
              <a:gd name="connsiteY9" fmla="*/ 5862462 h 5868651"/>
              <a:gd name="connsiteX10" fmla="*/ 3312620 w 11146971"/>
              <a:gd name="connsiteY10" fmla="*/ 5868651 h 5868651"/>
              <a:gd name="connsiteX11" fmla="*/ 0 w 11146971"/>
              <a:gd name="connsiteY11" fmla="*/ 5868651 h 5868651"/>
              <a:gd name="connsiteX12" fmla="*/ 0 w 11146971"/>
              <a:gd name="connsiteY12" fmla="*/ 517560 h 5868651"/>
              <a:gd name="connsiteX13" fmla="*/ 304656 w 11146971"/>
              <a:gd name="connsiteY13" fmla="*/ 459472 h 5868651"/>
              <a:gd name="connsiteX14" fmla="*/ 4036815 w 11146971"/>
              <a:gd name="connsiteY14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146971" h="5868651">
                <a:moveTo>
                  <a:pt x="4036815" y="301"/>
                </a:moveTo>
                <a:cubicBezTo>
                  <a:pt x="4360144" y="-2151"/>
                  <a:pt x="4677412" y="10322"/>
                  <a:pt x="4987217" y="41165"/>
                </a:cubicBezTo>
                <a:cubicBezTo>
                  <a:pt x="6639517" y="205660"/>
                  <a:pt x="8509091" y="962823"/>
                  <a:pt x="9519672" y="1579680"/>
                </a:cubicBezTo>
                <a:cubicBezTo>
                  <a:pt x="10530253" y="2196537"/>
                  <a:pt x="11452408" y="3214956"/>
                  <a:pt x="11050702" y="3742308"/>
                </a:cubicBezTo>
                <a:cubicBezTo>
                  <a:pt x="10749423" y="4137822"/>
                  <a:pt x="9137863" y="4208126"/>
                  <a:pt x="8009841" y="4440015"/>
                </a:cubicBezTo>
                <a:lnTo>
                  <a:pt x="7984311" y="4445823"/>
                </a:lnTo>
                <a:lnTo>
                  <a:pt x="7943907" y="4430034"/>
                </a:lnTo>
                <a:cubicBezTo>
                  <a:pt x="7326548" y="4208205"/>
                  <a:pt x="6396999" y="4073388"/>
                  <a:pt x="5683985" y="4082503"/>
                </a:cubicBezTo>
                <a:cubicBezTo>
                  <a:pt x="5444651" y="4085563"/>
                  <a:pt x="5229715" y="4104840"/>
                  <a:pt x="5059172" y="4142486"/>
                </a:cubicBezTo>
                <a:cubicBezTo>
                  <a:pt x="4206458" y="4330719"/>
                  <a:pt x="4429558" y="5226948"/>
                  <a:pt x="3324634" y="5862462"/>
                </a:cubicBezTo>
                <a:lnTo>
                  <a:pt x="3312620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304656" y="459472"/>
                </a:lnTo>
                <a:cubicBezTo>
                  <a:pt x="1584234" y="218946"/>
                  <a:pt x="2851275" y="9292"/>
                  <a:pt x="4036815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0" name="矩形: 圆角 519"/>
          <p:cNvSpPr/>
          <p:nvPr/>
        </p:nvSpPr>
        <p:spPr>
          <a:xfrm>
            <a:off x="963819" y="4932385"/>
            <a:ext cx="2400250" cy="4802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任意多边形: 形状 509"/>
          <p:cNvSpPr/>
          <p:nvPr/>
        </p:nvSpPr>
        <p:spPr>
          <a:xfrm>
            <a:off x="10091944" y="0"/>
            <a:ext cx="2100056" cy="1730154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8" name="任意多边形: 形状 517"/>
          <p:cNvSpPr/>
          <p:nvPr/>
        </p:nvSpPr>
        <p:spPr>
          <a:xfrm>
            <a:off x="6424601" y="5486974"/>
            <a:ext cx="2303736" cy="1422828"/>
          </a:xfrm>
          <a:custGeom>
            <a:avLst/>
            <a:gdLst>
              <a:gd name="connsiteX0" fmla="*/ 1655005 w 2303736"/>
              <a:gd name="connsiteY0" fmla="*/ 0 h 1422828"/>
              <a:gd name="connsiteX1" fmla="*/ 1774834 w 2303736"/>
              <a:gd name="connsiteY1" fmla="*/ 46824 h 1422828"/>
              <a:gd name="connsiteX2" fmla="*/ 2213294 w 2303736"/>
              <a:gd name="connsiteY2" fmla="*/ 335292 h 1422828"/>
              <a:gd name="connsiteX3" fmla="*/ 2083838 w 2303736"/>
              <a:gd name="connsiteY3" fmla="*/ 1300715 h 1422828"/>
              <a:gd name="connsiteX4" fmla="*/ 2015935 w 2303736"/>
              <a:gd name="connsiteY4" fmla="*/ 1422828 h 1422828"/>
              <a:gd name="connsiteX5" fmla="*/ 0 w 2303736"/>
              <a:gd name="connsiteY5" fmla="*/ 1422828 h 1422828"/>
              <a:gd name="connsiteX6" fmla="*/ 41144 w 2303736"/>
              <a:gd name="connsiteY6" fmla="*/ 1264532 h 1422828"/>
              <a:gd name="connsiteX7" fmla="*/ 780131 w 2303736"/>
              <a:gd name="connsiteY7" fmla="*/ 297971 h 1422828"/>
              <a:gd name="connsiteX8" fmla="*/ 1409641 w 2303736"/>
              <a:gd name="connsiteY8" fmla="*/ 55812 h 1422828"/>
              <a:gd name="connsiteX9" fmla="*/ 1655005 w 2303736"/>
              <a:gd name="connsiteY9" fmla="*/ 0 h 142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03736" h="1422828">
                <a:moveTo>
                  <a:pt x="1655005" y="0"/>
                </a:moveTo>
                <a:lnTo>
                  <a:pt x="1774834" y="46824"/>
                </a:lnTo>
                <a:cubicBezTo>
                  <a:pt x="1977099" y="133071"/>
                  <a:pt x="2131727" y="230139"/>
                  <a:pt x="2213294" y="335292"/>
                </a:cubicBezTo>
                <a:cubicBezTo>
                  <a:pt x="2388977" y="561776"/>
                  <a:pt x="2288700" y="912348"/>
                  <a:pt x="2083838" y="1300715"/>
                </a:cubicBezTo>
                <a:lnTo>
                  <a:pt x="2015935" y="1422828"/>
                </a:lnTo>
                <a:lnTo>
                  <a:pt x="0" y="1422828"/>
                </a:lnTo>
                <a:lnTo>
                  <a:pt x="41144" y="1264532"/>
                </a:lnTo>
                <a:cubicBezTo>
                  <a:pt x="161151" y="894569"/>
                  <a:pt x="375900" y="560438"/>
                  <a:pt x="780131" y="297971"/>
                </a:cubicBezTo>
                <a:cubicBezTo>
                  <a:pt x="931718" y="199546"/>
                  <a:pt x="1150898" y="121362"/>
                  <a:pt x="1409641" y="55812"/>
                </a:cubicBezTo>
                <a:lnTo>
                  <a:pt x="1655005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47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6417858" y="176935"/>
            <a:ext cx="4729112" cy="5012735"/>
            <a:chOff x="7787402" y="1543050"/>
            <a:chExt cx="4161978" cy="4411588"/>
          </a:xfrm>
        </p:grpSpPr>
        <p:grpSp>
          <p:nvGrpSpPr>
            <p:cNvPr id="379" name="Group 11"/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/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/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/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/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/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/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/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/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/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/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/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/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/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/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/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/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/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/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/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/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/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/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/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/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/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/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/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/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/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/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/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/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/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/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/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/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/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/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/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/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/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/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/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/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/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/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/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/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/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/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/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/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/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/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/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/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/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/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/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/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/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/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/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/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/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/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/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/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/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/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/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/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/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99" name="文本框 498"/>
          <p:cNvSpPr txBox="1"/>
          <p:nvPr/>
        </p:nvSpPr>
        <p:spPr>
          <a:xfrm>
            <a:off x="850814" y="3229562"/>
            <a:ext cx="57935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职业生涯规划</a:t>
            </a:r>
            <a:endParaRPr lang="zh-CN" altLang="en-US" sz="66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00" name="文本框 499"/>
          <p:cNvSpPr txBox="1"/>
          <p:nvPr/>
        </p:nvSpPr>
        <p:spPr>
          <a:xfrm>
            <a:off x="876350" y="4220373"/>
            <a:ext cx="4729113" cy="5629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1" name="文本框 500"/>
          <p:cNvSpPr txBox="1"/>
          <p:nvPr/>
        </p:nvSpPr>
        <p:spPr>
          <a:xfrm>
            <a:off x="850814" y="2045614"/>
            <a:ext cx="44554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+mn-lt"/>
              </a:rPr>
              <a:t>2023</a:t>
            </a:r>
            <a:endParaRPr lang="zh-CN" altLang="en-US" sz="8000" b="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+mn-lt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1018788" y="5003230"/>
            <a:ext cx="2290312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XXX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13" name="任意多边形: 形状 512"/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任意多边形: 形状 515"/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2"/>
          <p:cNvCxnSpPr/>
          <p:nvPr/>
        </p:nvCxnSpPr>
        <p:spPr>
          <a:xfrm>
            <a:off x="4851747" y="4207579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3"/>
          <p:cNvCxnSpPr/>
          <p:nvPr/>
        </p:nvCxnSpPr>
        <p:spPr>
          <a:xfrm>
            <a:off x="7323395" y="4207579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8"/>
          <p:cNvCxnSpPr/>
          <p:nvPr/>
        </p:nvCxnSpPr>
        <p:spPr>
          <a:xfrm flipV="1">
            <a:off x="5711532" y="2220978"/>
            <a:ext cx="0" cy="82209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: Shape 4"/>
          <p:cNvSpPr/>
          <p:nvPr/>
        </p:nvSpPr>
        <p:spPr bwMode="auto">
          <a:xfrm>
            <a:off x="4436864" y="3107020"/>
            <a:ext cx="868709" cy="13177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: Shape 5"/>
          <p:cNvSpPr/>
          <p:nvPr/>
        </p:nvSpPr>
        <p:spPr bwMode="auto">
          <a:xfrm>
            <a:off x="6889516" y="3107020"/>
            <a:ext cx="868709" cy="13177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: Shape 6"/>
          <p:cNvSpPr/>
          <p:nvPr/>
        </p:nvSpPr>
        <p:spPr bwMode="auto">
          <a:xfrm>
            <a:off x="8280725" y="3284526"/>
            <a:ext cx="634676" cy="962758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Freeform: Shape 7"/>
          <p:cNvSpPr/>
          <p:nvPr/>
        </p:nvSpPr>
        <p:spPr bwMode="auto">
          <a:xfrm>
            <a:off x="3301999" y="3284526"/>
            <a:ext cx="634676" cy="962758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Freeform: Shape 9"/>
          <p:cNvSpPr/>
          <p:nvPr/>
        </p:nvSpPr>
        <p:spPr bwMode="auto">
          <a:xfrm>
            <a:off x="5443377" y="2976965"/>
            <a:ext cx="1040180" cy="1577879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963467" y="1627630"/>
            <a:ext cx="2248912" cy="971342"/>
            <a:chOff x="3389687" y="2343753"/>
            <a:chExt cx="2248912" cy="971342"/>
          </a:xfrm>
        </p:grpSpPr>
        <p:sp>
          <p:nvSpPr>
            <p:cNvPr id="20" name="文本框 19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46131" y="4866130"/>
            <a:ext cx="2248912" cy="971342"/>
            <a:chOff x="3389687" y="2343753"/>
            <a:chExt cx="2248912" cy="971342"/>
          </a:xfrm>
        </p:grpSpPr>
        <p:sp>
          <p:nvSpPr>
            <p:cNvPr id="23" name="文本框 22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68642" y="4866130"/>
            <a:ext cx="2248912" cy="971342"/>
            <a:chOff x="3389687" y="2343753"/>
            <a:chExt cx="2248912" cy="971342"/>
          </a:xfrm>
        </p:grpSpPr>
        <p:sp>
          <p:nvSpPr>
            <p:cNvPr id="26" name="文本框 25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1" name="组合 30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265748" y="1838326"/>
            <a:ext cx="9673080" cy="4019786"/>
            <a:chOff x="1798154" y="2059574"/>
            <a:chExt cx="8608268" cy="3577289"/>
          </a:xfrm>
        </p:grpSpPr>
        <p:sp>
          <p:nvSpPr>
            <p:cNvPr id="3" name="Hexagon 2"/>
            <p:cNvSpPr/>
            <p:nvPr/>
          </p:nvSpPr>
          <p:spPr>
            <a:xfrm rot="5400000">
              <a:off x="1718360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Hexagon 3"/>
            <p:cNvSpPr/>
            <p:nvPr/>
          </p:nvSpPr>
          <p:spPr>
            <a:xfrm rot="5400000">
              <a:off x="2406979" y="4491917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Hexagon 4"/>
            <p:cNvSpPr/>
            <p:nvPr/>
          </p:nvSpPr>
          <p:spPr>
            <a:xfrm rot="5400000">
              <a:off x="3095598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Hexagon 5"/>
            <p:cNvSpPr/>
            <p:nvPr/>
          </p:nvSpPr>
          <p:spPr>
            <a:xfrm rot="5400000">
              <a:off x="3784217" y="2139368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Hexagon 6"/>
            <p:cNvSpPr/>
            <p:nvPr/>
          </p:nvSpPr>
          <p:spPr>
            <a:xfrm rot="5400000">
              <a:off x="4472835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b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Hexagon 7"/>
            <p:cNvSpPr/>
            <p:nvPr/>
          </p:nvSpPr>
          <p:spPr>
            <a:xfrm rot="5400000">
              <a:off x="5161455" y="4491917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Hexagon 8"/>
            <p:cNvSpPr/>
            <p:nvPr/>
          </p:nvSpPr>
          <p:spPr>
            <a:xfrm rot="5400000">
              <a:off x="5850073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Hexagon 9"/>
            <p:cNvSpPr/>
            <p:nvPr/>
          </p:nvSpPr>
          <p:spPr>
            <a:xfrm rot="5400000">
              <a:off x="7915927" y="2139368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09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Hexagon 10"/>
            <p:cNvSpPr/>
            <p:nvPr/>
          </p:nvSpPr>
          <p:spPr>
            <a:xfrm rot="5400000">
              <a:off x="7227312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08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Hexagon 11"/>
            <p:cNvSpPr/>
            <p:nvPr/>
          </p:nvSpPr>
          <p:spPr>
            <a:xfrm rot="5400000">
              <a:off x="8604542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Hexagon 12"/>
            <p:cNvSpPr/>
            <p:nvPr/>
          </p:nvSpPr>
          <p:spPr>
            <a:xfrm rot="5400000">
              <a:off x="9261476" y="4491916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9000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24322" y="2013820"/>
            <a:ext cx="2540190" cy="971342"/>
            <a:chOff x="3389687" y="2343753"/>
            <a:chExt cx="2540190" cy="971342"/>
          </a:xfrm>
        </p:grpSpPr>
        <p:sp>
          <p:nvSpPr>
            <p:cNvPr id="15" name="文本框 14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89687" y="2696464"/>
              <a:ext cx="254019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36577" y="4781218"/>
            <a:ext cx="1684707" cy="956659"/>
            <a:chOff x="3676255" y="2343753"/>
            <a:chExt cx="1962344" cy="956659"/>
          </a:xfrm>
        </p:grpSpPr>
        <p:sp>
          <p:nvSpPr>
            <p:cNvPr id="21" name="文本框 20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88291" y="2696464"/>
              <a:ext cx="1750308" cy="6039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19571" y="4781218"/>
            <a:ext cx="2540190" cy="971342"/>
            <a:chOff x="2679791" y="2343753"/>
            <a:chExt cx="2958809" cy="971342"/>
          </a:xfrm>
        </p:grpSpPr>
        <p:sp>
          <p:nvSpPr>
            <p:cNvPr id="24" name="文本框 23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679791" y="2696464"/>
              <a:ext cx="295880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1" name="组合 30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00b6842-d4c7-447a-b73b-4813dc3b3fe1"/>
          <p:cNvGrpSpPr>
            <a:grpSpLocks noChangeAspect="1"/>
          </p:cNvGrpSpPr>
          <p:nvPr/>
        </p:nvGrpSpPr>
        <p:grpSpPr>
          <a:xfrm>
            <a:off x="2623129" y="2736593"/>
            <a:ext cx="6945744" cy="1542906"/>
            <a:chOff x="775463" y="2348880"/>
            <a:chExt cx="10641075" cy="2363777"/>
          </a:xfrm>
        </p:grpSpPr>
        <p:cxnSp>
          <p:nvCxnSpPr>
            <p:cNvPr id="3" name="Straight Connector 3"/>
            <p:cNvCxnSpPr>
              <a:endCxn id="28" idx="6"/>
            </p:cNvCxnSpPr>
            <p:nvPr/>
          </p:nvCxnSpPr>
          <p:spPr>
            <a:xfrm flipH="1">
              <a:off x="4363173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Freeform: Shape 4"/>
            <p:cNvSpPr/>
            <p:nvPr/>
          </p:nvSpPr>
          <p:spPr bwMode="auto">
            <a:xfrm>
              <a:off x="5048307" y="2488286"/>
              <a:ext cx="2108501" cy="2029877"/>
            </a:xfrm>
            <a:custGeom>
              <a:avLst/>
              <a:gdLst/>
              <a:ahLst/>
              <a:cxnLst>
                <a:cxn ang="0">
                  <a:pos x="275" y="12"/>
                </a:cxn>
                <a:cxn ang="0">
                  <a:pos x="297" y="7"/>
                </a:cxn>
                <a:cxn ang="0">
                  <a:pos x="237" y="26"/>
                </a:cxn>
                <a:cxn ang="0">
                  <a:pos x="731" y="474"/>
                </a:cxn>
                <a:cxn ang="0">
                  <a:pos x="724" y="482"/>
                </a:cxn>
                <a:cxn ang="0">
                  <a:pos x="470" y="13"/>
                </a:cxn>
                <a:cxn ang="0">
                  <a:pos x="454" y="10"/>
                </a:cxn>
                <a:cxn ang="0">
                  <a:pos x="470" y="32"/>
                </a:cxn>
                <a:cxn ang="0">
                  <a:pos x="475" y="26"/>
                </a:cxn>
                <a:cxn ang="0">
                  <a:pos x="432" y="9"/>
                </a:cxn>
                <a:cxn ang="0">
                  <a:pos x="423" y="8"/>
                </a:cxn>
                <a:cxn ang="0">
                  <a:pos x="397" y="9"/>
                </a:cxn>
                <a:cxn ang="0">
                  <a:pos x="386" y="10"/>
                </a:cxn>
                <a:cxn ang="0">
                  <a:pos x="390" y="18"/>
                </a:cxn>
                <a:cxn ang="0">
                  <a:pos x="538" y="408"/>
                </a:cxn>
                <a:cxn ang="0">
                  <a:pos x="730" y="264"/>
                </a:cxn>
                <a:cxn ang="0">
                  <a:pos x="478" y="71"/>
                </a:cxn>
                <a:cxn ang="0">
                  <a:pos x="418" y="50"/>
                </a:cxn>
                <a:cxn ang="0">
                  <a:pos x="363" y="88"/>
                </a:cxn>
                <a:cxn ang="0">
                  <a:pos x="418" y="83"/>
                </a:cxn>
                <a:cxn ang="0">
                  <a:pos x="389" y="134"/>
                </a:cxn>
                <a:cxn ang="0">
                  <a:pos x="366" y="141"/>
                </a:cxn>
                <a:cxn ang="0">
                  <a:pos x="283" y="212"/>
                </a:cxn>
                <a:cxn ang="0">
                  <a:pos x="375" y="215"/>
                </a:cxn>
                <a:cxn ang="0">
                  <a:pos x="451" y="261"/>
                </a:cxn>
                <a:cxn ang="0">
                  <a:pos x="492" y="285"/>
                </a:cxn>
                <a:cxn ang="0">
                  <a:pos x="500" y="23"/>
                </a:cxn>
                <a:cxn ang="0">
                  <a:pos x="512" y="40"/>
                </a:cxn>
                <a:cxn ang="0">
                  <a:pos x="514" y="62"/>
                </a:cxn>
                <a:cxn ang="0">
                  <a:pos x="671" y="360"/>
                </a:cxn>
                <a:cxn ang="0">
                  <a:pos x="733" y="432"/>
                </a:cxn>
                <a:cxn ang="0">
                  <a:pos x="314" y="123"/>
                </a:cxn>
                <a:cxn ang="0">
                  <a:pos x="291" y="165"/>
                </a:cxn>
                <a:cxn ang="0">
                  <a:pos x="288" y="153"/>
                </a:cxn>
                <a:cxn ang="0">
                  <a:pos x="460" y="297"/>
                </a:cxn>
                <a:cxn ang="0">
                  <a:pos x="364" y="533"/>
                </a:cxn>
                <a:cxn ang="0">
                  <a:pos x="48" y="434"/>
                </a:cxn>
                <a:cxn ang="0">
                  <a:pos x="126" y="647"/>
                </a:cxn>
                <a:cxn ang="0">
                  <a:pos x="166" y="674"/>
                </a:cxn>
                <a:cxn ang="0">
                  <a:pos x="11" y="348"/>
                </a:cxn>
                <a:cxn ang="0">
                  <a:pos x="290" y="70"/>
                </a:cxn>
                <a:cxn ang="0">
                  <a:pos x="88" y="161"/>
                </a:cxn>
                <a:cxn ang="0">
                  <a:pos x="351" y="3"/>
                </a:cxn>
                <a:cxn ang="0">
                  <a:pos x="352" y="1"/>
                </a:cxn>
                <a:cxn ang="0">
                  <a:pos x="347" y="1"/>
                </a:cxn>
                <a:cxn ang="0">
                  <a:pos x="341" y="2"/>
                </a:cxn>
                <a:cxn ang="0">
                  <a:pos x="322" y="4"/>
                </a:cxn>
                <a:cxn ang="0">
                  <a:pos x="281" y="13"/>
                </a:cxn>
                <a:cxn ang="0">
                  <a:pos x="270" y="17"/>
                </a:cxn>
                <a:cxn ang="0">
                  <a:pos x="242" y="33"/>
                </a:cxn>
                <a:cxn ang="0">
                  <a:pos x="175" y="96"/>
                </a:cxn>
                <a:cxn ang="0">
                  <a:pos x="299" y="35"/>
                </a:cxn>
                <a:cxn ang="0">
                  <a:pos x="351" y="0"/>
                </a:cxn>
                <a:cxn ang="0">
                  <a:pos x="330" y="2"/>
                </a:cxn>
                <a:cxn ang="0">
                  <a:pos x="271" y="14"/>
                </a:cxn>
                <a:cxn ang="0">
                  <a:pos x="319" y="3"/>
                </a:cxn>
                <a:cxn ang="0">
                  <a:pos x="186" y="52"/>
                </a:cxn>
                <a:cxn ang="0">
                  <a:pos x="208" y="42"/>
                </a:cxn>
                <a:cxn ang="0">
                  <a:pos x="179" y="53"/>
                </a:cxn>
                <a:cxn ang="0">
                  <a:pos x="193" y="48"/>
                </a:cxn>
                <a:cxn ang="0">
                  <a:pos x="108" y="138"/>
                </a:cxn>
                <a:cxn ang="0">
                  <a:pos x="86" y="134"/>
                </a:cxn>
                <a:cxn ang="0">
                  <a:pos x="66" y="186"/>
                </a:cxn>
              </a:cxnLst>
              <a:rect l="0" t="0" r="r" b="b"/>
              <a:pathLst>
                <a:path w="746" h="719">
                  <a:moveTo>
                    <a:pt x="713" y="218"/>
                  </a:moveTo>
                  <a:cubicBezTo>
                    <a:pt x="709" y="210"/>
                    <a:pt x="709" y="210"/>
                    <a:pt x="709" y="210"/>
                  </a:cubicBezTo>
                  <a:cubicBezTo>
                    <a:pt x="711" y="213"/>
                    <a:pt x="712" y="216"/>
                    <a:pt x="713" y="218"/>
                  </a:cubicBezTo>
                  <a:cubicBezTo>
                    <a:pt x="713" y="218"/>
                    <a:pt x="713" y="218"/>
                    <a:pt x="713" y="218"/>
                  </a:cubicBezTo>
                  <a:moveTo>
                    <a:pt x="709" y="210"/>
                  </a:moveTo>
                  <a:cubicBezTo>
                    <a:pt x="706" y="203"/>
                    <a:pt x="701" y="194"/>
                    <a:pt x="697" y="187"/>
                  </a:cubicBezTo>
                  <a:cubicBezTo>
                    <a:pt x="697" y="186"/>
                    <a:pt x="697" y="186"/>
                    <a:pt x="697" y="186"/>
                  </a:cubicBezTo>
                  <a:cubicBezTo>
                    <a:pt x="702" y="195"/>
                    <a:pt x="704" y="199"/>
                    <a:pt x="709" y="210"/>
                  </a:cubicBezTo>
                  <a:cubicBezTo>
                    <a:pt x="709" y="210"/>
                    <a:pt x="709" y="210"/>
                    <a:pt x="709" y="210"/>
                  </a:cubicBezTo>
                  <a:moveTo>
                    <a:pt x="696" y="186"/>
                  </a:moveTo>
                  <a:cubicBezTo>
                    <a:pt x="697" y="186"/>
                    <a:pt x="697" y="186"/>
                    <a:pt x="697" y="186"/>
                  </a:cubicBezTo>
                  <a:cubicBezTo>
                    <a:pt x="697" y="187"/>
                    <a:pt x="697" y="187"/>
                    <a:pt x="697" y="187"/>
                  </a:cubicBezTo>
                  <a:cubicBezTo>
                    <a:pt x="697" y="186"/>
                    <a:pt x="697" y="186"/>
                    <a:pt x="696" y="186"/>
                  </a:cubicBezTo>
                  <a:moveTo>
                    <a:pt x="746" y="352"/>
                  </a:moveTo>
                  <a:cubicBezTo>
                    <a:pt x="745" y="351"/>
                    <a:pt x="745" y="350"/>
                    <a:pt x="745" y="348"/>
                  </a:cubicBezTo>
                  <a:cubicBezTo>
                    <a:pt x="745" y="350"/>
                    <a:pt x="745" y="351"/>
                    <a:pt x="746" y="352"/>
                  </a:cubicBezTo>
                  <a:cubicBezTo>
                    <a:pt x="746" y="352"/>
                    <a:pt x="746" y="352"/>
                    <a:pt x="746" y="352"/>
                  </a:cubicBezTo>
                  <a:moveTo>
                    <a:pt x="745" y="347"/>
                  </a:moveTo>
                  <a:cubicBezTo>
                    <a:pt x="745" y="346"/>
                    <a:pt x="745" y="344"/>
                    <a:pt x="745" y="343"/>
                  </a:cubicBezTo>
                  <a:cubicBezTo>
                    <a:pt x="745" y="345"/>
                    <a:pt x="745" y="347"/>
                    <a:pt x="745" y="348"/>
                  </a:cubicBezTo>
                  <a:cubicBezTo>
                    <a:pt x="745" y="348"/>
                    <a:pt x="745" y="348"/>
                    <a:pt x="745" y="347"/>
                  </a:cubicBezTo>
                  <a:moveTo>
                    <a:pt x="743" y="327"/>
                  </a:moveTo>
                  <a:cubicBezTo>
                    <a:pt x="743" y="321"/>
                    <a:pt x="743" y="321"/>
                    <a:pt x="743" y="321"/>
                  </a:cubicBezTo>
                  <a:cubicBezTo>
                    <a:pt x="743" y="324"/>
                    <a:pt x="743" y="326"/>
                    <a:pt x="743" y="329"/>
                  </a:cubicBezTo>
                  <a:cubicBezTo>
                    <a:pt x="743" y="328"/>
                    <a:pt x="743" y="327"/>
                    <a:pt x="743" y="327"/>
                  </a:cubicBezTo>
                  <a:moveTo>
                    <a:pt x="309" y="4"/>
                  </a:moveTo>
                  <a:cubicBezTo>
                    <a:pt x="309" y="5"/>
                    <a:pt x="309" y="5"/>
                    <a:pt x="309" y="5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2" y="4"/>
                    <a:pt x="311" y="4"/>
                    <a:pt x="309" y="4"/>
                  </a:cubicBezTo>
                  <a:moveTo>
                    <a:pt x="307" y="5"/>
                  </a:moveTo>
                  <a:cubicBezTo>
                    <a:pt x="304" y="5"/>
                    <a:pt x="304" y="5"/>
                    <a:pt x="304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6" y="5"/>
                    <a:pt x="306" y="5"/>
                    <a:pt x="307" y="5"/>
                  </a:cubicBezTo>
                  <a:moveTo>
                    <a:pt x="259" y="17"/>
                  </a:moveTo>
                  <a:cubicBezTo>
                    <a:pt x="259" y="17"/>
                    <a:pt x="258" y="17"/>
                    <a:pt x="258" y="17"/>
                  </a:cubicBezTo>
                  <a:cubicBezTo>
                    <a:pt x="258" y="17"/>
                    <a:pt x="259" y="17"/>
                    <a:pt x="259" y="17"/>
                  </a:cubicBezTo>
                  <a:moveTo>
                    <a:pt x="266" y="15"/>
                  </a:moveTo>
                  <a:cubicBezTo>
                    <a:pt x="267" y="14"/>
                    <a:pt x="267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6" y="15"/>
                  </a:cubicBezTo>
                  <a:moveTo>
                    <a:pt x="269" y="14"/>
                  </a:move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67" y="14"/>
                    <a:pt x="267" y="14"/>
                    <a:pt x="266" y="15"/>
                  </a:cubicBezTo>
                  <a:cubicBezTo>
                    <a:pt x="269" y="14"/>
                    <a:pt x="269" y="14"/>
                    <a:pt x="269" y="14"/>
                  </a:cubicBezTo>
                  <a:moveTo>
                    <a:pt x="267" y="14"/>
                  </a:moveTo>
                  <a:cubicBezTo>
                    <a:pt x="268" y="14"/>
                    <a:pt x="268" y="14"/>
                    <a:pt x="268" y="14"/>
                  </a:cubicBezTo>
                  <a:cubicBezTo>
                    <a:pt x="269" y="14"/>
                    <a:pt x="269" y="14"/>
                    <a:pt x="270" y="13"/>
                  </a:cubicBezTo>
                  <a:cubicBezTo>
                    <a:pt x="269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moveTo>
                    <a:pt x="270" y="13"/>
                  </a:moveTo>
                  <a:cubicBezTo>
                    <a:pt x="274" y="12"/>
                    <a:pt x="274" y="12"/>
                    <a:pt x="274" y="12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3" y="13"/>
                    <a:pt x="272" y="13"/>
                    <a:pt x="270" y="13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70" y="13"/>
                    <a:pt x="270" y="13"/>
                    <a:pt x="270" y="13"/>
                  </a:cubicBezTo>
                  <a:moveTo>
                    <a:pt x="279" y="11"/>
                  </a:moveTo>
                  <a:cubicBezTo>
                    <a:pt x="279" y="11"/>
                    <a:pt x="279" y="11"/>
                    <a:pt x="279" y="11"/>
                  </a:cubicBezTo>
                  <a:cubicBezTo>
                    <a:pt x="280" y="11"/>
                    <a:pt x="281" y="11"/>
                    <a:pt x="281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0"/>
                    <a:pt x="281" y="10"/>
                    <a:pt x="280" y="11"/>
                  </a:cubicBezTo>
                  <a:cubicBezTo>
                    <a:pt x="280" y="11"/>
                    <a:pt x="280" y="11"/>
                    <a:pt x="280" y="11"/>
                  </a:cubicBezTo>
                  <a:cubicBezTo>
                    <a:pt x="279" y="11"/>
                    <a:pt x="279" y="11"/>
                    <a:pt x="279" y="11"/>
                  </a:cubicBezTo>
                  <a:moveTo>
                    <a:pt x="286" y="9"/>
                  </a:moveTo>
                  <a:cubicBezTo>
                    <a:pt x="287" y="9"/>
                    <a:pt x="287" y="9"/>
                    <a:pt x="287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moveTo>
                    <a:pt x="293" y="8"/>
                  </a:moveTo>
                  <a:cubicBezTo>
                    <a:pt x="294" y="7"/>
                    <a:pt x="294" y="7"/>
                    <a:pt x="294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2" y="8"/>
                    <a:pt x="292" y="8"/>
                  </a:cubicBezTo>
                  <a:cubicBezTo>
                    <a:pt x="292" y="8"/>
                    <a:pt x="291" y="8"/>
                    <a:pt x="291" y="8"/>
                  </a:cubicBezTo>
                  <a:cubicBezTo>
                    <a:pt x="293" y="8"/>
                    <a:pt x="293" y="8"/>
                    <a:pt x="293" y="8"/>
                  </a:cubicBezTo>
                  <a:moveTo>
                    <a:pt x="298" y="7"/>
                  </a:move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moveTo>
                    <a:pt x="309" y="5"/>
                  </a:moveTo>
                  <a:cubicBezTo>
                    <a:pt x="314" y="4"/>
                    <a:pt x="314" y="4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4" y="4"/>
                    <a:pt x="313" y="4"/>
                    <a:pt x="312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8" y="5"/>
                    <a:pt x="308" y="5"/>
                    <a:pt x="308" y="5"/>
                  </a:cubicBezTo>
                  <a:cubicBezTo>
                    <a:pt x="309" y="5"/>
                    <a:pt x="309" y="5"/>
                    <a:pt x="309" y="5"/>
                  </a:cubicBezTo>
                  <a:moveTo>
                    <a:pt x="315" y="4"/>
                  </a:move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moveTo>
                    <a:pt x="295" y="7"/>
                  </a:moveTo>
                  <a:cubicBezTo>
                    <a:pt x="295" y="7"/>
                    <a:pt x="295" y="7"/>
                    <a:pt x="295" y="7"/>
                  </a:cubicBezTo>
                  <a:cubicBezTo>
                    <a:pt x="295" y="7"/>
                    <a:pt x="295" y="7"/>
                    <a:pt x="294" y="8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95" y="7"/>
                  </a:moveTo>
                  <a:cubicBezTo>
                    <a:pt x="296" y="7"/>
                    <a:pt x="296" y="7"/>
                    <a:pt x="296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301" y="6"/>
                    <a:pt x="301" y="6"/>
                    <a:pt x="301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2" y="6"/>
                    <a:pt x="300" y="6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" y="405"/>
                  </a:moveTo>
                  <a:cubicBezTo>
                    <a:pt x="2" y="405"/>
                    <a:pt x="2" y="405"/>
                    <a:pt x="2" y="405"/>
                  </a:cubicBezTo>
                  <a:cubicBezTo>
                    <a:pt x="2" y="406"/>
                    <a:pt x="2" y="406"/>
                    <a:pt x="2" y="406"/>
                  </a:cubicBezTo>
                  <a:cubicBezTo>
                    <a:pt x="2" y="405"/>
                    <a:pt x="2" y="405"/>
                    <a:pt x="2" y="405"/>
                  </a:cubicBezTo>
                  <a:moveTo>
                    <a:pt x="2" y="404"/>
                  </a:moveTo>
                  <a:cubicBezTo>
                    <a:pt x="2" y="403"/>
                    <a:pt x="2" y="402"/>
                    <a:pt x="1" y="401"/>
                  </a:cubicBezTo>
                  <a:cubicBezTo>
                    <a:pt x="2" y="401"/>
                    <a:pt x="2" y="401"/>
                    <a:pt x="2" y="402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1" y="383"/>
                  </a:moveTo>
                  <a:cubicBezTo>
                    <a:pt x="1" y="385"/>
                    <a:pt x="1" y="386"/>
                    <a:pt x="1" y="388"/>
                  </a:cubicBezTo>
                  <a:cubicBezTo>
                    <a:pt x="1" y="392"/>
                    <a:pt x="1" y="395"/>
                    <a:pt x="1" y="398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1" y="394"/>
                    <a:pt x="1" y="388"/>
                    <a:pt x="1" y="383"/>
                  </a:cubicBezTo>
                  <a:moveTo>
                    <a:pt x="23" y="243"/>
                  </a:moveTo>
                  <a:cubicBezTo>
                    <a:pt x="24" y="240"/>
                    <a:pt x="26" y="236"/>
                    <a:pt x="27" y="232"/>
                  </a:cubicBezTo>
                  <a:cubicBezTo>
                    <a:pt x="26" y="235"/>
                    <a:pt x="25" y="237"/>
                    <a:pt x="25" y="239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3" y="243"/>
                    <a:pt x="23" y="243"/>
                    <a:pt x="23" y="243"/>
                  </a:cubicBezTo>
                  <a:moveTo>
                    <a:pt x="33" y="217"/>
                  </a:moveTo>
                  <a:cubicBezTo>
                    <a:pt x="33" y="218"/>
                    <a:pt x="33" y="218"/>
                    <a:pt x="33" y="219"/>
                  </a:cubicBezTo>
                  <a:cubicBezTo>
                    <a:pt x="31" y="224"/>
                    <a:pt x="29" y="228"/>
                    <a:pt x="27" y="232"/>
                  </a:cubicBezTo>
                  <a:cubicBezTo>
                    <a:pt x="26" y="236"/>
                    <a:pt x="24" y="240"/>
                    <a:pt x="23" y="243"/>
                  </a:cubicBezTo>
                  <a:cubicBezTo>
                    <a:pt x="27" y="232"/>
                    <a:pt x="29" y="227"/>
                    <a:pt x="33" y="217"/>
                  </a:cubicBezTo>
                  <a:moveTo>
                    <a:pt x="33" y="217"/>
                  </a:moveTo>
                  <a:cubicBezTo>
                    <a:pt x="33" y="217"/>
                    <a:pt x="33" y="217"/>
                    <a:pt x="33" y="217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3" y="219"/>
                    <a:pt x="33" y="219"/>
                    <a:pt x="33" y="219"/>
                  </a:cubicBezTo>
                  <a:cubicBezTo>
                    <a:pt x="33" y="218"/>
                    <a:pt x="33" y="218"/>
                    <a:pt x="33" y="217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8" y="189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52" y="181"/>
                    <a:pt x="55" y="177"/>
                    <a:pt x="59" y="170"/>
                  </a:cubicBezTo>
                  <a:cubicBezTo>
                    <a:pt x="55" y="176"/>
                    <a:pt x="52" y="182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135" y="87"/>
                  </a:moveTo>
                  <a:cubicBezTo>
                    <a:pt x="136" y="86"/>
                    <a:pt x="136" y="85"/>
                    <a:pt x="137" y="85"/>
                  </a:cubicBezTo>
                  <a:cubicBezTo>
                    <a:pt x="138" y="84"/>
                    <a:pt x="139" y="83"/>
                    <a:pt x="140" y="82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5" y="87"/>
                    <a:pt x="135" y="87"/>
                    <a:pt x="135" y="87"/>
                  </a:cubicBezTo>
                  <a:moveTo>
                    <a:pt x="140" y="81"/>
                  </a:moveTo>
                  <a:cubicBezTo>
                    <a:pt x="141" y="81"/>
                    <a:pt x="141" y="81"/>
                    <a:pt x="141" y="81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0" y="81"/>
                    <a:pt x="137" y="83"/>
                    <a:pt x="137" y="84"/>
                  </a:cubicBezTo>
                  <a:cubicBezTo>
                    <a:pt x="137" y="84"/>
                    <a:pt x="139" y="82"/>
                    <a:pt x="140" y="81"/>
                  </a:cubicBezTo>
                  <a:moveTo>
                    <a:pt x="231" y="28"/>
                  </a:moveTo>
                  <a:cubicBezTo>
                    <a:pt x="233" y="28"/>
                    <a:pt x="233" y="28"/>
                    <a:pt x="233" y="28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8"/>
                    <a:pt x="231" y="28"/>
                    <a:pt x="231" y="28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31" y="28"/>
                    <a:pt x="231" y="28"/>
                    <a:pt x="231" y="28"/>
                  </a:cubicBezTo>
                  <a:moveTo>
                    <a:pt x="695" y="448"/>
                  </a:moveTo>
                  <a:cubicBezTo>
                    <a:pt x="695" y="447"/>
                    <a:pt x="695" y="446"/>
                    <a:pt x="695" y="445"/>
                  </a:cubicBezTo>
                  <a:cubicBezTo>
                    <a:pt x="695" y="445"/>
                    <a:pt x="695" y="444"/>
                    <a:pt x="695" y="444"/>
                  </a:cubicBezTo>
                  <a:cubicBezTo>
                    <a:pt x="695" y="443"/>
                    <a:pt x="696" y="443"/>
                    <a:pt x="696" y="443"/>
                  </a:cubicBezTo>
                  <a:cubicBezTo>
                    <a:pt x="696" y="443"/>
                    <a:pt x="696" y="440"/>
                    <a:pt x="694" y="436"/>
                  </a:cubicBezTo>
                  <a:cubicBezTo>
                    <a:pt x="694" y="436"/>
                    <a:pt x="694" y="436"/>
                    <a:pt x="694" y="433"/>
                  </a:cubicBezTo>
                  <a:cubicBezTo>
                    <a:pt x="694" y="432"/>
                    <a:pt x="694" y="432"/>
                    <a:pt x="694" y="432"/>
                  </a:cubicBezTo>
                  <a:cubicBezTo>
                    <a:pt x="693" y="433"/>
                    <a:pt x="693" y="433"/>
                    <a:pt x="693" y="433"/>
                  </a:cubicBezTo>
                  <a:cubicBezTo>
                    <a:pt x="692" y="435"/>
                    <a:pt x="692" y="435"/>
                    <a:pt x="692" y="435"/>
                  </a:cubicBezTo>
                  <a:cubicBezTo>
                    <a:pt x="692" y="435"/>
                    <a:pt x="692" y="437"/>
                    <a:pt x="692" y="438"/>
                  </a:cubicBezTo>
                  <a:cubicBezTo>
                    <a:pt x="692" y="438"/>
                    <a:pt x="692" y="438"/>
                    <a:pt x="692" y="439"/>
                  </a:cubicBezTo>
                  <a:cubicBezTo>
                    <a:pt x="692" y="439"/>
                    <a:pt x="692" y="439"/>
                    <a:pt x="692" y="439"/>
                  </a:cubicBezTo>
                  <a:cubicBezTo>
                    <a:pt x="692" y="440"/>
                    <a:pt x="692" y="441"/>
                    <a:pt x="692" y="441"/>
                  </a:cubicBezTo>
                  <a:cubicBezTo>
                    <a:pt x="691" y="444"/>
                    <a:pt x="691" y="444"/>
                    <a:pt x="691" y="444"/>
                  </a:cubicBezTo>
                  <a:cubicBezTo>
                    <a:pt x="690" y="447"/>
                    <a:pt x="690" y="449"/>
                    <a:pt x="690" y="450"/>
                  </a:cubicBezTo>
                  <a:cubicBezTo>
                    <a:pt x="690" y="451"/>
                    <a:pt x="691" y="453"/>
                    <a:pt x="691" y="453"/>
                  </a:cubicBezTo>
                  <a:cubicBezTo>
                    <a:pt x="692" y="453"/>
                    <a:pt x="692" y="453"/>
                    <a:pt x="694" y="453"/>
                  </a:cubicBezTo>
                  <a:cubicBezTo>
                    <a:pt x="694" y="451"/>
                    <a:pt x="695" y="449"/>
                    <a:pt x="695" y="448"/>
                  </a:cubicBezTo>
                  <a:moveTo>
                    <a:pt x="711" y="529"/>
                  </a:moveTo>
                  <a:cubicBezTo>
                    <a:pt x="714" y="522"/>
                    <a:pt x="714" y="522"/>
                    <a:pt x="714" y="522"/>
                  </a:cubicBezTo>
                  <a:cubicBezTo>
                    <a:pt x="714" y="522"/>
                    <a:pt x="715" y="520"/>
                    <a:pt x="715" y="520"/>
                  </a:cubicBezTo>
                  <a:cubicBezTo>
                    <a:pt x="714" y="521"/>
                    <a:pt x="713" y="521"/>
                    <a:pt x="712" y="522"/>
                  </a:cubicBezTo>
                  <a:cubicBezTo>
                    <a:pt x="712" y="522"/>
                    <a:pt x="712" y="522"/>
                    <a:pt x="711" y="523"/>
                  </a:cubicBezTo>
                  <a:cubicBezTo>
                    <a:pt x="712" y="523"/>
                    <a:pt x="712" y="523"/>
                    <a:pt x="712" y="523"/>
                  </a:cubicBezTo>
                  <a:cubicBezTo>
                    <a:pt x="711" y="524"/>
                    <a:pt x="711" y="525"/>
                    <a:pt x="711" y="525"/>
                  </a:cubicBezTo>
                  <a:cubicBezTo>
                    <a:pt x="711" y="525"/>
                    <a:pt x="711" y="525"/>
                    <a:pt x="711" y="525"/>
                  </a:cubicBezTo>
                  <a:cubicBezTo>
                    <a:pt x="711" y="526"/>
                    <a:pt x="711" y="526"/>
                    <a:pt x="710" y="527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1" y="527"/>
                    <a:pt x="711" y="527"/>
                  </a:cubicBezTo>
                  <a:cubicBezTo>
                    <a:pt x="711" y="527"/>
                    <a:pt x="711" y="526"/>
                    <a:pt x="712" y="527"/>
                  </a:cubicBezTo>
                  <a:cubicBezTo>
                    <a:pt x="711" y="527"/>
                    <a:pt x="711" y="528"/>
                    <a:pt x="711" y="529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9"/>
                    <a:pt x="710" y="530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0"/>
                    <a:pt x="710" y="530"/>
                    <a:pt x="711" y="529"/>
                  </a:cubicBezTo>
                  <a:moveTo>
                    <a:pt x="712" y="517"/>
                  </a:moveTo>
                  <a:cubicBezTo>
                    <a:pt x="712" y="517"/>
                    <a:pt x="712" y="516"/>
                    <a:pt x="712" y="516"/>
                  </a:cubicBezTo>
                  <a:cubicBezTo>
                    <a:pt x="712" y="515"/>
                    <a:pt x="712" y="515"/>
                    <a:pt x="712" y="515"/>
                  </a:cubicBezTo>
                  <a:cubicBezTo>
                    <a:pt x="713" y="515"/>
                    <a:pt x="713" y="514"/>
                    <a:pt x="713" y="514"/>
                  </a:cubicBezTo>
                  <a:cubicBezTo>
                    <a:pt x="713" y="514"/>
                    <a:pt x="713" y="515"/>
                    <a:pt x="712" y="515"/>
                  </a:cubicBezTo>
                  <a:cubicBezTo>
                    <a:pt x="712" y="515"/>
                    <a:pt x="712" y="516"/>
                    <a:pt x="712" y="516"/>
                  </a:cubicBezTo>
                  <a:cubicBezTo>
                    <a:pt x="712" y="517"/>
                    <a:pt x="712" y="517"/>
                    <a:pt x="712" y="517"/>
                  </a:cubicBezTo>
                  <a:moveTo>
                    <a:pt x="728" y="487"/>
                  </a:moveTo>
                  <a:cubicBezTo>
                    <a:pt x="734" y="465"/>
                    <a:pt x="734" y="465"/>
                    <a:pt x="734" y="465"/>
                  </a:cubicBezTo>
                  <a:cubicBezTo>
                    <a:pt x="733" y="469"/>
                    <a:pt x="733" y="469"/>
                    <a:pt x="733" y="469"/>
                  </a:cubicBezTo>
                  <a:cubicBezTo>
                    <a:pt x="732" y="471"/>
                    <a:pt x="732" y="473"/>
                    <a:pt x="731" y="475"/>
                  </a:cubicBezTo>
                  <a:cubicBezTo>
                    <a:pt x="731" y="476"/>
                    <a:pt x="731" y="476"/>
                    <a:pt x="731" y="476"/>
                  </a:cubicBezTo>
                  <a:cubicBezTo>
                    <a:pt x="731" y="475"/>
                    <a:pt x="731" y="475"/>
                    <a:pt x="731" y="474"/>
                  </a:cubicBezTo>
                  <a:cubicBezTo>
                    <a:pt x="731" y="473"/>
                    <a:pt x="731" y="473"/>
                    <a:pt x="731" y="473"/>
                  </a:cubicBezTo>
                  <a:cubicBezTo>
                    <a:pt x="731" y="474"/>
                    <a:pt x="731" y="474"/>
                    <a:pt x="731" y="474"/>
                  </a:cubicBezTo>
                  <a:cubicBezTo>
                    <a:pt x="728" y="480"/>
                    <a:pt x="727" y="486"/>
                    <a:pt x="725" y="493"/>
                  </a:cubicBezTo>
                  <a:cubicBezTo>
                    <a:pt x="725" y="493"/>
                    <a:pt x="725" y="493"/>
                    <a:pt x="725" y="493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23" y="498"/>
                    <a:pt x="723" y="498"/>
                    <a:pt x="722" y="501"/>
                  </a:cubicBezTo>
                  <a:cubicBezTo>
                    <a:pt x="722" y="504"/>
                    <a:pt x="721" y="504"/>
                    <a:pt x="721" y="504"/>
                  </a:cubicBezTo>
                  <a:cubicBezTo>
                    <a:pt x="722" y="504"/>
                    <a:pt x="722" y="504"/>
                    <a:pt x="722" y="504"/>
                  </a:cubicBezTo>
                  <a:cubicBezTo>
                    <a:pt x="728" y="487"/>
                    <a:pt x="728" y="487"/>
                    <a:pt x="728" y="487"/>
                  </a:cubicBezTo>
                  <a:moveTo>
                    <a:pt x="714" y="506"/>
                  </a:moveTo>
                  <a:cubicBezTo>
                    <a:pt x="715" y="505"/>
                    <a:pt x="715" y="503"/>
                    <a:pt x="716" y="502"/>
                  </a:cubicBezTo>
                  <a:cubicBezTo>
                    <a:pt x="716" y="501"/>
                    <a:pt x="716" y="501"/>
                    <a:pt x="716" y="501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499"/>
                    <a:pt x="716" y="496"/>
                  </a:cubicBezTo>
                  <a:cubicBezTo>
                    <a:pt x="718" y="491"/>
                    <a:pt x="718" y="491"/>
                    <a:pt x="718" y="491"/>
                  </a:cubicBezTo>
                  <a:cubicBezTo>
                    <a:pt x="715" y="496"/>
                    <a:pt x="715" y="502"/>
                    <a:pt x="715" y="503"/>
                  </a:cubicBezTo>
                  <a:cubicBezTo>
                    <a:pt x="715" y="503"/>
                    <a:pt x="715" y="503"/>
                    <a:pt x="715" y="504"/>
                  </a:cubicBezTo>
                  <a:cubicBezTo>
                    <a:pt x="714" y="505"/>
                    <a:pt x="714" y="506"/>
                    <a:pt x="714" y="506"/>
                  </a:cubicBezTo>
                  <a:cubicBezTo>
                    <a:pt x="714" y="506"/>
                    <a:pt x="714" y="506"/>
                    <a:pt x="714" y="506"/>
                  </a:cubicBezTo>
                  <a:moveTo>
                    <a:pt x="719" y="481"/>
                  </a:moveTo>
                  <a:cubicBezTo>
                    <a:pt x="719" y="480"/>
                    <a:pt x="719" y="480"/>
                    <a:pt x="719" y="480"/>
                  </a:cubicBezTo>
                  <a:cubicBezTo>
                    <a:pt x="719" y="480"/>
                    <a:pt x="719" y="480"/>
                    <a:pt x="719" y="481"/>
                  </a:cubicBezTo>
                  <a:cubicBezTo>
                    <a:pt x="719" y="481"/>
                    <a:pt x="719" y="481"/>
                    <a:pt x="719" y="481"/>
                  </a:cubicBezTo>
                  <a:moveTo>
                    <a:pt x="719" y="485"/>
                  </a:moveTo>
                  <a:cubicBezTo>
                    <a:pt x="719" y="484"/>
                    <a:pt x="719" y="484"/>
                    <a:pt x="719" y="484"/>
                  </a:cubicBezTo>
                  <a:cubicBezTo>
                    <a:pt x="719" y="483"/>
                    <a:pt x="719" y="482"/>
                    <a:pt x="719" y="482"/>
                  </a:cubicBezTo>
                  <a:cubicBezTo>
                    <a:pt x="720" y="479"/>
                    <a:pt x="720" y="479"/>
                    <a:pt x="720" y="479"/>
                  </a:cubicBezTo>
                  <a:cubicBezTo>
                    <a:pt x="719" y="478"/>
                    <a:pt x="719" y="478"/>
                    <a:pt x="719" y="478"/>
                  </a:cubicBezTo>
                  <a:cubicBezTo>
                    <a:pt x="719" y="479"/>
                    <a:pt x="719" y="479"/>
                    <a:pt x="719" y="479"/>
                  </a:cubicBezTo>
                  <a:cubicBezTo>
                    <a:pt x="719" y="480"/>
                    <a:pt x="719" y="480"/>
                    <a:pt x="719" y="482"/>
                  </a:cubicBezTo>
                  <a:cubicBezTo>
                    <a:pt x="719" y="485"/>
                    <a:pt x="719" y="485"/>
                    <a:pt x="718" y="486"/>
                  </a:cubicBezTo>
                  <a:cubicBezTo>
                    <a:pt x="719" y="485"/>
                    <a:pt x="719" y="485"/>
                    <a:pt x="719" y="485"/>
                  </a:cubicBezTo>
                  <a:moveTo>
                    <a:pt x="720" y="475"/>
                  </a:moveTo>
                  <a:cubicBezTo>
                    <a:pt x="720" y="475"/>
                    <a:pt x="720" y="474"/>
                    <a:pt x="720" y="474"/>
                  </a:cubicBezTo>
                  <a:cubicBezTo>
                    <a:pt x="720" y="473"/>
                    <a:pt x="720" y="473"/>
                    <a:pt x="720" y="473"/>
                  </a:cubicBezTo>
                  <a:cubicBezTo>
                    <a:pt x="720" y="472"/>
                    <a:pt x="720" y="471"/>
                    <a:pt x="720" y="471"/>
                  </a:cubicBezTo>
                  <a:cubicBezTo>
                    <a:pt x="720" y="470"/>
                    <a:pt x="720" y="470"/>
                    <a:pt x="720" y="470"/>
                  </a:cubicBezTo>
                  <a:cubicBezTo>
                    <a:pt x="720" y="470"/>
                    <a:pt x="720" y="471"/>
                    <a:pt x="720" y="471"/>
                  </a:cubicBezTo>
                  <a:cubicBezTo>
                    <a:pt x="720" y="472"/>
                    <a:pt x="720" y="472"/>
                    <a:pt x="719" y="473"/>
                  </a:cubicBezTo>
                  <a:cubicBezTo>
                    <a:pt x="719" y="474"/>
                    <a:pt x="719" y="474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20" y="475"/>
                    <a:pt x="720" y="475"/>
                    <a:pt x="720" y="475"/>
                  </a:cubicBezTo>
                  <a:moveTo>
                    <a:pt x="721" y="502"/>
                  </a:moveTo>
                  <a:cubicBezTo>
                    <a:pt x="721" y="502"/>
                    <a:pt x="723" y="495"/>
                    <a:pt x="723" y="494"/>
                  </a:cubicBezTo>
                  <a:cubicBezTo>
                    <a:pt x="722" y="495"/>
                    <a:pt x="722" y="495"/>
                    <a:pt x="721" y="497"/>
                  </a:cubicBezTo>
                  <a:cubicBezTo>
                    <a:pt x="721" y="497"/>
                    <a:pt x="721" y="497"/>
                    <a:pt x="721" y="497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2" y="491"/>
                    <a:pt x="722" y="491"/>
                    <a:pt x="722" y="491"/>
                  </a:cubicBezTo>
                  <a:cubicBezTo>
                    <a:pt x="723" y="490"/>
                    <a:pt x="723" y="489"/>
                    <a:pt x="723" y="488"/>
                  </a:cubicBezTo>
                  <a:cubicBezTo>
                    <a:pt x="724" y="486"/>
                    <a:pt x="724" y="484"/>
                    <a:pt x="725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0"/>
                    <a:pt x="725" y="477"/>
                    <a:pt x="726" y="474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4" y="474"/>
                    <a:pt x="725" y="473"/>
                  </a:cubicBezTo>
                  <a:cubicBezTo>
                    <a:pt x="725" y="472"/>
                    <a:pt x="725" y="472"/>
                    <a:pt x="725" y="472"/>
                  </a:cubicBezTo>
                  <a:cubicBezTo>
                    <a:pt x="725" y="471"/>
                    <a:pt x="725" y="464"/>
                    <a:pt x="725" y="461"/>
                  </a:cubicBezTo>
                  <a:cubicBezTo>
                    <a:pt x="725" y="461"/>
                    <a:pt x="725" y="461"/>
                    <a:pt x="725" y="457"/>
                  </a:cubicBezTo>
                  <a:cubicBezTo>
                    <a:pt x="725" y="457"/>
                    <a:pt x="724" y="458"/>
                    <a:pt x="724" y="458"/>
                  </a:cubicBezTo>
                  <a:cubicBezTo>
                    <a:pt x="724" y="458"/>
                    <a:pt x="723" y="456"/>
                    <a:pt x="723" y="455"/>
                  </a:cubicBezTo>
                  <a:cubicBezTo>
                    <a:pt x="722" y="455"/>
                    <a:pt x="722" y="456"/>
                    <a:pt x="722" y="458"/>
                  </a:cubicBezTo>
                  <a:cubicBezTo>
                    <a:pt x="722" y="461"/>
                    <a:pt x="722" y="461"/>
                    <a:pt x="722" y="465"/>
                  </a:cubicBezTo>
                  <a:cubicBezTo>
                    <a:pt x="723" y="468"/>
                    <a:pt x="721" y="470"/>
                    <a:pt x="721" y="473"/>
                  </a:cubicBezTo>
                  <a:cubicBezTo>
                    <a:pt x="721" y="473"/>
                    <a:pt x="721" y="473"/>
                    <a:pt x="721" y="473"/>
                  </a:cubicBezTo>
                  <a:cubicBezTo>
                    <a:pt x="722" y="474"/>
                    <a:pt x="722" y="474"/>
                    <a:pt x="722" y="474"/>
                  </a:cubicBezTo>
                  <a:cubicBezTo>
                    <a:pt x="722" y="475"/>
                    <a:pt x="721" y="478"/>
                    <a:pt x="721" y="481"/>
                  </a:cubicBezTo>
                  <a:cubicBezTo>
                    <a:pt x="721" y="481"/>
                    <a:pt x="720" y="481"/>
                    <a:pt x="720" y="482"/>
                  </a:cubicBezTo>
                  <a:cubicBezTo>
                    <a:pt x="720" y="485"/>
                    <a:pt x="720" y="488"/>
                    <a:pt x="719" y="491"/>
                  </a:cubicBezTo>
                  <a:cubicBezTo>
                    <a:pt x="719" y="494"/>
                    <a:pt x="718" y="497"/>
                    <a:pt x="717" y="500"/>
                  </a:cubicBezTo>
                  <a:cubicBezTo>
                    <a:pt x="716" y="506"/>
                    <a:pt x="715" y="512"/>
                    <a:pt x="713" y="517"/>
                  </a:cubicBezTo>
                  <a:cubicBezTo>
                    <a:pt x="714" y="516"/>
                    <a:pt x="715" y="515"/>
                    <a:pt x="715" y="514"/>
                  </a:cubicBezTo>
                  <a:cubicBezTo>
                    <a:pt x="715" y="514"/>
                    <a:pt x="716" y="513"/>
                    <a:pt x="716" y="513"/>
                  </a:cubicBezTo>
                  <a:cubicBezTo>
                    <a:pt x="716" y="513"/>
                    <a:pt x="718" y="508"/>
                    <a:pt x="719" y="506"/>
                  </a:cubicBezTo>
                  <a:cubicBezTo>
                    <a:pt x="719" y="506"/>
                    <a:pt x="719" y="506"/>
                    <a:pt x="719" y="505"/>
                  </a:cubicBezTo>
                  <a:cubicBezTo>
                    <a:pt x="720" y="503"/>
                    <a:pt x="720" y="503"/>
                    <a:pt x="720" y="503"/>
                  </a:cubicBezTo>
                  <a:cubicBezTo>
                    <a:pt x="720" y="504"/>
                    <a:pt x="720" y="504"/>
                    <a:pt x="720" y="504"/>
                  </a:cubicBezTo>
                  <a:cubicBezTo>
                    <a:pt x="720" y="503"/>
                    <a:pt x="720" y="503"/>
                    <a:pt x="721" y="502"/>
                  </a:cubicBezTo>
                  <a:moveTo>
                    <a:pt x="482" y="16"/>
                  </a:moveTo>
                  <a:cubicBezTo>
                    <a:pt x="480" y="15"/>
                    <a:pt x="479" y="15"/>
                    <a:pt x="479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80" y="15"/>
                    <a:pt x="480" y="15"/>
                    <a:pt x="481" y="15"/>
                  </a:cubicBezTo>
                  <a:cubicBezTo>
                    <a:pt x="481" y="15"/>
                    <a:pt x="481" y="15"/>
                    <a:pt x="481" y="15"/>
                  </a:cubicBezTo>
                  <a:cubicBezTo>
                    <a:pt x="481" y="16"/>
                    <a:pt x="482" y="16"/>
                    <a:pt x="482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2" y="16"/>
                    <a:pt x="482" y="16"/>
                  </a:cubicBezTo>
                  <a:moveTo>
                    <a:pt x="492" y="21"/>
                  </a:moveTo>
                  <a:cubicBezTo>
                    <a:pt x="492" y="20"/>
                    <a:pt x="488" y="19"/>
                    <a:pt x="488" y="19"/>
                  </a:cubicBezTo>
                  <a:cubicBezTo>
                    <a:pt x="488" y="19"/>
                    <a:pt x="488" y="19"/>
                    <a:pt x="488" y="19"/>
                  </a:cubicBezTo>
                  <a:cubicBezTo>
                    <a:pt x="489" y="20"/>
                    <a:pt x="490" y="20"/>
                    <a:pt x="490" y="20"/>
                  </a:cubicBezTo>
                  <a:cubicBezTo>
                    <a:pt x="491" y="20"/>
                    <a:pt x="491" y="20"/>
                    <a:pt x="491" y="21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20"/>
                    <a:pt x="492" y="21"/>
                    <a:pt x="492" y="21"/>
                  </a:cubicBezTo>
                  <a:cubicBezTo>
                    <a:pt x="492" y="21"/>
                    <a:pt x="492" y="21"/>
                    <a:pt x="492" y="21"/>
                  </a:cubicBezTo>
                  <a:moveTo>
                    <a:pt x="476" y="14"/>
                  </a:moveTo>
                  <a:cubicBezTo>
                    <a:pt x="475" y="14"/>
                    <a:pt x="475" y="14"/>
                    <a:pt x="474" y="14"/>
                  </a:cubicBezTo>
                  <a:cubicBezTo>
                    <a:pt x="474" y="13"/>
                    <a:pt x="473" y="13"/>
                    <a:pt x="473" y="13"/>
                  </a:cubicBezTo>
                  <a:cubicBezTo>
                    <a:pt x="473" y="13"/>
                    <a:pt x="473" y="13"/>
                    <a:pt x="473" y="13"/>
                  </a:cubicBezTo>
                  <a:cubicBezTo>
                    <a:pt x="469" y="12"/>
                    <a:pt x="468" y="12"/>
                    <a:pt x="467" y="12"/>
                  </a:cubicBezTo>
                  <a:cubicBezTo>
                    <a:pt x="468" y="12"/>
                    <a:pt x="469" y="12"/>
                    <a:pt x="469" y="12"/>
                  </a:cubicBezTo>
                  <a:cubicBezTo>
                    <a:pt x="469" y="12"/>
                    <a:pt x="469" y="12"/>
                    <a:pt x="469" y="12"/>
                  </a:cubicBezTo>
                  <a:cubicBezTo>
                    <a:pt x="467" y="12"/>
                    <a:pt x="465" y="11"/>
                    <a:pt x="463" y="11"/>
                  </a:cubicBezTo>
                  <a:cubicBezTo>
                    <a:pt x="463" y="11"/>
                    <a:pt x="463" y="11"/>
                    <a:pt x="463" y="11"/>
                  </a:cubicBezTo>
                  <a:cubicBezTo>
                    <a:pt x="465" y="12"/>
                    <a:pt x="468" y="12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82" y="17"/>
                    <a:pt x="482" y="17"/>
                    <a:pt x="483" y="17"/>
                  </a:cubicBezTo>
                  <a:cubicBezTo>
                    <a:pt x="482" y="16"/>
                    <a:pt x="480" y="16"/>
                    <a:pt x="479" y="15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79" y="15"/>
                    <a:pt x="479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7" y="14"/>
                    <a:pt x="476" y="14"/>
                  </a:cubicBezTo>
                  <a:moveTo>
                    <a:pt x="460" y="10"/>
                  </a:moveTo>
                  <a:cubicBezTo>
                    <a:pt x="455" y="9"/>
                    <a:pt x="455" y="9"/>
                    <a:pt x="455" y="9"/>
                  </a:cubicBezTo>
                  <a:cubicBezTo>
                    <a:pt x="455" y="9"/>
                    <a:pt x="456" y="9"/>
                    <a:pt x="457" y="10"/>
                  </a:cubicBezTo>
                  <a:cubicBezTo>
                    <a:pt x="457" y="10"/>
                    <a:pt x="457" y="10"/>
                    <a:pt x="455" y="9"/>
                  </a:cubicBezTo>
                  <a:cubicBezTo>
                    <a:pt x="454" y="9"/>
                    <a:pt x="454" y="9"/>
                    <a:pt x="453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9"/>
                    <a:pt x="455" y="9"/>
                    <a:pt x="456" y="10"/>
                  </a:cubicBezTo>
                  <a:cubicBezTo>
                    <a:pt x="455" y="10"/>
                    <a:pt x="455" y="10"/>
                    <a:pt x="455" y="10"/>
                  </a:cubicBezTo>
                  <a:cubicBezTo>
                    <a:pt x="456" y="10"/>
                    <a:pt x="457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1" y="11"/>
                    <a:pt x="461" y="11"/>
                    <a:pt x="461" y="11"/>
                  </a:cubicBezTo>
                  <a:cubicBezTo>
                    <a:pt x="462" y="11"/>
                    <a:pt x="462" y="11"/>
                    <a:pt x="466" y="13"/>
                  </a:cubicBezTo>
                  <a:cubicBezTo>
                    <a:pt x="467" y="13"/>
                    <a:pt x="467" y="13"/>
                    <a:pt x="467" y="13"/>
                  </a:cubicBezTo>
                  <a:cubicBezTo>
                    <a:pt x="468" y="13"/>
                    <a:pt x="469" y="13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3"/>
                    <a:pt x="470" y="13"/>
                    <a:pt x="469" y="13"/>
                  </a:cubicBezTo>
                  <a:cubicBezTo>
                    <a:pt x="468" y="12"/>
                    <a:pt x="467" y="12"/>
                    <a:pt x="466" y="12"/>
                  </a:cubicBezTo>
                  <a:cubicBezTo>
                    <a:pt x="464" y="12"/>
                    <a:pt x="462" y="11"/>
                    <a:pt x="460" y="10"/>
                  </a:cubicBezTo>
                  <a:moveTo>
                    <a:pt x="445" y="7"/>
                  </a:moveTo>
                  <a:cubicBezTo>
                    <a:pt x="444" y="7"/>
                    <a:pt x="444" y="7"/>
                    <a:pt x="444" y="7"/>
                  </a:cubicBezTo>
                  <a:cubicBezTo>
                    <a:pt x="444" y="7"/>
                    <a:pt x="444" y="7"/>
                    <a:pt x="444" y="7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6"/>
                    <a:pt x="439" y="6"/>
                    <a:pt x="438" y="6"/>
                  </a:cubicBezTo>
                  <a:cubicBezTo>
                    <a:pt x="440" y="6"/>
                    <a:pt x="441" y="6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4" y="7"/>
                    <a:pt x="445" y="7"/>
                    <a:pt x="447" y="8"/>
                  </a:cubicBezTo>
                  <a:cubicBezTo>
                    <a:pt x="447" y="8"/>
                    <a:pt x="447" y="8"/>
                    <a:pt x="447" y="8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1" y="9"/>
                    <a:pt x="452" y="9"/>
                    <a:pt x="452" y="9"/>
                  </a:cubicBezTo>
                  <a:cubicBezTo>
                    <a:pt x="454" y="9"/>
                    <a:pt x="454" y="9"/>
                    <a:pt x="454" y="9"/>
                  </a:cubicBezTo>
                  <a:cubicBezTo>
                    <a:pt x="454" y="9"/>
                    <a:pt x="453" y="9"/>
                    <a:pt x="452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2" y="9"/>
                    <a:pt x="452" y="9"/>
                    <a:pt x="451" y="9"/>
                  </a:cubicBezTo>
                  <a:cubicBezTo>
                    <a:pt x="451" y="8"/>
                    <a:pt x="451" y="8"/>
                    <a:pt x="451" y="8"/>
                  </a:cubicBezTo>
                  <a:cubicBezTo>
                    <a:pt x="451" y="8"/>
                    <a:pt x="451" y="8"/>
                    <a:pt x="449" y="8"/>
                  </a:cubicBezTo>
                  <a:cubicBezTo>
                    <a:pt x="448" y="8"/>
                    <a:pt x="447" y="7"/>
                    <a:pt x="446" y="7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46" y="7"/>
                    <a:pt x="445" y="7"/>
                    <a:pt x="445" y="7"/>
                  </a:cubicBezTo>
                  <a:moveTo>
                    <a:pt x="459" y="11"/>
                  </a:moveTo>
                  <a:cubicBezTo>
                    <a:pt x="458" y="10"/>
                    <a:pt x="458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5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7" y="10"/>
                    <a:pt x="457" y="10"/>
                    <a:pt x="458" y="11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0" y="11"/>
                    <a:pt x="459" y="11"/>
                    <a:pt x="459" y="11"/>
                  </a:cubicBezTo>
                  <a:moveTo>
                    <a:pt x="440" y="6"/>
                  </a:moveTo>
                  <a:cubicBezTo>
                    <a:pt x="440" y="6"/>
                    <a:pt x="437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7" y="6"/>
                    <a:pt x="436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8" y="6"/>
                    <a:pt x="439" y="6"/>
                    <a:pt x="440" y="6"/>
                  </a:cubicBezTo>
                  <a:cubicBezTo>
                    <a:pt x="440" y="7"/>
                    <a:pt x="441" y="7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1" y="7"/>
                    <a:pt x="441" y="7"/>
                    <a:pt x="440" y="6"/>
                  </a:cubicBezTo>
                  <a:moveTo>
                    <a:pt x="487" y="60"/>
                  </a:moveTo>
                  <a:cubicBezTo>
                    <a:pt x="487" y="59"/>
                    <a:pt x="487" y="59"/>
                    <a:pt x="486" y="59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3" y="58"/>
                    <a:pt x="482" y="58"/>
                    <a:pt x="480" y="58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3" y="60"/>
                    <a:pt x="483" y="61"/>
                    <a:pt x="484" y="62"/>
                  </a:cubicBezTo>
                  <a:cubicBezTo>
                    <a:pt x="485" y="62"/>
                    <a:pt x="485" y="62"/>
                    <a:pt x="486" y="62"/>
                  </a:cubicBezTo>
                  <a:cubicBezTo>
                    <a:pt x="487" y="62"/>
                    <a:pt x="486" y="62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0"/>
                    <a:pt x="487" y="60"/>
                    <a:pt x="487" y="60"/>
                  </a:cubicBezTo>
                  <a:moveTo>
                    <a:pt x="473" y="23"/>
                  </a:moveTo>
                  <a:cubicBezTo>
                    <a:pt x="471" y="22"/>
                    <a:pt x="471" y="22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7" y="21"/>
                  </a:cubicBezTo>
                  <a:cubicBezTo>
                    <a:pt x="468" y="22"/>
                    <a:pt x="469" y="22"/>
                    <a:pt x="470" y="23"/>
                  </a:cubicBezTo>
                  <a:cubicBezTo>
                    <a:pt x="470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8" y="24"/>
                    <a:pt x="468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5"/>
                    <a:pt x="466" y="25"/>
                    <a:pt x="468" y="26"/>
                  </a:cubicBezTo>
                  <a:cubicBezTo>
                    <a:pt x="467" y="26"/>
                    <a:pt x="466" y="26"/>
                    <a:pt x="466" y="26"/>
                  </a:cubicBezTo>
                  <a:cubicBezTo>
                    <a:pt x="466" y="26"/>
                    <a:pt x="466" y="26"/>
                    <a:pt x="467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7"/>
                    <a:pt x="467" y="27"/>
                    <a:pt x="466" y="28"/>
                  </a:cubicBezTo>
                  <a:cubicBezTo>
                    <a:pt x="466" y="28"/>
                    <a:pt x="466" y="28"/>
                    <a:pt x="469" y="30"/>
                  </a:cubicBezTo>
                  <a:cubicBezTo>
                    <a:pt x="468" y="30"/>
                    <a:pt x="467" y="29"/>
                    <a:pt x="467" y="30"/>
                  </a:cubicBezTo>
                  <a:cubicBezTo>
                    <a:pt x="468" y="30"/>
                    <a:pt x="469" y="31"/>
                    <a:pt x="470" y="32"/>
                  </a:cubicBezTo>
                  <a:cubicBezTo>
                    <a:pt x="470" y="33"/>
                    <a:pt x="470" y="33"/>
                    <a:pt x="470" y="33"/>
                  </a:cubicBezTo>
                  <a:cubicBezTo>
                    <a:pt x="471" y="33"/>
                    <a:pt x="471" y="33"/>
                    <a:pt x="472" y="34"/>
                  </a:cubicBezTo>
                  <a:cubicBezTo>
                    <a:pt x="471" y="34"/>
                    <a:pt x="471" y="33"/>
                    <a:pt x="470" y="34"/>
                  </a:cubicBezTo>
                  <a:cubicBezTo>
                    <a:pt x="470" y="34"/>
                    <a:pt x="470" y="34"/>
                    <a:pt x="470" y="35"/>
                  </a:cubicBezTo>
                  <a:cubicBezTo>
                    <a:pt x="470" y="35"/>
                    <a:pt x="472" y="37"/>
                    <a:pt x="472" y="36"/>
                  </a:cubicBezTo>
                  <a:cubicBezTo>
                    <a:pt x="472" y="36"/>
                    <a:pt x="472" y="36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5" y="37"/>
                    <a:pt x="475" y="37"/>
                    <a:pt x="475" y="37"/>
                  </a:cubicBezTo>
                  <a:cubicBezTo>
                    <a:pt x="474" y="38"/>
                    <a:pt x="473" y="37"/>
                    <a:pt x="473" y="38"/>
                  </a:cubicBezTo>
                  <a:cubicBezTo>
                    <a:pt x="473" y="38"/>
                    <a:pt x="474" y="39"/>
                    <a:pt x="475" y="39"/>
                  </a:cubicBezTo>
                  <a:cubicBezTo>
                    <a:pt x="474" y="39"/>
                    <a:pt x="473" y="39"/>
                    <a:pt x="473" y="40"/>
                  </a:cubicBezTo>
                  <a:cubicBezTo>
                    <a:pt x="474" y="41"/>
                    <a:pt x="475" y="41"/>
                    <a:pt x="475" y="42"/>
                  </a:cubicBezTo>
                  <a:cubicBezTo>
                    <a:pt x="475" y="42"/>
                    <a:pt x="475" y="42"/>
                    <a:pt x="476" y="43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5" y="43"/>
                    <a:pt x="475" y="43"/>
                    <a:pt x="476" y="44"/>
                  </a:cubicBezTo>
                  <a:cubicBezTo>
                    <a:pt x="476" y="44"/>
                    <a:pt x="476" y="44"/>
                    <a:pt x="476" y="44"/>
                  </a:cubicBezTo>
                  <a:cubicBezTo>
                    <a:pt x="477" y="46"/>
                    <a:pt x="478" y="46"/>
                    <a:pt x="479" y="47"/>
                  </a:cubicBezTo>
                  <a:cubicBezTo>
                    <a:pt x="479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1" y="47"/>
                    <a:pt x="481" y="47"/>
                    <a:pt x="482" y="48"/>
                  </a:cubicBezTo>
                  <a:cubicBezTo>
                    <a:pt x="482" y="47"/>
                    <a:pt x="482" y="47"/>
                    <a:pt x="481" y="47"/>
                  </a:cubicBezTo>
                  <a:cubicBezTo>
                    <a:pt x="484" y="48"/>
                    <a:pt x="485" y="48"/>
                    <a:pt x="486" y="49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7" y="51"/>
                    <a:pt x="487" y="51"/>
                    <a:pt x="487" y="51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8" y="51"/>
                    <a:pt x="489" y="51"/>
                    <a:pt x="490" y="51"/>
                  </a:cubicBezTo>
                  <a:cubicBezTo>
                    <a:pt x="492" y="51"/>
                    <a:pt x="494" y="52"/>
                    <a:pt x="495" y="52"/>
                  </a:cubicBezTo>
                  <a:cubicBezTo>
                    <a:pt x="495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7" y="52"/>
                  </a:cubicBezTo>
                  <a:cubicBezTo>
                    <a:pt x="496" y="52"/>
                    <a:pt x="496" y="51"/>
                    <a:pt x="495" y="51"/>
                  </a:cubicBezTo>
                  <a:cubicBezTo>
                    <a:pt x="495" y="51"/>
                    <a:pt x="495" y="51"/>
                    <a:pt x="487" y="46"/>
                  </a:cubicBezTo>
                  <a:cubicBezTo>
                    <a:pt x="486" y="45"/>
                    <a:pt x="484" y="44"/>
                    <a:pt x="483" y="43"/>
                  </a:cubicBezTo>
                  <a:cubicBezTo>
                    <a:pt x="483" y="43"/>
                    <a:pt x="483" y="43"/>
                    <a:pt x="483" y="43"/>
                  </a:cubicBezTo>
                  <a:cubicBezTo>
                    <a:pt x="483" y="42"/>
                    <a:pt x="483" y="42"/>
                    <a:pt x="481" y="41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39"/>
                    <a:pt x="480" y="39"/>
                    <a:pt x="479" y="39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8" y="36"/>
                  </a:cubicBezTo>
                  <a:cubicBezTo>
                    <a:pt x="478" y="35"/>
                    <a:pt x="477" y="35"/>
                    <a:pt x="477" y="35"/>
                  </a:cubicBezTo>
                  <a:cubicBezTo>
                    <a:pt x="477" y="35"/>
                    <a:pt x="477" y="35"/>
                    <a:pt x="477" y="35"/>
                  </a:cubicBezTo>
                  <a:cubicBezTo>
                    <a:pt x="477" y="34"/>
                    <a:pt x="475" y="33"/>
                    <a:pt x="474" y="32"/>
                  </a:cubicBezTo>
                  <a:cubicBezTo>
                    <a:pt x="475" y="32"/>
                    <a:pt x="475" y="32"/>
                    <a:pt x="476" y="32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6" y="31"/>
                    <a:pt x="476" y="31"/>
                    <a:pt x="476" y="31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29"/>
                    <a:pt x="473" y="29"/>
                    <a:pt x="472" y="28"/>
                  </a:cubicBezTo>
                  <a:cubicBezTo>
                    <a:pt x="473" y="27"/>
                    <a:pt x="473" y="28"/>
                    <a:pt x="474" y="28"/>
                  </a:cubicBezTo>
                  <a:cubicBezTo>
                    <a:pt x="474" y="27"/>
                    <a:pt x="473" y="27"/>
                    <a:pt x="473" y="27"/>
                  </a:cubicBezTo>
                  <a:cubicBezTo>
                    <a:pt x="473" y="27"/>
                    <a:pt x="473" y="27"/>
                    <a:pt x="473" y="27"/>
                  </a:cubicBezTo>
                  <a:cubicBezTo>
                    <a:pt x="473" y="26"/>
                    <a:pt x="473" y="26"/>
                    <a:pt x="473" y="26"/>
                  </a:cubicBezTo>
                  <a:cubicBezTo>
                    <a:pt x="474" y="26"/>
                    <a:pt x="474" y="26"/>
                    <a:pt x="475" y="26"/>
                  </a:cubicBezTo>
                  <a:cubicBezTo>
                    <a:pt x="475" y="26"/>
                    <a:pt x="474" y="26"/>
                    <a:pt x="474" y="26"/>
                  </a:cubicBezTo>
                  <a:cubicBezTo>
                    <a:pt x="475" y="25"/>
                    <a:pt x="475" y="25"/>
                    <a:pt x="475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5" y="25"/>
                    <a:pt x="475" y="25"/>
                    <a:pt x="476" y="25"/>
                  </a:cubicBezTo>
                  <a:cubicBezTo>
                    <a:pt x="475" y="24"/>
                    <a:pt x="475" y="24"/>
                    <a:pt x="473" y="23"/>
                  </a:cubicBezTo>
                  <a:cubicBezTo>
                    <a:pt x="473" y="23"/>
                    <a:pt x="473" y="23"/>
                    <a:pt x="473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4" y="23"/>
                    <a:pt x="473" y="23"/>
                    <a:pt x="473" y="23"/>
                  </a:cubicBezTo>
                  <a:moveTo>
                    <a:pt x="504" y="38"/>
                  </a:moveTo>
                  <a:cubicBezTo>
                    <a:pt x="503" y="37"/>
                    <a:pt x="501" y="36"/>
                    <a:pt x="501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1" y="37"/>
                    <a:pt x="501" y="37"/>
                    <a:pt x="501" y="37"/>
                  </a:cubicBezTo>
                  <a:cubicBezTo>
                    <a:pt x="502" y="38"/>
                    <a:pt x="502" y="38"/>
                    <a:pt x="502" y="38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5" y="38"/>
                    <a:pt x="504" y="38"/>
                    <a:pt x="504" y="38"/>
                  </a:cubicBezTo>
                  <a:moveTo>
                    <a:pt x="428" y="7"/>
                  </a:moveTo>
                  <a:cubicBezTo>
                    <a:pt x="428" y="7"/>
                    <a:pt x="428" y="7"/>
                    <a:pt x="428" y="7"/>
                  </a:cubicBezTo>
                  <a:cubicBezTo>
                    <a:pt x="428" y="7"/>
                    <a:pt x="427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6" y="7"/>
                    <a:pt x="427" y="7"/>
                    <a:pt x="427" y="7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7" y="7"/>
                    <a:pt x="431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cubicBezTo>
                    <a:pt x="431" y="8"/>
                    <a:pt x="431" y="8"/>
                    <a:pt x="429" y="7"/>
                  </a:cubicBezTo>
                  <a:cubicBezTo>
                    <a:pt x="429" y="7"/>
                    <a:pt x="429" y="7"/>
                    <a:pt x="429" y="7"/>
                  </a:cubicBezTo>
                  <a:cubicBezTo>
                    <a:pt x="428" y="7"/>
                    <a:pt x="428" y="7"/>
                    <a:pt x="428" y="7"/>
                  </a:cubicBezTo>
                  <a:moveTo>
                    <a:pt x="431" y="8"/>
                  </a:moveTo>
                  <a:cubicBezTo>
                    <a:pt x="430" y="8"/>
                    <a:pt x="430" y="8"/>
                    <a:pt x="429" y="8"/>
                  </a:cubicBezTo>
                  <a:cubicBezTo>
                    <a:pt x="429" y="8"/>
                    <a:pt x="429" y="8"/>
                    <a:pt x="428" y="8"/>
                  </a:cubicBezTo>
                  <a:cubicBezTo>
                    <a:pt x="427" y="7"/>
                    <a:pt x="426" y="7"/>
                    <a:pt x="425" y="7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7"/>
                  </a:cubicBezTo>
                  <a:cubicBezTo>
                    <a:pt x="425" y="7"/>
                    <a:pt x="425" y="7"/>
                    <a:pt x="426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6" y="7"/>
                    <a:pt x="426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7" y="8"/>
                    <a:pt x="427" y="8"/>
                    <a:pt x="428" y="8"/>
                  </a:cubicBezTo>
                  <a:cubicBezTo>
                    <a:pt x="428" y="8"/>
                    <a:pt x="429" y="8"/>
                    <a:pt x="430" y="9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29" y="8"/>
                    <a:pt x="429" y="8"/>
                    <a:pt x="429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moveTo>
                    <a:pt x="433" y="10"/>
                  </a:moveTo>
                  <a:cubicBezTo>
                    <a:pt x="433" y="10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3" y="10"/>
                    <a:pt x="433" y="10"/>
                    <a:pt x="433" y="10"/>
                  </a:cubicBezTo>
                  <a:moveTo>
                    <a:pt x="430" y="9"/>
                  </a:moveTo>
                  <a:cubicBezTo>
                    <a:pt x="429" y="9"/>
                    <a:pt x="429" y="9"/>
                    <a:pt x="429" y="9"/>
                  </a:cubicBezTo>
                  <a:cubicBezTo>
                    <a:pt x="428" y="8"/>
                    <a:pt x="428" y="8"/>
                    <a:pt x="428" y="8"/>
                  </a:cubicBezTo>
                  <a:cubicBezTo>
                    <a:pt x="428" y="8"/>
                    <a:pt x="428" y="8"/>
                    <a:pt x="427" y="8"/>
                  </a:cubicBezTo>
                  <a:cubicBezTo>
                    <a:pt x="427" y="8"/>
                    <a:pt x="427" y="8"/>
                    <a:pt x="427" y="8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9" y="9"/>
                    <a:pt x="429" y="10"/>
                    <a:pt x="430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0" y="9"/>
                    <a:pt x="429" y="9"/>
                    <a:pt x="429" y="9"/>
                  </a:cubicBezTo>
                  <a:cubicBezTo>
                    <a:pt x="430" y="10"/>
                    <a:pt x="431" y="10"/>
                    <a:pt x="432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1" y="10"/>
                    <a:pt x="430" y="9"/>
                    <a:pt x="429" y="9"/>
                  </a:cubicBezTo>
                  <a:cubicBezTo>
                    <a:pt x="430" y="9"/>
                    <a:pt x="430" y="9"/>
                    <a:pt x="430" y="9"/>
                  </a:cubicBezTo>
                  <a:moveTo>
                    <a:pt x="425" y="7"/>
                  </a:move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3" y="7"/>
                    <a:pt x="423" y="6"/>
                  </a:cubicBezTo>
                  <a:cubicBezTo>
                    <a:pt x="422" y="6"/>
                    <a:pt x="422" y="6"/>
                    <a:pt x="422" y="6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2" y="7"/>
                    <a:pt x="422" y="7"/>
                    <a:pt x="419" y="6"/>
                  </a:cubicBezTo>
                  <a:cubicBezTo>
                    <a:pt x="419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6"/>
                    <a:pt x="418" y="6"/>
                    <a:pt x="418" y="6"/>
                  </a:cubicBezTo>
                  <a:cubicBezTo>
                    <a:pt x="419" y="6"/>
                    <a:pt x="420" y="6"/>
                    <a:pt x="421" y="7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7"/>
                    <a:pt x="421" y="7"/>
                    <a:pt x="421" y="7"/>
                  </a:cubicBezTo>
                  <a:cubicBezTo>
                    <a:pt x="421" y="7"/>
                    <a:pt x="421" y="7"/>
                    <a:pt x="421" y="7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8"/>
                    <a:pt x="424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4" y="9"/>
                  </a:cubicBezTo>
                  <a:cubicBezTo>
                    <a:pt x="424" y="9"/>
                    <a:pt x="424" y="9"/>
                    <a:pt x="424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4" y="9"/>
                    <a:pt x="423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3" y="8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4" y="8"/>
                    <a:pt x="424" y="8"/>
                    <a:pt x="425" y="8"/>
                  </a:cubicBezTo>
                  <a:cubicBezTo>
                    <a:pt x="425" y="8"/>
                    <a:pt x="425" y="8"/>
                    <a:pt x="425" y="8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5" y="7"/>
                    <a:pt x="425" y="7"/>
                  </a:cubicBezTo>
                  <a:moveTo>
                    <a:pt x="421" y="8"/>
                  </a:moveTo>
                  <a:cubicBezTo>
                    <a:pt x="420" y="8"/>
                    <a:pt x="420" y="8"/>
                    <a:pt x="419" y="7"/>
                  </a:cubicBezTo>
                  <a:cubicBezTo>
                    <a:pt x="419" y="7"/>
                    <a:pt x="419" y="7"/>
                    <a:pt x="419" y="7"/>
                  </a:cubicBezTo>
                  <a:cubicBezTo>
                    <a:pt x="418" y="7"/>
                    <a:pt x="417" y="7"/>
                    <a:pt x="417" y="7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7" y="7"/>
                    <a:pt x="417" y="7"/>
                  </a:cubicBezTo>
                  <a:cubicBezTo>
                    <a:pt x="417" y="7"/>
                    <a:pt x="417" y="7"/>
                    <a:pt x="416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6" y="7"/>
                    <a:pt x="415" y="7"/>
                  </a:cubicBezTo>
                  <a:cubicBezTo>
                    <a:pt x="416" y="8"/>
                    <a:pt x="416" y="8"/>
                    <a:pt x="416" y="8"/>
                  </a:cubicBezTo>
                  <a:cubicBezTo>
                    <a:pt x="416" y="8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416" y="8"/>
                    <a:pt x="417" y="9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8" y="8"/>
                    <a:pt x="418" y="8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9" y="8"/>
                    <a:pt x="419" y="8"/>
                    <a:pt x="420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0" y="9"/>
                    <a:pt x="420" y="9"/>
                    <a:pt x="420" y="9"/>
                  </a:cubicBezTo>
                  <a:cubicBezTo>
                    <a:pt x="421" y="9"/>
                    <a:pt x="421" y="10"/>
                    <a:pt x="422" y="10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4" y="10"/>
                    <a:pt x="423" y="9"/>
                    <a:pt x="421" y="9"/>
                  </a:cubicBezTo>
                  <a:cubicBezTo>
                    <a:pt x="421" y="9"/>
                    <a:pt x="421" y="9"/>
                    <a:pt x="421" y="9"/>
                  </a:cubicBezTo>
                  <a:cubicBezTo>
                    <a:pt x="421" y="9"/>
                    <a:pt x="421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8"/>
                    <a:pt x="421" y="8"/>
                    <a:pt x="421" y="8"/>
                  </a:cubicBezTo>
                  <a:moveTo>
                    <a:pt x="399" y="10"/>
                  </a:moveTo>
                  <a:cubicBezTo>
                    <a:pt x="399" y="9"/>
                    <a:pt x="399" y="9"/>
                    <a:pt x="399" y="9"/>
                  </a:cubicBezTo>
                  <a:cubicBezTo>
                    <a:pt x="398" y="9"/>
                    <a:pt x="398" y="9"/>
                    <a:pt x="398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6" y="8"/>
                    <a:pt x="395" y="8"/>
                    <a:pt x="395" y="8"/>
                  </a:cubicBezTo>
                  <a:cubicBezTo>
                    <a:pt x="395" y="9"/>
                    <a:pt x="395" y="9"/>
                    <a:pt x="394" y="9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2" y="8"/>
                    <a:pt x="392" y="8"/>
                  </a:cubicBezTo>
                  <a:cubicBezTo>
                    <a:pt x="392" y="8"/>
                    <a:pt x="390" y="8"/>
                    <a:pt x="389" y="8"/>
                  </a:cubicBezTo>
                  <a:cubicBezTo>
                    <a:pt x="389" y="8"/>
                    <a:pt x="388" y="9"/>
                    <a:pt x="390" y="9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9"/>
                    <a:pt x="391" y="9"/>
                    <a:pt x="391" y="9"/>
                  </a:cubicBezTo>
                  <a:cubicBezTo>
                    <a:pt x="391" y="9"/>
                    <a:pt x="391" y="9"/>
                    <a:pt x="392" y="9"/>
                  </a:cubicBezTo>
                  <a:cubicBezTo>
                    <a:pt x="392" y="9"/>
                    <a:pt x="392" y="10"/>
                    <a:pt x="393" y="10"/>
                  </a:cubicBezTo>
                  <a:cubicBezTo>
                    <a:pt x="392" y="10"/>
                    <a:pt x="391" y="10"/>
                    <a:pt x="391" y="10"/>
                  </a:cubicBezTo>
                  <a:cubicBezTo>
                    <a:pt x="391" y="10"/>
                    <a:pt x="391" y="10"/>
                    <a:pt x="391" y="10"/>
                  </a:cubicBezTo>
                  <a:cubicBezTo>
                    <a:pt x="391" y="11"/>
                    <a:pt x="392" y="11"/>
                    <a:pt x="392" y="11"/>
                  </a:cubicBezTo>
                  <a:cubicBezTo>
                    <a:pt x="393" y="11"/>
                    <a:pt x="393" y="11"/>
                    <a:pt x="394" y="11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95" y="11"/>
                    <a:pt x="395" y="11"/>
                    <a:pt x="395" y="11"/>
                  </a:cubicBezTo>
                  <a:cubicBezTo>
                    <a:pt x="396" y="12"/>
                    <a:pt x="396" y="12"/>
                    <a:pt x="396" y="12"/>
                  </a:cubicBezTo>
                  <a:cubicBezTo>
                    <a:pt x="397" y="12"/>
                    <a:pt x="397" y="11"/>
                    <a:pt x="397" y="11"/>
                  </a:cubicBezTo>
                  <a:cubicBezTo>
                    <a:pt x="398" y="11"/>
                    <a:pt x="398" y="11"/>
                    <a:pt x="399" y="11"/>
                  </a:cubicBezTo>
                  <a:cubicBezTo>
                    <a:pt x="398" y="11"/>
                    <a:pt x="398" y="11"/>
                    <a:pt x="398" y="11"/>
                  </a:cubicBezTo>
                  <a:cubicBezTo>
                    <a:pt x="398" y="10"/>
                    <a:pt x="398" y="10"/>
                    <a:pt x="398" y="10"/>
                  </a:cubicBezTo>
                  <a:cubicBezTo>
                    <a:pt x="398" y="10"/>
                    <a:pt x="399" y="10"/>
                    <a:pt x="399" y="10"/>
                  </a:cubicBezTo>
                  <a:moveTo>
                    <a:pt x="390" y="11"/>
                  </a:move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moveTo>
                    <a:pt x="401" y="18"/>
                  </a:moveTo>
                  <a:cubicBezTo>
                    <a:pt x="401" y="17"/>
                    <a:pt x="401" y="17"/>
                    <a:pt x="401" y="17"/>
                  </a:cubicBezTo>
                  <a:cubicBezTo>
                    <a:pt x="401" y="17"/>
                    <a:pt x="401" y="17"/>
                    <a:pt x="399" y="17"/>
                  </a:cubicBezTo>
                  <a:cubicBezTo>
                    <a:pt x="398" y="16"/>
                    <a:pt x="398" y="16"/>
                    <a:pt x="398" y="16"/>
                  </a:cubicBezTo>
                  <a:cubicBezTo>
                    <a:pt x="398" y="15"/>
                    <a:pt x="397" y="15"/>
                    <a:pt x="396" y="15"/>
                  </a:cubicBezTo>
                  <a:cubicBezTo>
                    <a:pt x="396" y="15"/>
                    <a:pt x="396" y="14"/>
                    <a:pt x="395" y="14"/>
                  </a:cubicBezTo>
                  <a:cubicBezTo>
                    <a:pt x="395" y="14"/>
                    <a:pt x="395" y="14"/>
                    <a:pt x="394" y="13"/>
                  </a:cubicBezTo>
                  <a:cubicBezTo>
                    <a:pt x="394" y="13"/>
                    <a:pt x="394" y="13"/>
                    <a:pt x="393" y="13"/>
                  </a:cubicBezTo>
                  <a:cubicBezTo>
                    <a:pt x="393" y="13"/>
                    <a:pt x="393" y="12"/>
                    <a:pt x="392" y="12"/>
                  </a:cubicBezTo>
                  <a:cubicBezTo>
                    <a:pt x="392" y="12"/>
                    <a:pt x="392" y="12"/>
                    <a:pt x="392" y="12"/>
                  </a:cubicBezTo>
                  <a:cubicBezTo>
                    <a:pt x="392" y="12"/>
                    <a:pt x="392" y="12"/>
                    <a:pt x="391" y="12"/>
                  </a:cubicBezTo>
                  <a:cubicBezTo>
                    <a:pt x="390" y="12"/>
                    <a:pt x="390" y="12"/>
                    <a:pt x="390" y="12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89" y="11"/>
                    <a:pt x="389" y="11"/>
                    <a:pt x="389" y="11"/>
                  </a:cubicBezTo>
                  <a:cubicBezTo>
                    <a:pt x="389" y="10"/>
                    <a:pt x="389" y="10"/>
                    <a:pt x="389" y="10"/>
                  </a:cubicBezTo>
                  <a:cubicBezTo>
                    <a:pt x="388" y="10"/>
                    <a:pt x="387" y="9"/>
                    <a:pt x="387" y="9"/>
                  </a:cubicBezTo>
                  <a:cubicBezTo>
                    <a:pt x="387" y="9"/>
                    <a:pt x="387" y="9"/>
                    <a:pt x="387" y="9"/>
                  </a:cubicBezTo>
                  <a:cubicBezTo>
                    <a:pt x="386" y="9"/>
                    <a:pt x="386" y="9"/>
                    <a:pt x="386" y="10"/>
                  </a:cubicBezTo>
                  <a:cubicBezTo>
                    <a:pt x="386" y="10"/>
                    <a:pt x="386" y="10"/>
                    <a:pt x="386" y="10"/>
                  </a:cubicBezTo>
                  <a:cubicBezTo>
                    <a:pt x="386" y="11"/>
                    <a:pt x="387" y="11"/>
                    <a:pt x="387" y="11"/>
                  </a:cubicBezTo>
                  <a:cubicBezTo>
                    <a:pt x="386" y="12"/>
                    <a:pt x="386" y="12"/>
                    <a:pt x="386" y="12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4" y="10"/>
                    <a:pt x="384" y="10"/>
                    <a:pt x="384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2" y="10"/>
                  </a:cubicBezTo>
                  <a:cubicBezTo>
                    <a:pt x="382" y="10"/>
                    <a:pt x="381" y="10"/>
                    <a:pt x="381" y="10"/>
                  </a:cubicBezTo>
                  <a:cubicBezTo>
                    <a:pt x="378" y="10"/>
                    <a:pt x="380" y="11"/>
                    <a:pt x="380" y="11"/>
                  </a:cubicBezTo>
                  <a:cubicBezTo>
                    <a:pt x="380" y="11"/>
                    <a:pt x="381" y="11"/>
                    <a:pt x="381" y="11"/>
                  </a:cubicBezTo>
                  <a:cubicBezTo>
                    <a:pt x="381" y="11"/>
                    <a:pt x="381" y="12"/>
                    <a:pt x="381" y="12"/>
                  </a:cubicBezTo>
                  <a:cubicBezTo>
                    <a:pt x="380" y="13"/>
                    <a:pt x="381" y="13"/>
                    <a:pt x="381" y="14"/>
                  </a:cubicBezTo>
                  <a:cubicBezTo>
                    <a:pt x="380" y="14"/>
                    <a:pt x="380" y="12"/>
                    <a:pt x="379" y="12"/>
                  </a:cubicBezTo>
                  <a:cubicBezTo>
                    <a:pt x="379" y="13"/>
                    <a:pt x="379" y="13"/>
                    <a:pt x="379" y="14"/>
                  </a:cubicBezTo>
                  <a:cubicBezTo>
                    <a:pt x="380" y="15"/>
                    <a:pt x="381" y="15"/>
                    <a:pt x="381" y="15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5"/>
                    <a:pt x="382" y="15"/>
                    <a:pt x="383" y="15"/>
                  </a:cubicBezTo>
                  <a:cubicBezTo>
                    <a:pt x="383" y="15"/>
                    <a:pt x="383" y="15"/>
                    <a:pt x="383" y="15"/>
                  </a:cubicBezTo>
                  <a:cubicBezTo>
                    <a:pt x="384" y="15"/>
                    <a:pt x="384" y="14"/>
                    <a:pt x="384" y="14"/>
                  </a:cubicBezTo>
                  <a:cubicBezTo>
                    <a:pt x="384" y="14"/>
                    <a:pt x="384" y="14"/>
                    <a:pt x="385" y="14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4"/>
                  </a:cubicBezTo>
                  <a:cubicBezTo>
                    <a:pt x="386" y="14"/>
                    <a:pt x="386" y="14"/>
                    <a:pt x="387" y="14"/>
                  </a:cubicBezTo>
                  <a:cubicBezTo>
                    <a:pt x="387" y="14"/>
                    <a:pt x="387" y="14"/>
                    <a:pt x="387" y="14"/>
                  </a:cubicBezTo>
                  <a:cubicBezTo>
                    <a:pt x="388" y="14"/>
                    <a:pt x="388" y="14"/>
                    <a:pt x="388" y="14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7" y="15"/>
                  </a:cubicBezTo>
                  <a:cubicBezTo>
                    <a:pt x="387" y="15"/>
                    <a:pt x="387" y="15"/>
                    <a:pt x="387" y="15"/>
                  </a:cubicBezTo>
                  <a:cubicBezTo>
                    <a:pt x="387" y="15"/>
                    <a:pt x="383" y="15"/>
                    <a:pt x="383" y="16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5" y="17"/>
                    <a:pt x="385" y="17"/>
                    <a:pt x="386" y="17"/>
                  </a:cubicBezTo>
                  <a:cubicBezTo>
                    <a:pt x="386" y="17"/>
                    <a:pt x="387" y="16"/>
                    <a:pt x="387" y="16"/>
                  </a:cubicBezTo>
                  <a:cubicBezTo>
                    <a:pt x="387" y="16"/>
                    <a:pt x="387" y="16"/>
                    <a:pt x="387" y="16"/>
                  </a:cubicBezTo>
                  <a:cubicBezTo>
                    <a:pt x="387" y="16"/>
                    <a:pt x="387" y="16"/>
                    <a:pt x="388" y="16"/>
                  </a:cubicBezTo>
                  <a:cubicBezTo>
                    <a:pt x="387" y="17"/>
                    <a:pt x="387" y="17"/>
                    <a:pt x="387" y="17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3" y="17"/>
                    <a:pt x="383" y="18"/>
                    <a:pt x="384" y="19"/>
                  </a:cubicBezTo>
                  <a:cubicBezTo>
                    <a:pt x="384" y="19"/>
                    <a:pt x="384" y="19"/>
                    <a:pt x="385" y="19"/>
                  </a:cubicBezTo>
                  <a:cubicBezTo>
                    <a:pt x="386" y="19"/>
                    <a:pt x="386" y="19"/>
                    <a:pt x="388" y="22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8" y="21"/>
                    <a:pt x="389" y="21"/>
                    <a:pt x="389" y="20"/>
                  </a:cubicBezTo>
                  <a:cubicBezTo>
                    <a:pt x="389" y="19"/>
                    <a:pt x="389" y="19"/>
                    <a:pt x="389" y="18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7"/>
                    <a:pt x="390" y="17"/>
                    <a:pt x="390" y="16"/>
                  </a:cubicBezTo>
                  <a:cubicBezTo>
                    <a:pt x="391" y="16"/>
                    <a:pt x="391" y="16"/>
                    <a:pt x="391" y="16"/>
                  </a:cubicBezTo>
                  <a:cubicBezTo>
                    <a:pt x="391" y="15"/>
                    <a:pt x="391" y="14"/>
                    <a:pt x="391" y="14"/>
                  </a:cubicBezTo>
                  <a:cubicBezTo>
                    <a:pt x="391" y="14"/>
                    <a:pt x="392" y="14"/>
                    <a:pt x="393" y="14"/>
                  </a:cubicBezTo>
                  <a:cubicBezTo>
                    <a:pt x="393" y="14"/>
                    <a:pt x="393" y="14"/>
                    <a:pt x="393" y="14"/>
                  </a:cubicBezTo>
                  <a:cubicBezTo>
                    <a:pt x="393" y="14"/>
                    <a:pt x="393" y="15"/>
                    <a:pt x="393" y="15"/>
                  </a:cubicBezTo>
                  <a:cubicBezTo>
                    <a:pt x="395" y="15"/>
                    <a:pt x="395" y="17"/>
                    <a:pt x="395" y="17"/>
                  </a:cubicBezTo>
                  <a:cubicBezTo>
                    <a:pt x="394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6" y="18"/>
                    <a:pt x="396" y="17"/>
                    <a:pt x="397" y="17"/>
                  </a:cubicBezTo>
                  <a:cubicBezTo>
                    <a:pt x="397" y="18"/>
                    <a:pt x="397" y="18"/>
                    <a:pt x="398" y="19"/>
                  </a:cubicBezTo>
                  <a:cubicBezTo>
                    <a:pt x="398" y="19"/>
                    <a:pt x="398" y="19"/>
                    <a:pt x="399" y="19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8"/>
                    <a:pt x="400" y="18"/>
                    <a:pt x="401" y="18"/>
                  </a:cubicBezTo>
                  <a:cubicBezTo>
                    <a:pt x="401" y="18"/>
                    <a:pt x="401" y="18"/>
                    <a:pt x="401" y="18"/>
                  </a:cubicBezTo>
                  <a:moveTo>
                    <a:pt x="609" y="325"/>
                  </a:moveTo>
                  <a:cubicBezTo>
                    <a:pt x="608" y="313"/>
                    <a:pt x="607" y="300"/>
                    <a:pt x="605" y="288"/>
                  </a:cubicBezTo>
                  <a:cubicBezTo>
                    <a:pt x="590" y="288"/>
                    <a:pt x="575" y="288"/>
                    <a:pt x="558" y="288"/>
                  </a:cubicBezTo>
                  <a:cubicBezTo>
                    <a:pt x="537" y="287"/>
                    <a:pt x="514" y="287"/>
                    <a:pt x="492" y="287"/>
                  </a:cubicBezTo>
                  <a:cubicBezTo>
                    <a:pt x="492" y="287"/>
                    <a:pt x="490" y="292"/>
                    <a:pt x="489" y="294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8" y="295"/>
                    <a:pt x="488" y="295"/>
                    <a:pt x="488" y="295"/>
                  </a:cubicBezTo>
                  <a:cubicBezTo>
                    <a:pt x="487" y="295"/>
                    <a:pt x="487" y="295"/>
                    <a:pt x="487" y="295"/>
                  </a:cubicBezTo>
                  <a:cubicBezTo>
                    <a:pt x="486" y="295"/>
                    <a:pt x="486" y="295"/>
                    <a:pt x="484" y="295"/>
                  </a:cubicBezTo>
                  <a:cubicBezTo>
                    <a:pt x="484" y="295"/>
                    <a:pt x="484" y="295"/>
                    <a:pt x="484" y="295"/>
                  </a:cubicBezTo>
                  <a:cubicBezTo>
                    <a:pt x="483" y="295"/>
                    <a:pt x="483" y="295"/>
                    <a:pt x="483" y="295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1" y="296"/>
                    <a:pt x="481" y="296"/>
                    <a:pt x="480" y="296"/>
                  </a:cubicBezTo>
                  <a:cubicBezTo>
                    <a:pt x="480" y="295"/>
                    <a:pt x="479" y="295"/>
                    <a:pt x="479" y="295"/>
                  </a:cubicBezTo>
                  <a:cubicBezTo>
                    <a:pt x="479" y="295"/>
                    <a:pt x="478" y="294"/>
                    <a:pt x="478" y="294"/>
                  </a:cubicBezTo>
                  <a:cubicBezTo>
                    <a:pt x="478" y="294"/>
                    <a:pt x="475" y="294"/>
                    <a:pt x="473" y="294"/>
                  </a:cubicBezTo>
                  <a:cubicBezTo>
                    <a:pt x="473" y="294"/>
                    <a:pt x="473" y="294"/>
                    <a:pt x="473" y="294"/>
                  </a:cubicBezTo>
                  <a:cubicBezTo>
                    <a:pt x="472" y="294"/>
                    <a:pt x="472" y="294"/>
                    <a:pt x="472" y="294"/>
                  </a:cubicBezTo>
                  <a:cubicBezTo>
                    <a:pt x="471" y="294"/>
                    <a:pt x="471" y="294"/>
                    <a:pt x="471" y="294"/>
                  </a:cubicBezTo>
                  <a:cubicBezTo>
                    <a:pt x="473" y="295"/>
                    <a:pt x="474" y="295"/>
                    <a:pt x="477" y="296"/>
                  </a:cubicBezTo>
                  <a:cubicBezTo>
                    <a:pt x="478" y="296"/>
                    <a:pt x="478" y="297"/>
                    <a:pt x="478" y="297"/>
                  </a:cubicBezTo>
                  <a:cubicBezTo>
                    <a:pt x="478" y="298"/>
                    <a:pt x="478" y="298"/>
                    <a:pt x="478" y="298"/>
                  </a:cubicBezTo>
                  <a:cubicBezTo>
                    <a:pt x="478" y="299"/>
                    <a:pt x="478" y="299"/>
                    <a:pt x="479" y="300"/>
                  </a:cubicBezTo>
                  <a:cubicBezTo>
                    <a:pt x="479" y="300"/>
                    <a:pt x="479" y="301"/>
                    <a:pt x="479" y="301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79" y="303"/>
                    <a:pt x="479" y="303"/>
                    <a:pt x="479" y="303"/>
                  </a:cubicBezTo>
                  <a:cubicBezTo>
                    <a:pt x="479" y="306"/>
                    <a:pt x="482" y="308"/>
                    <a:pt x="483" y="311"/>
                  </a:cubicBezTo>
                  <a:cubicBezTo>
                    <a:pt x="485" y="314"/>
                    <a:pt x="486" y="314"/>
                    <a:pt x="487" y="315"/>
                  </a:cubicBezTo>
                  <a:cubicBezTo>
                    <a:pt x="488" y="315"/>
                    <a:pt x="488" y="315"/>
                    <a:pt x="489" y="315"/>
                  </a:cubicBezTo>
                  <a:cubicBezTo>
                    <a:pt x="491" y="316"/>
                    <a:pt x="491" y="313"/>
                    <a:pt x="492" y="312"/>
                  </a:cubicBezTo>
                  <a:cubicBezTo>
                    <a:pt x="492" y="313"/>
                    <a:pt x="493" y="313"/>
                    <a:pt x="493" y="313"/>
                  </a:cubicBezTo>
                  <a:cubicBezTo>
                    <a:pt x="495" y="316"/>
                    <a:pt x="498" y="318"/>
                    <a:pt x="499" y="321"/>
                  </a:cubicBezTo>
                  <a:cubicBezTo>
                    <a:pt x="505" y="332"/>
                    <a:pt x="505" y="332"/>
                    <a:pt x="505" y="332"/>
                  </a:cubicBezTo>
                  <a:cubicBezTo>
                    <a:pt x="505" y="333"/>
                    <a:pt x="505" y="333"/>
                    <a:pt x="505" y="333"/>
                  </a:cubicBezTo>
                  <a:cubicBezTo>
                    <a:pt x="504" y="335"/>
                    <a:pt x="504" y="337"/>
                    <a:pt x="505" y="339"/>
                  </a:cubicBezTo>
                  <a:cubicBezTo>
                    <a:pt x="506" y="341"/>
                    <a:pt x="509" y="340"/>
                    <a:pt x="510" y="341"/>
                  </a:cubicBezTo>
                  <a:cubicBezTo>
                    <a:pt x="511" y="342"/>
                    <a:pt x="516" y="352"/>
                    <a:pt x="516" y="352"/>
                  </a:cubicBezTo>
                  <a:cubicBezTo>
                    <a:pt x="518" y="356"/>
                    <a:pt x="514" y="362"/>
                    <a:pt x="519" y="364"/>
                  </a:cubicBezTo>
                  <a:cubicBezTo>
                    <a:pt x="519" y="364"/>
                    <a:pt x="525" y="368"/>
                    <a:pt x="527" y="373"/>
                  </a:cubicBezTo>
                  <a:cubicBezTo>
                    <a:pt x="527" y="376"/>
                    <a:pt x="528" y="376"/>
                    <a:pt x="529" y="377"/>
                  </a:cubicBezTo>
                  <a:cubicBezTo>
                    <a:pt x="531" y="379"/>
                    <a:pt x="531" y="379"/>
                    <a:pt x="538" y="397"/>
                  </a:cubicBezTo>
                  <a:cubicBezTo>
                    <a:pt x="538" y="401"/>
                    <a:pt x="538" y="404"/>
                    <a:pt x="538" y="408"/>
                  </a:cubicBezTo>
                  <a:cubicBezTo>
                    <a:pt x="539" y="414"/>
                    <a:pt x="547" y="415"/>
                    <a:pt x="549" y="412"/>
                  </a:cubicBezTo>
                  <a:cubicBezTo>
                    <a:pt x="553" y="408"/>
                    <a:pt x="553" y="408"/>
                    <a:pt x="555" y="407"/>
                  </a:cubicBezTo>
                  <a:cubicBezTo>
                    <a:pt x="557" y="407"/>
                    <a:pt x="559" y="407"/>
                    <a:pt x="561" y="407"/>
                  </a:cubicBezTo>
                  <a:cubicBezTo>
                    <a:pt x="561" y="407"/>
                    <a:pt x="561" y="407"/>
                    <a:pt x="561" y="407"/>
                  </a:cubicBezTo>
                  <a:cubicBezTo>
                    <a:pt x="562" y="408"/>
                    <a:pt x="562" y="408"/>
                    <a:pt x="563" y="408"/>
                  </a:cubicBezTo>
                  <a:cubicBezTo>
                    <a:pt x="563" y="408"/>
                    <a:pt x="563" y="408"/>
                    <a:pt x="563" y="408"/>
                  </a:cubicBezTo>
                  <a:cubicBezTo>
                    <a:pt x="564" y="408"/>
                    <a:pt x="564" y="407"/>
                    <a:pt x="565" y="406"/>
                  </a:cubicBezTo>
                  <a:cubicBezTo>
                    <a:pt x="569" y="400"/>
                    <a:pt x="577" y="402"/>
                    <a:pt x="582" y="397"/>
                  </a:cubicBezTo>
                  <a:cubicBezTo>
                    <a:pt x="583" y="396"/>
                    <a:pt x="583" y="396"/>
                    <a:pt x="586" y="396"/>
                  </a:cubicBezTo>
                  <a:cubicBezTo>
                    <a:pt x="587" y="395"/>
                    <a:pt x="587" y="395"/>
                    <a:pt x="587" y="395"/>
                  </a:cubicBezTo>
                  <a:cubicBezTo>
                    <a:pt x="587" y="392"/>
                    <a:pt x="587" y="392"/>
                    <a:pt x="588" y="391"/>
                  </a:cubicBezTo>
                  <a:cubicBezTo>
                    <a:pt x="589" y="391"/>
                    <a:pt x="589" y="391"/>
                    <a:pt x="591" y="390"/>
                  </a:cubicBezTo>
                  <a:cubicBezTo>
                    <a:pt x="593" y="389"/>
                    <a:pt x="593" y="389"/>
                    <a:pt x="601" y="389"/>
                  </a:cubicBezTo>
                  <a:cubicBezTo>
                    <a:pt x="601" y="389"/>
                    <a:pt x="601" y="385"/>
                    <a:pt x="603" y="382"/>
                  </a:cubicBezTo>
                  <a:cubicBezTo>
                    <a:pt x="605" y="382"/>
                    <a:pt x="606" y="382"/>
                    <a:pt x="608" y="382"/>
                  </a:cubicBezTo>
                  <a:cubicBezTo>
                    <a:pt x="609" y="379"/>
                    <a:pt x="610" y="376"/>
                    <a:pt x="610" y="376"/>
                  </a:cubicBezTo>
                  <a:cubicBezTo>
                    <a:pt x="611" y="365"/>
                    <a:pt x="610" y="354"/>
                    <a:pt x="610" y="342"/>
                  </a:cubicBezTo>
                  <a:cubicBezTo>
                    <a:pt x="609" y="343"/>
                    <a:pt x="609" y="343"/>
                    <a:pt x="609" y="343"/>
                  </a:cubicBezTo>
                  <a:cubicBezTo>
                    <a:pt x="608" y="342"/>
                    <a:pt x="609" y="340"/>
                    <a:pt x="608" y="339"/>
                  </a:cubicBezTo>
                  <a:cubicBezTo>
                    <a:pt x="607" y="339"/>
                    <a:pt x="607" y="339"/>
                    <a:pt x="607" y="338"/>
                  </a:cubicBezTo>
                  <a:cubicBezTo>
                    <a:pt x="607" y="335"/>
                    <a:pt x="606" y="333"/>
                    <a:pt x="606" y="331"/>
                  </a:cubicBezTo>
                  <a:cubicBezTo>
                    <a:pt x="606" y="330"/>
                    <a:pt x="606" y="330"/>
                    <a:pt x="605" y="329"/>
                  </a:cubicBezTo>
                  <a:cubicBezTo>
                    <a:pt x="602" y="331"/>
                    <a:pt x="602" y="331"/>
                    <a:pt x="601" y="340"/>
                  </a:cubicBezTo>
                  <a:cubicBezTo>
                    <a:pt x="600" y="340"/>
                    <a:pt x="599" y="340"/>
                    <a:pt x="597" y="340"/>
                  </a:cubicBezTo>
                  <a:cubicBezTo>
                    <a:pt x="596" y="340"/>
                    <a:pt x="596" y="340"/>
                    <a:pt x="596" y="340"/>
                  </a:cubicBezTo>
                  <a:cubicBezTo>
                    <a:pt x="595" y="340"/>
                    <a:pt x="594" y="339"/>
                    <a:pt x="593" y="339"/>
                  </a:cubicBezTo>
                  <a:cubicBezTo>
                    <a:pt x="592" y="339"/>
                    <a:pt x="592" y="339"/>
                    <a:pt x="592" y="339"/>
                  </a:cubicBezTo>
                  <a:cubicBezTo>
                    <a:pt x="589" y="341"/>
                    <a:pt x="589" y="341"/>
                    <a:pt x="588" y="343"/>
                  </a:cubicBezTo>
                  <a:cubicBezTo>
                    <a:pt x="588" y="343"/>
                    <a:pt x="584" y="342"/>
                    <a:pt x="584" y="337"/>
                  </a:cubicBezTo>
                  <a:cubicBezTo>
                    <a:pt x="584" y="337"/>
                    <a:pt x="584" y="336"/>
                    <a:pt x="585" y="336"/>
                  </a:cubicBezTo>
                  <a:cubicBezTo>
                    <a:pt x="586" y="335"/>
                    <a:pt x="586" y="335"/>
                    <a:pt x="587" y="335"/>
                  </a:cubicBezTo>
                  <a:cubicBezTo>
                    <a:pt x="587" y="335"/>
                    <a:pt x="588" y="335"/>
                    <a:pt x="588" y="335"/>
                  </a:cubicBezTo>
                  <a:cubicBezTo>
                    <a:pt x="594" y="338"/>
                    <a:pt x="594" y="334"/>
                    <a:pt x="594" y="334"/>
                  </a:cubicBezTo>
                  <a:cubicBezTo>
                    <a:pt x="593" y="334"/>
                    <a:pt x="593" y="334"/>
                    <a:pt x="593" y="334"/>
                  </a:cubicBezTo>
                  <a:cubicBezTo>
                    <a:pt x="592" y="333"/>
                    <a:pt x="592" y="333"/>
                    <a:pt x="591" y="333"/>
                  </a:cubicBezTo>
                  <a:cubicBezTo>
                    <a:pt x="591" y="333"/>
                    <a:pt x="590" y="333"/>
                    <a:pt x="590" y="334"/>
                  </a:cubicBezTo>
                  <a:cubicBezTo>
                    <a:pt x="589" y="334"/>
                    <a:pt x="589" y="334"/>
                    <a:pt x="588" y="334"/>
                  </a:cubicBezTo>
                  <a:cubicBezTo>
                    <a:pt x="585" y="333"/>
                    <a:pt x="582" y="333"/>
                    <a:pt x="580" y="332"/>
                  </a:cubicBezTo>
                  <a:cubicBezTo>
                    <a:pt x="579" y="332"/>
                    <a:pt x="578" y="332"/>
                    <a:pt x="578" y="332"/>
                  </a:cubicBezTo>
                  <a:cubicBezTo>
                    <a:pt x="578" y="330"/>
                    <a:pt x="578" y="327"/>
                    <a:pt x="577" y="325"/>
                  </a:cubicBezTo>
                  <a:cubicBezTo>
                    <a:pt x="576" y="324"/>
                    <a:pt x="576" y="324"/>
                    <a:pt x="570" y="321"/>
                  </a:cubicBezTo>
                  <a:cubicBezTo>
                    <a:pt x="568" y="316"/>
                    <a:pt x="565" y="311"/>
                    <a:pt x="565" y="305"/>
                  </a:cubicBezTo>
                  <a:cubicBezTo>
                    <a:pt x="566" y="301"/>
                    <a:pt x="571" y="303"/>
                    <a:pt x="572" y="303"/>
                  </a:cubicBezTo>
                  <a:cubicBezTo>
                    <a:pt x="572" y="304"/>
                    <a:pt x="572" y="304"/>
                    <a:pt x="576" y="308"/>
                  </a:cubicBezTo>
                  <a:cubicBezTo>
                    <a:pt x="578" y="310"/>
                    <a:pt x="578" y="310"/>
                    <a:pt x="580" y="314"/>
                  </a:cubicBezTo>
                  <a:cubicBezTo>
                    <a:pt x="581" y="317"/>
                    <a:pt x="584" y="317"/>
                    <a:pt x="586" y="319"/>
                  </a:cubicBezTo>
                  <a:cubicBezTo>
                    <a:pt x="589" y="323"/>
                    <a:pt x="590" y="323"/>
                    <a:pt x="598" y="324"/>
                  </a:cubicBezTo>
                  <a:cubicBezTo>
                    <a:pt x="599" y="324"/>
                    <a:pt x="599" y="324"/>
                    <a:pt x="599" y="324"/>
                  </a:cubicBezTo>
                  <a:cubicBezTo>
                    <a:pt x="599" y="324"/>
                    <a:pt x="600" y="324"/>
                    <a:pt x="600" y="324"/>
                  </a:cubicBezTo>
                  <a:cubicBezTo>
                    <a:pt x="601" y="324"/>
                    <a:pt x="602" y="324"/>
                    <a:pt x="604" y="323"/>
                  </a:cubicBezTo>
                  <a:cubicBezTo>
                    <a:pt x="604" y="323"/>
                    <a:pt x="605" y="323"/>
                    <a:pt x="605" y="323"/>
                  </a:cubicBezTo>
                  <a:cubicBezTo>
                    <a:pt x="607" y="323"/>
                    <a:pt x="607" y="323"/>
                    <a:pt x="609" y="325"/>
                  </a:cubicBezTo>
                  <a:cubicBezTo>
                    <a:pt x="609" y="325"/>
                    <a:pt x="609" y="325"/>
                    <a:pt x="609" y="325"/>
                  </a:cubicBezTo>
                  <a:moveTo>
                    <a:pt x="680" y="160"/>
                  </a:moveTo>
                  <a:cubicBezTo>
                    <a:pt x="671" y="147"/>
                    <a:pt x="657" y="130"/>
                    <a:pt x="646" y="118"/>
                  </a:cubicBezTo>
                  <a:cubicBezTo>
                    <a:pt x="649" y="120"/>
                    <a:pt x="614" y="121"/>
                    <a:pt x="550" y="121"/>
                  </a:cubicBezTo>
                  <a:cubicBezTo>
                    <a:pt x="577" y="168"/>
                    <a:pt x="596" y="225"/>
                    <a:pt x="605" y="288"/>
                  </a:cubicBezTo>
                  <a:cubicBezTo>
                    <a:pt x="690" y="289"/>
                    <a:pt x="736" y="287"/>
                    <a:pt x="736" y="284"/>
                  </a:cubicBezTo>
                  <a:cubicBezTo>
                    <a:pt x="730" y="264"/>
                    <a:pt x="730" y="264"/>
                    <a:pt x="730" y="264"/>
                  </a:cubicBezTo>
                  <a:cubicBezTo>
                    <a:pt x="718" y="228"/>
                    <a:pt x="718" y="227"/>
                    <a:pt x="709" y="210"/>
                  </a:cubicBezTo>
                  <a:cubicBezTo>
                    <a:pt x="693" y="178"/>
                    <a:pt x="690" y="173"/>
                    <a:pt x="680" y="160"/>
                  </a:cubicBezTo>
                  <a:moveTo>
                    <a:pt x="415" y="119"/>
                  </a:moveTo>
                  <a:cubicBezTo>
                    <a:pt x="416" y="119"/>
                    <a:pt x="418" y="119"/>
                    <a:pt x="420" y="119"/>
                  </a:cubicBezTo>
                  <a:cubicBezTo>
                    <a:pt x="419" y="119"/>
                    <a:pt x="419" y="119"/>
                    <a:pt x="419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7" y="118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6" y="117"/>
                    <a:pt x="416" y="117"/>
                    <a:pt x="415" y="117"/>
                  </a:cubicBezTo>
                  <a:cubicBezTo>
                    <a:pt x="415" y="117"/>
                    <a:pt x="415" y="117"/>
                    <a:pt x="415" y="117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5" y="119"/>
                    <a:pt x="415" y="119"/>
                    <a:pt x="415" y="119"/>
                  </a:cubicBezTo>
                  <a:moveTo>
                    <a:pt x="416" y="52"/>
                  </a:moveTo>
                  <a:cubicBezTo>
                    <a:pt x="416" y="51"/>
                    <a:pt x="416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4" y="50"/>
                    <a:pt x="414" y="50"/>
                    <a:pt x="413" y="50"/>
                  </a:cubicBezTo>
                  <a:cubicBezTo>
                    <a:pt x="414" y="50"/>
                    <a:pt x="414" y="50"/>
                    <a:pt x="414" y="50"/>
                  </a:cubicBezTo>
                  <a:cubicBezTo>
                    <a:pt x="414" y="51"/>
                    <a:pt x="414" y="51"/>
                    <a:pt x="414" y="51"/>
                  </a:cubicBezTo>
                  <a:cubicBezTo>
                    <a:pt x="414" y="51"/>
                    <a:pt x="414" y="52"/>
                    <a:pt x="414" y="52"/>
                  </a:cubicBezTo>
                  <a:cubicBezTo>
                    <a:pt x="415" y="52"/>
                    <a:pt x="415" y="52"/>
                    <a:pt x="416" y="52"/>
                  </a:cubicBezTo>
                  <a:moveTo>
                    <a:pt x="550" y="121"/>
                  </a:moveTo>
                  <a:cubicBezTo>
                    <a:pt x="537" y="99"/>
                    <a:pt x="522" y="79"/>
                    <a:pt x="507" y="62"/>
                  </a:cubicBezTo>
                  <a:cubicBezTo>
                    <a:pt x="507" y="63"/>
                    <a:pt x="507" y="63"/>
                    <a:pt x="507" y="63"/>
                  </a:cubicBezTo>
                  <a:cubicBezTo>
                    <a:pt x="506" y="64"/>
                    <a:pt x="506" y="64"/>
                    <a:pt x="506" y="64"/>
                  </a:cubicBezTo>
                  <a:cubicBezTo>
                    <a:pt x="505" y="63"/>
                    <a:pt x="504" y="63"/>
                    <a:pt x="504" y="63"/>
                  </a:cubicBezTo>
                  <a:cubicBezTo>
                    <a:pt x="504" y="63"/>
                    <a:pt x="504" y="63"/>
                    <a:pt x="503" y="63"/>
                  </a:cubicBezTo>
                  <a:cubicBezTo>
                    <a:pt x="503" y="64"/>
                    <a:pt x="504" y="65"/>
                    <a:pt x="504" y="65"/>
                  </a:cubicBezTo>
                  <a:cubicBezTo>
                    <a:pt x="504" y="65"/>
                    <a:pt x="503" y="65"/>
                    <a:pt x="503" y="65"/>
                  </a:cubicBezTo>
                  <a:cubicBezTo>
                    <a:pt x="501" y="64"/>
                    <a:pt x="501" y="64"/>
                    <a:pt x="498" y="61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497" y="62"/>
                    <a:pt x="497" y="62"/>
                    <a:pt x="496" y="62"/>
                  </a:cubicBezTo>
                  <a:cubicBezTo>
                    <a:pt x="496" y="63"/>
                    <a:pt x="496" y="63"/>
                    <a:pt x="496" y="63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494" y="63"/>
                    <a:pt x="494" y="63"/>
                    <a:pt x="494" y="63"/>
                  </a:cubicBezTo>
                  <a:cubicBezTo>
                    <a:pt x="494" y="64"/>
                    <a:pt x="493" y="64"/>
                    <a:pt x="493" y="64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0" y="65"/>
                    <a:pt x="490" y="65"/>
                    <a:pt x="490" y="67"/>
                  </a:cubicBezTo>
                  <a:cubicBezTo>
                    <a:pt x="489" y="67"/>
                    <a:pt x="489" y="67"/>
                    <a:pt x="488" y="67"/>
                  </a:cubicBezTo>
                  <a:cubicBezTo>
                    <a:pt x="487" y="68"/>
                    <a:pt x="487" y="68"/>
                    <a:pt x="487" y="68"/>
                  </a:cubicBezTo>
                  <a:cubicBezTo>
                    <a:pt x="490" y="70"/>
                    <a:pt x="490" y="70"/>
                    <a:pt x="490" y="70"/>
                  </a:cubicBezTo>
                  <a:cubicBezTo>
                    <a:pt x="489" y="72"/>
                    <a:pt x="489" y="72"/>
                    <a:pt x="486" y="73"/>
                  </a:cubicBezTo>
                  <a:cubicBezTo>
                    <a:pt x="486" y="73"/>
                    <a:pt x="486" y="73"/>
                    <a:pt x="486" y="73"/>
                  </a:cubicBezTo>
                  <a:cubicBezTo>
                    <a:pt x="480" y="69"/>
                    <a:pt x="480" y="69"/>
                    <a:pt x="480" y="68"/>
                  </a:cubicBezTo>
                  <a:cubicBezTo>
                    <a:pt x="481" y="68"/>
                    <a:pt x="482" y="68"/>
                    <a:pt x="483" y="68"/>
                  </a:cubicBezTo>
                  <a:cubicBezTo>
                    <a:pt x="483" y="67"/>
                    <a:pt x="482" y="66"/>
                    <a:pt x="482" y="65"/>
                  </a:cubicBezTo>
                  <a:cubicBezTo>
                    <a:pt x="481" y="65"/>
                    <a:pt x="481" y="65"/>
                    <a:pt x="480" y="65"/>
                  </a:cubicBezTo>
                  <a:cubicBezTo>
                    <a:pt x="479" y="64"/>
                    <a:pt x="479" y="64"/>
                    <a:pt x="477" y="63"/>
                  </a:cubicBezTo>
                  <a:cubicBezTo>
                    <a:pt x="477" y="63"/>
                    <a:pt x="477" y="63"/>
                    <a:pt x="476" y="63"/>
                  </a:cubicBezTo>
                  <a:cubicBezTo>
                    <a:pt x="476" y="63"/>
                    <a:pt x="476" y="63"/>
                    <a:pt x="476" y="63"/>
                  </a:cubicBezTo>
                  <a:cubicBezTo>
                    <a:pt x="475" y="62"/>
                    <a:pt x="475" y="62"/>
                    <a:pt x="473" y="62"/>
                  </a:cubicBezTo>
                  <a:cubicBezTo>
                    <a:pt x="472" y="62"/>
                    <a:pt x="472" y="62"/>
                    <a:pt x="472" y="62"/>
                  </a:cubicBezTo>
                  <a:cubicBezTo>
                    <a:pt x="471" y="63"/>
                    <a:pt x="471" y="63"/>
                    <a:pt x="472" y="63"/>
                  </a:cubicBezTo>
                  <a:cubicBezTo>
                    <a:pt x="472" y="64"/>
                    <a:pt x="472" y="64"/>
                    <a:pt x="473" y="64"/>
                  </a:cubicBezTo>
                  <a:cubicBezTo>
                    <a:pt x="475" y="65"/>
                    <a:pt x="476" y="67"/>
                    <a:pt x="476" y="68"/>
                  </a:cubicBezTo>
                  <a:cubicBezTo>
                    <a:pt x="476" y="69"/>
                    <a:pt x="476" y="70"/>
                    <a:pt x="478" y="71"/>
                  </a:cubicBezTo>
                  <a:cubicBezTo>
                    <a:pt x="479" y="71"/>
                    <a:pt x="479" y="71"/>
                    <a:pt x="481" y="73"/>
                  </a:cubicBezTo>
                  <a:cubicBezTo>
                    <a:pt x="481" y="73"/>
                    <a:pt x="481" y="73"/>
                    <a:pt x="481" y="73"/>
                  </a:cubicBezTo>
                  <a:cubicBezTo>
                    <a:pt x="481" y="75"/>
                    <a:pt x="482" y="76"/>
                    <a:pt x="483" y="77"/>
                  </a:cubicBezTo>
                  <a:cubicBezTo>
                    <a:pt x="480" y="77"/>
                    <a:pt x="480" y="77"/>
                    <a:pt x="480" y="76"/>
                  </a:cubicBezTo>
                  <a:cubicBezTo>
                    <a:pt x="479" y="75"/>
                    <a:pt x="479" y="75"/>
                    <a:pt x="479" y="75"/>
                  </a:cubicBezTo>
                  <a:cubicBezTo>
                    <a:pt x="479" y="75"/>
                    <a:pt x="479" y="75"/>
                    <a:pt x="474" y="75"/>
                  </a:cubicBezTo>
                  <a:cubicBezTo>
                    <a:pt x="474" y="76"/>
                    <a:pt x="474" y="77"/>
                    <a:pt x="474" y="77"/>
                  </a:cubicBezTo>
                  <a:cubicBezTo>
                    <a:pt x="471" y="78"/>
                    <a:pt x="471" y="78"/>
                    <a:pt x="471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1" y="82"/>
                    <a:pt x="474" y="83"/>
                    <a:pt x="475" y="85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1" y="85"/>
                    <a:pt x="471" y="85"/>
                    <a:pt x="470" y="85"/>
                  </a:cubicBezTo>
                  <a:cubicBezTo>
                    <a:pt x="470" y="85"/>
                    <a:pt x="470" y="85"/>
                    <a:pt x="469" y="85"/>
                  </a:cubicBezTo>
                  <a:cubicBezTo>
                    <a:pt x="464" y="84"/>
                    <a:pt x="462" y="82"/>
                    <a:pt x="462" y="81"/>
                  </a:cubicBezTo>
                  <a:cubicBezTo>
                    <a:pt x="461" y="82"/>
                    <a:pt x="461" y="82"/>
                    <a:pt x="460" y="83"/>
                  </a:cubicBezTo>
                  <a:cubicBezTo>
                    <a:pt x="460" y="84"/>
                    <a:pt x="460" y="85"/>
                    <a:pt x="463" y="85"/>
                  </a:cubicBezTo>
                  <a:cubicBezTo>
                    <a:pt x="463" y="86"/>
                    <a:pt x="463" y="86"/>
                    <a:pt x="463" y="86"/>
                  </a:cubicBezTo>
                  <a:cubicBezTo>
                    <a:pt x="464" y="87"/>
                    <a:pt x="464" y="87"/>
                    <a:pt x="464" y="87"/>
                  </a:cubicBezTo>
                  <a:cubicBezTo>
                    <a:pt x="466" y="87"/>
                    <a:pt x="467" y="87"/>
                    <a:pt x="468" y="88"/>
                  </a:cubicBezTo>
                  <a:cubicBezTo>
                    <a:pt x="468" y="89"/>
                    <a:pt x="468" y="89"/>
                    <a:pt x="468" y="89"/>
                  </a:cubicBezTo>
                  <a:cubicBezTo>
                    <a:pt x="467" y="89"/>
                    <a:pt x="466" y="89"/>
                    <a:pt x="465" y="89"/>
                  </a:cubicBezTo>
                  <a:cubicBezTo>
                    <a:pt x="464" y="90"/>
                    <a:pt x="464" y="90"/>
                    <a:pt x="464" y="90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4" y="83"/>
                    <a:pt x="453" y="83"/>
                    <a:pt x="453" y="83"/>
                  </a:cubicBezTo>
                  <a:cubicBezTo>
                    <a:pt x="452" y="80"/>
                    <a:pt x="452" y="80"/>
                    <a:pt x="452" y="80"/>
                  </a:cubicBezTo>
                  <a:cubicBezTo>
                    <a:pt x="450" y="75"/>
                    <a:pt x="443" y="75"/>
                    <a:pt x="441" y="70"/>
                  </a:cubicBezTo>
                  <a:cubicBezTo>
                    <a:pt x="443" y="71"/>
                    <a:pt x="452" y="74"/>
                    <a:pt x="452" y="74"/>
                  </a:cubicBezTo>
                  <a:cubicBezTo>
                    <a:pt x="454" y="74"/>
                    <a:pt x="455" y="75"/>
                    <a:pt x="457" y="75"/>
                  </a:cubicBezTo>
                  <a:cubicBezTo>
                    <a:pt x="459" y="75"/>
                    <a:pt x="460" y="76"/>
                    <a:pt x="462" y="76"/>
                  </a:cubicBezTo>
                  <a:cubicBezTo>
                    <a:pt x="463" y="76"/>
                    <a:pt x="463" y="76"/>
                    <a:pt x="464" y="76"/>
                  </a:cubicBezTo>
                  <a:cubicBezTo>
                    <a:pt x="464" y="76"/>
                    <a:pt x="464" y="76"/>
                    <a:pt x="464" y="76"/>
                  </a:cubicBezTo>
                  <a:cubicBezTo>
                    <a:pt x="477" y="72"/>
                    <a:pt x="464" y="66"/>
                    <a:pt x="464" y="66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53" y="61"/>
                    <a:pt x="452" y="61"/>
                    <a:pt x="451" y="61"/>
                  </a:cubicBezTo>
                  <a:cubicBezTo>
                    <a:pt x="450" y="60"/>
                    <a:pt x="450" y="60"/>
                    <a:pt x="447" y="60"/>
                  </a:cubicBezTo>
                  <a:cubicBezTo>
                    <a:pt x="446" y="60"/>
                    <a:pt x="446" y="60"/>
                    <a:pt x="446" y="60"/>
                  </a:cubicBezTo>
                  <a:cubicBezTo>
                    <a:pt x="445" y="60"/>
                    <a:pt x="444" y="59"/>
                    <a:pt x="443" y="58"/>
                  </a:cubicBezTo>
                  <a:cubicBezTo>
                    <a:pt x="442" y="58"/>
                    <a:pt x="441" y="58"/>
                    <a:pt x="441" y="58"/>
                  </a:cubicBezTo>
                  <a:cubicBezTo>
                    <a:pt x="441" y="59"/>
                    <a:pt x="441" y="59"/>
                    <a:pt x="441" y="59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39" y="59"/>
                    <a:pt x="439" y="59"/>
                    <a:pt x="439" y="59"/>
                  </a:cubicBezTo>
                  <a:cubicBezTo>
                    <a:pt x="439" y="59"/>
                    <a:pt x="439" y="58"/>
                    <a:pt x="439" y="58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38" y="57"/>
                    <a:pt x="437" y="57"/>
                    <a:pt x="436" y="55"/>
                  </a:cubicBezTo>
                  <a:cubicBezTo>
                    <a:pt x="436" y="55"/>
                    <a:pt x="435" y="55"/>
                    <a:pt x="435" y="55"/>
                  </a:cubicBezTo>
                  <a:cubicBezTo>
                    <a:pt x="434" y="56"/>
                    <a:pt x="434" y="56"/>
                    <a:pt x="434" y="56"/>
                  </a:cubicBezTo>
                  <a:cubicBezTo>
                    <a:pt x="432" y="56"/>
                    <a:pt x="431" y="55"/>
                    <a:pt x="429" y="54"/>
                  </a:cubicBezTo>
                  <a:cubicBezTo>
                    <a:pt x="428" y="54"/>
                    <a:pt x="428" y="54"/>
                    <a:pt x="428" y="54"/>
                  </a:cubicBezTo>
                  <a:cubicBezTo>
                    <a:pt x="428" y="54"/>
                    <a:pt x="429" y="54"/>
                    <a:pt x="429" y="54"/>
                  </a:cubicBezTo>
                  <a:cubicBezTo>
                    <a:pt x="429" y="53"/>
                    <a:pt x="429" y="53"/>
                    <a:pt x="430" y="52"/>
                  </a:cubicBezTo>
                  <a:cubicBezTo>
                    <a:pt x="429" y="52"/>
                    <a:pt x="427" y="50"/>
                    <a:pt x="423" y="50"/>
                  </a:cubicBezTo>
                  <a:cubicBezTo>
                    <a:pt x="423" y="50"/>
                    <a:pt x="423" y="51"/>
                    <a:pt x="423" y="51"/>
                  </a:cubicBezTo>
                  <a:cubicBezTo>
                    <a:pt x="423" y="51"/>
                    <a:pt x="423" y="51"/>
                    <a:pt x="422" y="51"/>
                  </a:cubicBezTo>
                  <a:cubicBezTo>
                    <a:pt x="422" y="51"/>
                    <a:pt x="421" y="51"/>
                    <a:pt x="421" y="50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18" y="49"/>
                    <a:pt x="418" y="50"/>
                    <a:pt x="418" y="50"/>
                  </a:cubicBezTo>
                  <a:cubicBezTo>
                    <a:pt x="418" y="51"/>
                    <a:pt x="418" y="51"/>
                    <a:pt x="418" y="52"/>
                  </a:cubicBezTo>
                  <a:cubicBezTo>
                    <a:pt x="418" y="52"/>
                    <a:pt x="418" y="52"/>
                    <a:pt x="418" y="52"/>
                  </a:cubicBezTo>
                  <a:cubicBezTo>
                    <a:pt x="418" y="50"/>
                    <a:pt x="418" y="50"/>
                    <a:pt x="417" y="49"/>
                  </a:cubicBezTo>
                  <a:cubicBezTo>
                    <a:pt x="416" y="49"/>
                    <a:pt x="416" y="49"/>
                    <a:pt x="415" y="49"/>
                  </a:cubicBezTo>
                  <a:cubicBezTo>
                    <a:pt x="415" y="48"/>
                    <a:pt x="415" y="48"/>
                    <a:pt x="415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3" y="48"/>
                    <a:pt x="412" y="49"/>
                    <a:pt x="411" y="49"/>
                  </a:cubicBezTo>
                  <a:cubicBezTo>
                    <a:pt x="411" y="50"/>
                    <a:pt x="411" y="50"/>
                    <a:pt x="410" y="51"/>
                  </a:cubicBezTo>
                  <a:cubicBezTo>
                    <a:pt x="410" y="51"/>
                    <a:pt x="410" y="51"/>
                    <a:pt x="410" y="51"/>
                  </a:cubicBezTo>
                  <a:cubicBezTo>
                    <a:pt x="409" y="50"/>
                    <a:pt x="409" y="50"/>
                    <a:pt x="409" y="50"/>
                  </a:cubicBezTo>
                  <a:cubicBezTo>
                    <a:pt x="409" y="50"/>
                    <a:pt x="409" y="50"/>
                    <a:pt x="409" y="49"/>
                  </a:cubicBezTo>
                  <a:cubicBezTo>
                    <a:pt x="409" y="49"/>
                    <a:pt x="408" y="49"/>
                    <a:pt x="407" y="49"/>
                  </a:cubicBezTo>
                  <a:cubicBezTo>
                    <a:pt x="406" y="49"/>
                    <a:pt x="405" y="49"/>
                    <a:pt x="404" y="50"/>
                  </a:cubicBezTo>
                  <a:cubicBezTo>
                    <a:pt x="405" y="52"/>
                    <a:pt x="405" y="52"/>
                    <a:pt x="407" y="52"/>
                  </a:cubicBezTo>
                  <a:cubicBezTo>
                    <a:pt x="408" y="53"/>
                    <a:pt x="408" y="53"/>
                    <a:pt x="408" y="54"/>
                  </a:cubicBezTo>
                  <a:cubicBezTo>
                    <a:pt x="408" y="54"/>
                    <a:pt x="407" y="54"/>
                    <a:pt x="407" y="54"/>
                  </a:cubicBezTo>
                  <a:cubicBezTo>
                    <a:pt x="406" y="53"/>
                    <a:pt x="406" y="53"/>
                    <a:pt x="404" y="53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2" y="55"/>
                    <a:pt x="402" y="55"/>
                    <a:pt x="402" y="56"/>
                  </a:cubicBezTo>
                  <a:cubicBezTo>
                    <a:pt x="401" y="55"/>
                    <a:pt x="401" y="54"/>
                    <a:pt x="401" y="54"/>
                  </a:cubicBezTo>
                  <a:cubicBezTo>
                    <a:pt x="399" y="54"/>
                    <a:pt x="398" y="52"/>
                    <a:pt x="396" y="52"/>
                  </a:cubicBezTo>
                  <a:cubicBezTo>
                    <a:pt x="396" y="52"/>
                    <a:pt x="396" y="53"/>
                    <a:pt x="396" y="53"/>
                  </a:cubicBezTo>
                  <a:cubicBezTo>
                    <a:pt x="397" y="56"/>
                    <a:pt x="395" y="57"/>
                    <a:pt x="394" y="57"/>
                  </a:cubicBezTo>
                  <a:cubicBezTo>
                    <a:pt x="394" y="57"/>
                    <a:pt x="393" y="56"/>
                    <a:pt x="393" y="55"/>
                  </a:cubicBezTo>
                  <a:cubicBezTo>
                    <a:pt x="393" y="56"/>
                    <a:pt x="393" y="56"/>
                    <a:pt x="393" y="56"/>
                  </a:cubicBezTo>
                  <a:cubicBezTo>
                    <a:pt x="392" y="56"/>
                    <a:pt x="392" y="56"/>
                    <a:pt x="391" y="56"/>
                  </a:cubicBezTo>
                  <a:cubicBezTo>
                    <a:pt x="391" y="57"/>
                    <a:pt x="391" y="57"/>
                    <a:pt x="391" y="57"/>
                  </a:cubicBezTo>
                  <a:cubicBezTo>
                    <a:pt x="391" y="58"/>
                    <a:pt x="392" y="58"/>
                    <a:pt x="392" y="59"/>
                  </a:cubicBezTo>
                  <a:cubicBezTo>
                    <a:pt x="392" y="59"/>
                    <a:pt x="392" y="60"/>
                    <a:pt x="392" y="60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1" y="60"/>
                    <a:pt x="391" y="60"/>
                    <a:pt x="388" y="59"/>
                  </a:cubicBezTo>
                  <a:cubicBezTo>
                    <a:pt x="389" y="59"/>
                    <a:pt x="389" y="58"/>
                    <a:pt x="389" y="57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8" y="58"/>
                    <a:pt x="388" y="58"/>
                    <a:pt x="388" y="59"/>
                  </a:cubicBezTo>
                  <a:cubicBezTo>
                    <a:pt x="385" y="59"/>
                    <a:pt x="385" y="59"/>
                    <a:pt x="384" y="59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4" y="61"/>
                    <a:pt x="384" y="61"/>
                    <a:pt x="384" y="61"/>
                  </a:cubicBezTo>
                  <a:cubicBezTo>
                    <a:pt x="382" y="61"/>
                    <a:pt x="382" y="61"/>
                    <a:pt x="381" y="62"/>
                  </a:cubicBezTo>
                  <a:cubicBezTo>
                    <a:pt x="380" y="62"/>
                    <a:pt x="380" y="62"/>
                    <a:pt x="380" y="62"/>
                  </a:cubicBezTo>
                  <a:cubicBezTo>
                    <a:pt x="380" y="64"/>
                    <a:pt x="380" y="64"/>
                    <a:pt x="380" y="64"/>
                  </a:cubicBezTo>
                  <a:cubicBezTo>
                    <a:pt x="379" y="64"/>
                    <a:pt x="379" y="64"/>
                    <a:pt x="379" y="64"/>
                  </a:cubicBezTo>
                  <a:cubicBezTo>
                    <a:pt x="378" y="65"/>
                    <a:pt x="378" y="65"/>
                    <a:pt x="378" y="65"/>
                  </a:cubicBezTo>
                  <a:cubicBezTo>
                    <a:pt x="379" y="65"/>
                    <a:pt x="379" y="65"/>
                    <a:pt x="379" y="65"/>
                  </a:cubicBezTo>
                  <a:cubicBezTo>
                    <a:pt x="382" y="63"/>
                    <a:pt x="382" y="63"/>
                    <a:pt x="383" y="63"/>
                  </a:cubicBezTo>
                  <a:cubicBezTo>
                    <a:pt x="386" y="61"/>
                    <a:pt x="388" y="62"/>
                    <a:pt x="390" y="62"/>
                  </a:cubicBezTo>
                  <a:cubicBezTo>
                    <a:pt x="390" y="62"/>
                    <a:pt x="390" y="63"/>
                    <a:pt x="390" y="63"/>
                  </a:cubicBezTo>
                  <a:cubicBezTo>
                    <a:pt x="389" y="63"/>
                    <a:pt x="389" y="63"/>
                    <a:pt x="386" y="64"/>
                  </a:cubicBezTo>
                  <a:cubicBezTo>
                    <a:pt x="386" y="65"/>
                    <a:pt x="385" y="66"/>
                    <a:pt x="385" y="68"/>
                  </a:cubicBezTo>
                  <a:cubicBezTo>
                    <a:pt x="384" y="68"/>
                    <a:pt x="383" y="69"/>
                    <a:pt x="383" y="69"/>
                  </a:cubicBezTo>
                  <a:cubicBezTo>
                    <a:pt x="382" y="71"/>
                    <a:pt x="379" y="72"/>
                    <a:pt x="379" y="72"/>
                  </a:cubicBezTo>
                  <a:cubicBezTo>
                    <a:pt x="378" y="74"/>
                    <a:pt x="377" y="76"/>
                    <a:pt x="377" y="78"/>
                  </a:cubicBezTo>
                  <a:cubicBezTo>
                    <a:pt x="376" y="78"/>
                    <a:pt x="376" y="78"/>
                    <a:pt x="376" y="78"/>
                  </a:cubicBezTo>
                  <a:cubicBezTo>
                    <a:pt x="376" y="78"/>
                    <a:pt x="375" y="79"/>
                    <a:pt x="371" y="81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1" y="82"/>
                    <a:pt x="371" y="82"/>
                    <a:pt x="371" y="82"/>
                  </a:cubicBezTo>
                  <a:cubicBezTo>
                    <a:pt x="372" y="82"/>
                    <a:pt x="373" y="82"/>
                    <a:pt x="373" y="82"/>
                  </a:cubicBezTo>
                  <a:cubicBezTo>
                    <a:pt x="372" y="86"/>
                    <a:pt x="367" y="86"/>
                    <a:pt x="365" y="89"/>
                  </a:cubicBezTo>
                  <a:cubicBezTo>
                    <a:pt x="364" y="89"/>
                    <a:pt x="363" y="89"/>
                    <a:pt x="363" y="88"/>
                  </a:cubicBezTo>
                  <a:cubicBezTo>
                    <a:pt x="362" y="88"/>
                    <a:pt x="361" y="88"/>
                    <a:pt x="361" y="88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61" y="90"/>
                    <a:pt x="361" y="91"/>
                    <a:pt x="361" y="91"/>
                  </a:cubicBezTo>
                  <a:cubicBezTo>
                    <a:pt x="360" y="91"/>
                    <a:pt x="360" y="92"/>
                    <a:pt x="359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6" y="92"/>
                    <a:pt x="355" y="93"/>
                    <a:pt x="353" y="94"/>
                  </a:cubicBezTo>
                  <a:cubicBezTo>
                    <a:pt x="352" y="97"/>
                    <a:pt x="349" y="97"/>
                    <a:pt x="347" y="98"/>
                  </a:cubicBezTo>
                  <a:cubicBezTo>
                    <a:pt x="347" y="99"/>
                    <a:pt x="347" y="100"/>
                    <a:pt x="347" y="100"/>
                  </a:cubicBezTo>
                  <a:cubicBezTo>
                    <a:pt x="347" y="100"/>
                    <a:pt x="347" y="100"/>
                    <a:pt x="346" y="105"/>
                  </a:cubicBezTo>
                  <a:cubicBezTo>
                    <a:pt x="345" y="105"/>
                    <a:pt x="345" y="105"/>
                    <a:pt x="345" y="105"/>
                  </a:cubicBezTo>
                  <a:cubicBezTo>
                    <a:pt x="344" y="106"/>
                    <a:pt x="344" y="107"/>
                    <a:pt x="344" y="108"/>
                  </a:cubicBezTo>
                  <a:cubicBezTo>
                    <a:pt x="345" y="108"/>
                    <a:pt x="346" y="108"/>
                    <a:pt x="346" y="108"/>
                  </a:cubicBezTo>
                  <a:cubicBezTo>
                    <a:pt x="347" y="108"/>
                    <a:pt x="347" y="108"/>
                    <a:pt x="347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9"/>
                    <a:pt x="347" y="110"/>
                    <a:pt x="347" y="110"/>
                  </a:cubicBezTo>
                  <a:cubicBezTo>
                    <a:pt x="346" y="112"/>
                    <a:pt x="346" y="112"/>
                    <a:pt x="345" y="112"/>
                  </a:cubicBezTo>
                  <a:cubicBezTo>
                    <a:pt x="345" y="113"/>
                    <a:pt x="345" y="113"/>
                    <a:pt x="345" y="114"/>
                  </a:cubicBezTo>
                  <a:cubicBezTo>
                    <a:pt x="346" y="114"/>
                    <a:pt x="346" y="114"/>
                    <a:pt x="348" y="114"/>
                  </a:cubicBezTo>
                  <a:cubicBezTo>
                    <a:pt x="348" y="116"/>
                    <a:pt x="348" y="116"/>
                    <a:pt x="347" y="117"/>
                  </a:cubicBezTo>
                  <a:cubicBezTo>
                    <a:pt x="352" y="117"/>
                    <a:pt x="357" y="117"/>
                    <a:pt x="362" y="117"/>
                  </a:cubicBezTo>
                  <a:cubicBezTo>
                    <a:pt x="363" y="116"/>
                    <a:pt x="363" y="116"/>
                    <a:pt x="366" y="115"/>
                  </a:cubicBezTo>
                  <a:cubicBezTo>
                    <a:pt x="366" y="114"/>
                    <a:pt x="366" y="114"/>
                    <a:pt x="366" y="113"/>
                  </a:cubicBezTo>
                  <a:cubicBezTo>
                    <a:pt x="368" y="113"/>
                    <a:pt x="368" y="115"/>
                    <a:pt x="369" y="116"/>
                  </a:cubicBezTo>
                  <a:cubicBezTo>
                    <a:pt x="369" y="116"/>
                    <a:pt x="369" y="117"/>
                    <a:pt x="369" y="117"/>
                  </a:cubicBezTo>
                  <a:cubicBezTo>
                    <a:pt x="378" y="118"/>
                    <a:pt x="387" y="118"/>
                    <a:pt x="395" y="118"/>
                  </a:cubicBezTo>
                  <a:cubicBezTo>
                    <a:pt x="396" y="118"/>
                    <a:pt x="397" y="118"/>
                    <a:pt x="398" y="117"/>
                  </a:cubicBezTo>
                  <a:cubicBezTo>
                    <a:pt x="398" y="116"/>
                    <a:pt x="399" y="115"/>
                    <a:pt x="401" y="114"/>
                  </a:cubicBezTo>
                  <a:cubicBezTo>
                    <a:pt x="401" y="113"/>
                    <a:pt x="401" y="112"/>
                    <a:pt x="401" y="112"/>
                  </a:cubicBezTo>
                  <a:cubicBezTo>
                    <a:pt x="401" y="112"/>
                    <a:pt x="400" y="111"/>
                    <a:pt x="400" y="111"/>
                  </a:cubicBezTo>
                  <a:cubicBezTo>
                    <a:pt x="399" y="111"/>
                    <a:pt x="398" y="111"/>
                    <a:pt x="396" y="111"/>
                  </a:cubicBezTo>
                  <a:cubicBezTo>
                    <a:pt x="396" y="109"/>
                    <a:pt x="396" y="109"/>
                    <a:pt x="396" y="107"/>
                  </a:cubicBezTo>
                  <a:cubicBezTo>
                    <a:pt x="395" y="107"/>
                    <a:pt x="394" y="107"/>
                    <a:pt x="394" y="107"/>
                  </a:cubicBezTo>
                  <a:cubicBezTo>
                    <a:pt x="394" y="104"/>
                    <a:pt x="394" y="101"/>
                    <a:pt x="393" y="99"/>
                  </a:cubicBezTo>
                  <a:cubicBezTo>
                    <a:pt x="394" y="99"/>
                    <a:pt x="394" y="99"/>
                    <a:pt x="397" y="94"/>
                  </a:cubicBezTo>
                  <a:cubicBezTo>
                    <a:pt x="402" y="93"/>
                    <a:pt x="405" y="88"/>
                    <a:pt x="405" y="88"/>
                  </a:cubicBezTo>
                  <a:cubicBezTo>
                    <a:pt x="406" y="87"/>
                    <a:pt x="406" y="87"/>
                    <a:pt x="408" y="87"/>
                  </a:cubicBezTo>
                  <a:cubicBezTo>
                    <a:pt x="409" y="86"/>
                    <a:pt x="409" y="86"/>
                    <a:pt x="409" y="86"/>
                  </a:cubicBezTo>
                  <a:cubicBezTo>
                    <a:pt x="408" y="83"/>
                    <a:pt x="410" y="80"/>
                    <a:pt x="410" y="77"/>
                  </a:cubicBezTo>
                  <a:cubicBezTo>
                    <a:pt x="411" y="77"/>
                    <a:pt x="411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5" y="79"/>
                    <a:pt x="415" y="79"/>
                    <a:pt x="416" y="79"/>
                  </a:cubicBezTo>
                  <a:cubicBezTo>
                    <a:pt x="417" y="78"/>
                    <a:pt x="417" y="78"/>
                    <a:pt x="417" y="78"/>
                  </a:cubicBezTo>
                  <a:cubicBezTo>
                    <a:pt x="419" y="79"/>
                    <a:pt x="419" y="79"/>
                    <a:pt x="420" y="80"/>
                  </a:cubicBezTo>
                  <a:cubicBezTo>
                    <a:pt x="420" y="82"/>
                    <a:pt x="420" y="82"/>
                    <a:pt x="420" y="83"/>
                  </a:cubicBezTo>
                  <a:cubicBezTo>
                    <a:pt x="420" y="83"/>
                    <a:pt x="419" y="83"/>
                    <a:pt x="418" y="83"/>
                  </a:cubicBezTo>
                  <a:cubicBezTo>
                    <a:pt x="419" y="86"/>
                    <a:pt x="419" y="86"/>
                    <a:pt x="409" y="95"/>
                  </a:cubicBezTo>
                  <a:cubicBezTo>
                    <a:pt x="409" y="97"/>
                    <a:pt x="408" y="100"/>
                    <a:pt x="409" y="103"/>
                  </a:cubicBezTo>
                  <a:cubicBezTo>
                    <a:pt x="409" y="104"/>
                    <a:pt x="409" y="104"/>
                    <a:pt x="409" y="104"/>
                  </a:cubicBezTo>
                  <a:cubicBezTo>
                    <a:pt x="409" y="105"/>
                    <a:pt x="410" y="106"/>
                    <a:pt x="410" y="106"/>
                  </a:cubicBezTo>
                  <a:cubicBezTo>
                    <a:pt x="411" y="108"/>
                    <a:pt x="419" y="112"/>
                    <a:pt x="419" y="112"/>
                  </a:cubicBezTo>
                  <a:cubicBezTo>
                    <a:pt x="420" y="112"/>
                    <a:pt x="420" y="112"/>
                    <a:pt x="420" y="112"/>
                  </a:cubicBezTo>
                  <a:cubicBezTo>
                    <a:pt x="423" y="111"/>
                    <a:pt x="426" y="111"/>
                    <a:pt x="429" y="110"/>
                  </a:cubicBezTo>
                  <a:cubicBezTo>
                    <a:pt x="429" y="109"/>
                    <a:pt x="429" y="109"/>
                    <a:pt x="429" y="109"/>
                  </a:cubicBezTo>
                  <a:cubicBezTo>
                    <a:pt x="432" y="109"/>
                    <a:pt x="434" y="109"/>
                    <a:pt x="436" y="109"/>
                  </a:cubicBezTo>
                  <a:cubicBezTo>
                    <a:pt x="436" y="109"/>
                    <a:pt x="437" y="108"/>
                    <a:pt x="438" y="108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39" y="109"/>
                    <a:pt x="439" y="109"/>
                    <a:pt x="440" y="110"/>
                  </a:cubicBezTo>
                  <a:cubicBezTo>
                    <a:pt x="442" y="111"/>
                    <a:pt x="443" y="111"/>
                    <a:pt x="445" y="111"/>
                  </a:cubicBezTo>
                  <a:cubicBezTo>
                    <a:pt x="445" y="111"/>
                    <a:pt x="445" y="111"/>
                    <a:pt x="445" y="111"/>
                  </a:cubicBezTo>
                  <a:cubicBezTo>
                    <a:pt x="445" y="112"/>
                    <a:pt x="445" y="112"/>
                    <a:pt x="445" y="112"/>
                  </a:cubicBezTo>
                  <a:cubicBezTo>
                    <a:pt x="439" y="112"/>
                    <a:pt x="438" y="112"/>
                    <a:pt x="437" y="116"/>
                  </a:cubicBezTo>
                  <a:cubicBezTo>
                    <a:pt x="432" y="118"/>
                    <a:pt x="428" y="114"/>
                    <a:pt x="424" y="116"/>
                  </a:cubicBezTo>
                  <a:cubicBezTo>
                    <a:pt x="422" y="116"/>
                    <a:pt x="422" y="116"/>
                    <a:pt x="421" y="116"/>
                  </a:cubicBezTo>
                  <a:cubicBezTo>
                    <a:pt x="421" y="117"/>
                    <a:pt x="420" y="118"/>
                    <a:pt x="420" y="118"/>
                  </a:cubicBezTo>
                  <a:cubicBezTo>
                    <a:pt x="453" y="120"/>
                    <a:pt x="485" y="121"/>
                    <a:pt x="515" y="121"/>
                  </a:cubicBezTo>
                  <a:cubicBezTo>
                    <a:pt x="528" y="121"/>
                    <a:pt x="539" y="121"/>
                    <a:pt x="550" y="121"/>
                  </a:cubicBezTo>
                  <a:moveTo>
                    <a:pt x="362" y="117"/>
                  </a:moveTo>
                  <a:cubicBezTo>
                    <a:pt x="357" y="117"/>
                    <a:pt x="352" y="117"/>
                    <a:pt x="347" y="117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50" y="121"/>
                  </a:cubicBezTo>
                  <a:cubicBezTo>
                    <a:pt x="351" y="121"/>
                    <a:pt x="352" y="121"/>
                    <a:pt x="352" y="121"/>
                  </a:cubicBezTo>
                  <a:cubicBezTo>
                    <a:pt x="353" y="121"/>
                    <a:pt x="353" y="121"/>
                    <a:pt x="354" y="122"/>
                  </a:cubicBezTo>
                  <a:cubicBezTo>
                    <a:pt x="354" y="122"/>
                    <a:pt x="354" y="122"/>
                    <a:pt x="355" y="122"/>
                  </a:cubicBezTo>
                  <a:cubicBezTo>
                    <a:pt x="355" y="122"/>
                    <a:pt x="356" y="121"/>
                    <a:pt x="357" y="121"/>
                  </a:cubicBezTo>
                  <a:cubicBezTo>
                    <a:pt x="357" y="120"/>
                    <a:pt x="357" y="120"/>
                    <a:pt x="357" y="120"/>
                  </a:cubicBezTo>
                  <a:cubicBezTo>
                    <a:pt x="359" y="120"/>
                    <a:pt x="359" y="120"/>
                    <a:pt x="359" y="120"/>
                  </a:cubicBezTo>
                  <a:cubicBezTo>
                    <a:pt x="359" y="120"/>
                    <a:pt x="360" y="119"/>
                    <a:pt x="360" y="119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61" y="118"/>
                    <a:pt x="361" y="118"/>
                    <a:pt x="362" y="117"/>
                  </a:cubicBezTo>
                  <a:moveTo>
                    <a:pt x="395" y="118"/>
                  </a:moveTo>
                  <a:cubicBezTo>
                    <a:pt x="387" y="118"/>
                    <a:pt x="378" y="118"/>
                    <a:pt x="369" y="118"/>
                  </a:cubicBezTo>
                  <a:cubicBezTo>
                    <a:pt x="369" y="119"/>
                    <a:pt x="371" y="119"/>
                    <a:pt x="371" y="121"/>
                  </a:cubicBezTo>
                  <a:cubicBezTo>
                    <a:pt x="371" y="121"/>
                    <a:pt x="371" y="121"/>
                    <a:pt x="371" y="121"/>
                  </a:cubicBezTo>
                  <a:cubicBezTo>
                    <a:pt x="371" y="122"/>
                    <a:pt x="370" y="122"/>
                    <a:pt x="370" y="122"/>
                  </a:cubicBezTo>
                  <a:cubicBezTo>
                    <a:pt x="370" y="122"/>
                    <a:pt x="370" y="124"/>
                    <a:pt x="371" y="125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372" y="125"/>
                    <a:pt x="373" y="126"/>
                    <a:pt x="373" y="127"/>
                  </a:cubicBezTo>
                  <a:cubicBezTo>
                    <a:pt x="373" y="127"/>
                    <a:pt x="373" y="128"/>
                    <a:pt x="373" y="128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31"/>
                    <a:pt x="374" y="131"/>
                    <a:pt x="375" y="132"/>
                  </a:cubicBezTo>
                  <a:cubicBezTo>
                    <a:pt x="376" y="133"/>
                    <a:pt x="376" y="133"/>
                    <a:pt x="376" y="134"/>
                  </a:cubicBezTo>
                  <a:cubicBezTo>
                    <a:pt x="376" y="135"/>
                    <a:pt x="375" y="135"/>
                    <a:pt x="375" y="136"/>
                  </a:cubicBezTo>
                  <a:cubicBezTo>
                    <a:pt x="375" y="137"/>
                    <a:pt x="375" y="137"/>
                    <a:pt x="375" y="137"/>
                  </a:cubicBezTo>
                  <a:cubicBezTo>
                    <a:pt x="375" y="137"/>
                    <a:pt x="376" y="138"/>
                    <a:pt x="376" y="138"/>
                  </a:cubicBezTo>
                  <a:cubicBezTo>
                    <a:pt x="378" y="139"/>
                    <a:pt x="380" y="139"/>
                    <a:pt x="382" y="139"/>
                  </a:cubicBezTo>
                  <a:cubicBezTo>
                    <a:pt x="382" y="136"/>
                    <a:pt x="383" y="134"/>
                    <a:pt x="385" y="135"/>
                  </a:cubicBezTo>
                  <a:cubicBezTo>
                    <a:pt x="385" y="135"/>
                    <a:pt x="386" y="135"/>
                    <a:pt x="386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6"/>
                    <a:pt x="388" y="135"/>
                    <a:pt x="389" y="134"/>
                  </a:cubicBezTo>
                  <a:cubicBezTo>
                    <a:pt x="389" y="134"/>
                    <a:pt x="390" y="134"/>
                    <a:pt x="391" y="134"/>
                  </a:cubicBezTo>
                  <a:cubicBezTo>
                    <a:pt x="391" y="133"/>
                    <a:pt x="391" y="132"/>
                    <a:pt x="391" y="131"/>
                  </a:cubicBezTo>
                  <a:cubicBezTo>
                    <a:pt x="392" y="131"/>
                    <a:pt x="394" y="131"/>
                    <a:pt x="395" y="131"/>
                  </a:cubicBezTo>
                  <a:cubicBezTo>
                    <a:pt x="395" y="130"/>
                    <a:pt x="395" y="130"/>
                    <a:pt x="395" y="129"/>
                  </a:cubicBezTo>
                  <a:cubicBezTo>
                    <a:pt x="394" y="129"/>
                    <a:pt x="394" y="129"/>
                    <a:pt x="393" y="129"/>
                  </a:cubicBezTo>
                  <a:cubicBezTo>
                    <a:pt x="391" y="129"/>
                    <a:pt x="391" y="129"/>
                    <a:pt x="391" y="129"/>
                  </a:cubicBezTo>
                  <a:cubicBezTo>
                    <a:pt x="391" y="128"/>
                    <a:pt x="391" y="128"/>
                    <a:pt x="391" y="128"/>
                  </a:cubicBezTo>
                  <a:cubicBezTo>
                    <a:pt x="390" y="128"/>
                    <a:pt x="390" y="128"/>
                    <a:pt x="390" y="128"/>
                  </a:cubicBezTo>
                  <a:cubicBezTo>
                    <a:pt x="392" y="125"/>
                    <a:pt x="392" y="125"/>
                    <a:pt x="392" y="123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4" y="119"/>
                    <a:pt x="395" y="119"/>
                    <a:pt x="395" y="118"/>
                  </a:cubicBezTo>
                  <a:moveTo>
                    <a:pt x="605" y="288"/>
                  </a:moveTo>
                  <a:cubicBezTo>
                    <a:pt x="596" y="225"/>
                    <a:pt x="577" y="168"/>
                    <a:pt x="550" y="121"/>
                  </a:cubicBezTo>
                  <a:cubicBezTo>
                    <a:pt x="539" y="121"/>
                    <a:pt x="528" y="121"/>
                    <a:pt x="515" y="121"/>
                  </a:cubicBezTo>
                  <a:cubicBezTo>
                    <a:pt x="485" y="121"/>
                    <a:pt x="453" y="120"/>
                    <a:pt x="420" y="119"/>
                  </a:cubicBezTo>
                  <a:cubicBezTo>
                    <a:pt x="418" y="119"/>
                    <a:pt x="416" y="119"/>
                    <a:pt x="415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5" y="120"/>
                    <a:pt x="414" y="120"/>
                    <a:pt x="412" y="121"/>
                  </a:cubicBezTo>
                  <a:cubicBezTo>
                    <a:pt x="412" y="121"/>
                    <a:pt x="412" y="122"/>
                    <a:pt x="413" y="123"/>
                  </a:cubicBezTo>
                  <a:cubicBezTo>
                    <a:pt x="415" y="124"/>
                    <a:pt x="415" y="124"/>
                    <a:pt x="418" y="124"/>
                  </a:cubicBezTo>
                  <a:cubicBezTo>
                    <a:pt x="418" y="123"/>
                    <a:pt x="420" y="122"/>
                    <a:pt x="420" y="121"/>
                  </a:cubicBezTo>
                  <a:cubicBezTo>
                    <a:pt x="423" y="122"/>
                    <a:pt x="424" y="125"/>
                    <a:pt x="426" y="126"/>
                  </a:cubicBezTo>
                  <a:cubicBezTo>
                    <a:pt x="426" y="126"/>
                    <a:pt x="426" y="127"/>
                    <a:pt x="426" y="127"/>
                  </a:cubicBezTo>
                  <a:cubicBezTo>
                    <a:pt x="425" y="128"/>
                    <a:pt x="424" y="129"/>
                    <a:pt x="423" y="130"/>
                  </a:cubicBezTo>
                  <a:cubicBezTo>
                    <a:pt x="423" y="131"/>
                    <a:pt x="422" y="131"/>
                    <a:pt x="421" y="131"/>
                  </a:cubicBezTo>
                  <a:cubicBezTo>
                    <a:pt x="421" y="131"/>
                    <a:pt x="420" y="131"/>
                    <a:pt x="420" y="131"/>
                  </a:cubicBezTo>
                  <a:cubicBezTo>
                    <a:pt x="419" y="130"/>
                    <a:pt x="419" y="129"/>
                    <a:pt x="419" y="129"/>
                  </a:cubicBezTo>
                  <a:cubicBezTo>
                    <a:pt x="418" y="128"/>
                    <a:pt x="417" y="128"/>
                    <a:pt x="417" y="128"/>
                  </a:cubicBezTo>
                  <a:cubicBezTo>
                    <a:pt x="417" y="127"/>
                    <a:pt x="417" y="126"/>
                    <a:pt x="417" y="126"/>
                  </a:cubicBezTo>
                  <a:cubicBezTo>
                    <a:pt x="416" y="126"/>
                    <a:pt x="416" y="126"/>
                    <a:pt x="415" y="126"/>
                  </a:cubicBezTo>
                  <a:cubicBezTo>
                    <a:pt x="415" y="127"/>
                    <a:pt x="414" y="128"/>
                    <a:pt x="413" y="128"/>
                  </a:cubicBezTo>
                  <a:cubicBezTo>
                    <a:pt x="412" y="133"/>
                    <a:pt x="410" y="141"/>
                    <a:pt x="410" y="141"/>
                  </a:cubicBezTo>
                  <a:cubicBezTo>
                    <a:pt x="411" y="141"/>
                    <a:pt x="411" y="141"/>
                    <a:pt x="412" y="142"/>
                  </a:cubicBezTo>
                  <a:cubicBezTo>
                    <a:pt x="411" y="143"/>
                    <a:pt x="411" y="143"/>
                    <a:pt x="411" y="143"/>
                  </a:cubicBezTo>
                  <a:cubicBezTo>
                    <a:pt x="404" y="141"/>
                    <a:pt x="404" y="141"/>
                    <a:pt x="402" y="143"/>
                  </a:cubicBezTo>
                  <a:cubicBezTo>
                    <a:pt x="403" y="144"/>
                    <a:pt x="404" y="145"/>
                    <a:pt x="404" y="146"/>
                  </a:cubicBezTo>
                  <a:cubicBezTo>
                    <a:pt x="404" y="147"/>
                    <a:pt x="404" y="147"/>
                    <a:pt x="404" y="147"/>
                  </a:cubicBezTo>
                  <a:cubicBezTo>
                    <a:pt x="403" y="147"/>
                    <a:pt x="403" y="147"/>
                    <a:pt x="403" y="147"/>
                  </a:cubicBezTo>
                  <a:cubicBezTo>
                    <a:pt x="401" y="145"/>
                    <a:pt x="399" y="144"/>
                    <a:pt x="397" y="142"/>
                  </a:cubicBezTo>
                  <a:cubicBezTo>
                    <a:pt x="383" y="149"/>
                    <a:pt x="379" y="151"/>
                    <a:pt x="379" y="144"/>
                  </a:cubicBezTo>
                  <a:cubicBezTo>
                    <a:pt x="377" y="144"/>
                    <a:pt x="377" y="144"/>
                    <a:pt x="377" y="144"/>
                  </a:cubicBezTo>
                  <a:cubicBezTo>
                    <a:pt x="376" y="145"/>
                    <a:pt x="375" y="145"/>
                    <a:pt x="374" y="145"/>
                  </a:cubicBezTo>
                  <a:cubicBezTo>
                    <a:pt x="373" y="145"/>
                    <a:pt x="372" y="145"/>
                    <a:pt x="372" y="145"/>
                  </a:cubicBezTo>
                  <a:cubicBezTo>
                    <a:pt x="371" y="145"/>
                    <a:pt x="370" y="145"/>
                    <a:pt x="370" y="145"/>
                  </a:cubicBezTo>
                  <a:cubicBezTo>
                    <a:pt x="370" y="145"/>
                    <a:pt x="370" y="146"/>
                    <a:pt x="370" y="147"/>
                  </a:cubicBezTo>
                  <a:cubicBezTo>
                    <a:pt x="369" y="148"/>
                    <a:pt x="368" y="148"/>
                    <a:pt x="368" y="148"/>
                  </a:cubicBezTo>
                  <a:cubicBezTo>
                    <a:pt x="367" y="148"/>
                    <a:pt x="367" y="147"/>
                    <a:pt x="366" y="147"/>
                  </a:cubicBezTo>
                  <a:cubicBezTo>
                    <a:pt x="366" y="146"/>
                    <a:pt x="365" y="145"/>
                    <a:pt x="364" y="145"/>
                  </a:cubicBezTo>
                  <a:cubicBezTo>
                    <a:pt x="363" y="145"/>
                    <a:pt x="363" y="145"/>
                    <a:pt x="362" y="145"/>
                  </a:cubicBezTo>
                  <a:cubicBezTo>
                    <a:pt x="362" y="144"/>
                    <a:pt x="362" y="144"/>
                    <a:pt x="362" y="143"/>
                  </a:cubicBezTo>
                  <a:cubicBezTo>
                    <a:pt x="362" y="143"/>
                    <a:pt x="363" y="142"/>
                    <a:pt x="363" y="141"/>
                  </a:cubicBezTo>
                  <a:cubicBezTo>
                    <a:pt x="364" y="141"/>
                    <a:pt x="365" y="141"/>
                    <a:pt x="366" y="141"/>
                  </a:cubicBezTo>
                  <a:cubicBezTo>
                    <a:pt x="368" y="142"/>
                    <a:pt x="370" y="143"/>
                    <a:pt x="372" y="143"/>
                  </a:cubicBezTo>
                  <a:cubicBezTo>
                    <a:pt x="372" y="142"/>
                    <a:pt x="374" y="140"/>
                    <a:pt x="374" y="135"/>
                  </a:cubicBezTo>
                  <a:cubicBezTo>
                    <a:pt x="373" y="134"/>
                    <a:pt x="373" y="134"/>
                    <a:pt x="372" y="134"/>
                  </a:cubicBezTo>
                  <a:cubicBezTo>
                    <a:pt x="369" y="135"/>
                    <a:pt x="369" y="135"/>
                    <a:pt x="368" y="136"/>
                  </a:cubicBezTo>
                  <a:cubicBezTo>
                    <a:pt x="367" y="137"/>
                    <a:pt x="367" y="137"/>
                    <a:pt x="367" y="137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6" y="136"/>
                    <a:pt x="366" y="136"/>
                    <a:pt x="366" y="135"/>
                  </a:cubicBezTo>
                  <a:cubicBezTo>
                    <a:pt x="366" y="135"/>
                    <a:pt x="367" y="134"/>
                    <a:pt x="367" y="134"/>
                  </a:cubicBezTo>
                  <a:cubicBezTo>
                    <a:pt x="367" y="132"/>
                    <a:pt x="367" y="132"/>
                    <a:pt x="367" y="131"/>
                  </a:cubicBezTo>
                  <a:cubicBezTo>
                    <a:pt x="367" y="132"/>
                    <a:pt x="366" y="132"/>
                    <a:pt x="366" y="132"/>
                  </a:cubicBezTo>
                  <a:cubicBezTo>
                    <a:pt x="365" y="125"/>
                    <a:pt x="365" y="125"/>
                    <a:pt x="364" y="124"/>
                  </a:cubicBezTo>
                  <a:cubicBezTo>
                    <a:pt x="360" y="128"/>
                    <a:pt x="360" y="128"/>
                    <a:pt x="359" y="128"/>
                  </a:cubicBezTo>
                  <a:cubicBezTo>
                    <a:pt x="358" y="129"/>
                    <a:pt x="358" y="129"/>
                    <a:pt x="358" y="130"/>
                  </a:cubicBezTo>
                  <a:cubicBezTo>
                    <a:pt x="358" y="131"/>
                    <a:pt x="358" y="131"/>
                    <a:pt x="358" y="131"/>
                  </a:cubicBezTo>
                  <a:cubicBezTo>
                    <a:pt x="357" y="132"/>
                    <a:pt x="356" y="132"/>
                    <a:pt x="355" y="133"/>
                  </a:cubicBezTo>
                  <a:cubicBezTo>
                    <a:pt x="353" y="136"/>
                    <a:pt x="357" y="138"/>
                    <a:pt x="356" y="141"/>
                  </a:cubicBezTo>
                  <a:cubicBezTo>
                    <a:pt x="356" y="142"/>
                    <a:pt x="356" y="142"/>
                    <a:pt x="356" y="142"/>
                  </a:cubicBezTo>
                  <a:cubicBezTo>
                    <a:pt x="355" y="144"/>
                    <a:pt x="355" y="144"/>
                    <a:pt x="355" y="144"/>
                  </a:cubicBezTo>
                  <a:cubicBezTo>
                    <a:pt x="356" y="145"/>
                    <a:pt x="356" y="147"/>
                    <a:pt x="356" y="148"/>
                  </a:cubicBezTo>
                  <a:cubicBezTo>
                    <a:pt x="356" y="149"/>
                    <a:pt x="356" y="150"/>
                    <a:pt x="356" y="150"/>
                  </a:cubicBezTo>
                  <a:cubicBezTo>
                    <a:pt x="356" y="150"/>
                    <a:pt x="355" y="150"/>
                    <a:pt x="355" y="150"/>
                  </a:cubicBezTo>
                  <a:cubicBezTo>
                    <a:pt x="354" y="150"/>
                    <a:pt x="354" y="150"/>
                    <a:pt x="353" y="150"/>
                  </a:cubicBezTo>
                  <a:cubicBezTo>
                    <a:pt x="351" y="151"/>
                    <a:pt x="351" y="151"/>
                    <a:pt x="350" y="150"/>
                  </a:cubicBezTo>
                  <a:cubicBezTo>
                    <a:pt x="346" y="150"/>
                    <a:pt x="346" y="150"/>
                    <a:pt x="337" y="156"/>
                  </a:cubicBezTo>
                  <a:cubicBezTo>
                    <a:pt x="336" y="155"/>
                    <a:pt x="336" y="155"/>
                    <a:pt x="335" y="155"/>
                  </a:cubicBezTo>
                  <a:cubicBezTo>
                    <a:pt x="335" y="155"/>
                    <a:pt x="335" y="155"/>
                    <a:pt x="334" y="155"/>
                  </a:cubicBezTo>
                  <a:cubicBezTo>
                    <a:pt x="334" y="155"/>
                    <a:pt x="333" y="155"/>
                    <a:pt x="333" y="155"/>
                  </a:cubicBezTo>
                  <a:cubicBezTo>
                    <a:pt x="332" y="155"/>
                    <a:pt x="332" y="156"/>
                    <a:pt x="332" y="157"/>
                  </a:cubicBezTo>
                  <a:cubicBezTo>
                    <a:pt x="334" y="158"/>
                    <a:pt x="334" y="158"/>
                    <a:pt x="334" y="158"/>
                  </a:cubicBezTo>
                  <a:cubicBezTo>
                    <a:pt x="334" y="159"/>
                    <a:pt x="334" y="160"/>
                    <a:pt x="333" y="161"/>
                  </a:cubicBezTo>
                  <a:cubicBezTo>
                    <a:pt x="330" y="161"/>
                    <a:pt x="330" y="161"/>
                    <a:pt x="325" y="165"/>
                  </a:cubicBezTo>
                  <a:cubicBezTo>
                    <a:pt x="324" y="165"/>
                    <a:pt x="324" y="165"/>
                    <a:pt x="324" y="165"/>
                  </a:cubicBezTo>
                  <a:cubicBezTo>
                    <a:pt x="323" y="165"/>
                    <a:pt x="322" y="165"/>
                    <a:pt x="322" y="165"/>
                  </a:cubicBezTo>
                  <a:cubicBezTo>
                    <a:pt x="320" y="167"/>
                    <a:pt x="320" y="169"/>
                    <a:pt x="319" y="171"/>
                  </a:cubicBezTo>
                  <a:cubicBezTo>
                    <a:pt x="317" y="171"/>
                    <a:pt x="316" y="171"/>
                    <a:pt x="314" y="172"/>
                  </a:cubicBezTo>
                  <a:cubicBezTo>
                    <a:pt x="314" y="173"/>
                    <a:pt x="313" y="174"/>
                    <a:pt x="313" y="175"/>
                  </a:cubicBezTo>
                  <a:cubicBezTo>
                    <a:pt x="312" y="175"/>
                    <a:pt x="311" y="175"/>
                    <a:pt x="310" y="175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08" y="174"/>
                    <a:pt x="307" y="174"/>
                    <a:pt x="307" y="174"/>
                  </a:cubicBezTo>
                  <a:cubicBezTo>
                    <a:pt x="306" y="173"/>
                    <a:pt x="306" y="173"/>
                    <a:pt x="306" y="173"/>
                  </a:cubicBezTo>
                  <a:cubicBezTo>
                    <a:pt x="305" y="172"/>
                    <a:pt x="305" y="172"/>
                    <a:pt x="304" y="172"/>
                  </a:cubicBezTo>
                  <a:cubicBezTo>
                    <a:pt x="303" y="173"/>
                    <a:pt x="303" y="174"/>
                    <a:pt x="303" y="175"/>
                  </a:cubicBezTo>
                  <a:cubicBezTo>
                    <a:pt x="303" y="175"/>
                    <a:pt x="304" y="176"/>
                    <a:pt x="304" y="176"/>
                  </a:cubicBezTo>
                  <a:cubicBezTo>
                    <a:pt x="304" y="176"/>
                    <a:pt x="303" y="177"/>
                    <a:pt x="303" y="178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80"/>
                    <a:pt x="303" y="180"/>
                  </a:cubicBezTo>
                  <a:cubicBezTo>
                    <a:pt x="301" y="180"/>
                    <a:pt x="298" y="180"/>
                    <a:pt x="296" y="180"/>
                  </a:cubicBezTo>
                  <a:cubicBezTo>
                    <a:pt x="295" y="179"/>
                    <a:pt x="295" y="179"/>
                    <a:pt x="295" y="178"/>
                  </a:cubicBezTo>
                  <a:cubicBezTo>
                    <a:pt x="289" y="179"/>
                    <a:pt x="289" y="179"/>
                    <a:pt x="288" y="180"/>
                  </a:cubicBezTo>
                  <a:cubicBezTo>
                    <a:pt x="288" y="182"/>
                    <a:pt x="289" y="182"/>
                    <a:pt x="289" y="182"/>
                  </a:cubicBezTo>
                  <a:cubicBezTo>
                    <a:pt x="290" y="183"/>
                    <a:pt x="291" y="184"/>
                    <a:pt x="292" y="184"/>
                  </a:cubicBezTo>
                  <a:cubicBezTo>
                    <a:pt x="294" y="184"/>
                    <a:pt x="294" y="184"/>
                    <a:pt x="295" y="184"/>
                  </a:cubicBezTo>
                  <a:cubicBezTo>
                    <a:pt x="298" y="187"/>
                    <a:pt x="298" y="187"/>
                    <a:pt x="298" y="188"/>
                  </a:cubicBezTo>
                  <a:cubicBezTo>
                    <a:pt x="299" y="191"/>
                    <a:pt x="299" y="193"/>
                    <a:pt x="299" y="195"/>
                  </a:cubicBezTo>
                  <a:cubicBezTo>
                    <a:pt x="300" y="196"/>
                    <a:pt x="301" y="197"/>
                    <a:pt x="302" y="199"/>
                  </a:cubicBezTo>
                  <a:cubicBezTo>
                    <a:pt x="302" y="201"/>
                    <a:pt x="302" y="201"/>
                    <a:pt x="297" y="213"/>
                  </a:cubicBezTo>
                  <a:cubicBezTo>
                    <a:pt x="296" y="214"/>
                    <a:pt x="294" y="215"/>
                    <a:pt x="293" y="215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89" y="214"/>
                    <a:pt x="286" y="214"/>
                    <a:pt x="283" y="212"/>
                  </a:cubicBezTo>
                  <a:cubicBezTo>
                    <a:pt x="279" y="211"/>
                    <a:pt x="276" y="211"/>
                    <a:pt x="273" y="211"/>
                  </a:cubicBezTo>
                  <a:cubicBezTo>
                    <a:pt x="269" y="210"/>
                    <a:pt x="269" y="210"/>
                    <a:pt x="268" y="209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267" y="210"/>
                    <a:pt x="267" y="210"/>
                    <a:pt x="266" y="210"/>
                  </a:cubicBezTo>
                  <a:cubicBezTo>
                    <a:pt x="264" y="212"/>
                    <a:pt x="262" y="212"/>
                    <a:pt x="260" y="212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62" y="217"/>
                    <a:pt x="258" y="221"/>
                    <a:pt x="260" y="225"/>
                  </a:cubicBezTo>
                  <a:cubicBezTo>
                    <a:pt x="259" y="227"/>
                    <a:pt x="259" y="229"/>
                    <a:pt x="259" y="232"/>
                  </a:cubicBezTo>
                  <a:cubicBezTo>
                    <a:pt x="254" y="239"/>
                    <a:pt x="254" y="239"/>
                    <a:pt x="255" y="241"/>
                  </a:cubicBezTo>
                  <a:cubicBezTo>
                    <a:pt x="256" y="243"/>
                    <a:pt x="256" y="244"/>
                    <a:pt x="256" y="244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54" y="247"/>
                    <a:pt x="254" y="247"/>
                    <a:pt x="254" y="251"/>
                  </a:cubicBezTo>
                  <a:cubicBezTo>
                    <a:pt x="255" y="251"/>
                    <a:pt x="256" y="251"/>
                    <a:pt x="257" y="251"/>
                  </a:cubicBezTo>
                  <a:cubicBezTo>
                    <a:pt x="259" y="251"/>
                    <a:pt x="260" y="250"/>
                    <a:pt x="262" y="253"/>
                  </a:cubicBezTo>
                  <a:cubicBezTo>
                    <a:pt x="263" y="253"/>
                    <a:pt x="264" y="252"/>
                    <a:pt x="265" y="252"/>
                  </a:cubicBezTo>
                  <a:cubicBezTo>
                    <a:pt x="266" y="252"/>
                    <a:pt x="266" y="252"/>
                    <a:pt x="269" y="254"/>
                  </a:cubicBezTo>
                  <a:cubicBezTo>
                    <a:pt x="270" y="255"/>
                    <a:pt x="270" y="257"/>
                    <a:pt x="271" y="258"/>
                  </a:cubicBezTo>
                  <a:cubicBezTo>
                    <a:pt x="271" y="258"/>
                    <a:pt x="272" y="258"/>
                    <a:pt x="272" y="258"/>
                  </a:cubicBezTo>
                  <a:cubicBezTo>
                    <a:pt x="271" y="257"/>
                    <a:pt x="271" y="257"/>
                    <a:pt x="271" y="257"/>
                  </a:cubicBezTo>
                  <a:cubicBezTo>
                    <a:pt x="281" y="254"/>
                    <a:pt x="289" y="246"/>
                    <a:pt x="301" y="246"/>
                  </a:cubicBezTo>
                  <a:cubicBezTo>
                    <a:pt x="303" y="244"/>
                    <a:pt x="303" y="243"/>
                    <a:pt x="303" y="242"/>
                  </a:cubicBezTo>
                  <a:cubicBezTo>
                    <a:pt x="302" y="241"/>
                    <a:pt x="301" y="240"/>
                    <a:pt x="301" y="239"/>
                  </a:cubicBezTo>
                  <a:cubicBezTo>
                    <a:pt x="301" y="238"/>
                    <a:pt x="301" y="238"/>
                    <a:pt x="304" y="232"/>
                  </a:cubicBezTo>
                  <a:cubicBezTo>
                    <a:pt x="306" y="229"/>
                    <a:pt x="320" y="226"/>
                    <a:pt x="320" y="226"/>
                  </a:cubicBezTo>
                  <a:cubicBezTo>
                    <a:pt x="322" y="224"/>
                    <a:pt x="322" y="223"/>
                    <a:pt x="322" y="222"/>
                  </a:cubicBezTo>
                  <a:cubicBezTo>
                    <a:pt x="322" y="222"/>
                    <a:pt x="322" y="222"/>
                    <a:pt x="322" y="221"/>
                  </a:cubicBezTo>
                  <a:cubicBezTo>
                    <a:pt x="322" y="216"/>
                    <a:pt x="322" y="212"/>
                    <a:pt x="329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34" y="216"/>
                    <a:pt x="334" y="216"/>
                    <a:pt x="336" y="216"/>
                  </a:cubicBezTo>
                  <a:cubicBezTo>
                    <a:pt x="337" y="216"/>
                    <a:pt x="337" y="216"/>
                    <a:pt x="338" y="216"/>
                  </a:cubicBezTo>
                  <a:cubicBezTo>
                    <a:pt x="338" y="216"/>
                    <a:pt x="339" y="216"/>
                    <a:pt x="340" y="216"/>
                  </a:cubicBezTo>
                  <a:cubicBezTo>
                    <a:pt x="340" y="214"/>
                    <a:pt x="340" y="214"/>
                    <a:pt x="342" y="212"/>
                  </a:cubicBezTo>
                  <a:cubicBezTo>
                    <a:pt x="344" y="212"/>
                    <a:pt x="344" y="212"/>
                    <a:pt x="345" y="212"/>
                  </a:cubicBezTo>
                  <a:cubicBezTo>
                    <a:pt x="346" y="212"/>
                    <a:pt x="348" y="212"/>
                    <a:pt x="351" y="208"/>
                  </a:cubicBezTo>
                  <a:cubicBezTo>
                    <a:pt x="358" y="209"/>
                    <a:pt x="357" y="217"/>
                    <a:pt x="362" y="220"/>
                  </a:cubicBezTo>
                  <a:cubicBezTo>
                    <a:pt x="363" y="220"/>
                    <a:pt x="364" y="221"/>
                    <a:pt x="364" y="223"/>
                  </a:cubicBezTo>
                  <a:cubicBezTo>
                    <a:pt x="380" y="233"/>
                    <a:pt x="388" y="241"/>
                    <a:pt x="387" y="246"/>
                  </a:cubicBezTo>
                  <a:cubicBezTo>
                    <a:pt x="385" y="247"/>
                    <a:pt x="373" y="249"/>
                    <a:pt x="369" y="249"/>
                  </a:cubicBezTo>
                  <a:cubicBezTo>
                    <a:pt x="369" y="249"/>
                    <a:pt x="368" y="250"/>
                    <a:pt x="368" y="250"/>
                  </a:cubicBezTo>
                  <a:cubicBezTo>
                    <a:pt x="371" y="252"/>
                    <a:pt x="373" y="255"/>
                    <a:pt x="377" y="256"/>
                  </a:cubicBezTo>
                  <a:cubicBezTo>
                    <a:pt x="379" y="256"/>
                    <a:pt x="382" y="256"/>
                    <a:pt x="384" y="256"/>
                  </a:cubicBezTo>
                  <a:cubicBezTo>
                    <a:pt x="384" y="255"/>
                    <a:pt x="384" y="253"/>
                    <a:pt x="384" y="252"/>
                  </a:cubicBezTo>
                  <a:cubicBezTo>
                    <a:pt x="389" y="250"/>
                    <a:pt x="392" y="245"/>
                    <a:pt x="396" y="242"/>
                  </a:cubicBezTo>
                  <a:cubicBezTo>
                    <a:pt x="396" y="240"/>
                    <a:pt x="396" y="240"/>
                    <a:pt x="396" y="239"/>
                  </a:cubicBezTo>
                  <a:cubicBezTo>
                    <a:pt x="393" y="239"/>
                    <a:pt x="393" y="239"/>
                    <a:pt x="392" y="239"/>
                  </a:cubicBezTo>
                  <a:cubicBezTo>
                    <a:pt x="391" y="239"/>
                    <a:pt x="391" y="238"/>
                    <a:pt x="391" y="238"/>
                  </a:cubicBezTo>
                  <a:cubicBezTo>
                    <a:pt x="393" y="236"/>
                    <a:pt x="394" y="236"/>
                    <a:pt x="395" y="236"/>
                  </a:cubicBezTo>
                  <a:cubicBezTo>
                    <a:pt x="398" y="237"/>
                    <a:pt x="398" y="237"/>
                    <a:pt x="400" y="239"/>
                  </a:cubicBezTo>
                  <a:cubicBezTo>
                    <a:pt x="400" y="239"/>
                    <a:pt x="400" y="239"/>
                    <a:pt x="400" y="234"/>
                  </a:cubicBezTo>
                  <a:cubicBezTo>
                    <a:pt x="396" y="231"/>
                    <a:pt x="391" y="230"/>
                    <a:pt x="389" y="226"/>
                  </a:cubicBezTo>
                  <a:cubicBezTo>
                    <a:pt x="388" y="226"/>
                    <a:pt x="385" y="226"/>
                    <a:pt x="380" y="221"/>
                  </a:cubicBezTo>
                  <a:cubicBezTo>
                    <a:pt x="381" y="219"/>
                    <a:pt x="381" y="219"/>
                    <a:pt x="375" y="215"/>
                  </a:cubicBezTo>
                  <a:cubicBezTo>
                    <a:pt x="375" y="214"/>
                    <a:pt x="374" y="214"/>
                    <a:pt x="374" y="214"/>
                  </a:cubicBezTo>
                  <a:cubicBezTo>
                    <a:pt x="374" y="213"/>
                    <a:pt x="373" y="212"/>
                    <a:pt x="373" y="211"/>
                  </a:cubicBezTo>
                  <a:cubicBezTo>
                    <a:pt x="372" y="210"/>
                    <a:pt x="370" y="210"/>
                    <a:pt x="369" y="210"/>
                  </a:cubicBezTo>
                  <a:cubicBezTo>
                    <a:pt x="369" y="209"/>
                    <a:pt x="369" y="209"/>
                    <a:pt x="369" y="208"/>
                  </a:cubicBezTo>
                  <a:cubicBezTo>
                    <a:pt x="370" y="207"/>
                    <a:pt x="370" y="207"/>
                    <a:pt x="370" y="207"/>
                  </a:cubicBezTo>
                  <a:cubicBezTo>
                    <a:pt x="371" y="206"/>
                    <a:pt x="371" y="205"/>
                    <a:pt x="371" y="205"/>
                  </a:cubicBezTo>
                  <a:cubicBezTo>
                    <a:pt x="371" y="204"/>
                    <a:pt x="371" y="203"/>
                    <a:pt x="371" y="202"/>
                  </a:cubicBezTo>
                  <a:cubicBezTo>
                    <a:pt x="374" y="201"/>
                    <a:pt x="375" y="202"/>
                    <a:pt x="376" y="205"/>
                  </a:cubicBezTo>
                  <a:cubicBezTo>
                    <a:pt x="384" y="206"/>
                    <a:pt x="386" y="216"/>
                    <a:pt x="394" y="217"/>
                  </a:cubicBezTo>
                  <a:cubicBezTo>
                    <a:pt x="394" y="218"/>
                    <a:pt x="394" y="218"/>
                    <a:pt x="395" y="218"/>
                  </a:cubicBezTo>
                  <a:cubicBezTo>
                    <a:pt x="398" y="222"/>
                    <a:pt x="404" y="223"/>
                    <a:pt x="406" y="228"/>
                  </a:cubicBezTo>
                  <a:cubicBezTo>
                    <a:pt x="404" y="234"/>
                    <a:pt x="404" y="234"/>
                    <a:pt x="406" y="236"/>
                  </a:cubicBezTo>
                  <a:cubicBezTo>
                    <a:pt x="407" y="239"/>
                    <a:pt x="407" y="242"/>
                    <a:pt x="411" y="242"/>
                  </a:cubicBezTo>
                  <a:cubicBezTo>
                    <a:pt x="413" y="244"/>
                    <a:pt x="413" y="246"/>
                    <a:pt x="413" y="247"/>
                  </a:cubicBezTo>
                  <a:cubicBezTo>
                    <a:pt x="412" y="247"/>
                    <a:pt x="411" y="247"/>
                    <a:pt x="410" y="247"/>
                  </a:cubicBezTo>
                  <a:cubicBezTo>
                    <a:pt x="410" y="247"/>
                    <a:pt x="409" y="246"/>
                    <a:pt x="409" y="246"/>
                  </a:cubicBezTo>
                  <a:cubicBezTo>
                    <a:pt x="409" y="246"/>
                    <a:pt x="408" y="247"/>
                    <a:pt x="408" y="247"/>
                  </a:cubicBezTo>
                  <a:cubicBezTo>
                    <a:pt x="411" y="251"/>
                    <a:pt x="411" y="251"/>
                    <a:pt x="414" y="252"/>
                  </a:cubicBezTo>
                  <a:cubicBezTo>
                    <a:pt x="414" y="252"/>
                    <a:pt x="414" y="251"/>
                    <a:pt x="414" y="251"/>
                  </a:cubicBezTo>
                  <a:cubicBezTo>
                    <a:pt x="416" y="252"/>
                    <a:pt x="417" y="252"/>
                    <a:pt x="419" y="254"/>
                  </a:cubicBezTo>
                  <a:cubicBezTo>
                    <a:pt x="418" y="256"/>
                    <a:pt x="418" y="257"/>
                    <a:pt x="419" y="258"/>
                  </a:cubicBezTo>
                  <a:cubicBezTo>
                    <a:pt x="421" y="259"/>
                    <a:pt x="421" y="259"/>
                    <a:pt x="422" y="259"/>
                  </a:cubicBezTo>
                  <a:cubicBezTo>
                    <a:pt x="423" y="259"/>
                    <a:pt x="424" y="259"/>
                    <a:pt x="424" y="259"/>
                  </a:cubicBezTo>
                  <a:cubicBezTo>
                    <a:pt x="425" y="258"/>
                    <a:pt x="426" y="257"/>
                    <a:pt x="426" y="256"/>
                  </a:cubicBezTo>
                  <a:cubicBezTo>
                    <a:pt x="426" y="255"/>
                    <a:pt x="426" y="255"/>
                    <a:pt x="426" y="254"/>
                  </a:cubicBezTo>
                  <a:cubicBezTo>
                    <a:pt x="426" y="254"/>
                    <a:pt x="426" y="253"/>
                    <a:pt x="426" y="253"/>
                  </a:cubicBezTo>
                  <a:cubicBezTo>
                    <a:pt x="426" y="252"/>
                    <a:pt x="427" y="252"/>
                    <a:pt x="427" y="251"/>
                  </a:cubicBezTo>
                  <a:cubicBezTo>
                    <a:pt x="428" y="252"/>
                    <a:pt x="430" y="252"/>
                    <a:pt x="430" y="253"/>
                  </a:cubicBezTo>
                  <a:cubicBezTo>
                    <a:pt x="431" y="253"/>
                    <a:pt x="432" y="253"/>
                    <a:pt x="432" y="253"/>
                  </a:cubicBezTo>
                  <a:cubicBezTo>
                    <a:pt x="432" y="253"/>
                    <a:pt x="433" y="252"/>
                    <a:pt x="433" y="252"/>
                  </a:cubicBezTo>
                  <a:cubicBezTo>
                    <a:pt x="433" y="251"/>
                    <a:pt x="433" y="249"/>
                    <a:pt x="433" y="248"/>
                  </a:cubicBezTo>
                  <a:cubicBezTo>
                    <a:pt x="435" y="248"/>
                    <a:pt x="436" y="248"/>
                    <a:pt x="437" y="248"/>
                  </a:cubicBezTo>
                  <a:cubicBezTo>
                    <a:pt x="436" y="246"/>
                    <a:pt x="435" y="246"/>
                    <a:pt x="433" y="245"/>
                  </a:cubicBezTo>
                  <a:cubicBezTo>
                    <a:pt x="433" y="246"/>
                    <a:pt x="432" y="247"/>
                    <a:pt x="432" y="248"/>
                  </a:cubicBezTo>
                  <a:cubicBezTo>
                    <a:pt x="429" y="248"/>
                    <a:pt x="429" y="247"/>
                    <a:pt x="427" y="241"/>
                  </a:cubicBezTo>
                  <a:cubicBezTo>
                    <a:pt x="424" y="240"/>
                    <a:pt x="424" y="240"/>
                    <a:pt x="422" y="238"/>
                  </a:cubicBezTo>
                  <a:cubicBezTo>
                    <a:pt x="422" y="237"/>
                    <a:pt x="422" y="237"/>
                    <a:pt x="422" y="236"/>
                  </a:cubicBezTo>
                  <a:cubicBezTo>
                    <a:pt x="424" y="236"/>
                    <a:pt x="424" y="236"/>
                    <a:pt x="424" y="236"/>
                  </a:cubicBezTo>
                  <a:cubicBezTo>
                    <a:pt x="425" y="236"/>
                    <a:pt x="426" y="237"/>
                    <a:pt x="427" y="237"/>
                  </a:cubicBezTo>
                  <a:cubicBezTo>
                    <a:pt x="429" y="237"/>
                    <a:pt x="429" y="237"/>
                    <a:pt x="430" y="237"/>
                  </a:cubicBezTo>
                  <a:cubicBezTo>
                    <a:pt x="430" y="237"/>
                    <a:pt x="430" y="238"/>
                    <a:pt x="431" y="238"/>
                  </a:cubicBezTo>
                  <a:cubicBezTo>
                    <a:pt x="431" y="237"/>
                    <a:pt x="431" y="235"/>
                    <a:pt x="431" y="234"/>
                  </a:cubicBezTo>
                  <a:cubicBezTo>
                    <a:pt x="433" y="232"/>
                    <a:pt x="433" y="232"/>
                    <a:pt x="442" y="236"/>
                  </a:cubicBezTo>
                  <a:cubicBezTo>
                    <a:pt x="442" y="236"/>
                    <a:pt x="443" y="237"/>
                    <a:pt x="443" y="238"/>
                  </a:cubicBezTo>
                  <a:cubicBezTo>
                    <a:pt x="443" y="238"/>
                    <a:pt x="443" y="238"/>
                    <a:pt x="444" y="238"/>
                  </a:cubicBezTo>
                  <a:cubicBezTo>
                    <a:pt x="445" y="240"/>
                    <a:pt x="445" y="240"/>
                    <a:pt x="445" y="240"/>
                  </a:cubicBezTo>
                  <a:cubicBezTo>
                    <a:pt x="444" y="240"/>
                    <a:pt x="443" y="241"/>
                    <a:pt x="443" y="241"/>
                  </a:cubicBezTo>
                  <a:cubicBezTo>
                    <a:pt x="443" y="244"/>
                    <a:pt x="448" y="245"/>
                    <a:pt x="447" y="249"/>
                  </a:cubicBezTo>
                  <a:cubicBezTo>
                    <a:pt x="447" y="250"/>
                    <a:pt x="447" y="251"/>
                    <a:pt x="447" y="251"/>
                  </a:cubicBezTo>
                  <a:cubicBezTo>
                    <a:pt x="447" y="252"/>
                    <a:pt x="447" y="252"/>
                    <a:pt x="447" y="253"/>
                  </a:cubicBezTo>
                  <a:cubicBezTo>
                    <a:pt x="447" y="254"/>
                    <a:pt x="448" y="255"/>
                    <a:pt x="449" y="256"/>
                  </a:cubicBezTo>
                  <a:cubicBezTo>
                    <a:pt x="449" y="256"/>
                    <a:pt x="449" y="256"/>
                    <a:pt x="449" y="256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2" y="258"/>
                    <a:pt x="452" y="258"/>
                    <a:pt x="452" y="258"/>
                  </a:cubicBezTo>
                  <a:cubicBezTo>
                    <a:pt x="452" y="259"/>
                    <a:pt x="452" y="259"/>
                    <a:pt x="452" y="260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1" y="261"/>
                    <a:pt x="451" y="261"/>
                    <a:pt x="451" y="261"/>
                  </a:cubicBezTo>
                  <a:cubicBezTo>
                    <a:pt x="451" y="262"/>
                    <a:pt x="451" y="262"/>
                    <a:pt x="451" y="262"/>
                  </a:cubicBezTo>
                  <a:cubicBezTo>
                    <a:pt x="451" y="263"/>
                    <a:pt x="451" y="264"/>
                    <a:pt x="452" y="265"/>
                  </a:cubicBezTo>
                  <a:cubicBezTo>
                    <a:pt x="452" y="266"/>
                    <a:pt x="452" y="266"/>
                    <a:pt x="452" y="266"/>
                  </a:cubicBezTo>
                  <a:cubicBezTo>
                    <a:pt x="453" y="266"/>
                    <a:pt x="453" y="266"/>
                    <a:pt x="453" y="266"/>
                  </a:cubicBezTo>
                  <a:cubicBezTo>
                    <a:pt x="454" y="265"/>
                    <a:pt x="454" y="265"/>
                    <a:pt x="454" y="265"/>
                  </a:cubicBezTo>
                  <a:cubicBezTo>
                    <a:pt x="454" y="263"/>
                    <a:pt x="454" y="263"/>
                    <a:pt x="454" y="263"/>
                  </a:cubicBezTo>
                  <a:cubicBezTo>
                    <a:pt x="454" y="262"/>
                    <a:pt x="454" y="261"/>
                    <a:pt x="454" y="261"/>
                  </a:cubicBezTo>
                  <a:cubicBezTo>
                    <a:pt x="455" y="259"/>
                    <a:pt x="455" y="259"/>
                    <a:pt x="455" y="259"/>
                  </a:cubicBezTo>
                  <a:cubicBezTo>
                    <a:pt x="456" y="259"/>
                    <a:pt x="456" y="259"/>
                    <a:pt x="456" y="259"/>
                  </a:cubicBezTo>
                  <a:cubicBezTo>
                    <a:pt x="456" y="260"/>
                    <a:pt x="456" y="260"/>
                    <a:pt x="456" y="260"/>
                  </a:cubicBezTo>
                  <a:cubicBezTo>
                    <a:pt x="457" y="260"/>
                    <a:pt x="457" y="260"/>
                    <a:pt x="457" y="260"/>
                  </a:cubicBezTo>
                  <a:cubicBezTo>
                    <a:pt x="457" y="261"/>
                    <a:pt x="457" y="261"/>
                    <a:pt x="457" y="261"/>
                  </a:cubicBezTo>
                  <a:cubicBezTo>
                    <a:pt x="458" y="261"/>
                    <a:pt x="459" y="262"/>
                    <a:pt x="459" y="262"/>
                  </a:cubicBezTo>
                  <a:cubicBezTo>
                    <a:pt x="460" y="263"/>
                    <a:pt x="460" y="263"/>
                    <a:pt x="460" y="263"/>
                  </a:cubicBezTo>
                  <a:cubicBezTo>
                    <a:pt x="460" y="264"/>
                    <a:pt x="460" y="264"/>
                    <a:pt x="460" y="264"/>
                  </a:cubicBezTo>
                  <a:cubicBezTo>
                    <a:pt x="461" y="264"/>
                    <a:pt x="461" y="264"/>
                    <a:pt x="461" y="264"/>
                  </a:cubicBezTo>
                  <a:cubicBezTo>
                    <a:pt x="462" y="264"/>
                    <a:pt x="462" y="264"/>
                    <a:pt x="462" y="264"/>
                  </a:cubicBezTo>
                  <a:cubicBezTo>
                    <a:pt x="462" y="264"/>
                    <a:pt x="464" y="264"/>
                    <a:pt x="464" y="265"/>
                  </a:cubicBezTo>
                  <a:cubicBezTo>
                    <a:pt x="466" y="265"/>
                    <a:pt x="466" y="265"/>
                    <a:pt x="466" y="265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3"/>
                    <a:pt x="467" y="263"/>
                    <a:pt x="467" y="263"/>
                  </a:cubicBezTo>
                  <a:cubicBezTo>
                    <a:pt x="467" y="262"/>
                    <a:pt x="467" y="261"/>
                    <a:pt x="468" y="260"/>
                  </a:cubicBezTo>
                  <a:cubicBezTo>
                    <a:pt x="468" y="259"/>
                    <a:pt x="468" y="259"/>
                    <a:pt x="468" y="259"/>
                  </a:cubicBezTo>
                  <a:cubicBezTo>
                    <a:pt x="469" y="259"/>
                    <a:pt x="469" y="259"/>
                    <a:pt x="469" y="259"/>
                  </a:cubicBezTo>
                  <a:cubicBezTo>
                    <a:pt x="470" y="259"/>
                    <a:pt x="471" y="259"/>
                    <a:pt x="472" y="260"/>
                  </a:cubicBezTo>
                  <a:cubicBezTo>
                    <a:pt x="474" y="261"/>
                    <a:pt x="474" y="261"/>
                    <a:pt x="474" y="261"/>
                  </a:cubicBezTo>
                  <a:cubicBezTo>
                    <a:pt x="476" y="263"/>
                    <a:pt x="476" y="263"/>
                    <a:pt x="476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7" y="264"/>
                    <a:pt x="477" y="264"/>
                    <a:pt x="477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81" y="264"/>
                    <a:pt x="484" y="264"/>
                    <a:pt x="486" y="265"/>
                  </a:cubicBezTo>
                  <a:cubicBezTo>
                    <a:pt x="486" y="264"/>
                    <a:pt x="486" y="263"/>
                    <a:pt x="486" y="263"/>
                  </a:cubicBezTo>
                  <a:cubicBezTo>
                    <a:pt x="486" y="262"/>
                    <a:pt x="486" y="262"/>
                    <a:pt x="486" y="262"/>
                  </a:cubicBezTo>
                  <a:cubicBezTo>
                    <a:pt x="486" y="261"/>
                    <a:pt x="486" y="261"/>
                    <a:pt x="486" y="260"/>
                  </a:cubicBezTo>
                  <a:cubicBezTo>
                    <a:pt x="486" y="260"/>
                    <a:pt x="487" y="260"/>
                    <a:pt x="487" y="260"/>
                  </a:cubicBezTo>
                  <a:cubicBezTo>
                    <a:pt x="488" y="259"/>
                    <a:pt x="488" y="259"/>
                    <a:pt x="488" y="259"/>
                  </a:cubicBezTo>
                  <a:cubicBezTo>
                    <a:pt x="489" y="259"/>
                    <a:pt x="489" y="259"/>
                    <a:pt x="489" y="259"/>
                  </a:cubicBezTo>
                  <a:cubicBezTo>
                    <a:pt x="490" y="260"/>
                    <a:pt x="491" y="261"/>
                    <a:pt x="492" y="261"/>
                  </a:cubicBezTo>
                  <a:cubicBezTo>
                    <a:pt x="493" y="262"/>
                    <a:pt x="494" y="262"/>
                    <a:pt x="494" y="262"/>
                  </a:cubicBezTo>
                  <a:cubicBezTo>
                    <a:pt x="494" y="261"/>
                    <a:pt x="494" y="261"/>
                    <a:pt x="494" y="261"/>
                  </a:cubicBezTo>
                  <a:cubicBezTo>
                    <a:pt x="495" y="261"/>
                    <a:pt x="495" y="261"/>
                    <a:pt x="495" y="261"/>
                  </a:cubicBezTo>
                  <a:cubicBezTo>
                    <a:pt x="495" y="260"/>
                    <a:pt x="495" y="260"/>
                    <a:pt x="495" y="260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7" y="262"/>
                    <a:pt x="497" y="262"/>
                    <a:pt x="497" y="262"/>
                  </a:cubicBezTo>
                  <a:cubicBezTo>
                    <a:pt x="497" y="263"/>
                    <a:pt x="497" y="263"/>
                    <a:pt x="497" y="263"/>
                  </a:cubicBezTo>
                  <a:cubicBezTo>
                    <a:pt x="497" y="264"/>
                    <a:pt x="497" y="265"/>
                    <a:pt x="497" y="266"/>
                  </a:cubicBezTo>
                  <a:cubicBezTo>
                    <a:pt x="496" y="268"/>
                    <a:pt x="496" y="270"/>
                    <a:pt x="497" y="273"/>
                  </a:cubicBezTo>
                  <a:cubicBezTo>
                    <a:pt x="497" y="273"/>
                    <a:pt x="497" y="273"/>
                    <a:pt x="497" y="273"/>
                  </a:cubicBezTo>
                  <a:cubicBezTo>
                    <a:pt x="497" y="274"/>
                    <a:pt x="498" y="274"/>
                    <a:pt x="498" y="275"/>
                  </a:cubicBezTo>
                  <a:cubicBezTo>
                    <a:pt x="498" y="275"/>
                    <a:pt x="497" y="276"/>
                    <a:pt x="497" y="277"/>
                  </a:cubicBezTo>
                  <a:cubicBezTo>
                    <a:pt x="497" y="277"/>
                    <a:pt x="497" y="277"/>
                    <a:pt x="497" y="277"/>
                  </a:cubicBezTo>
                  <a:cubicBezTo>
                    <a:pt x="497" y="278"/>
                    <a:pt x="497" y="278"/>
                    <a:pt x="497" y="278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4" y="284"/>
                    <a:pt x="494" y="284"/>
                    <a:pt x="493" y="284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6"/>
                    <a:pt x="492" y="286"/>
                    <a:pt x="492" y="286"/>
                  </a:cubicBezTo>
                  <a:cubicBezTo>
                    <a:pt x="514" y="287"/>
                    <a:pt x="537" y="287"/>
                    <a:pt x="558" y="288"/>
                  </a:cubicBezTo>
                  <a:cubicBezTo>
                    <a:pt x="575" y="288"/>
                    <a:pt x="590" y="288"/>
                    <a:pt x="605" y="288"/>
                  </a:cubicBezTo>
                  <a:moveTo>
                    <a:pt x="554" y="46"/>
                  </a:moveTo>
                  <a:cubicBezTo>
                    <a:pt x="531" y="34"/>
                    <a:pt x="531" y="34"/>
                    <a:pt x="531" y="34"/>
                  </a:cubicBezTo>
                  <a:cubicBezTo>
                    <a:pt x="531" y="34"/>
                    <a:pt x="531" y="34"/>
                    <a:pt x="531" y="34"/>
                  </a:cubicBezTo>
                  <a:cubicBezTo>
                    <a:pt x="532" y="34"/>
                    <a:pt x="532" y="34"/>
                    <a:pt x="532" y="34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2" y="35"/>
                    <a:pt x="532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4" y="35"/>
                    <a:pt x="534" y="35"/>
                    <a:pt x="534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0" y="34"/>
                    <a:pt x="529" y="33"/>
                  </a:cubicBezTo>
                  <a:cubicBezTo>
                    <a:pt x="530" y="33"/>
                    <a:pt x="530" y="34"/>
                    <a:pt x="531" y="34"/>
                  </a:cubicBezTo>
                  <a:cubicBezTo>
                    <a:pt x="531" y="34"/>
                    <a:pt x="530" y="34"/>
                    <a:pt x="529" y="33"/>
                  </a:cubicBezTo>
                  <a:cubicBezTo>
                    <a:pt x="528" y="33"/>
                    <a:pt x="528" y="33"/>
                    <a:pt x="525" y="31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3" y="31"/>
                    <a:pt x="523" y="31"/>
                    <a:pt x="523" y="31"/>
                  </a:cubicBezTo>
                  <a:cubicBezTo>
                    <a:pt x="525" y="32"/>
                    <a:pt x="527" y="32"/>
                    <a:pt x="529" y="33"/>
                  </a:cubicBezTo>
                  <a:cubicBezTo>
                    <a:pt x="529" y="33"/>
                    <a:pt x="529" y="33"/>
                    <a:pt x="529" y="33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0" y="34"/>
                    <a:pt x="531" y="34"/>
                    <a:pt x="532" y="35"/>
                  </a:cubicBezTo>
                  <a:cubicBezTo>
                    <a:pt x="532" y="35"/>
                    <a:pt x="532" y="35"/>
                    <a:pt x="533" y="35"/>
                  </a:cubicBezTo>
                  <a:cubicBezTo>
                    <a:pt x="533" y="35"/>
                    <a:pt x="534" y="36"/>
                    <a:pt x="534" y="36"/>
                  </a:cubicBezTo>
                  <a:cubicBezTo>
                    <a:pt x="534" y="36"/>
                    <a:pt x="534" y="36"/>
                    <a:pt x="534" y="36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6" y="37"/>
                    <a:pt x="536" y="37"/>
                    <a:pt x="536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29" y="34"/>
                    <a:pt x="526" y="32"/>
                  </a:cubicBezTo>
                  <a:cubicBezTo>
                    <a:pt x="526" y="32"/>
                    <a:pt x="526" y="32"/>
                    <a:pt x="526" y="32"/>
                  </a:cubicBezTo>
                  <a:cubicBezTo>
                    <a:pt x="525" y="32"/>
                    <a:pt x="524" y="31"/>
                    <a:pt x="524" y="31"/>
                  </a:cubicBezTo>
                  <a:cubicBezTo>
                    <a:pt x="523" y="31"/>
                    <a:pt x="523" y="31"/>
                    <a:pt x="522" y="30"/>
                  </a:cubicBezTo>
                  <a:cubicBezTo>
                    <a:pt x="522" y="30"/>
                    <a:pt x="522" y="30"/>
                    <a:pt x="522" y="30"/>
                  </a:cubicBezTo>
                  <a:cubicBezTo>
                    <a:pt x="521" y="30"/>
                    <a:pt x="521" y="30"/>
                    <a:pt x="517" y="28"/>
                  </a:cubicBezTo>
                  <a:cubicBezTo>
                    <a:pt x="517" y="28"/>
                    <a:pt x="517" y="28"/>
                    <a:pt x="517" y="28"/>
                  </a:cubicBezTo>
                  <a:cubicBezTo>
                    <a:pt x="516" y="27"/>
                    <a:pt x="514" y="27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1" y="25"/>
                    <a:pt x="509" y="25"/>
                    <a:pt x="507" y="24"/>
                  </a:cubicBezTo>
                  <a:cubicBezTo>
                    <a:pt x="507" y="24"/>
                    <a:pt x="507" y="24"/>
                    <a:pt x="507" y="24"/>
                  </a:cubicBezTo>
                  <a:cubicBezTo>
                    <a:pt x="504" y="23"/>
                    <a:pt x="502" y="22"/>
                    <a:pt x="499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9" y="21"/>
                    <a:pt x="499" y="21"/>
                  </a:cubicBezTo>
                  <a:cubicBezTo>
                    <a:pt x="499" y="21"/>
                    <a:pt x="498" y="21"/>
                    <a:pt x="497" y="21"/>
                  </a:cubicBezTo>
                  <a:cubicBezTo>
                    <a:pt x="498" y="21"/>
                    <a:pt x="499" y="21"/>
                    <a:pt x="500" y="22"/>
                  </a:cubicBezTo>
                  <a:cubicBezTo>
                    <a:pt x="500" y="22"/>
                    <a:pt x="500" y="22"/>
                    <a:pt x="500" y="22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9" y="21"/>
                    <a:pt x="498" y="21"/>
                    <a:pt x="498" y="21"/>
                  </a:cubicBezTo>
                  <a:cubicBezTo>
                    <a:pt x="497" y="21"/>
                    <a:pt x="496" y="20"/>
                    <a:pt x="494" y="20"/>
                  </a:cubicBezTo>
                  <a:cubicBezTo>
                    <a:pt x="494" y="20"/>
                    <a:pt x="494" y="20"/>
                    <a:pt x="494" y="20"/>
                  </a:cubicBezTo>
                  <a:cubicBezTo>
                    <a:pt x="494" y="20"/>
                    <a:pt x="493" y="20"/>
                    <a:pt x="489" y="18"/>
                  </a:cubicBezTo>
                  <a:cubicBezTo>
                    <a:pt x="489" y="18"/>
                    <a:pt x="488" y="18"/>
                    <a:pt x="487" y="17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97" y="21"/>
                    <a:pt x="497" y="21"/>
                    <a:pt x="499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8" y="22"/>
                    <a:pt x="499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1" y="24"/>
                    <a:pt x="501" y="24"/>
                    <a:pt x="502" y="24"/>
                  </a:cubicBezTo>
                  <a:cubicBezTo>
                    <a:pt x="502" y="24"/>
                    <a:pt x="503" y="24"/>
                    <a:pt x="503" y="25"/>
                  </a:cubicBezTo>
                  <a:cubicBezTo>
                    <a:pt x="503" y="24"/>
                    <a:pt x="503" y="24"/>
                    <a:pt x="500" y="24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3"/>
                    <a:pt x="498" y="23"/>
                    <a:pt x="498" y="23"/>
                  </a:cubicBezTo>
                  <a:cubicBezTo>
                    <a:pt x="500" y="24"/>
                    <a:pt x="501" y="25"/>
                    <a:pt x="502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3" y="26"/>
                    <a:pt x="504" y="26"/>
                    <a:pt x="504" y="27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6" y="29"/>
                    <a:pt x="506" y="29"/>
                    <a:pt x="515" y="34"/>
                  </a:cubicBezTo>
                  <a:cubicBezTo>
                    <a:pt x="516" y="34"/>
                    <a:pt x="516" y="34"/>
                    <a:pt x="517" y="34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6" y="35"/>
                    <a:pt x="516" y="35"/>
                    <a:pt x="515" y="35"/>
                  </a:cubicBezTo>
                  <a:cubicBezTo>
                    <a:pt x="515" y="36"/>
                    <a:pt x="515" y="36"/>
                    <a:pt x="514" y="36"/>
                  </a:cubicBezTo>
                  <a:cubicBezTo>
                    <a:pt x="515" y="36"/>
                    <a:pt x="515" y="36"/>
                    <a:pt x="515" y="36"/>
                  </a:cubicBezTo>
                  <a:cubicBezTo>
                    <a:pt x="515" y="37"/>
                    <a:pt x="515" y="37"/>
                    <a:pt x="515" y="37"/>
                  </a:cubicBezTo>
                  <a:cubicBezTo>
                    <a:pt x="515" y="37"/>
                    <a:pt x="515" y="37"/>
                    <a:pt x="514" y="37"/>
                  </a:cubicBezTo>
                  <a:cubicBezTo>
                    <a:pt x="515" y="37"/>
                    <a:pt x="524" y="42"/>
                    <a:pt x="525" y="43"/>
                  </a:cubicBezTo>
                  <a:cubicBezTo>
                    <a:pt x="526" y="43"/>
                    <a:pt x="526" y="43"/>
                    <a:pt x="526" y="43"/>
                  </a:cubicBezTo>
                  <a:cubicBezTo>
                    <a:pt x="526" y="43"/>
                    <a:pt x="527" y="43"/>
                    <a:pt x="530" y="44"/>
                  </a:cubicBezTo>
                  <a:cubicBezTo>
                    <a:pt x="530" y="45"/>
                    <a:pt x="531" y="45"/>
                    <a:pt x="531" y="45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1" y="46"/>
                    <a:pt x="531" y="46"/>
                    <a:pt x="524" y="43"/>
                  </a:cubicBezTo>
                  <a:cubicBezTo>
                    <a:pt x="524" y="43"/>
                    <a:pt x="523" y="43"/>
                    <a:pt x="523" y="43"/>
                  </a:cubicBezTo>
                  <a:cubicBezTo>
                    <a:pt x="522" y="43"/>
                    <a:pt x="521" y="42"/>
                    <a:pt x="520" y="42"/>
                  </a:cubicBezTo>
                  <a:cubicBezTo>
                    <a:pt x="519" y="41"/>
                    <a:pt x="519" y="41"/>
                    <a:pt x="519" y="41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20" y="43"/>
                    <a:pt x="520" y="43"/>
                    <a:pt x="520" y="43"/>
                  </a:cubicBezTo>
                  <a:cubicBezTo>
                    <a:pt x="522" y="43"/>
                    <a:pt x="522" y="43"/>
                    <a:pt x="524" y="45"/>
                  </a:cubicBezTo>
                  <a:cubicBezTo>
                    <a:pt x="524" y="45"/>
                    <a:pt x="524" y="45"/>
                    <a:pt x="522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3" y="46"/>
                    <a:pt x="525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30" y="48"/>
                    <a:pt x="533" y="50"/>
                    <a:pt x="533" y="50"/>
                  </a:cubicBezTo>
                  <a:cubicBezTo>
                    <a:pt x="530" y="48"/>
                    <a:pt x="526" y="48"/>
                    <a:pt x="523" y="46"/>
                  </a:cubicBezTo>
                  <a:cubicBezTo>
                    <a:pt x="522" y="46"/>
                    <a:pt x="521" y="45"/>
                    <a:pt x="521" y="45"/>
                  </a:cubicBezTo>
                  <a:cubicBezTo>
                    <a:pt x="515" y="41"/>
                    <a:pt x="515" y="41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8" y="44"/>
                    <a:pt x="518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6"/>
                    <a:pt x="521" y="47"/>
                    <a:pt x="521" y="47"/>
                  </a:cubicBezTo>
                  <a:cubicBezTo>
                    <a:pt x="521" y="48"/>
                    <a:pt x="521" y="48"/>
                    <a:pt x="521" y="48"/>
                  </a:cubicBezTo>
                  <a:cubicBezTo>
                    <a:pt x="530" y="53"/>
                    <a:pt x="530" y="53"/>
                    <a:pt x="532" y="54"/>
                  </a:cubicBezTo>
                  <a:cubicBezTo>
                    <a:pt x="532" y="55"/>
                    <a:pt x="532" y="55"/>
                    <a:pt x="532" y="55"/>
                  </a:cubicBezTo>
                  <a:cubicBezTo>
                    <a:pt x="534" y="56"/>
                    <a:pt x="537" y="58"/>
                    <a:pt x="539" y="60"/>
                  </a:cubicBezTo>
                  <a:cubicBezTo>
                    <a:pt x="540" y="60"/>
                    <a:pt x="541" y="60"/>
                    <a:pt x="541" y="60"/>
                  </a:cubicBezTo>
                  <a:cubicBezTo>
                    <a:pt x="541" y="59"/>
                    <a:pt x="540" y="59"/>
                    <a:pt x="540" y="58"/>
                  </a:cubicBezTo>
                  <a:cubicBezTo>
                    <a:pt x="540" y="58"/>
                    <a:pt x="540" y="58"/>
                    <a:pt x="540" y="58"/>
                  </a:cubicBezTo>
                  <a:cubicBezTo>
                    <a:pt x="546" y="60"/>
                    <a:pt x="550" y="65"/>
                    <a:pt x="556" y="67"/>
                  </a:cubicBezTo>
                  <a:cubicBezTo>
                    <a:pt x="557" y="68"/>
                    <a:pt x="558" y="68"/>
                    <a:pt x="559" y="69"/>
                  </a:cubicBezTo>
                  <a:cubicBezTo>
                    <a:pt x="558" y="70"/>
                    <a:pt x="558" y="70"/>
                    <a:pt x="558" y="70"/>
                  </a:cubicBezTo>
                  <a:cubicBezTo>
                    <a:pt x="555" y="68"/>
                    <a:pt x="555" y="68"/>
                    <a:pt x="553" y="67"/>
                  </a:cubicBezTo>
                  <a:cubicBezTo>
                    <a:pt x="553" y="66"/>
                    <a:pt x="553" y="66"/>
                    <a:pt x="552" y="66"/>
                  </a:cubicBezTo>
                  <a:cubicBezTo>
                    <a:pt x="552" y="66"/>
                    <a:pt x="546" y="61"/>
                    <a:pt x="544" y="62"/>
                  </a:cubicBezTo>
                  <a:cubicBezTo>
                    <a:pt x="543" y="62"/>
                    <a:pt x="543" y="62"/>
                    <a:pt x="543" y="62"/>
                  </a:cubicBezTo>
                  <a:cubicBezTo>
                    <a:pt x="544" y="64"/>
                    <a:pt x="554" y="73"/>
                    <a:pt x="554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4"/>
                    <a:pt x="553" y="75"/>
                  </a:cubicBezTo>
                  <a:cubicBezTo>
                    <a:pt x="553" y="75"/>
                    <a:pt x="554" y="76"/>
                    <a:pt x="554" y="76"/>
                  </a:cubicBezTo>
                  <a:cubicBezTo>
                    <a:pt x="554" y="76"/>
                    <a:pt x="554" y="76"/>
                    <a:pt x="554" y="76"/>
                  </a:cubicBezTo>
                  <a:cubicBezTo>
                    <a:pt x="553" y="76"/>
                    <a:pt x="553" y="76"/>
                    <a:pt x="551" y="76"/>
                  </a:cubicBezTo>
                  <a:cubicBezTo>
                    <a:pt x="550" y="75"/>
                    <a:pt x="549" y="75"/>
                    <a:pt x="548" y="75"/>
                  </a:cubicBezTo>
                  <a:cubicBezTo>
                    <a:pt x="547" y="75"/>
                    <a:pt x="547" y="75"/>
                    <a:pt x="547" y="75"/>
                  </a:cubicBezTo>
                  <a:cubicBezTo>
                    <a:pt x="547" y="74"/>
                    <a:pt x="546" y="74"/>
                    <a:pt x="546" y="73"/>
                  </a:cubicBezTo>
                  <a:cubicBezTo>
                    <a:pt x="547" y="73"/>
                    <a:pt x="548" y="74"/>
                    <a:pt x="550" y="74"/>
                  </a:cubicBezTo>
                  <a:cubicBezTo>
                    <a:pt x="550" y="73"/>
                    <a:pt x="550" y="72"/>
                    <a:pt x="547" y="68"/>
                  </a:cubicBezTo>
                  <a:cubicBezTo>
                    <a:pt x="547" y="68"/>
                    <a:pt x="547" y="68"/>
                    <a:pt x="533" y="57"/>
                  </a:cubicBezTo>
                  <a:cubicBezTo>
                    <a:pt x="532" y="56"/>
                    <a:pt x="532" y="56"/>
                    <a:pt x="531" y="56"/>
                  </a:cubicBezTo>
                  <a:cubicBezTo>
                    <a:pt x="527" y="52"/>
                    <a:pt x="527" y="52"/>
                    <a:pt x="520" y="48"/>
                  </a:cubicBezTo>
                  <a:cubicBezTo>
                    <a:pt x="518" y="47"/>
                    <a:pt x="516" y="45"/>
                    <a:pt x="515" y="44"/>
                  </a:cubicBezTo>
                  <a:cubicBezTo>
                    <a:pt x="515" y="44"/>
                    <a:pt x="515" y="44"/>
                    <a:pt x="516" y="44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41"/>
                    <a:pt x="508" y="40"/>
                    <a:pt x="507" y="40"/>
                  </a:cubicBezTo>
                  <a:cubicBezTo>
                    <a:pt x="506" y="40"/>
                    <a:pt x="506" y="40"/>
                    <a:pt x="506" y="40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6" y="41"/>
                    <a:pt x="506" y="41"/>
                    <a:pt x="506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6" y="43"/>
                    <a:pt x="513" y="48"/>
                    <a:pt x="513" y="48"/>
                  </a:cubicBezTo>
                  <a:cubicBezTo>
                    <a:pt x="512" y="48"/>
                    <a:pt x="512" y="48"/>
                    <a:pt x="512" y="48"/>
                  </a:cubicBezTo>
                  <a:cubicBezTo>
                    <a:pt x="512" y="49"/>
                    <a:pt x="512" y="49"/>
                    <a:pt x="512" y="49"/>
                  </a:cubicBezTo>
                  <a:cubicBezTo>
                    <a:pt x="513" y="50"/>
                    <a:pt x="513" y="50"/>
                    <a:pt x="513" y="50"/>
                  </a:cubicBezTo>
                  <a:cubicBezTo>
                    <a:pt x="514" y="50"/>
                    <a:pt x="514" y="50"/>
                    <a:pt x="514" y="50"/>
                  </a:cubicBezTo>
                  <a:cubicBezTo>
                    <a:pt x="514" y="51"/>
                    <a:pt x="515" y="51"/>
                    <a:pt x="515" y="51"/>
                  </a:cubicBezTo>
                  <a:cubicBezTo>
                    <a:pt x="516" y="51"/>
                    <a:pt x="519" y="53"/>
                    <a:pt x="520" y="54"/>
                  </a:cubicBezTo>
                  <a:cubicBezTo>
                    <a:pt x="521" y="56"/>
                    <a:pt x="523" y="57"/>
                    <a:pt x="530" y="60"/>
                  </a:cubicBezTo>
                  <a:cubicBezTo>
                    <a:pt x="532" y="62"/>
                    <a:pt x="532" y="62"/>
                    <a:pt x="535" y="65"/>
                  </a:cubicBezTo>
                  <a:cubicBezTo>
                    <a:pt x="535" y="65"/>
                    <a:pt x="534" y="65"/>
                    <a:pt x="534" y="65"/>
                  </a:cubicBezTo>
                  <a:cubicBezTo>
                    <a:pt x="533" y="65"/>
                    <a:pt x="533" y="65"/>
                    <a:pt x="516" y="57"/>
                  </a:cubicBezTo>
                  <a:cubicBezTo>
                    <a:pt x="515" y="57"/>
                    <a:pt x="515" y="57"/>
                    <a:pt x="514" y="57"/>
                  </a:cubicBezTo>
                  <a:cubicBezTo>
                    <a:pt x="513" y="57"/>
                    <a:pt x="512" y="56"/>
                    <a:pt x="511" y="56"/>
                  </a:cubicBezTo>
                  <a:cubicBezTo>
                    <a:pt x="510" y="56"/>
                    <a:pt x="510" y="56"/>
                    <a:pt x="509" y="56"/>
                  </a:cubicBezTo>
                  <a:cubicBezTo>
                    <a:pt x="507" y="55"/>
                    <a:pt x="505" y="54"/>
                    <a:pt x="503" y="53"/>
                  </a:cubicBezTo>
                  <a:cubicBezTo>
                    <a:pt x="502" y="53"/>
                    <a:pt x="502" y="52"/>
                    <a:pt x="501" y="52"/>
                  </a:cubicBezTo>
                  <a:cubicBezTo>
                    <a:pt x="500" y="52"/>
                    <a:pt x="500" y="52"/>
                    <a:pt x="500" y="52"/>
                  </a:cubicBezTo>
                  <a:cubicBezTo>
                    <a:pt x="500" y="53"/>
                    <a:pt x="500" y="53"/>
                    <a:pt x="500" y="53"/>
                  </a:cubicBezTo>
                  <a:cubicBezTo>
                    <a:pt x="504" y="57"/>
                    <a:pt x="511" y="56"/>
                    <a:pt x="514" y="62"/>
                  </a:cubicBezTo>
                  <a:cubicBezTo>
                    <a:pt x="514" y="62"/>
                    <a:pt x="514" y="62"/>
                    <a:pt x="514" y="62"/>
                  </a:cubicBezTo>
                  <a:cubicBezTo>
                    <a:pt x="514" y="63"/>
                    <a:pt x="514" y="64"/>
                    <a:pt x="514" y="65"/>
                  </a:cubicBezTo>
                  <a:cubicBezTo>
                    <a:pt x="514" y="65"/>
                    <a:pt x="514" y="65"/>
                    <a:pt x="514" y="65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7" y="62"/>
                    <a:pt x="507" y="62"/>
                    <a:pt x="507" y="62"/>
                  </a:cubicBezTo>
                  <a:cubicBezTo>
                    <a:pt x="522" y="79"/>
                    <a:pt x="537" y="99"/>
                    <a:pt x="550" y="121"/>
                  </a:cubicBezTo>
                  <a:cubicBezTo>
                    <a:pt x="614" y="121"/>
                    <a:pt x="649" y="120"/>
                    <a:pt x="646" y="118"/>
                  </a:cubicBezTo>
                  <a:cubicBezTo>
                    <a:pt x="644" y="116"/>
                    <a:pt x="644" y="116"/>
                    <a:pt x="644" y="116"/>
                  </a:cubicBezTo>
                  <a:cubicBezTo>
                    <a:pt x="617" y="89"/>
                    <a:pt x="617" y="89"/>
                    <a:pt x="602" y="77"/>
                  </a:cubicBezTo>
                  <a:cubicBezTo>
                    <a:pt x="573" y="57"/>
                    <a:pt x="569" y="54"/>
                    <a:pt x="554" y="46"/>
                  </a:cubicBezTo>
                  <a:moveTo>
                    <a:pt x="624" y="357"/>
                  </a:moveTo>
                  <a:cubicBezTo>
                    <a:pt x="624" y="357"/>
                    <a:pt x="624" y="357"/>
                    <a:pt x="624" y="357"/>
                  </a:cubicBezTo>
                  <a:cubicBezTo>
                    <a:pt x="624" y="356"/>
                    <a:pt x="624" y="354"/>
                    <a:pt x="623" y="354"/>
                  </a:cubicBezTo>
                  <a:cubicBezTo>
                    <a:pt x="623" y="353"/>
                    <a:pt x="622" y="353"/>
                    <a:pt x="621" y="353"/>
                  </a:cubicBezTo>
                  <a:cubicBezTo>
                    <a:pt x="620" y="352"/>
                    <a:pt x="620" y="352"/>
                    <a:pt x="620" y="352"/>
                  </a:cubicBezTo>
                  <a:cubicBezTo>
                    <a:pt x="619" y="351"/>
                    <a:pt x="620" y="349"/>
                    <a:pt x="619" y="348"/>
                  </a:cubicBezTo>
                  <a:cubicBezTo>
                    <a:pt x="618" y="346"/>
                    <a:pt x="616" y="345"/>
                    <a:pt x="615" y="345"/>
                  </a:cubicBezTo>
                  <a:cubicBezTo>
                    <a:pt x="613" y="345"/>
                    <a:pt x="615" y="341"/>
                    <a:pt x="614" y="340"/>
                  </a:cubicBezTo>
                  <a:cubicBezTo>
                    <a:pt x="612" y="338"/>
                    <a:pt x="612" y="338"/>
                    <a:pt x="612" y="338"/>
                  </a:cubicBezTo>
                  <a:cubicBezTo>
                    <a:pt x="612" y="338"/>
                    <a:pt x="611" y="338"/>
                    <a:pt x="610" y="338"/>
                  </a:cubicBezTo>
                  <a:cubicBezTo>
                    <a:pt x="611" y="341"/>
                    <a:pt x="611" y="341"/>
                    <a:pt x="610" y="342"/>
                  </a:cubicBezTo>
                  <a:cubicBezTo>
                    <a:pt x="610" y="354"/>
                    <a:pt x="611" y="365"/>
                    <a:pt x="610" y="376"/>
                  </a:cubicBezTo>
                  <a:cubicBezTo>
                    <a:pt x="611" y="376"/>
                    <a:pt x="611" y="376"/>
                    <a:pt x="611" y="376"/>
                  </a:cubicBezTo>
                  <a:cubicBezTo>
                    <a:pt x="612" y="376"/>
                    <a:pt x="612" y="376"/>
                    <a:pt x="612" y="376"/>
                  </a:cubicBezTo>
                  <a:cubicBezTo>
                    <a:pt x="613" y="376"/>
                    <a:pt x="613" y="376"/>
                    <a:pt x="613" y="376"/>
                  </a:cubicBezTo>
                  <a:cubicBezTo>
                    <a:pt x="614" y="375"/>
                    <a:pt x="614" y="374"/>
                    <a:pt x="614" y="374"/>
                  </a:cubicBezTo>
                  <a:cubicBezTo>
                    <a:pt x="614" y="373"/>
                    <a:pt x="614" y="373"/>
                    <a:pt x="614" y="372"/>
                  </a:cubicBezTo>
                  <a:cubicBezTo>
                    <a:pt x="614" y="372"/>
                    <a:pt x="614" y="372"/>
                    <a:pt x="614" y="372"/>
                  </a:cubicBezTo>
                  <a:cubicBezTo>
                    <a:pt x="614" y="370"/>
                    <a:pt x="616" y="368"/>
                    <a:pt x="617" y="368"/>
                  </a:cubicBezTo>
                  <a:cubicBezTo>
                    <a:pt x="618" y="368"/>
                    <a:pt x="618" y="368"/>
                    <a:pt x="618" y="368"/>
                  </a:cubicBezTo>
                  <a:cubicBezTo>
                    <a:pt x="618" y="368"/>
                    <a:pt x="618" y="369"/>
                    <a:pt x="619" y="369"/>
                  </a:cubicBezTo>
                  <a:cubicBezTo>
                    <a:pt x="620" y="366"/>
                    <a:pt x="619" y="362"/>
                    <a:pt x="620" y="359"/>
                  </a:cubicBezTo>
                  <a:cubicBezTo>
                    <a:pt x="620" y="358"/>
                    <a:pt x="620" y="358"/>
                    <a:pt x="622" y="358"/>
                  </a:cubicBezTo>
                  <a:cubicBezTo>
                    <a:pt x="622" y="358"/>
                    <a:pt x="623" y="358"/>
                    <a:pt x="624" y="357"/>
                  </a:cubicBezTo>
                  <a:moveTo>
                    <a:pt x="743" y="321"/>
                  </a:moveTo>
                  <a:cubicBezTo>
                    <a:pt x="741" y="310"/>
                    <a:pt x="738" y="295"/>
                    <a:pt x="736" y="284"/>
                  </a:cubicBezTo>
                  <a:cubicBezTo>
                    <a:pt x="736" y="287"/>
                    <a:pt x="690" y="289"/>
                    <a:pt x="605" y="288"/>
                  </a:cubicBezTo>
                  <a:cubicBezTo>
                    <a:pt x="607" y="300"/>
                    <a:pt x="608" y="313"/>
                    <a:pt x="609" y="325"/>
                  </a:cubicBezTo>
                  <a:cubicBezTo>
                    <a:pt x="610" y="327"/>
                    <a:pt x="610" y="330"/>
                    <a:pt x="612" y="331"/>
                  </a:cubicBezTo>
                  <a:cubicBezTo>
                    <a:pt x="614" y="331"/>
                    <a:pt x="616" y="331"/>
                    <a:pt x="618" y="331"/>
                  </a:cubicBezTo>
                  <a:cubicBezTo>
                    <a:pt x="621" y="330"/>
                    <a:pt x="621" y="334"/>
                    <a:pt x="623" y="334"/>
                  </a:cubicBezTo>
                  <a:cubicBezTo>
                    <a:pt x="625" y="334"/>
                    <a:pt x="627" y="334"/>
                    <a:pt x="628" y="334"/>
                  </a:cubicBezTo>
                  <a:cubicBezTo>
                    <a:pt x="629" y="335"/>
                    <a:pt x="629" y="335"/>
                    <a:pt x="630" y="335"/>
                  </a:cubicBezTo>
                  <a:cubicBezTo>
                    <a:pt x="637" y="335"/>
                    <a:pt x="637" y="335"/>
                    <a:pt x="637" y="335"/>
                  </a:cubicBezTo>
                  <a:cubicBezTo>
                    <a:pt x="643" y="334"/>
                    <a:pt x="643" y="334"/>
                    <a:pt x="643" y="334"/>
                  </a:cubicBezTo>
                  <a:cubicBezTo>
                    <a:pt x="644" y="334"/>
                    <a:pt x="646" y="334"/>
                    <a:pt x="647" y="334"/>
                  </a:cubicBezTo>
                  <a:cubicBezTo>
                    <a:pt x="648" y="334"/>
                    <a:pt x="655" y="341"/>
                    <a:pt x="656" y="346"/>
                  </a:cubicBezTo>
                  <a:cubicBezTo>
                    <a:pt x="656" y="346"/>
                    <a:pt x="656" y="346"/>
                    <a:pt x="657" y="346"/>
                  </a:cubicBezTo>
                  <a:cubicBezTo>
                    <a:pt x="657" y="347"/>
                    <a:pt x="657" y="347"/>
                    <a:pt x="658" y="349"/>
                  </a:cubicBezTo>
                  <a:cubicBezTo>
                    <a:pt x="659" y="349"/>
                    <a:pt x="659" y="349"/>
                    <a:pt x="660" y="349"/>
                  </a:cubicBezTo>
                  <a:cubicBezTo>
                    <a:pt x="661" y="349"/>
                    <a:pt x="661" y="349"/>
                    <a:pt x="664" y="351"/>
                  </a:cubicBezTo>
                  <a:cubicBezTo>
                    <a:pt x="657" y="352"/>
                    <a:pt x="661" y="356"/>
                    <a:pt x="661" y="356"/>
                  </a:cubicBezTo>
                  <a:cubicBezTo>
                    <a:pt x="664" y="358"/>
                    <a:pt x="663" y="363"/>
                    <a:pt x="668" y="363"/>
                  </a:cubicBezTo>
                  <a:cubicBezTo>
                    <a:pt x="670" y="360"/>
                    <a:pt x="670" y="360"/>
                    <a:pt x="671" y="360"/>
                  </a:cubicBezTo>
                  <a:cubicBezTo>
                    <a:pt x="671" y="359"/>
                    <a:pt x="671" y="358"/>
                    <a:pt x="672" y="358"/>
                  </a:cubicBezTo>
                  <a:cubicBezTo>
                    <a:pt x="672" y="358"/>
                    <a:pt x="672" y="357"/>
                    <a:pt x="673" y="357"/>
                  </a:cubicBezTo>
                  <a:cubicBezTo>
                    <a:pt x="676" y="360"/>
                    <a:pt x="676" y="371"/>
                    <a:pt x="676" y="372"/>
                  </a:cubicBezTo>
                  <a:cubicBezTo>
                    <a:pt x="676" y="373"/>
                    <a:pt x="676" y="374"/>
                    <a:pt x="676" y="375"/>
                  </a:cubicBezTo>
                  <a:cubicBezTo>
                    <a:pt x="674" y="389"/>
                    <a:pt x="682" y="401"/>
                    <a:pt x="681" y="415"/>
                  </a:cubicBezTo>
                  <a:cubicBezTo>
                    <a:pt x="681" y="416"/>
                    <a:pt x="681" y="416"/>
                    <a:pt x="681" y="416"/>
                  </a:cubicBezTo>
                  <a:cubicBezTo>
                    <a:pt x="680" y="424"/>
                    <a:pt x="683" y="431"/>
                    <a:pt x="683" y="439"/>
                  </a:cubicBezTo>
                  <a:cubicBezTo>
                    <a:pt x="684" y="439"/>
                    <a:pt x="684" y="440"/>
                    <a:pt x="684" y="441"/>
                  </a:cubicBezTo>
                  <a:cubicBezTo>
                    <a:pt x="684" y="441"/>
                    <a:pt x="685" y="441"/>
                    <a:pt x="685" y="441"/>
                  </a:cubicBezTo>
                  <a:cubicBezTo>
                    <a:pt x="690" y="437"/>
                    <a:pt x="690" y="437"/>
                    <a:pt x="696" y="409"/>
                  </a:cubicBezTo>
                  <a:cubicBezTo>
                    <a:pt x="696" y="407"/>
                    <a:pt x="697" y="405"/>
                    <a:pt x="697" y="402"/>
                  </a:cubicBezTo>
                  <a:cubicBezTo>
                    <a:pt x="697" y="395"/>
                    <a:pt x="697" y="395"/>
                    <a:pt x="698" y="394"/>
                  </a:cubicBezTo>
                  <a:cubicBezTo>
                    <a:pt x="705" y="394"/>
                    <a:pt x="710" y="372"/>
                    <a:pt x="710" y="371"/>
                  </a:cubicBezTo>
                  <a:cubicBezTo>
                    <a:pt x="710" y="371"/>
                    <a:pt x="710" y="371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4" y="367"/>
                    <a:pt x="714" y="367"/>
                    <a:pt x="714" y="367"/>
                  </a:cubicBezTo>
                  <a:cubicBezTo>
                    <a:pt x="715" y="366"/>
                    <a:pt x="715" y="366"/>
                    <a:pt x="715" y="358"/>
                  </a:cubicBezTo>
                  <a:cubicBezTo>
                    <a:pt x="716" y="357"/>
                    <a:pt x="716" y="357"/>
                    <a:pt x="717" y="357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9" y="357"/>
                    <a:pt x="720" y="355"/>
                    <a:pt x="721" y="354"/>
                  </a:cubicBezTo>
                  <a:cubicBezTo>
                    <a:pt x="721" y="353"/>
                    <a:pt x="722" y="353"/>
                    <a:pt x="723" y="353"/>
                  </a:cubicBezTo>
                  <a:cubicBezTo>
                    <a:pt x="723" y="352"/>
                    <a:pt x="723" y="351"/>
                    <a:pt x="723" y="350"/>
                  </a:cubicBezTo>
                  <a:cubicBezTo>
                    <a:pt x="724" y="350"/>
                    <a:pt x="724" y="350"/>
                    <a:pt x="724" y="350"/>
                  </a:cubicBezTo>
                  <a:cubicBezTo>
                    <a:pt x="725" y="353"/>
                    <a:pt x="726" y="358"/>
                    <a:pt x="727" y="365"/>
                  </a:cubicBezTo>
                  <a:cubicBezTo>
                    <a:pt x="728" y="369"/>
                    <a:pt x="728" y="369"/>
                    <a:pt x="728" y="370"/>
                  </a:cubicBezTo>
                  <a:cubicBezTo>
                    <a:pt x="728" y="371"/>
                    <a:pt x="728" y="371"/>
                    <a:pt x="728" y="372"/>
                  </a:cubicBezTo>
                  <a:cubicBezTo>
                    <a:pt x="728" y="373"/>
                    <a:pt x="728" y="373"/>
                    <a:pt x="728" y="375"/>
                  </a:cubicBezTo>
                  <a:cubicBezTo>
                    <a:pt x="728" y="376"/>
                    <a:pt x="728" y="376"/>
                    <a:pt x="728" y="376"/>
                  </a:cubicBezTo>
                  <a:cubicBezTo>
                    <a:pt x="729" y="376"/>
                    <a:pt x="729" y="376"/>
                    <a:pt x="729" y="376"/>
                  </a:cubicBezTo>
                  <a:cubicBezTo>
                    <a:pt x="732" y="381"/>
                    <a:pt x="727" y="387"/>
                    <a:pt x="730" y="392"/>
                  </a:cubicBezTo>
                  <a:cubicBezTo>
                    <a:pt x="731" y="392"/>
                    <a:pt x="731" y="392"/>
                    <a:pt x="731" y="392"/>
                  </a:cubicBezTo>
                  <a:cubicBezTo>
                    <a:pt x="731" y="391"/>
                    <a:pt x="732" y="391"/>
                    <a:pt x="733" y="389"/>
                  </a:cubicBezTo>
                  <a:cubicBezTo>
                    <a:pt x="733" y="389"/>
                    <a:pt x="733" y="388"/>
                    <a:pt x="733" y="388"/>
                  </a:cubicBezTo>
                  <a:cubicBezTo>
                    <a:pt x="733" y="387"/>
                    <a:pt x="733" y="387"/>
                    <a:pt x="733" y="387"/>
                  </a:cubicBezTo>
                  <a:cubicBezTo>
                    <a:pt x="733" y="386"/>
                    <a:pt x="733" y="386"/>
                    <a:pt x="733" y="385"/>
                  </a:cubicBezTo>
                  <a:cubicBezTo>
                    <a:pt x="737" y="389"/>
                    <a:pt x="735" y="403"/>
                    <a:pt x="731" y="428"/>
                  </a:cubicBezTo>
                  <a:cubicBezTo>
                    <a:pt x="731" y="429"/>
                    <a:pt x="731" y="430"/>
                    <a:pt x="731" y="430"/>
                  </a:cubicBezTo>
                  <a:cubicBezTo>
                    <a:pt x="730" y="436"/>
                    <a:pt x="731" y="442"/>
                    <a:pt x="730" y="448"/>
                  </a:cubicBezTo>
                  <a:cubicBezTo>
                    <a:pt x="730" y="449"/>
                    <a:pt x="730" y="449"/>
                    <a:pt x="730" y="449"/>
                  </a:cubicBezTo>
                  <a:cubicBezTo>
                    <a:pt x="729" y="453"/>
                    <a:pt x="729" y="456"/>
                    <a:pt x="729" y="459"/>
                  </a:cubicBezTo>
                  <a:cubicBezTo>
                    <a:pt x="728" y="462"/>
                    <a:pt x="728" y="464"/>
                    <a:pt x="727" y="467"/>
                  </a:cubicBezTo>
                  <a:cubicBezTo>
                    <a:pt x="726" y="470"/>
                    <a:pt x="725" y="476"/>
                    <a:pt x="726" y="480"/>
                  </a:cubicBezTo>
                  <a:cubicBezTo>
                    <a:pt x="726" y="480"/>
                    <a:pt x="726" y="480"/>
                    <a:pt x="726" y="480"/>
                  </a:cubicBezTo>
                  <a:cubicBezTo>
                    <a:pt x="727" y="478"/>
                    <a:pt x="727" y="476"/>
                    <a:pt x="727" y="476"/>
                  </a:cubicBezTo>
                  <a:cubicBezTo>
                    <a:pt x="728" y="473"/>
                    <a:pt x="731" y="459"/>
                    <a:pt x="731" y="459"/>
                  </a:cubicBezTo>
                  <a:cubicBezTo>
                    <a:pt x="731" y="458"/>
                    <a:pt x="731" y="458"/>
                    <a:pt x="731" y="458"/>
                  </a:cubicBezTo>
                  <a:cubicBezTo>
                    <a:pt x="731" y="457"/>
                    <a:pt x="731" y="457"/>
                    <a:pt x="732" y="457"/>
                  </a:cubicBezTo>
                  <a:cubicBezTo>
                    <a:pt x="732" y="456"/>
                    <a:pt x="732" y="456"/>
                    <a:pt x="732" y="455"/>
                  </a:cubicBezTo>
                  <a:cubicBezTo>
                    <a:pt x="732" y="455"/>
                    <a:pt x="732" y="454"/>
                    <a:pt x="732" y="454"/>
                  </a:cubicBezTo>
                  <a:cubicBezTo>
                    <a:pt x="732" y="453"/>
                    <a:pt x="733" y="452"/>
                    <a:pt x="733" y="451"/>
                  </a:cubicBezTo>
                  <a:cubicBezTo>
                    <a:pt x="732" y="450"/>
                    <a:pt x="732" y="438"/>
                    <a:pt x="733" y="434"/>
                  </a:cubicBezTo>
                  <a:cubicBezTo>
                    <a:pt x="733" y="433"/>
                    <a:pt x="733" y="433"/>
                    <a:pt x="733" y="432"/>
                  </a:cubicBezTo>
                  <a:cubicBezTo>
                    <a:pt x="733" y="431"/>
                    <a:pt x="733" y="431"/>
                    <a:pt x="733" y="430"/>
                  </a:cubicBezTo>
                  <a:cubicBezTo>
                    <a:pt x="733" y="428"/>
                    <a:pt x="733" y="426"/>
                    <a:pt x="733" y="424"/>
                  </a:cubicBezTo>
                  <a:cubicBezTo>
                    <a:pt x="734" y="421"/>
                    <a:pt x="737" y="408"/>
                    <a:pt x="737" y="407"/>
                  </a:cubicBezTo>
                  <a:cubicBezTo>
                    <a:pt x="738" y="410"/>
                    <a:pt x="737" y="412"/>
                    <a:pt x="737" y="414"/>
                  </a:cubicBezTo>
                  <a:cubicBezTo>
                    <a:pt x="738" y="414"/>
                    <a:pt x="738" y="414"/>
                    <a:pt x="738" y="414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9" y="417"/>
                    <a:pt x="739" y="417"/>
                    <a:pt x="737" y="440"/>
                  </a:cubicBezTo>
                  <a:cubicBezTo>
                    <a:pt x="742" y="419"/>
                    <a:pt x="742" y="419"/>
                    <a:pt x="743" y="409"/>
                  </a:cubicBezTo>
                  <a:cubicBezTo>
                    <a:pt x="743" y="407"/>
                    <a:pt x="744" y="406"/>
                    <a:pt x="744" y="404"/>
                  </a:cubicBezTo>
                  <a:cubicBezTo>
                    <a:pt x="745" y="395"/>
                    <a:pt x="745" y="395"/>
                    <a:pt x="744" y="385"/>
                  </a:cubicBezTo>
                  <a:cubicBezTo>
                    <a:pt x="743" y="379"/>
                    <a:pt x="743" y="364"/>
                    <a:pt x="744" y="355"/>
                  </a:cubicBezTo>
                  <a:cubicBezTo>
                    <a:pt x="745" y="355"/>
                    <a:pt x="745" y="356"/>
                    <a:pt x="745" y="356"/>
                  </a:cubicBezTo>
                  <a:cubicBezTo>
                    <a:pt x="745" y="357"/>
                    <a:pt x="745" y="357"/>
                    <a:pt x="745" y="357"/>
                  </a:cubicBezTo>
                  <a:cubicBezTo>
                    <a:pt x="745" y="360"/>
                    <a:pt x="745" y="362"/>
                    <a:pt x="745" y="364"/>
                  </a:cubicBezTo>
                  <a:cubicBezTo>
                    <a:pt x="745" y="368"/>
                    <a:pt x="745" y="371"/>
                    <a:pt x="745" y="374"/>
                  </a:cubicBezTo>
                  <a:cubicBezTo>
                    <a:pt x="745" y="375"/>
                    <a:pt x="745" y="375"/>
                    <a:pt x="746" y="375"/>
                  </a:cubicBezTo>
                  <a:cubicBezTo>
                    <a:pt x="746" y="365"/>
                    <a:pt x="746" y="365"/>
                    <a:pt x="745" y="364"/>
                  </a:cubicBezTo>
                  <a:cubicBezTo>
                    <a:pt x="745" y="361"/>
                    <a:pt x="745" y="359"/>
                    <a:pt x="745" y="356"/>
                  </a:cubicBezTo>
                  <a:cubicBezTo>
                    <a:pt x="745" y="356"/>
                    <a:pt x="745" y="356"/>
                    <a:pt x="745" y="356"/>
                  </a:cubicBezTo>
                  <a:cubicBezTo>
                    <a:pt x="745" y="355"/>
                    <a:pt x="745" y="354"/>
                    <a:pt x="745" y="353"/>
                  </a:cubicBezTo>
                  <a:cubicBezTo>
                    <a:pt x="745" y="352"/>
                    <a:pt x="745" y="352"/>
                    <a:pt x="745" y="352"/>
                  </a:cubicBezTo>
                  <a:cubicBezTo>
                    <a:pt x="745" y="343"/>
                    <a:pt x="744" y="330"/>
                    <a:pt x="743" y="321"/>
                  </a:cubicBezTo>
                  <a:moveTo>
                    <a:pt x="299" y="117"/>
                  </a:moveTo>
                  <a:cubicBezTo>
                    <a:pt x="299" y="117"/>
                    <a:pt x="299" y="117"/>
                    <a:pt x="299" y="117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297" y="118"/>
                    <a:pt x="296" y="118"/>
                    <a:pt x="296" y="118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3" y="120"/>
                    <a:pt x="293" y="120"/>
                    <a:pt x="292" y="121"/>
                  </a:cubicBezTo>
                  <a:cubicBezTo>
                    <a:pt x="292" y="121"/>
                    <a:pt x="292" y="122"/>
                    <a:pt x="292" y="122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94" y="122"/>
                    <a:pt x="294" y="122"/>
                    <a:pt x="294" y="122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6" y="121"/>
                    <a:pt x="297" y="120"/>
                    <a:pt x="297" y="120"/>
                  </a:cubicBezTo>
                  <a:cubicBezTo>
                    <a:pt x="297" y="119"/>
                    <a:pt x="297" y="119"/>
                    <a:pt x="297" y="119"/>
                  </a:cubicBezTo>
                  <a:cubicBezTo>
                    <a:pt x="297" y="119"/>
                    <a:pt x="298" y="119"/>
                    <a:pt x="298" y="118"/>
                  </a:cubicBezTo>
                  <a:cubicBezTo>
                    <a:pt x="298" y="118"/>
                    <a:pt x="298" y="118"/>
                    <a:pt x="298" y="118"/>
                  </a:cubicBezTo>
                  <a:cubicBezTo>
                    <a:pt x="298" y="118"/>
                    <a:pt x="299" y="117"/>
                    <a:pt x="299" y="117"/>
                  </a:cubicBezTo>
                  <a:moveTo>
                    <a:pt x="324" y="158"/>
                  </a:moveTo>
                  <a:cubicBezTo>
                    <a:pt x="324" y="157"/>
                    <a:pt x="324" y="156"/>
                    <a:pt x="324" y="156"/>
                  </a:cubicBezTo>
                  <a:cubicBezTo>
                    <a:pt x="323" y="155"/>
                    <a:pt x="323" y="153"/>
                    <a:pt x="323" y="153"/>
                  </a:cubicBezTo>
                  <a:cubicBezTo>
                    <a:pt x="323" y="152"/>
                    <a:pt x="322" y="152"/>
                    <a:pt x="322" y="151"/>
                  </a:cubicBezTo>
                  <a:cubicBezTo>
                    <a:pt x="321" y="152"/>
                    <a:pt x="321" y="152"/>
                    <a:pt x="321" y="152"/>
                  </a:cubicBezTo>
                  <a:cubicBezTo>
                    <a:pt x="321" y="152"/>
                    <a:pt x="321" y="153"/>
                    <a:pt x="319" y="154"/>
                  </a:cubicBezTo>
                  <a:cubicBezTo>
                    <a:pt x="318" y="155"/>
                    <a:pt x="318" y="155"/>
                    <a:pt x="318" y="149"/>
                  </a:cubicBezTo>
                  <a:cubicBezTo>
                    <a:pt x="317" y="149"/>
                    <a:pt x="316" y="149"/>
                    <a:pt x="315" y="149"/>
                  </a:cubicBezTo>
                  <a:cubicBezTo>
                    <a:pt x="316" y="145"/>
                    <a:pt x="317" y="144"/>
                    <a:pt x="314" y="143"/>
                  </a:cubicBezTo>
                  <a:cubicBezTo>
                    <a:pt x="314" y="143"/>
                    <a:pt x="314" y="143"/>
                    <a:pt x="314" y="142"/>
                  </a:cubicBezTo>
                  <a:cubicBezTo>
                    <a:pt x="313" y="142"/>
                    <a:pt x="313" y="142"/>
                    <a:pt x="313" y="142"/>
                  </a:cubicBezTo>
                  <a:cubicBezTo>
                    <a:pt x="313" y="141"/>
                    <a:pt x="313" y="140"/>
                    <a:pt x="312" y="139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2" y="138"/>
                    <a:pt x="311" y="135"/>
                    <a:pt x="310" y="135"/>
                  </a:cubicBezTo>
                  <a:cubicBezTo>
                    <a:pt x="306" y="135"/>
                    <a:pt x="306" y="135"/>
                    <a:pt x="306" y="134"/>
                  </a:cubicBezTo>
                  <a:cubicBezTo>
                    <a:pt x="307" y="131"/>
                    <a:pt x="307" y="131"/>
                    <a:pt x="310" y="131"/>
                  </a:cubicBezTo>
                  <a:cubicBezTo>
                    <a:pt x="310" y="131"/>
                    <a:pt x="310" y="130"/>
                    <a:pt x="310" y="130"/>
                  </a:cubicBezTo>
                  <a:cubicBezTo>
                    <a:pt x="310" y="128"/>
                    <a:pt x="312" y="128"/>
                    <a:pt x="313" y="127"/>
                  </a:cubicBezTo>
                  <a:cubicBezTo>
                    <a:pt x="313" y="126"/>
                    <a:pt x="313" y="125"/>
                    <a:pt x="314" y="123"/>
                  </a:cubicBezTo>
                  <a:cubicBezTo>
                    <a:pt x="311" y="123"/>
                    <a:pt x="308" y="123"/>
                    <a:pt x="305" y="123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8" y="119"/>
                    <a:pt x="310" y="119"/>
                    <a:pt x="310" y="118"/>
                  </a:cubicBezTo>
                  <a:cubicBezTo>
                    <a:pt x="310" y="117"/>
                    <a:pt x="310" y="117"/>
                    <a:pt x="309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8" y="117"/>
                    <a:pt x="308" y="117"/>
                    <a:pt x="307" y="117"/>
                  </a:cubicBezTo>
                  <a:cubicBezTo>
                    <a:pt x="306" y="117"/>
                    <a:pt x="304" y="116"/>
                    <a:pt x="303" y="117"/>
                  </a:cubicBezTo>
                  <a:cubicBezTo>
                    <a:pt x="303" y="118"/>
                    <a:pt x="302" y="119"/>
                    <a:pt x="301" y="120"/>
                  </a:cubicBezTo>
                  <a:cubicBezTo>
                    <a:pt x="301" y="121"/>
                    <a:pt x="301" y="122"/>
                    <a:pt x="300" y="123"/>
                  </a:cubicBezTo>
                  <a:cubicBezTo>
                    <a:pt x="298" y="124"/>
                    <a:pt x="298" y="124"/>
                    <a:pt x="298" y="124"/>
                  </a:cubicBezTo>
                  <a:cubicBezTo>
                    <a:pt x="297" y="123"/>
                    <a:pt x="297" y="123"/>
                    <a:pt x="297" y="122"/>
                  </a:cubicBezTo>
                  <a:cubicBezTo>
                    <a:pt x="296" y="123"/>
                    <a:pt x="296" y="123"/>
                    <a:pt x="296" y="123"/>
                  </a:cubicBezTo>
                  <a:cubicBezTo>
                    <a:pt x="294" y="123"/>
                    <a:pt x="294" y="126"/>
                    <a:pt x="294" y="126"/>
                  </a:cubicBezTo>
                  <a:cubicBezTo>
                    <a:pt x="295" y="127"/>
                    <a:pt x="296" y="126"/>
                    <a:pt x="297" y="127"/>
                  </a:cubicBezTo>
                  <a:cubicBezTo>
                    <a:pt x="296" y="128"/>
                    <a:pt x="296" y="128"/>
                    <a:pt x="296" y="128"/>
                  </a:cubicBezTo>
                  <a:cubicBezTo>
                    <a:pt x="296" y="128"/>
                    <a:pt x="296" y="128"/>
                    <a:pt x="296" y="129"/>
                  </a:cubicBezTo>
                  <a:cubicBezTo>
                    <a:pt x="295" y="130"/>
                    <a:pt x="296" y="131"/>
                    <a:pt x="294" y="131"/>
                  </a:cubicBezTo>
                  <a:cubicBezTo>
                    <a:pt x="292" y="132"/>
                    <a:pt x="292" y="133"/>
                    <a:pt x="292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4"/>
                    <a:pt x="293" y="134"/>
                    <a:pt x="294" y="134"/>
                  </a:cubicBezTo>
                  <a:cubicBezTo>
                    <a:pt x="294" y="134"/>
                    <a:pt x="294" y="133"/>
                    <a:pt x="295" y="134"/>
                  </a:cubicBezTo>
                  <a:cubicBezTo>
                    <a:pt x="295" y="135"/>
                    <a:pt x="295" y="135"/>
                    <a:pt x="296" y="135"/>
                  </a:cubicBezTo>
                  <a:cubicBezTo>
                    <a:pt x="296" y="136"/>
                    <a:pt x="297" y="136"/>
                    <a:pt x="297" y="135"/>
                  </a:cubicBezTo>
                  <a:cubicBezTo>
                    <a:pt x="297" y="135"/>
                    <a:pt x="297" y="135"/>
                    <a:pt x="298" y="134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8" y="136"/>
                    <a:pt x="299" y="137"/>
                    <a:pt x="299" y="138"/>
                  </a:cubicBezTo>
                  <a:cubicBezTo>
                    <a:pt x="298" y="139"/>
                    <a:pt x="297" y="138"/>
                    <a:pt x="296" y="139"/>
                  </a:cubicBezTo>
                  <a:cubicBezTo>
                    <a:pt x="296" y="140"/>
                    <a:pt x="296" y="140"/>
                    <a:pt x="296" y="141"/>
                  </a:cubicBezTo>
                  <a:cubicBezTo>
                    <a:pt x="298" y="141"/>
                    <a:pt x="299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4" y="142"/>
                    <a:pt x="301" y="145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7"/>
                    <a:pt x="303" y="148"/>
                    <a:pt x="303" y="149"/>
                  </a:cubicBezTo>
                  <a:cubicBezTo>
                    <a:pt x="304" y="150"/>
                    <a:pt x="303" y="151"/>
                    <a:pt x="302" y="151"/>
                  </a:cubicBezTo>
                  <a:cubicBezTo>
                    <a:pt x="300" y="152"/>
                    <a:pt x="299" y="150"/>
                    <a:pt x="297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50"/>
                    <a:pt x="296" y="150"/>
                    <a:pt x="295" y="151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4" y="152"/>
                    <a:pt x="294" y="152"/>
                    <a:pt x="293" y="152"/>
                  </a:cubicBezTo>
                  <a:cubicBezTo>
                    <a:pt x="292" y="153"/>
                    <a:pt x="292" y="153"/>
                    <a:pt x="292" y="153"/>
                  </a:cubicBezTo>
                  <a:cubicBezTo>
                    <a:pt x="294" y="154"/>
                    <a:pt x="295" y="153"/>
                    <a:pt x="297" y="154"/>
                  </a:cubicBezTo>
                  <a:cubicBezTo>
                    <a:pt x="297" y="154"/>
                    <a:pt x="297" y="155"/>
                    <a:pt x="296" y="156"/>
                  </a:cubicBezTo>
                  <a:cubicBezTo>
                    <a:pt x="296" y="156"/>
                    <a:pt x="296" y="156"/>
                    <a:pt x="295" y="156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1" y="159"/>
                    <a:pt x="291" y="159"/>
                    <a:pt x="291" y="160"/>
                  </a:cubicBezTo>
                  <a:cubicBezTo>
                    <a:pt x="293" y="161"/>
                    <a:pt x="295" y="159"/>
                    <a:pt x="296" y="160"/>
                  </a:cubicBezTo>
                  <a:cubicBezTo>
                    <a:pt x="298" y="161"/>
                    <a:pt x="299" y="160"/>
                    <a:pt x="301" y="161"/>
                  </a:cubicBezTo>
                  <a:cubicBezTo>
                    <a:pt x="301" y="162"/>
                    <a:pt x="301" y="162"/>
                    <a:pt x="300" y="163"/>
                  </a:cubicBezTo>
                  <a:cubicBezTo>
                    <a:pt x="300" y="163"/>
                    <a:pt x="299" y="163"/>
                    <a:pt x="296" y="163"/>
                  </a:cubicBezTo>
                  <a:cubicBezTo>
                    <a:pt x="295" y="163"/>
                    <a:pt x="295" y="164"/>
                    <a:pt x="294" y="165"/>
                  </a:cubicBezTo>
                  <a:cubicBezTo>
                    <a:pt x="293" y="165"/>
                    <a:pt x="292" y="165"/>
                    <a:pt x="291" y="165"/>
                  </a:cubicBezTo>
                  <a:cubicBezTo>
                    <a:pt x="291" y="168"/>
                    <a:pt x="291" y="168"/>
                    <a:pt x="287" y="169"/>
                  </a:cubicBezTo>
                  <a:cubicBezTo>
                    <a:pt x="288" y="170"/>
                    <a:pt x="288" y="170"/>
                    <a:pt x="291" y="169"/>
                  </a:cubicBezTo>
                  <a:cubicBezTo>
                    <a:pt x="292" y="169"/>
                    <a:pt x="292" y="169"/>
                    <a:pt x="293" y="168"/>
                  </a:cubicBezTo>
                  <a:cubicBezTo>
                    <a:pt x="293" y="168"/>
                    <a:pt x="293" y="168"/>
                    <a:pt x="295" y="169"/>
                  </a:cubicBezTo>
                  <a:cubicBezTo>
                    <a:pt x="296" y="169"/>
                    <a:pt x="296" y="169"/>
                    <a:pt x="297" y="169"/>
                  </a:cubicBezTo>
                  <a:cubicBezTo>
                    <a:pt x="298" y="167"/>
                    <a:pt x="298" y="167"/>
                    <a:pt x="298" y="166"/>
                  </a:cubicBezTo>
                  <a:cubicBezTo>
                    <a:pt x="300" y="167"/>
                    <a:pt x="302" y="166"/>
                    <a:pt x="304" y="167"/>
                  </a:cubicBezTo>
                  <a:cubicBezTo>
                    <a:pt x="306" y="167"/>
                    <a:pt x="306" y="165"/>
                    <a:pt x="307" y="165"/>
                  </a:cubicBezTo>
                  <a:cubicBezTo>
                    <a:pt x="309" y="165"/>
                    <a:pt x="309" y="167"/>
                    <a:pt x="310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2" y="167"/>
                    <a:pt x="314" y="167"/>
                    <a:pt x="316" y="166"/>
                  </a:cubicBezTo>
                  <a:cubicBezTo>
                    <a:pt x="317" y="165"/>
                    <a:pt x="317" y="165"/>
                    <a:pt x="317" y="165"/>
                  </a:cubicBezTo>
                  <a:cubicBezTo>
                    <a:pt x="319" y="165"/>
                    <a:pt x="319" y="165"/>
                    <a:pt x="320" y="165"/>
                  </a:cubicBezTo>
                  <a:cubicBezTo>
                    <a:pt x="320" y="164"/>
                    <a:pt x="320" y="164"/>
                    <a:pt x="320" y="164"/>
                  </a:cubicBezTo>
                  <a:cubicBezTo>
                    <a:pt x="320" y="163"/>
                    <a:pt x="319" y="162"/>
                    <a:pt x="319" y="161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19" y="160"/>
                    <a:pt x="319" y="159"/>
                    <a:pt x="321" y="160"/>
                  </a:cubicBezTo>
                  <a:cubicBezTo>
                    <a:pt x="321" y="160"/>
                    <a:pt x="321" y="160"/>
                    <a:pt x="322" y="158"/>
                  </a:cubicBezTo>
                  <a:cubicBezTo>
                    <a:pt x="323" y="158"/>
                    <a:pt x="323" y="158"/>
                    <a:pt x="324" y="158"/>
                  </a:cubicBezTo>
                  <a:moveTo>
                    <a:pt x="281" y="142"/>
                  </a:move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moveTo>
                    <a:pt x="293" y="143"/>
                  </a:moveTo>
                  <a:cubicBezTo>
                    <a:pt x="293" y="143"/>
                    <a:pt x="294" y="142"/>
                    <a:pt x="293" y="141"/>
                  </a:cubicBezTo>
                  <a:cubicBezTo>
                    <a:pt x="292" y="140"/>
                    <a:pt x="293" y="139"/>
                    <a:pt x="293" y="139"/>
                  </a:cubicBezTo>
                  <a:cubicBezTo>
                    <a:pt x="293" y="139"/>
                    <a:pt x="293" y="138"/>
                    <a:pt x="292" y="138"/>
                  </a:cubicBezTo>
                  <a:cubicBezTo>
                    <a:pt x="292" y="138"/>
                    <a:pt x="291" y="138"/>
                    <a:pt x="291" y="138"/>
                  </a:cubicBezTo>
                  <a:cubicBezTo>
                    <a:pt x="291" y="137"/>
                    <a:pt x="291" y="137"/>
                    <a:pt x="291" y="137"/>
                  </a:cubicBezTo>
                  <a:cubicBezTo>
                    <a:pt x="290" y="137"/>
                    <a:pt x="290" y="137"/>
                    <a:pt x="290" y="137"/>
                  </a:cubicBezTo>
                  <a:cubicBezTo>
                    <a:pt x="289" y="137"/>
                    <a:pt x="288" y="138"/>
                    <a:pt x="288" y="138"/>
                  </a:cubicBezTo>
                  <a:cubicBezTo>
                    <a:pt x="287" y="138"/>
                    <a:pt x="287" y="138"/>
                    <a:pt x="287" y="139"/>
                  </a:cubicBezTo>
                  <a:cubicBezTo>
                    <a:pt x="287" y="139"/>
                    <a:pt x="286" y="139"/>
                    <a:pt x="286" y="139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5" y="138"/>
                    <a:pt x="285" y="138"/>
                    <a:pt x="285" y="137"/>
                  </a:cubicBezTo>
                  <a:cubicBezTo>
                    <a:pt x="284" y="137"/>
                    <a:pt x="284" y="137"/>
                    <a:pt x="282" y="137"/>
                  </a:cubicBezTo>
                  <a:cubicBezTo>
                    <a:pt x="282" y="139"/>
                    <a:pt x="281" y="140"/>
                    <a:pt x="281" y="142"/>
                  </a:cubicBezTo>
                  <a:cubicBezTo>
                    <a:pt x="280" y="142"/>
                    <a:pt x="280" y="143"/>
                    <a:pt x="279" y="142"/>
                  </a:cubicBezTo>
                  <a:cubicBezTo>
                    <a:pt x="278" y="142"/>
                    <a:pt x="278" y="143"/>
                    <a:pt x="277" y="143"/>
                  </a:cubicBezTo>
                  <a:cubicBezTo>
                    <a:pt x="277" y="143"/>
                    <a:pt x="277" y="143"/>
                    <a:pt x="276" y="142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4" y="145"/>
                    <a:pt x="273" y="147"/>
                    <a:pt x="273" y="149"/>
                  </a:cubicBezTo>
                  <a:cubicBezTo>
                    <a:pt x="274" y="149"/>
                    <a:pt x="274" y="149"/>
                    <a:pt x="276" y="149"/>
                  </a:cubicBezTo>
                  <a:cubicBezTo>
                    <a:pt x="275" y="150"/>
                    <a:pt x="275" y="151"/>
                    <a:pt x="275" y="152"/>
                  </a:cubicBezTo>
                  <a:cubicBezTo>
                    <a:pt x="272" y="153"/>
                    <a:pt x="272" y="153"/>
                    <a:pt x="271" y="154"/>
                  </a:cubicBezTo>
                  <a:cubicBezTo>
                    <a:pt x="271" y="154"/>
                    <a:pt x="271" y="154"/>
                    <a:pt x="271" y="154"/>
                  </a:cubicBezTo>
                  <a:cubicBezTo>
                    <a:pt x="271" y="155"/>
                    <a:pt x="271" y="156"/>
                    <a:pt x="270" y="156"/>
                  </a:cubicBezTo>
                  <a:cubicBezTo>
                    <a:pt x="270" y="157"/>
                    <a:pt x="269" y="157"/>
                    <a:pt x="269" y="157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9" y="158"/>
                    <a:pt x="268" y="159"/>
                    <a:pt x="269" y="159"/>
                  </a:cubicBezTo>
                  <a:cubicBezTo>
                    <a:pt x="270" y="160"/>
                    <a:pt x="271" y="160"/>
                    <a:pt x="271" y="160"/>
                  </a:cubicBezTo>
                  <a:cubicBezTo>
                    <a:pt x="273" y="159"/>
                    <a:pt x="274" y="160"/>
                    <a:pt x="274" y="160"/>
                  </a:cubicBezTo>
                  <a:cubicBezTo>
                    <a:pt x="275" y="160"/>
                    <a:pt x="277" y="159"/>
                    <a:pt x="277" y="159"/>
                  </a:cubicBezTo>
                  <a:cubicBezTo>
                    <a:pt x="277" y="159"/>
                    <a:pt x="277" y="159"/>
                    <a:pt x="277" y="158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81" y="157"/>
                    <a:pt x="284" y="157"/>
                    <a:pt x="286" y="157"/>
                  </a:cubicBezTo>
                  <a:cubicBezTo>
                    <a:pt x="286" y="157"/>
                    <a:pt x="287" y="156"/>
                    <a:pt x="287" y="156"/>
                  </a:cubicBezTo>
                  <a:cubicBezTo>
                    <a:pt x="287" y="155"/>
                    <a:pt x="286" y="155"/>
                    <a:pt x="286" y="154"/>
                  </a:cubicBezTo>
                  <a:cubicBezTo>
                    <a:pt x="287" y="153"/>
                    <a:pt x="287" y="154"/>
                    <a:pt x="288" y="153"/>
                  </a:cubicBezTo>
                  <a:cubicBezTo>
                    <a:pt x="288" y="152"/>
                    <a:pt x="288" y="152"/>
                    <a:pt x="289" y="150"/>
                  </a:cubicBezTo>
                  <a:cubicBezTo>
                    <a:pt x="289" y="149"/>
                    <a:pt x="290" y="148"/>
                    <a:pt x="290" y="147"/>
                  </a:cubicBezTo>
                  <a:cubicBezTo>
                    <a:pt x="290" y="146"/>
                    <a:pt x="290" y="145"/>
                    <a:pt x="290" y="145"/>
                  </a:cubicBezTo>
                  <a:cubicBezTo>
                    <a:pt x="292" y="145"/>
                    <a:pt x="293" y="144"/>
                    <a:pt x="293" y="143"/>
                  </a:cubicBezTo>
                  <a:moveTo>
                    <a:pt x="544" y="571"/>
                  </a:moveTo>
                  <a:cubicBezTo>
                    <a:pt x="544" y="571"/>
                    <a:pt x="544" y="570"/>
                    <a:pt x="545" y="570"/>
                  </a:cubicBezTo>
                  <a:cubicBezTo>
                    <a:pt x="548" y="559"/>
                    <a:pt x="548" y="559"/>
                    <a:pt x="548" y="559"/>
                  </a:cubicBezTo>
                  <a:cubicBezTo>
                    <a:pt x="547" y="558"/>
                    <a:pt x="547" y="556"/>
                    <a:pt x="543" y="555"/>
                  </a:cubicBezTo>
                  <a:cubicBezTo>
                    <a:pt x="542" y="559"/>
                    <a:pt x="542" y="559"/>
                    <a:pt x="542" y="559"/>
                  </a:cubicBezTo>
                  <a:cubicBezTo>
                    <a:pt x="541" y="560"/>
                    <a:pt x="541" y="560"/>
                    <a:pt x="535" y="564"/>
                  </a:cubicBezTo>
                  <a:cubicBezTo>
                    <a:pt x="535" y="564"/>
                    <a:pt x="533" y="567"/>
                    <a:pt x="533" y="567"/>
                  </a:cubicBezTo>
                  <a:cubicBezTo>
                    <a:pt x="533" y="568"/>
                    <a:pt x="533" y="568"/>
                    <a:pt x="533" y="568"/>
                  </a:cubicBezTo>
                  <a:cubicBezTo>
                    <a:pt x="532" y="569"/>
                    <a:pt x="531" y="568"/>
                    <a:pt x="531" y="569"/>
                  </a:cubicBezTo>
                  <a:cubicBezTo>
                    <a:pt x="530" y="570"/>
                    <a:pt x="530" y="571"/>
                    <a:pt x="528" y="572"/>
                  </a:cubicBezTo>
                  <a:cubicBezTo>
                    <a:pt x="525" y="575"/>
                    <a:pt x="522" y="572"/>
                    <a:pt x="518" y="573"/>
                  </a:cubicBezTo>
                  <a:cubicBezTo>
                    <a:pt x="517" y="574"/>
                    <a:pt x="516" y="574"/>
                    <a:pt x="516" y="575"/>
                  </a:cubicBezTo>
                  <a:cubicBezTo>
                    <a:pt x="515" y="576"/>
                    <a:pt x="515" y="577"/>
                    <a:pt x="514" y="579"/>
                  </a:cubicBezTo>
                  <a:cubicBezTo>
                    <a:pt x="513" y="580"/>
                    <a:pt x="512" y="581"/>
                    <a:pt x="511" y="582"/>
                  </a:cubicBezTo>
                  <a:cubicBezTo>
                    <a:pt x="511" y="582"/>
                    <a:pt x="509" y="588"/>
                    <a:pt x="510" y="589"/>
                  </a:cubicBezTo>
                  <a:cubicBezTo>
                    <a:pt x="510" y="590"/>
                    <a:pt x="510" y="590"/>
                    <a:pt x="510" y="591"/>
                  </a:cubicBezTo>
                  <a:cubicBezTo>
                    <a:pt x="510" y="591"/>
                    <a:pt x="509" y="594"/>
                    <a:pt x="509" y="594"/>
                  </a:cubicBezTo>
                  <a:cubicBezTo>
                    <a:pt x="509" y="595"/>
                    <a:pt x="508" y="595"/>
                    <a:pt x="508" y="594"/>
                  </a:cubicBezTo>
                  <a:cubicBezTo>
                    <a:pt x="507" y="594"/>
                    <a:pt x="507" y="594"/>
                    <a:pt x="504" y="597"/>
                  </a:cubicBezTo>
                  <a:cubicBezTo>
                    <a:pt x="503" y="599"/>
                    <a:pt x="503" y="601"/>
                    <a:pt x="501" y="603"/>
                  </a:cubicBezTo>
                  <a:cubicBezTo>
                    <a:pt x="501" y="603"/>
                    <a:pt x="501" y="603"/>
                    <a:pt x="500" y="604"/>
                  </a:cubicBezTo>
                  <a:cubicBezTo>
                    <a:pt x="500" y="604"/>
                    <a:pt x="500" y="604"/>
                    <a:pt x="500" y="605"/>
                  </a:cubicBezTo>
                  <a:cubicBezTo>
                    <a:pt x="500" y="606"/>
                    <a:pt x="500" y="608"/>
                    <a:pt x="500" y="609"/>
                  </a:cubicBezTo>
                  <a:cubicBezTo>
                    <a:pt x="499" y="610"/>
                    <a:pt x="499" y="610"/>
                    <a:pt x="499" y="611"/>
                  </a:cubicBezTo>
                  <a:cubicBezTo>
                    <a:pt x="498" y="614"/>
                    <a:pt x="498" y="614"/>
                    <a:pt x="497" y="616"/>
                  </a:cubicBezTo>
                  <a:cubicBezTo>
                    <a:pt x="499" y="617"/>
                    <a:pt x="501" y="616"/>
                    <a:pt x="503" y="616"/>
                  </a:cubicBezTo>
                  <a:cubicBezTo>
                    <a:pt x="503" y="617"/>
                    <a:pt x="503" y="617"/>
                    <a:pt x="503" y="618"/>
                  </a:cubicBezTo>
                  <a:cubicBezTo>
                    <a:pt x="505" y="619"/>
                    <a:pt x="510" y="620"/>
                    <a:pt x="515" y="615"/>
                  </a:cubicBezTo>
                  <a:cubicBezTo>
                    <a:pt x="517" y="612"/>
                    <a:pt x="517" y="609"/>
                    <a:pt x="519" y="606"/>
                  </a:cubicBezTo>
                  <a:cubicBezTo>
                    <a:pt x="521" y="604"/>
                    <a:pt x="523" y="603"/>
                    <a:pt x="524" y="601"/>
                  </a:cubicBezTo>
                  <a:cubicBezTo>
                    <a:pt x="526" y="599"/>
                    <a:pt x="526" y="596"/>
                    <a:pt x="528" y="593"/>
                  </a:cubicBezTo>
                  <a:cubicBezTo>
                    <a:pt x="529" y="592"/>
                    <a:pt x="531" y="592"/>
                    <a:pt x="532" y="591"/>
                  </a:cubicBezTo>
                  <a:cubicBezTo>
                    <a:pt x="533" y="590"/>
                    <a:pt x="534" y="591"/>
                    <a:pt x="535" y="590"/>
                  </a:cubicBezTo>
                  <a:cubicBezTo>
                    <a:pt x="536" y="588"/>
                    <a:pt x="535" y="585"/>
                    <a:pt x="536" y="583"/>
                  </a:cubicBezTo>
                  <a:cubicBezTo>
                    <a:pt x="537" y="582"/>
                    <a:pt x="539" y="581"/>
                    <a:pt x="539" y="579"/>
                  </a:cubicBezTo>
                  <a:cubicBezTo>
                    <a:pt x="539" y="579"/>
                    <a:pt x="540" y="578"/>
                    <a:pt x="540" y="577"/>
                  </a:cubicBezTo>
                  <a:cubicBezTo>
                    <a:pt x="540" y="577"/>
                    <a:pt x="540" y="576"/>
                    <a:pt x="540" y="575"/>
                  </a:cubicBezTo>
                  <a:cubicBezTo>
                    <a:pt x="540" y="575"/>
                    <a:pt x="541" y="575"/>
                    <a:pt x="541" y="574"/>
                  </a:cubicBezTo>
                  <a:cubicBezTo>
                    <a:pt x="541" y="573"/>
                    <a:pt x="543" y="572"/>
                    <a:pt x="544" y="571"/>
                  </a:cubicBezTo>
                  <a:moveTo>
                    <a:pt x="577" y="426"/>
                  </a:moveTo>
                  <a:cubicBezTo>
                    <a:pt x="577" y="425"/>
                    <a:pt x="577" y="423"/>
                    <a:pt x="575" y="421"/>
                  </a:cubicBezTo>
                  <a:cubicBezTo>
                    <a:pt x="568" y="420"/>
                    <a:pt x="563" y="428"/>
                    <a:pt x="556" y="426"/>
                  </a:cubicBezTo>
                  <a:cubicBezTo>
                    <a:pt x="555" y="426"/>
                    <a:pt x="554" y="426"/>
                    <a:pt x="552" y="426"/>
                  </a:cubicBezTo>
                  <a:cubicBezTo>
                    <a:pt x="546" y="427"/>
                    <a:pt x="544" y="426"/>
                    <a:pt x="541" y="425"/>
                  </a:cubicBezTo>
                  <a:cubicBezTo>
                    <a:pt x="539" y="419"/>
                    <a:pt x="539" y="419"/>
                    <a:pt x="539" y="417"/>
                  </a:cubicBezTo>
                  <a:cubicBezTo>
                    <a:pt x="538" y="417"/>
                    <a:pt x="537" y="416"/>
                    <a:pt x="537" y="416"/>
                  </a:cubicBezTo>
                  <a:cubicBezTo>
                    <a:pt x="536" y="414"/>
                    <a:pt x="536" y="412"/>
                    <a:pt x="536" y="411"/>
                  </a:cubicBezTo>
                  <a:cubicBezTo>
                    <a:pt x="519" y="396"/>
                    <a:pt x="504" y="384"/>
                    <a:pt x="507" y="371"/>
                  </a:cubicBezTo>
                  <a:cubicBezTo>
                    <a:pt x="507" y="371"/>
                    <a:pt x="507" y="370"/>
                    <a:pt x="507" y="367"/>
                  </a:cubicBezTo>
                  <a:cubicBezTo>
                    <a:pt x="507" y="365"/>
                    <a:pt x="507" y="364"/>
                    <a:pt x="506" y="362"/>
                  </a:cubicBezTo>
                  <a:cubicBezTo>
                    <a:pt x="506" y="362"/>
                    <a:pt x="477" y="309"/>
                    <a:pt x="477" y="300"/>
                  </a:cubicBezTo>
                  <a:cubicBezTo>
                    <a:pt x="474" y="297"/>
                    <a:pt x="470" y="297"/>
                    <a:pt x="468" y="295"/>
                  </a:cubicBezTo>
                  <a:cubicBezTo>
                    <a:pt x="467" y="295"/>
                    <a:pt x="467" y="295"/>
                    <a:pt x="465" y="295"/>
                  </a:cubicBezTo>
                  <a:cubicBezTo>
                    <a:pt x="464" y="295"/>
                    <a:pt x="462" y="296"/>
                    <a:pt x="461" y="297"/>
                  </a:cubicBezTo>
                  <a:cubicBezTo>
                    <a:pt x="460" y="297"/>
                    <a:pt x="460" y="297"/>
                    <a:pt x="460" y="297"/>
                  </a:cubicBezTo>
                  <a:cubicBezTo>
                    <a:pt x="443" y="293"/>
                    <a:pt x="427" y="284"/>
                    <a:pt x="410" y="284"/>
                  </a:cubicBezTo>
                  <a:cubicBezTo>
                    <a:pt x="409" y="297"/>
                    <a:pt x="409" y="297"/>
                    <a:pt x="408" y="299"/>
                  </a:cubicBezTo>
                  <a:cubicBezTo>
                    <a:pt x="408" y="299"/>
                    <a:pt x="407" y="299"/>
                    <a:pt x="406" y="299"/>
                  </a:cubicBezTo>
                  <a:cubicBezTo>
                    <a:pt x="405" y="299"/>
                    <a:pt x="405" y="299"/>
                    <a:pt x="403" y="299"/>
                  </a:cubicBezTo>
                  <a:cubicBezTo>
                    <a:pt x="399" y="298"/>
                    <a:pt x="397" y="294"/>
                    <a:pt x="394" y="293"/>
                  </a:cubicBezTo>
                  <a:cubicBezTo>
                    <a:pt x="390" y="293"/>
                    <a:pt x="386" y="293"/>
                    <a:pt x="381" y="291"/>
                  </a:cubicBezTo>
                  <a:cubicBezTo>
                    <a:pt x="379" y="283"/>
                    <a:pt x="367" y="283"/>
                    <a:pt x="367" y="283"/>
                  </a:cubicBezTo>
                  <a:cubicBezTo>
                    <a:pt x="361" y="283"/>
                    <a:pt x="361" y="283"/>
                    <a:pt x="354" y="261"/>
                  </a:cubicBezTo>
                  <a:cubicBezTo>
                    <a:pt x="355" y="260"/>
                    <a:pt x="355" y="260"/>
                    <a:pt x="360" y="258"/>
                  </a:cubicBezTo>
                  <a:cubicBezTo>
                    <a:pt x="360" y="258"/>
                    <a:pt x="359" y="257"/>
                    <a:pt x="359" y="256"/>
                  </a:cubicBezTo>
                  <a:cubicBezTo>
                    <a:pt x="357" y="255"/>
                    <a:pt x="355" y="254"/>
                    <a:pt x="353" y="254"/>
                  </a:cubicBezTo>
                  <a:cubicBezTo>
                    <a:pt x="337" y="254"/>
                    <a:pt x="337" y="254"/>
                    <a:pt x="329" y="258"/>
                  </a:cubicBezTo>
                  <a:cubicBezTo>
                    <a:pt x="325" y="255"/>
                    <a:pt x="318" y="249"/>
                    <a:pt x="310" y="257"/>
                  </a:cubicBezTo>
                  <a:cubicBezTo>
                    <a:pt x="306" y="257"/>
                    <a:pt x="303" y="257"/>
                    <a:pt x="299" y="257"/>
                  </a:cubicBezTo>
                  <a:cubicBezTo>
                    <a:pt x="299" y="258"/>
                    <a:pt x="299" y="258"/>
                    <a:pt x="285" y="264"/>
                  </a:cubicBezTo>
                  <a:cubicBezTo>
                    <a:pt x="285" y="264"/>
                    <a:pt x="285" y="264"/>
                    <a:pt x="284" y="264"/>
                  </a:cubicBezTo>
                  <a:cubicBezTo>
                    <a:pt x="279" y="263"/>
                    <a:pt x="274" y="265"/>
                    <a:pt x="270" y="261"/>
                  </a:cubicBezTo>
                  <a:cubicBezTo>
                    <a:pt x="270" y="261"/>
                    <a:pt x="268" y="260"/>
                    <a:pt x="268" y="260"/>
                  </a:cubicBezTo>
                  <a:cubicBezTo>
                    <a:pt x="266" y="263"/>
                    <a:pt x="265" y="269"/>
                    <a:pt x="265" y="269"/>
                  </a:cubicBezTo>
                  <a:cubicBezTo>
                    <a:pt x="263" y="270"/>
                    <a:pt x="262" y="271"/>
                    <a:pt x="257" y="270"/>
                  </a:cubicBezTo>
                  <a:cubicBezTo>
                    <a:pt x="256" y="273"/>
                    <a:pt x="256" y="276"/>
                    <a:pt x="255" y="280"/>
                  </a:cubicBezTo>
                  <a:cubicBezTo>
                    <a:pt x="253" y="280"/>
                    <a:pt x="250" y="279"/>
                    <a:pt x="247" y="281"/>
                  </a:cubicBezTo>
                  <a:cubicBezTo>
                    <a:pt x="246" y="286"/>
                    <a:pt x="244" y="291"/>
                    <a:pt x="243" y="297"/>
                  </a:cubicBezTo>
                  <a:cubicBezTo>
                    <a:pt x="243" y="298"/>
                    <a:pt x="243" y="299"/>
                    <a:pt x="243" y="301"/>
                  </a:cubicBezTo>
                  <a:cubicBezTo>
                    <a:pt x="240" y="301"/>
                    <a:pt x="238" y="301"/>
                    <a:pt x="236" y="301"/>
                  </a:cubicBezTo>
                  <a:cubicBezTo>
                    <a:pt x="235" y="307"/>
                    <a:pt x="227" y="311"/>
                    <a:pt x="224" y="311"/>
                  </a:cubicBezTo>
                  <a:cubicBezTo>
                    <a:pt x="220" y="319"/>
                    <a:pt x="213" y="326"/>
                    <a:pt x="211" y="334"/>
                  </a:cubicBezTo>
                  <a:cubicBezTo>
                    <a:pt x="210" y="334"/>
                    <a:pt x="210" y="334"/>
                    <a:pt x="209" y="334"/>
                  </a:cubicBezTo>
                  <a:cubicBezTo>
                    <a:pt x="209" y="334"/>
                    <a:pt x="209" y="334"/>
                    <a:pt x="207" y="335"/>
                  </a:cubicBezTo>
                  <a:cubicBezTo>
                    <a:pt x="207" y="335"/>
                    <a:pt x="206" y="335"/>
                    <a:pt x="205" y="335"/>
                  </a:cubicBezTo>
                  <a:cubicBezTo>
                    <a:pt x="204" y="348"/>
                    <a:pt x="204" y="349"/>
                    <a:pt x="198" y="351"/>
                  </a:cubicBezTo>
                  <a:cubicBezTo>
                    <a:pt x="198" y="351"/>
                    <a:pt x="198" y="352"/>
                    <a:pt x="197" y="353"/>
                  </a:cubicBezTo>
                  <a:cubicBezTo>
                    <a:pt x="197" y="354"/>
                    <a:pt x="197" y="356"/>
                    <a:pt x="198" y="357"/>
                  </a:cubicBezTo>
                  <a:cubicBezTo>
                    <a:pt x="206" y="359"/>
                    <a:pt x="206" y="359"/>
                    <a:pt x="207" y="361"/>
                  </a:cubicBezTo>
                  <a:cubicBezTo>
                    <a:pt x="204" y="366"/>
                    <a:pt x="204" y="366"/>
                    <a:pt x="204" y="381"/>
                  </a:cubicBezTo>
                  <a:cubicBezTo>
                    <a:pt x="204" y="382"/>
                    <a:pt x="204" y="383"/>
                    <a:pt x="204" y="386"/>
                  </a:cubicBezTo>
                  <a:cubicBezTo>
                    <a:pt x="204" y="386"/>
                    <a:pt x="204" y="386"/>
                    <a:pt x="200" y="390"/>
                  </a:cubicBezTo>
                  <a:cubicBezTo>
                    <a:pt x="200" y="393"/>
                    <a:pt x="201" y="396"/>
                    <a:pt x="202" y="399"/>
                  </a:cubicBezTo>
                  <a:cubicBezTo>
                    <a:pt x="202" y="402"/>
                    <a:pt x="202" y="402"/>
                    <a:pt x="202" y="402"/>
                  </a:cubicBezTo>
                  <a:cubicBezTo>
                    <a:pt x="202" y="413"/>
                    <a:pt x="220" y="423"/>
                    <a:pt x="220" y="424"/>
                  </a:cubicBezTo>
                  <a:cubicBezTo>
                    <a:pt x="220" y="430"/>
                    <a:pt x="220" y="435"/>
                    <a:pt x="234" y="438"/>
                  </a:cubicBezTo>
                  <a:cubicBezTo>
                    <a:pt x="235" y="441"/>
                    <a:pt x="235" y="441"/>
                    <a:pt x="235" y="445"/>
                  </a:cubicBezTo>
                  <a:cubicBezTo>
                    <a:pt x="247" y="456"/>
                    <a:pt x="255" y="455"/>
                    <a:pt x="255" y="455"/>
                  </a:cubicBezTo>
                  <a:cubicBezTo>
                    <a:pt x="255" y="454"/>
                    <a:pt x="256" y="452"/>
                    <a:pt x="257" y="451"/>
                  </a:cubicBezTo>
                  <a:cubicBezTo>
                    <a:pt x="260" y="450"/>
                    <a:pt x="262" y="451"/>
                    <a:pt x="265" y="451"/>
                  </a:cubicBezTo>
                  <a:cubicBezTo>
                    <a:pt x="266" y="451"/>
                    <a:pt x="266" y="451"/>
                    <a:pt x="268" y="451"/>
                  </a:cubicBezTo>
                  <a:cubicBezTo>
                    <a:pt x="270" y="451"/>
                    <a:pt x="273" y="451"/>
                    <a:pt x="275" y="451"/>
                  </a:cubicBezTo>
                  <a:cubicBezTo>
                    <a:pt x="277" y="456"/>
                    <a:pt x="281" y="455"/>
                    <a:pt x="290" y="453"/>
                  </a:cubicBezTo>
                  <a:cubicBezTo>
                    <a:pt x="293" y="447"/>
                    <a:pt x="295" y="447"/>
                    <a:pt x="305" y="449"/>
                  </a:cubicBezTo>
                  <a:cubicBezTo>
                    <a:pt x="305" y="449"/>
                    <a:pt x="306" y="449"/>
                    <a:pt x="306" y="449"/>
                  </a:cubicBezTo>
                  <a:cubicBezTo>
                    <a:pt x="312" y="443"/>
                    <a:pt x="317" y="446"/>
                    <a:pt x="319" y="446"/>
                  </a:cubicBezTo>
                  <a:cubicBezTo>
                    <a:pt x="321" y="456"/>
                    <a:pt x="323" y="457"/>
                    <a:pt x="327" y="458"/>
                  </a:cubicBezTo>
                  <a:cubicBezTo>
                    <a:pt x="334" y="458"/>
                    <a:pt x="341" y="458"/>
                    <a:pt x="347" y="459"/>
                  </a:cubicBezTo>
                  <a:cubicBezTo>
                    <a:pt x="347" y="461"/>
                    <a:pt x="347" y="463"/>
                    <a:pt x="347" y="467"/>
                  </a:cubicBezTo>
                  <a:cubicBezTo>
                    <a:pt x="347" y="467"/>
                    <a:pt x="345" y="485"/>
                    <a:pt x="343" y="489"/>
                  </a:cubicBezTo>
                  <a:cubicBezTo>
                    <a:pt x="342" y="489"/>
                    <a:pt x="341" y="489"/>
                    <a:pt x="341" y="489"/>
                  </a:cubicBezTo>
                  <a:cubicBezTo>
                    <a:pt x="340" y="490"/>
                    <a:pt x="340" y="491"/>
                    <a:pt x="340" y="491"/>
                  </a:cubicBezTo>
                  <a:cubicBezTo>
                    <a:pt x="355" y="500"/>
                    <a:pt x="356" y="518"/>
                    <a:pt x="365" y="531"/>
                  </a:cubicBezTo>
                  <a:cubicBezTo>
                    <a:pt x="364" y="532"/>
                    <a:pt x="364" y="533"/>
                    <a:pt x="364" y="533"/>
                  </a:cubicBezTo>
                  <a:cubicBezTo>
                    <a:pt x="364" y="534"/>
                    <a:pt x="364" y="535"/>
                    <a:pt x="364" y="536"/>
                  </a:cubicBezTo>
                  <a:cubicBezTo>
                    <a:pt x="364" y="540"/>
                    <a:pt x="365" y="540"/>
                    <a:pt x="367" y="541"/>
                  </a:cubicBezTo>
                  <a:cubicBezTo>
                    <a:pt x="367" y="553"/>
                    <a:pt x="357" y="562"/>
                    <a:pt x="356" y="574"/>
                  </a:cubicBezTo>
                  <a:cubicBezTo>
                    <a:pt x="356" y="580"/>
                    <a:pt x="357" y="580"/>
                    <a:pt x="361" y="583"/>
                  </a:cubicBezTo>
                  <a:cubicBezTo>
                    <a:pt x="361" y="589"/>
                    <a:pt x="361" y="591"/>
                    <a:pt x="366" y="594"/>
                  </a:cubicBezTo>
                  <a:cubicBezTo>
                    <a:pt x="368" y="603"/>
                    <a:pt x="368" y="603"/>
                    <a:pt x="370" y="604"/>
                  </a:cubicBezTo>
                  <a:cubicBezTo>
                    <a:pt x="370" y="607"/>
                    <a:pt x="369" y="610"/>
                    <a:pt x="369" y="613"/>
                  </a:cubicBezTo>
                  <a:cubicBezTo>
                    <a:pt x="369" y="614"/>
                    <a:pt x="375" y="632"/>
                    <a:pt x="382" y="639"/>
                  </a:cubicBezTo>
                  <a:cubicBezTo>
                    <a:pt x="381" y="642"/>
                    <a:pt x="381" y="642"/>
                    <a:pt x="383" y="645"/>
                  </a:cubicBezTo>
                  <a:cubicBezTo>
                    <a:pt x="383" y="646"/>
                    <a:pt x="383" y="646"/>
                    <a:pt x="383" y="647"/>
                  </a:cubicBezTo>
                  <a:cubicBezTo>
                    <a:pt x="382" y="648"/>
                    <a:pt x="380" y="649"/>
                    <a:pt x="380" y="650"/>
                  </a:cubicBezTo>
                  <a:cubicBezTo>
                    <a:pt x="380" y="650"/>
                    <a:pt x="381" y="651"/>
                    <a:pt x="381" y="651"/>
                  </a:cubicBezTo>
                  <a:cubicBezTo>
                    <a:pt x="382" y="651"/>
                    <a:pt x="383" y="651"/>
                    <a:pt x="383" y="651"/>
                  </a:cubicBezTo>
                  <a:cubicBezTo>
                    <a:pt x="383" y="654"/>
                    <a:pt x="383" y="654"/>
                    <a:pt x="386" y="656"/>
                  </a:cubicBezTo>
                  <a:cubicBezTo>
                    <a:pt x="389" y="656"/>
                    <a:pt x="391" y="656"/>
                    <a:pt x="394" y="656"/>
                  </a:cubicBezTo>
                  <a:cubicBezTo>
                    <a:pt x="398" y="655"/>
                    <a:pt x="398" y="655"/>
                    <a:pt x="401" y="654"/>
                  </a:cubicBezTo>
                  <a:cubicBezTo>
                    <a:pt x="404" y="654"/>
                    <a:pt x="408" y="654"/>
                    <a:pt x="412" y="653"/>
                  </a:cubicBezTo>
                  <a:cubicBezTo>
                    <a:pt x="413" y="653"/>
                    <a:pt x="413" y="652"/>
                    <a:pt x="413" y="651"/>
                  </a:cubicBezTo>
                  <a:cubicBezTo>
                    <a:pt x="422" y="650"/>
                    <a:pt x="422" y="650"/>
                    <a:pt x="424" y="647"/>
                  </a:cubicBezTo>
                  <a:cubicBezTo>
                    <a:pt x="424" y="647"/>
                    <a:pt x="451" y="634"/>
                    <a:pt x="448" y="620"/>
                  </a:cubicBezTo>
                  <a:cubicBezTo>
                    <a:pt x="448" y="619"/>
                    <a:pt x="460" y="612"/>
                    <a:pt x="465" y="610"/>
                  </a:cubicBezTo>
                  <a:cubicBezTo>
                    <a:pt x="466" y="606"/>
                    <a:pt x="466" y="606"/>
                    <a:pt x="464" y="592"/>
                  </a:cubicBezTo>
                  <a:cubicBezTo>
                    <a:pt x="476" y="582"/>
                    <a:pt x="492" y="578"/>
                    <a:pt x="500" y="564"/>
                  </a:cubicBezTo>
                  <a:cubicBezTo>
                    <a:pt x="500" y="563"/>
                    <a:pt x="501" y="562"/>
                    <a:pt x="501" y="560"/>
                  </a:cubicBezTo>
                  <a:cubicBezTo>
                    <a:pt x="502" y="558"/>
                    <a:pt x="502" y="557"/>
                    <a:pt x="501" y="555"/>
                  </a:cubicBezTo>
                  <a:cubicBezTo>
                    <a:pt x="502" y="551"/>
                    <a:pt x="503" y="547"/>
                    <a:pt x="503" y="542"/>
                  </a:cubicBezTo>
                  <a:cubicBezTo>
                    <a:pt x="499" y="535"/>
                    <a:pt x="505" y="528"/>
                    <a:pt x="502" y="521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15" y="479"/>
                    <a:pt x="568" y="470"/>
                    <a:pt x="577" y="426"/>
                  </a:cubicBezTo>
                  <a:moveTo>
                    <a:pt x="133" y="516"/>
                  </a:moveTo>
                  <a:cubicBezTo>
                    <a:pt x="132" y="514"/>
                    <a:pt x="129" y="503"/>
                    <a:pt x="124" y="501"/>
                  </a:cubicBezTo>
                  <a:cubicBezTo>
                    <a:pt x="123" y="501"/>
                    <a:pt x="122" y="501"/>
                    <a:pt x="120" y="501"/>
                  </a:cubicBezTo>
                  <a:cubicBezTo>
                    <a:pt x="114" y="498"/>
                    <a:pt x="113" y="486"/>
                    <a:pt x="105" y="490"/>
                  </a:cubicBezTo>
                  <a:cubicBezTo>
                    <a:pt x="103" y="490"/>
                    <a:pt x="101" y="490"/>
                    <a:pt x="99" y="489"/>
                  </a:cubicBezTo>
                  <a:cubicBezTo>
                    <a:pt x="96" y="486"/>
                    <a:pt x="96" y="486"/>
                    <a:pt x="93" y="486"/>
                  </a:cubicBezTo>
                  <a:cubicBezTo>
                    <a:pt x="93" y="487"/>
                    <a:pt x="93" y="489"/>
                    <a:pt x="93" y="490"/>
                  </a:cubicBezTo>
                  <a:cubicBezTo>
                    <a:pt x="89" y="489"/>
                    <a:pt x="89" y="488"/>
                    <a:pt x="89" y="486"/>
                  </a:cubicBezTo>
                  <a:cubicBezTo>
                    <a:pt x="89" y="486"/>
                    <a:pt x="90" y="485"/>
                    <a:pt x="90" y="485"/>
                  </a:cubicBezTo>
                  <a:cubicBezTo>
                    <a:pt x="83" y="478"/>
                    <a:pt x="82" y="478"/>
                    <a:pt x="80" y="478"/>
                  </a:cubicBezTo>
                  <a:cubicBezTo>
                    <a:pt x="80" y="478"/>
                    <a:pt x="80" y="478"/>
                    <a:pt x="79" y="477"/>
                  </a:cubicBezTo>
                  <a:cubicBezTo>
                    <a:pt x="77" y="475"/>
                    <a:pt x="77" y="475"/>
                    <a:pt x="74" y="476"/>
                  </a:cubicBezTo>
                  <a:cubicBezTo>
                    <a:pt x="75" y="477"/>
                    <a:pt x="75" y="479"/>
                    <a:pt x="76" y="481"/>
                  </a:cubicBezTo>
                  <a:cubicBezTo>
                    <a:pt x="75" y="481"/>
                    <a:pt x="74" y="481"/>
                    <a:pt x="73" y="481"/>
                  </a:cubicBezTo>
                  <a:cubicBezTo>
                    <a:pt x="73" y="480"/>
                    <a:pt x="73" y="479"/>
                    <a:pt x="72" y="478"/>
                  </a:cubicBezTo>
                  <a:cubicBezTo>
                    <a:pt x="72" y="477"/>
                    <a:pt x="73" y="476"/>
                    <a:pt x="73" y="475"/>
                  </a:cubicBezTo>
                  <a:cubicBezTo>
                    <a:pt x="73" y="475"/>
                    <a:pt x="73" y="474"/>
                    <a:pt x="73" y="474"/>
                  </a:cubicBezTo>
                  <a:cubicBezTo>
                    <a:pt x="73" y="472"/>
                    <a:pt x="73" y="472"/>
                    <a:pt x="68" y="470"/>
                  </a:cubicBezTo>
                  <a:cubicBezTo>
                    <a:pt x="68" y="470"/>
                    <a:pt x="68" y="470"/>
                    <a:pt x="68" y="470"/>
                  </a:cubicBezTo>
                  <a:cubicBezTo>
                    <a:pt x="68" y="470"/>
                    <a:pt x="67" y="470"/>
                    <a:pt x="66" y="470"/>
                  </a:cubicBezTo>
                  <a:cubicBezTo>
                    <a:pt x="67" y="474"/>
                    <a:pt x="67" y="474"/>
                    <a:pt x="67" y="475"/>
                  </a:cubicBezTo>
                  <a:cubicBezTo>
                    <a:pt x="66" y="475"/>
                    <a:pt x="65" y="475"/>
                    <a:pt x="65" y="475"/>
                  </a:cubicBezTo>
                  <a:cubicBezTo>
                    <a:pt x="65" y="474"/>
                    <a:pt x="64" y="473"/>
                    <a:pt x="64" y="472"/>
                  </a:cubicBezTo>
                  <a:cubicBezTo>
                    <a:pt x="65" y="471"/>
                    <a:pt x="66" y="470"/>
                    <a:pt x="66" y="469"/>
                  </a:cubicBezTo>
                  <a:cubicBezTo>
                    <a:pt x="65" y="461"/>
                    <a:pt x="65" y="461"/>
                    <a:pt x="64" y="459"/>
                  </a:cubicBezTo>
                  <a:cubicBezTo>
                    <a:pt x="64" y="459"/>
                    <a:pt x="63" y="459"/>
                    <a:pt x="62" y="459"/>
                  </a:cubicBezTo>
                  <a:cubicBezTo>
                    <a:pt x="62" y="457"/>
                    <a:pt x="62" y="454"/>
                    <a:pt x="61" y="451"/>
                  </a:cubicBezTo>
                  <a:cubicBezTo>
                    <a:pt x="59" y="446"/>
                    <a:pt x="55" y="442"/>
                    <a:pt x="52" y="437"/>
                  </a:cubicBezTo>
                  <a:cubicBezTo>
                    <a:pt x="51" y="437"/>
                    <a:pt x="50" y="436"/>
                    <a:pt x="49" y="436"/>
                  </a:cubicBezTo>
                  <a:cubicBezTo>
                    <a:pt x="49" y="435"/>
                    <a:pt x="48" y="435"/>
                    <a:pt x="48" y="434"/>
                  </a:cubicBezTo>
                  <a:cubicBezTo>
                    <a:pt x="47" y="435"/>
                    <a:pt x="45" y="435"/>
                    <a:pt x="45" y="435"/>
                  </a:cubicBezTo>
                  <a:cubicBezTo>
                    <a:pt x="44" y="435"/>
                    <a:pt x="44" y="435"/>
                    <a:pt x="44" y="435"/>
                  </a:cubicBezTo>
                  <a:cubicBezTo>
                    <a:pt x="44" y="435"/>
                    <a:pt x="34" y="422"/>
                    <a:pt x="32" y="419"/>
                  </a:cubicBezTo>
                  <a:cubicBezTo>
                    <a:pt x="32" y="419"/>
                    <a:pt x="32" y="418"/>
                    <a:pt x="31" y="417"/>
                  </a:cubicBezTo>
                  <a:cubicBezTo>
                    <a:pt x="30" y="415"/>
                    <a:pt x="30" y="415"/>
                    <a:pt x="30" y="412"/>
                  </a:cubicBezTo>
                  <a:cubicBezTo>
                    <a:pt x="30" y="412"/>
                    <a:pt x="30" y="412"/>
                    <a:pt x="29" y="412"/>
                  </a:cubicBezTo>
                  <a:cubicBezTo>
                    <a:pt x="29" y="412"/>
                    <a:pt x="28" y="413"/>
                    <a:pt x="28" y="413"/>
                  </a:cubicBezTo>
                  <a:cubicBezTo>
                    <a:pt x="27" y="412"/>
                    <a:pt x="27" y="412"/>
                    <a:pt x="26" y="408"/>
                  </a:cubicBezTo>
                  <a:cubicBezTo>
                    <a:pt x="26" y="408"/>
                    <a:pt x="27" y="407"/>
                    <a:pt x="27" y="407"/>
                  </a:cubicBezTo>
                  <a:cubicBezTo>
                    <a:pt x="26" y="406"/>
                    <a:pt x="26" y="405"/>
                    <a:pt x="25" y="404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3" y="405"/>
                    <a:pt x="22" y="405"/>
                    <a:pt x="22" y="405"/>
                  </a:cubicBezTo>
                  <a:cubicBezTo>
                    <a:pt x="22" y="406"/>
                    <a:pt x="22" y="407"/>
                    <a:pt x="22" y="409"/>
                  </a:cubicBezTo>
                  <a:cubicBezTo>
                    <a:pt x="21" y="409"/>
                    <a:pt x="21" y="409"/>
                    <a:pt x="21" y="410"/>
                  </a:cubicBezTo>
                  <a:cubicBezTo>
                    <a:pt x="20" y="406"/>
                    <a:pt x="20" y="406"/>
                    <a:pt x="18" y="405"/>
                  </a:cubicBezTo>
                  <a:cubicBezTo>
                    <a:pt x="18" y="405"/>
                    <a:pt x="17" y="405"/>
                    <a:pt x="16" y="405"/>
                  </a:cubicBezTo>
                  <a:cubicBezTo>
                    <a:pt x="16" y="404"/>
                    <a:pt x="15" y="404"/>
                    <a:pt x="15" y="403"/>
                  </a:cubicBezTo>
                  <a:cubicBezTo>
                    <a:pt x="15" y="402"/>
                    <a:pt x="15" y="401"/>
                    <a:pt x="14" y="399"/>
                  </a:cubicBezTo>
                  <a:cubicBezTo>
                    <a:pt x="13" y="398"/>
                    <a:pt x="12" y="397"/>
                    <a:pt x="12" y="396"/>
                  </a:cubicBezTo>
                  <a:cubicBezTo>
                    <a:pt x="12" y="396"/>
                    <a:pt x="12" y="409"/>
                    <a:pt x="11" y="413"/>
                  </a:cubicBezTo>
                  <a:cubicBezTo>
                    <a:pt x="9" y="402"/>
                    <a:pt x="10" y="396"/>
                    <a:pt x="10" y="393"/>
                  </a:cubicBezTo>
                  <a:cubicBezTo>
                    <a:pt x="10" y="392"/>
                    <a:pt x="10" y="392"/>
                    <a:pt x="10" y="392"/>
                  </a:cubicBezTo>
                  <a:cubicBezTo>
                    <a:pt x="10" y="392"/>
                    <a:pt x="10" y="392"/>
                    <a:pt x="9" y="392"/>
                  </a:cubicBezTo>
                  <a:cubicBezTo>
                    <a:pt x="9" y="394"/>
                    <a:pt x="9" y="394"/>
                    <a:pt x="9" y="397"/>
                  </a:cubicBezTo>
                  <a:cubicBezTo>
                    <a:pt x="8" y="397"/>
                    <a:pt x="8" y="397"/>
                    <a:pt x="7" y="398"/>
                  </a:cubicBezTo>
                  <a:cubicBezTo>
                    <a:pt x="7" y="399"/>
                    <a:pt x="6" y="401"/>
                    <a:pt x="6" y="401"/>
                  </a:cubicBezTo>
                  <a:cubicBezTo>
                    <a:pt x="6" y="404"/>
                    <a:pt x="6" y="406"/>
                    <a:pt x="6" y="410"/>
                  </a:cubicBezTo>
                  <a:cubicBezTo>
                    <a:pt x="2" y="424"/>
                    <a:pt x="12" y="436"/>
                    <a:pt x="10" y="449"/>
                  </a:cubicBezTo>
                  <a:cubicBezTo>
                    <a:pt x="11" y="454"/>
                    <a:pt x="11" y="454"/>
                    <a:pt x="11" y="456"/>
                  </a:cubicBezTo>
                  <a:cubicBezTo>
                    <a:pt x="12" y="461"/>
                    <a:pt x="12" y="461"/>
                    <a:pt x="13" y="465"/>
                  </a:cubicBezTo>
                  <a:cubicBezTo>
                    <a:pt x="13" y="465"/>
                    <a:pt x="13" y="465"/>
                    <a:pt x="13" y="466"/>
                  </a:cubicBezTo>
                  <a:cubicBezTo>
                    <a:pt x="16" y="475"/>
                    <a:pt x="16" y="475"/>
                    <a:pt x="16" y="476"/>
                  </a:cubicBezTo>
                  <a:cubicBezTo>
                    <a:pt x="17" y="477"/>
                    <a:pt x="17" y="478"/>
                    <a:pt x="17" y="479"/>
                  </a:cubicBezTo>
                  <a:cubicBezTo>
                    <a:pt x="17" y="479"/>
                    <a:pt x="18" y="484"/>
                    <a:pt x="21" y="492"/>
                  </a:cubicBezTo>
                  <a:cubicBezTo>
                    <a:pt x="21" y="493"/>
                    <a:pt x="21" y="493"/>
                    <a:pt x="22" y="494"/>
                  </a:cubicBezTo>
                  <a:cubicBezTo>
                    <a:pt x="25" y="502"/>
                    <a:pt x="28" y="509"/>
                    <a:pt x="32" y="517"/>
                  </a:cubicBezTo>
                  <a:cubicBezTo>
                    <a:pt x="32" y="518"/>
                    <a:pt x="32" y="519"/>
                    <a:pt x="33" y="520"/>
                  </a:cubicBezTo>
                  <a:cubicBezTo>
                    <a:pt x="38" y="531"/>
                    <a:pt x="50" y="555"/>
                    <a:pt x="61" y="564"/>
                  </a:cubicBezTo>
                  <a:cubicBezTo>
                    <a:pt x="64" y="567"/>
                    <a:pt x="66" y="571"/>
                    <a:pt x="68" y="575"/>
                  </a:cubicBezTo>
                  <a:cubicBezTo>
                    <a:pt x="69" y="576"/>
                    <a:pt x="70" y="577"/>
                    <a:pt x="70" y="578"/>
                  </a:cubicBezTo>
                  <a:cubicBezTo>
                    <a:pt x="70" y="579"/>
                    <a:pt x="70" y="579"/>
                    <a:pt x="70" y="579"/>
                  </a:cubicBezTo>
                  <a:cubicBezTo>
                    <a:pt x="71" y="579"/>
                    <a:pt x="71" y="579"/>
                    <a:pt x="72" y="580"/>
                  </a:cubicBezTo>
                  <a:cubicBezTo>
                    <a:pt x="72" y="581"/>
                    <a:pt x="72" y="581"/>
                    <a:pt x="73" y="582"/>
                  </a:cubicBezTo>
                  <a:cubicBezTo>
                    <a:pt x="73" y="582"/>
                    <a:pt x="73" y="582"/>
                    <a:pt x="73" y="583"/>
                  </a:cubicBezTo>
                  <a:cubicBezTo>
                    <a:pt x="75" y="586"/>
                    <a:pt x="75" y="586"/>
                    <a:pt x="76" y="587"/>
                  </a:cubicBezTo>
                  <a:cubicBezTo>
                    <a:pt x="76" y="587"/>
                    <a:pt x="76" y="587"/>
                    <a:pt x="76" y="587"/>
                  </a:cubicBezTo>
                  <a:cubicBezTo>
                    <a:pt x="77" y="588"/>
                    <a:pt x="77" y="588"/>
                    <a:pt x="78" y="590"/>
                  </a:cubicBezTo>
                  <a:cubicBezTo>
                    <a:pt x="78" y="590"/>
                    <a:pt x="79" y="591"/>
                    <a:pt x="79" y="591"/>
                  </a:cubicBezTo>
                  <a:cubicBezTo>
                    <a:pt x="79" y="592"/>
                    <a:pt x="79" y="592"/>
                    <a:pt x="79" y="592"/>
                  </a:cubicBezTo>
                  <a:cubicBezTo>
                    <a:pt x="79" y="592"/>
                    <a:pt x="80" y="592"/>
                    <a:pt x="80" y="592"/>
                  </a:cubicBezTo>
                  <a:cubicBezTo>
                    <a:pt x="81" y="594"/>
                    <a:pt x="81" y="595"/>
                    <a:pt x="83" y="597"/>
                  </a:cubicBezTo>
                  <a:cubicBezTo>
                    <a:pt x="83" y="597"/>
                    <a:pt x="84" y="598"/>
                    <a:pt x="84" y="598"/>
                  </a:cubicBezTo>
                  <a:cubicBezTo>
                    <a:pt x="84" y="598"/>
                    <a:pt x="84" y="599"/>
                    <a:pt x="85" y="599"/>
                  </a:cubicBezTo>
                  <a:cubicBezTo>
                    <a:pt x="87" y="602"/>
                    <a:pt x="89" y="606"/>
                    <a:pt x="92" y="609"/>
                  </a:cubicBezTo>
                  <a:cubicBezTo>
                    <a:pt x="92" y="609"/>
                    <a:pt x="100" y="619"/>
                    <a:pt x="102" y="622"/>
                  </a:cubicBezTo>
                  <a:cubicBezTo>
                    <a:pt x="103" y="622"/>
                    <a:pt x="103" y="623"/>
                    <a:pt x="103" y="623"/>
                  </a:cubicBezTo>
                  <a:cubicBezTo>
                    <a:pt x="110" y="630"/>
                    <a:pt x="117" y="637"/>
                    <a:pt x="123" y="644"/>
                  </a:cubicBezTo>
                  <a:cubicBezTo>
                    <a:pt x="124" y="645"/>
                    <a:pt x="124" y="645"/>
                    <a:pt x="126" y="647"/>
                  </a:cubicBezTo>
                  <a:cubicBezTo>
                    <a:pt x="126" y="647"/>
                    <a:pt x="127" y="648"/>
                    <a:pt x="127" y="648"/>
                  </a:cubicBezTo>
                  <a:cubicBezTo>
                    <a:pt x="148" y="666"/>
                    <a:pt x="148" y="666"/>
                    <a:pt x="152" y="669"/>
                  </a:cubicBezTo>
                  <a:cubicBezTo>
                    <a:pt x="156" y="672"/>
                    <a:pt x="160" y="675"/>
                    <a:pt x="165" y="678"/>
                  </a:cubicBezTo>
                  <a:cubicBezTo>
                    <a:pt x="165" y="678"/>
                    <a:pt x="165" y="678"/>
                    <a:pt x="165" y="678"/>
                  </a:cubicBezTo>
                  <a:cubicBezTo>
                    <a:pt x="156" y="672"/>
                    <a:pt x="156" y="672"/>
                    <a:pt x="156" y="672"/>
                  </a:cubicBezTo>
                  <a:cubicBezTo>
                    <a:pt x="157" y="672"/>
                    <a:pt x="157" y="672"/>
                    <a:pt x="157" y="672"/>
                  </a:cubicBezTo>
                  <a:cubicBezTo>
                    <a:pt x="158" y="673"/>
                    <a:pt x="159" y="674"/>
                    <a:pt x="161" y="675"/>
                  </a:cubicBezTo>
                  <a:cubicBezTo>
                    <a:pt x="161" y="675"/>
                    <a:pt x="161" y="676"/>
                    <a:pt x="162" y="676"/>
                  </a:cubicBezTo>
                  <a:cubicBezTo>
                    <a:pt x="163" y="677"/>
                    <a:pt x="165" y="678"/>
                    <a:pt x="167" y="680"/>
                  </a:cubicBezTo>
                  <a:cubicBezTo>
                    <a:pt x="169" y="681"/>
                    <a:pt x="169" y="681"/>
                    <a:pt x="178" y="687"/>
                  </a:cubicBezTo>
                  <a:cubicBezTo>
                    <a:pt x="177" y="686"/>
                    <a:pt x="175" y="685"/>
                    <a:pt x="174" y="685"/>
                  </a:cubicBezTo>
                  <a:cubicBezTo>
                    <a:pt x="174" y="684"/>
                    <a:pt x="174" y="684"/>
                    <a:pt x="173" y="684"/>
                  </a:cubicBezTo>
                  <a:cubicBezTo>
                    <a:pt x="172" y="683"/>
                    <a:pt x="172" y="683"/>
                    <a:pt x="171" y="683"/>
                  </a:cubicBezTo>
                  <a:cubicBezTo>
                    <a:pt x="172" y="683"/>
                    <a:pt x="172" y="683"/>
                    <a:pt x="172" y="683"/>
                  </a:cubicBezTo>
                  <a:cubicBezTo>
                    <a:pt x="173" y="684"/>
                    <a:pt x="174" y="684"/>
                    <a:pt x="175" y="685"/>
                  </a:cubicBezTo>
                  <a:cubicBezTo>
                    <a:pt x="177" y="686"/>
                    <a:pt x="180" y="688"/>
                    <a:pt x="182" y="689"/>
                  </a:cubicBezTo>
                  <a:cubicBezTo>
                    <a:pt x="181" y="689"/>
                    <a:pt x="179" y="688"/>
                    <a:pt x="178" y="687"/>
                  </a:cubicBezTo>
                  <a:cubicBezTo>
                    <a:pt x="179" y="688"/>
                    <a:pt x="180" y="688"/>
                    <a:pt x="181" y="689"/>
                  </a:cubicBezTo>
                  <a:cubicBezTo>
                    <a:pt x="186" y="692"/>
                    <a:pt x="191" y="695"/>
                    <a:pt x="196" y="698"/>
                  </a:cubicBezTo>
                  <a:cubicBezTo>
                    <a:pt x="197" y="698"/>
                    <a:pt x="197" y="698"/>
                    <a:pt x="198" y="699"/>
                  </a:cubicBezTo>
                  <a:cubicBezTo>
                    <a:pt x="199" y="700"/>
                    <a:pt x="201" y="700"/>
                    <a:pt x="202" y="701"/>
                  </a:cubicBezTo>
                  <a:cubicBezTo>
                    <a:pt x="203" y="701"/>
                    <a:pt x="203" y="701"/>
                    <a:pt x="203" y="702"/>
                  </a:cubicBezTo>
                  <a:cubicBezTo>
                    <a:pt x="207" y="703"/>
                    <a:pt x="210" y="705"/>
                    <a:pt x="213" y="706"/>
                  </a:cubicBezTo>
                  <a:cubicBezTo>
                    <a:pt x="214" y="707"/>
                    <a:pt x="214" y="707"/>
                    <a:pt x="214" y="707"/>
                  </a:cubicBezTo>
                  <a:cubicBezTo>
                    <a:pt x="215" y="707"/>
                    <a:pt x="215" y="707"/>
                    <a:pt x="215" y="707"/>
                  </a:cubicBezTo>
                  <a:cubicBezTo>
                    <a:pt x="215" y="708"/>
                    <a:pt x="215" y="708"/>
                    <a:pt x="215" y="708"/>
                  </a:cubicBezTo>
                  <a:cubicBezTo>
                    <a:pt x="219" y="709"/>
                    <a:pt x="219" y="709"/>
                    <a:pt x="220" y="710"/>
                  </a:cubicBezTo>
                  <a:cubicBezTo>
                    <a:pt x="221" y="710"/>
                    <a:pt x="221" y="710"/>
                    <a:pt x="221" y="710"/>
                  </a:cubicBezTo>
                  <a:cubicBezTo>
                    <a:pt x="228" y="713"/>
                    <a:pt x="237" y="717"/>
                    <a:pt x="237" y="717"/>
                  </a:cubicBezTo>
                  <a:cubicBezTo>
                    <a:pt x="237" y="717"/>
                    <a:pt x="238" y="717"/>
                    <a:pt x="238" y="717"/>
                  </a:cubicBezTo>
                  <a:cubicBezTo>
                    <a:pt x="240" y="718"/>
                    <a:pt x="240" y="718"/>
                    <a:pt x="243" y="719"/>
                  </a:cubicBezTo>
                  <a:cubicBezTo>
                    <a:pt x="243" y="719"/>
                    <a:pt x="243" y="719"/>
                    <a:pt x="245" y="719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41" y="717"/>
                    <a:pt x="241" y="717"/>
                    <a:pt x="239" y="717"/>
                  </a:cubicBezTo>
                  <a:cubicBezTo>
                    <a:pt x="238" y="717"/>
                    <a:pt x="238" y="716"/>
                    <a:pt x="236" y="716"/>
                  </a:cubicBezTo>
                  <a:cubicBezTo>
                    <a:pt x="236" y="716"/>
                    <a:pt x="230" y="713"/>
                    <a:pt x="227" y="712"/>
                  </a:cubicBezTo>
                  <a:cubicBezTo>
                    <a:pt x="226" y="712"/>
                    <a:pt x="226" y="712"/>
                    <a:pt x="225" y="711"/>
                  </a:cubicBezTo>
                  <a:cubicBezTo>
                    <a:pt x="218" y="708"/>
                    <a:pt x="218" y="708"/>
                    <a:pt x="217" y="707"/>
                  </a:cubicBezTo>
                  <a:cubicBezTo>
                    <a:pt x="217" y="707"/>
                    <a:pt x="216" y="707"/>
                    <a:pt x="215" y="706"/>
                  </a:cubicBezTo>
                  <a:cubicBezTo>
                    <a:pt x="214" y="706"/>
                    <a:pt x="212" y="705"/>
                    <a:pt x="210" y="704"/>
                  </a:cubicBezTo>
                  <a:cubicBezTo>
                    <a:pt x="210" y="704"/>
                    <a:pt x="209" y="704"/>
                    <a:pt x="209" y="703"/>
                  </a:cubicBezTo>
                  <a:cubicBezTo>
                    <a:pt x="209" y="703"/>
                    <a:pt x="209" y="704"/>
                    <a:pt x="208" y="703"/>
                  </a:cubicBezTo>
                  <a:cubicBezTo>
                    <a:pt x="203" y="700"/>
                    <a:pt x="196" y="695"/>
                    <a:pt x="196" y="695"/>
                  </a:cubicBezTo>
                  <a:cubicBezTo>
                    <a:pt x="195" y="695"/>
                    <a:pt x="194" y="694"/>
                    <a:pt x="194" y="694"/>
                  </a:cubicBezTo>
                  <a:cubicBezTo>
                    <a:pt x="193" y="694"/>
                    <a:pt x="193" y="694"/>
                    <a:pt x="192" y="693"/>
                  </a:cubicBezTo>
                  <a:cubicBezTo>
                    <a:pt x="190" y="692"/>
                    <a:pt x="187" y="691"/>
                    <a:pt x="184" y="689"/>
                  </a:cubicBezTo>
                  <a:cubicBezTo>
                    <a:pt x="184" y="689"/>
                    <a:pt x="184" y="689"/>
                    <a:pt x="183" y="688"/>
                  </a:cubicBezTo>
                  <a:cubicBezTo>
                    <a:pt x="182" y="688"/>
                    <a:pt x="181" y="687"/>
                    <a:pt x="180" y="686"/>
                  </a:cubicBezTo>
                  <a:cubicBezTo>
                    <a:pt x="181" y="686"/>
                    <a:pt x="181" y="686"/>
                    <a:pt x="182" y="686"/>
                  </a:cubicBezTo>
                  <a:cubicBezTo>
                    <a:pt x="180" y="685"/>
                    <a:pt x="178" y="684"/>
                    <a:pt x="176" y="682"/>
                  </a:cubicBezTo>
                  <a:cubicBezTo>
                    <a:pt x="173" y="680"/>
                    <a:pt x="171" y="678"/>
                    <a:pt x="168" y="676"/>
                  </a:cubicBezTo>
                  <a:cubicBezTo>
                    <a:pt x="168" y="675"/>
                    <a:pt x="168" y="675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7" y="675"/>
                  </a:cubicBezTo>
                  <a:cubicBezTo>
                    <a:pt x="165" y="675"/>
                    <a:pt x="165" y="675"/>
                    <a:pt x="161" y="671"/>
                  </a:cubicBezTo>
                  <a:cubicBezTo>
                    <a:pt x="160" y="671"/>
                    <a:pt x="159" y="670"/>
                    <a:pt x="158" y="669"/>
                  </a:cubicBezTo>
                  <a:cubicBezTo>
                    <a:pt x="158" y="669"/>
                    <a:pt x="158" y="669"/>
                    <a:pt x="160" y="670"/>
                  </a:cubicBezTo>
                  <a:cubicBezTo>
                    <a:pt x="161" y="670"/>
                    <a:pt x="161" y="671"/>
                    <a:pt x="162" y="671"/>
                  </a:cubicBezTo>
                  <a:cubicBezTo>
                    <a:pt x="162" y="671"/>
                    <a:pt x="163" y="671"/>
                    <a:pt x="163" y="671"/>
                  </a:cubicBezTo>
                  <a:cubicBezTo>
                    <a:pt x="162" y="670"/>
                    <a:pt x="162" y="670"/>
                    <a:pt x="161" y="670"/>
                  </a:cubicBezTo>
                  <a:cubicBezTo>
                    <a:pt x="161" y="669"/>
                    <a:pt x="161" y="669"/>
                    <a:pt x="159" y="668"/>
                  </a:cubicBezTo>
                  <a:cubicBezTo>
                    <a:pt x="158" y="667"/>
                    <a:pt x="158" y="667"/>
                    <a:pt x="154" y="663"/>
                  </a:cubicBezTo>
                  <a:cubicBezTo>
                    <a:pt x="153" y="663"/>
                    <a:pt x="153" y="662"/>
                    <a:pt x="152" y="662"/>
                  </a:cubicBezTo>
                  <a:cubicBezTo>
                    <a:pt x="152" y="662"/>
                    <a:pt x="153" y="662"/>
                    <a:pt x="153" y="662"/>
                  </a:cubicBezTo>
                  <a:cubicBezTo>
                    <a:pt x="154" y="662"/>
                    <a:pt x="154" y="662"/>
                    <a:pt x="154" y="661"/>
                  </a:cubicBezTo>
                  <a:cubicBezTo>
                    <a:pt x="155" y="661"/>
                    <a:pt x="155" y="661"/>
                    <a:pt x="157" y="662"/>
                  </a:cubicBezTo>
                  <a:cubicBezTo>
                    <a:pt x="155" y="660"/>
                    <a:pt x="153" y="657"/>
                    <a:pt x="152" y="655"/>
                  </a:cubicBezTo>
                  <a:cubicBezTo>
                    <a:pt x="151" y="653"/>
                    <a:pt x="151" y="653"/>
                    <a:pt x="151" y="653"/>
                  </a:cubicBezTo>
                  <a:cubicBezTo>
                    <a:pt x="150" y="653"/>
                    <a:pt x="149" y="652"/>
                    <a:pt x="148" y="651"/>
                  </a:cubicBezTo>
                  <a:cubicBezTo>
                    <a:pt x="148" y="651"/>
                    <a:pt x="148" y="651"/>
                    <a:pt x="147" y="651"/>
                  </a:cubicBezTo>
                  <a:cubicBezTo>
                    <a:pt x="147" y="650"/>
                    <a:pt x="146" y="650"/>
                    <a:pt x="145" y="648"/>
                  </a:cubicBezTo>
                  <a:cubicBezTo>
                    <a:pt x="142" y="646"/>
                    <a:pt x="139" y="645"/>
                    <a:pt x="137" y="643"/>
                  </a:cubicBezTo>
                  <a:cubicBezTo>
                    <a:pt x="138" y="643"/>
                    <a:pt x="138" y="643"/>
                    <a:pt x="139" y="643"/>
                  </a:cubicBezTo>
                  <a:cubicBezTo>
                    <a:pt x="145" y="646"/>
                    <a:pt x="145" y="646"/>
                    <a:pt x="146" y="644"/>
                  </a:cubicBezTo>
                  <a:cubicBezTo>
                    <a:pt x="137" y="630"/>
                    <a:pt x="137" y="628"/>
                    <a:pt x="137" y="627"/>
                  </a:cubicBezTo>
                  <a:cubicBezTo>
                    <a:pt x="138" y="628"/>
                    <a:pt x="139" y="630"/>
                    <a:pt x="140" y="631"/>
                  </a:cubicBezTo>
                  <a:cubicBezTo>
                    <a:pt x="137" y="619"/>
                    <a:pt x="125" y="611"/>
                    <a:pt x="127" y="597"/>
                  </a:cubicBezTo>
                  <a:cubicBezTo>
                    <a:pt x="128" y="597"/>
                    <a:pt x="129" y="597"/>
                    <a:pt x="130" y="597"/>
                  </a:cubicBezTo>
                  <a:cubicBezTo>
                    <a:pt x="130" y="596"/>
                    <a:pt x="131" y="594"/>
                    <a:pt x="131" y="593"/>
                  </a:cubicBezTo>
                  <a:cubicBezTo>
                    <a:pt x="133" y="594"/>
                    <a:pt x="136" y="594"/>
                    <a:pt x="138" y="594"/>
                  </a:cubicBezTo>
                  <a:cubicBezTo>
                    <a:pt x="138" y="593"/>
                    <a:pt x="138" y="592"/>
                    <a:pt x="137" y="591"/>
                  </a:cubicBezTo>
                  <a:cubicBezTo>
                    <a:pt x="138" y="590"/>
                    <a:pt x="138" y="590"/>
                    <a:pt x="138" y="590"/>
                  </a:cubicBezTo>
                  <a:cubicBezTo>
                    <a:pt x="137" y="585"/>
                    <a:pt x="137" y="585"/>
                    <a:pt x="137" y="584"/>
                  </a:cubicBezTo>
                  <a:cubicBezTo>
                    <a:pt x="137" y="583"/>
                    <a:pt x="138" y="583"/>
                    <a:pt x="138" y="583"/>
                  </a:cubicBezTo>
                  <a:cubicBezTo>
                    <a:pt x="136" y="579"/>
                    <a:pt x="136" y="578"/>
                    <a:pt x="136" y="575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136" y="572"/>
                    <a:pt x="134" y="569"/>
                    <a:pt x="133" y="566"/>
                  </a:cubicBezTo>
                  <a:cubicBezTo>
                    <a:pt x="133" y="566"/>
                    <a:pt x="133" y="566"/>
                    <a:pt x="133" y="564"/>
                  </a:cubicBezTo>
                  <a:cubicBezTo>
                    <a:pt x="133" y="561"/>
                    <a:pt x="132" y="559"/>
                    <a:pt x="131" y="557"/>
                  </a:cubicBezTo>
                  <a:cubicBezTo>
                    <a:pt x="131" y="557"/>
                    <a:pt x="131" y="556"/>
                    <a:pt x="130" y="555"/>
                  </a:cubicBezTo>
                  <a:cubicBezTo>
                    <a:pt x="130" y="554"/>
                    <a:pt x="130" y="554"/>
                    <a:pt x="129" y="553"/>
                  </a:cubicBezTo>
                  <a:cubicBezTo>
                    <a:pt x="129" y="552"/>
                    <a:pt x="129" y="552"/>
                    <a:pt x="128" y="550"/>
                  </a:cubicBezTo>
                  <a:cubicBezTo>
                    <a:pt x="127" y="548"/>
                    <a:pt x="126" y="545"/>
                    <a:pt x="126" y="543"/>
                  </a:cubicBezTo>
                  <a:cubicBezTo>
                    <a:pt x="126" y="543"/>
                    <a:pt x="126" y="543"/>
                    <a:pt x="129" y="535"/>
                  </a:cubicBezTo>
                  <a:cubicBezTo>
                    <a:pt x="129" y="534"/>
                    <a:pt x="130" y="534"/>
                    <a:pt x="130" y="534"/>
                  </a:cubicBezTo>
                  <a:cubicBezTo>
                    <a:pt x="130" y="533"/>
                    <a:pt x="131" y="533"/>
                    <a:pt x="131" y="532"/>
                  </a:cubicBezTo>
                  <a:cubicBezTo>
                    <a:pt x="131" y="532"/>
                    <a:pt x="132" y="525"/>
                    <a:pt x="133" y="522"/>
                  </a:cubicBezTo>
                  <a:cubicBezTo>
                    <a:pt x="134" y="519"/>
                    <a:pt x="134" y="519"/>
                    <a:pt x="133" y="516"/>
                  </a:cubicBezTo>
                  <a:moveTo>
                    <a:pt x="19" y="357"/>
                  </a:moveTo>
                  <a:cubicBezTo>
                    <a:pt x="20" y="357"/>
                    <a:pt x="20" y="357"/>
                    <a:pt x="20" y="357"/>
                  </a:cubicBezTo>
                  <a:cubicBezTo>
                    <a:pt x="19" y="357"/>
                    <a:pt x="19" y="356"/>
                    <a:pt x="19" y="356"/>
                  </a:cubicBezTo>
                  <a:cubicBezTo>
                    <a:pt x="19" y="355"/>
                    <a:pt x="19" y="353"/>
                    <a:pt x="19" y="352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6" y="353"/>
                    <a:pt x="16" y="353"/>
                  </a:cubicBezTo>
                  <a:cubicBezTo>
                    <a:pt x="16" y="352"/>
                    <a:pt x="16" y="352"/>
                    <a:pt x="15" y="351"/>
                  </a:cubicBezTo>
                  <a:cubicBezTo>
                    <a:pt x="15" y="351"/>
                    <a:pt x="15" y="351"/>
                    <a:pt x="15" y="351"/>
                  </a:cubicBezTo>
                  <a:cubicBezTo>
                    <a:pt x="14" y="352"/>
                    <a:pt x="14" y="353"/>
                    <a:pt x="14" y="353"/>
                  </a:cubicBezTo>
                  <a:cubicBezTo>
                    <a:pt x="13" y="353"/>
                    <a:pt x="13" y="353"/>
                    <a:pt x="13" y="353"/>
                  </a:cubicBezTo>
                  <a:cubicBezTo>
                    <a:pt x="13" y="353"/>
                    <a:pt x="13" y="353"/>
                    <a:pt x="12" y="352"/>
                  </a:cubicBezTo>
                  <a:cubicBezTo>
                    <a:pt x="12" y="351"/>
                    <a:pt x="12" y="351"/>
                    <a:pt x="12" y="351"/>
                  </a:cubicBezTo>
                  <a:cubicBezTo>
                    <a:pt x="12" y="350"/>
                    <a:pt x="12" y="350"/>
                    <a:pt x="11" y="349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0" y="348"/>
                    <a:pt x="10" y="348"/>
                    <a:pt x="10" y="348"/>
                  </a:cubicBezTo>
                  <a:cubicBezTo>
                    <a:pt x="10" y="348"/>
                    <a:pt x="10" y="347"/>
                    <a:pt x="9" y="347"/>
                  </a:cubicBezTo>
                  <a:cubicBezTo>
                    <a:pt x="9" y="347"/>
                    <a:pt x="9" y="347"/>
                    <a:pt x="8" y="348"/>
                  </a:cubicBezTo>
                  <a:cubicBezTo>
                    <a:pt x="8" y="350"/>
                    <a:pt x="8" y="353"/>
                    <a:pt x="8" y="355"/>
                  </a:cubicBezTo>
                  <a:cubicBezTo>
                    <a:pt x="8" y="359"/>
                    <a:pt x="8" y="360"/>
                    <a:pt x="8" y="360"/>
                  </a:cubicBezTo>
                  <a:cubicBezTo>
                    <a:pt x="9" y="360"/>
                    <a:pt x="9" y="360"/>
                    <a:pt x="9" y="360"/>
                  </a:cubicBezTo>
                  <a:cubicBezTo>
                    <a:pt x="9" y="360"/>
                    <a:pt x="9" y="360"/>
                    <a:pt x="10" y="358"/>
                  </a:cubicBezTo>
                  <a:cubicBezTo>
                    <a:pt x="10" y="357"/>
                    <a:pt x="11" y="357"/>
                    <a:pt x="11" y="357"/>
                  </a:cubicBezTo>
                  <a:cubicBezTo>
                    <a:pt x="11" y="357"/>
                    <a:pt x="11" y="357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7"/>
                    <a:pt x="12" y="357"/>
                    <a:pt x="13" y="358"/>
                  </a:cubicBezTo>
                  <a:cubicBezTo>
                    <a:pt x="14" y="358"/>
                    <a:pt x="15" y="357"/>
                    <a:pt x="15" y="357"/>
                  </a:cubicBezTo>
                  <a:cubicBezTo>
                    <a:pt x="16" y="357"/>
                    <a:pt x="16" y="357"/>
                    <a:pt x="16" y="357"/>
                  </a:cubicBezTo>
                  <a:cubicBezTo>
                    <a:pt x="17" y="358"/>
                    <a:pt x="18" y="358"/>
                    <a:pt x="18" y="358"/>
                  </a:cubicBezTo>
                  <a:cubicBezTo>
                    <a:pt x="19" y="358"/>
                    <a:pt x="19" y="358"/>
                    <a:pt x="19" y="358"/>
                  </a:cubicBezTo>
                  <a:cubicBezTo>
                    <a:pt x="19" y="358"/>
                    <a:pt x="19" y="358"/>
                    <a:pt x="19" y="357"/>
                  </a:cubicBezTo>
                  <a:moveTo>
                    <a:pt x="4" y="358"/>
                  </a:moveTo>
                  <a:cubicBezTo>
                    <a:pt x="4" y="357"/>
                    <a:pt x="4" y="355"/>
                    <a:pt x="4" y="355"/>
                  </a:cubicBezTo>
                  <a:cubicBezTo>
                    <a:pt x="4" y="354"/>
                    <a:pt x="4" y="354"/>
                    <a:pt x="4" y="354"/>
                  </a:cubicBezTo>
                  <a:cubicBezTo>
                    <a:pt x="4" y="354"/>
                    <a:pt x="4" y="353"/>
                    <a:pt x="4" y="353"/>
                  </a:cubicBezTo>
                  <a:cubicBezTo>
                    <a:pt x="4" y="353"/>
                    <a:pt x="4" y="353"/>
                    <a:pt x="4" y="353"/>
                  </a:cubicBezTo>
                  <a:cubicBezTo>
                    <a:pt x="3" y="353"/>
                    <a:pt x="3" y="352"/>
                    <a:pt x="3" y="352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4" y="357"/>
                    <a:pt x="4" y="357"/>
                  </a:cubicBezTo>
                  <a:cubicBezTo>
                    <a:pt x="4" y="358"/>
                    <a:pt x="4" y="359"/>
                    <a:pt x="4" y="360"/>
                  </a:cubicBezTo>
                  <a:cubicBezTo>
                    <a:pt x="4" y="360"/>
                    <a:pt x="4" y="360"/>
                    <a:pt x="4" y="360"/>
                  </a:cubicBezTo>
                  <a:cubicBezTo>
                    <a:pt x="4" y="360"/>
                    <a:pt x="4" y="360"/>
                    <a:pt x="4" y="358"/>
                  </a:cubicBezTo>
                  <a:moveTo>
                    <a:pt x="4" y="343"/>
                  </a:moveTo>
                  <a:cubicBezTo>
                    <a:pt x="5" y="343"/>
                    <a:pt x="6" y="343"/>
                    <a:pt x="7" y="343"/>
                  </a:cubicBezTo>
                  <a:cubicBezTo>
                    <a:pt x="7" y="342"/>
                    <a:pt x="7" y="336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4" y="327"/>
                  </a:cubicBezTo>
                  <a:cubicBezTo>
                    <a:pt x="4" y="325"/>
                    <a:pt x="4" y="325"/>
                    <a:pt x="4" y="324"/>
                  </a:cubicBezTo>
                  <a:cubicBezTo>
                    <a:pt x="5" y="323"/>
                    <a:pt x="5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4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3" y="323"/>
                    <a:pt x="3" y="323"/>
                    <a:pt x="3" y="323"/>
                  </a:cubicBezTo>
                  <a:cubicBezTo>
                    <a:pt x="3" y="323"/>
                    <a:pt x="2" y="331"/>
                    <a:pt x="3" y="332"/>
                  </a:cubicBezTo>
                  <a:cubicBezTo>
                    <a:pt x="3" y="331"/>
                    <a:pt x="3" y="330"/>
                    <a:pt x="3" y="329"/>
                  </a:cubicBezTo>
                  <a:cubicBezTo>
                    <a:pt x="4" y="329"/>
                    <a:pt x="3" y="332"/>
                    <a:pt x="3" y="334"/>
                  </a:cubicBezTo>
                  <a:cubicBezTo>
                    <a:pt x="3" y="335"/>
                    <a:pt x="3" y="337"/>
                    <a:pt x="4" y="337"/>
                  </a:cubicBezTo>
                  <a:cubicBezTo>
                    <a:pt x="4" y="337"/>
                    <a:pt x="4" y="337"/>
                    <a:pt x="4" y="337"/>
                  </a:cubicBezTo>
                  <a:cubicBezTo>
                    <a:pt x="4" y="337"/>
                    <a:pt x="4" y="337"/>
                    <a:pt x="4" y="339"/>
                  </a:cubicBezTo>
                  <a:cubicBezTo>
                    <a:pt x="4" y="339"/>
                    <a:pt x="4" y="342"/>
                    <a:pt x="4" y="343"/>
                  </a:cubicBezTo>
                  <a:moveTo>
                    <a:pt x="287" y="80"/>
                  </a:moveTo>
                  <a:cubicBezTo>
                    <a:pt x="287" y="79"/>
                    <a:pt x="288" y="78"/>
                    <a:pt x="289" y="77"/>
                  </a:cubicBezTo>
                  <a:cubicBezTo>
                    <a:pt x="289" y="76"/>
                    <a:pt x="289" y="76"/>
                    <a:pt x="289" y="75"/>
                  </a:cubicBezTo>
                  <a:cubicBezTo>
                    <a:pt x="288" y="75"/>
                    <a:pt x="288" y="75"/>
                    <a:pt x="287" y="74"/>
                  </a:cubicBezTo>
                  <a:cubicBezTo>
                    <a:pt x="289" y="71"/>
                    <a:pt x="289" y="71"/>
                    <a:pt x="290" y="70"/>
                  </a:cubicBezTo>
                  <a:cubicBezTo>
                    <a:pt x="289" y="70"/>
                    <a:pt x="288" y="70"/>
                    <a:pt x="287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4" y="70"/>
                    <a:pt x="282" y="72"/>
                    <a:pt x="280" y="72"/>
                  </a:cubicBezTo>
                  <a:cubicBezTo>
                    <a:pt x="279" y="72"/>
                    <a:pt x="279" y="72"/>
                    <a:pt x="278" y="72"/>
                  </a:cubicBezTo>
                  <a:cubicBezTo>
                    <a:pt x="278" y="71"/>
                    <a:pt x="277" y="71"/>
                    <a:pt x="276" y="71"/>
                  </a:cubicBezTo>
                  <a:cubicBezTo>
                    <a:pt x="274" y="71"/>
                    <a:pt x="272" y="73"/>
                    <a:pt x="270" y="73"/>
                  </a:cubicBezTo>
                  <a:cubicBezTo>
                    <a:pt x="270" y="73"/>
                    <a:pt x="269" y="73"/>
                    <a:pt x="268" y="73"/>
                  </a:cubicBezTo>
                  <a:cubicBezTo>
                    <a:pt x="268" y="72"/>
                    <a:pt x="269" y="72"/>
                    <a:pt x="269" y="71"/>
                  </a:cubicBezTo>
                  <a:cubicBezTo>
                    <a:pt x="269" y="71"/>
                    <a:pt x="270" y="70"/>
                    <a:pt x="270" y="70"/>
                  </a:cubicBezTo>
                  <a:cubicBezTo>
                    <a:pt x="270" y="69"/>
                    <a:pt x="270" y="69"/>
                    <a:pt x="270" y="68"/>
                  </a:cubicBezTo>
                  <a:cubicBezTo>
                    <a:pt x="269" y="69"/>
                    <a:pt x="269" y="69"/>
                    <a:pt x="269" y="69"/>
                  </a:cubicBezTo>
                  <a:cubicBezTo>
                    <a:pt x="268" y="69"/>
                    <a:pt x="268" y="70"/>
                    <a:pt x="268" y="70"/>
                  </a:cubicBezTo>
                  <a:cubicBezTo>
                    <a:pt x="268" y="70"/>
                    <a:pt x="262" y="67"/>
                    <a:pt x="258" y="73"/>
                  </a:cubicBezTo>
                  <a:cubicBezTo>
                    <a:pt x="259" y="73"/>
                    <a:pt x="260" y="73"/>
                    <a:pt x="261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4" y="76"/>
                    <a:pt x="262" y="76"/>
                    <a:pt x="262" y="77"/>
                  </a:cubicBezTo>
                  <a:cubicBezTo>
                    <a:pt x="260" y="76"/>
                    <a:pt x="257" y="76"/>
                    <a:pt x="256" y="76"/>
                  </a:cubicBezTo>
                  <a:cubicBezTo>
                    <a:pt x="255" y="77"/>
                    <a:pt x="255" y="78"/>
                    <a:pt x="254" y="79"/>
                  </a:cubicBezTo>
                  <a:cubicBezTo>
                    <a:pt x="255" y="78"/>
                    <a:pt x="255" y="78"/>
                    <a:pt x="256" y="78"/>
                  </a:cubicBezTo>
                  <a:cubicBezTo>
                    <a:pt x="257" y="78"/>
                    <a:pt x="258" y="78"/>
                    <a:pt x="258" y="78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80"/>
                    <a:pt x="257" y="81"/>
                    <a:pt x="256" y="82"/>
                  </a:cubicBezTo>
                  <a:cubicBezTo>
                    <a:pt x="256" y="83"/>
                    <a:pt x="256" y="83"/>
                    <a:pt x="256" y="83"/>
                  </a:cubicBezTo>
                  <a:cubicBezTo>
                    <a:pt x="256" y="83"/>
                    <a:pt x="257" y="83"/>
                    <a:pt x="257" y="83"/>
                  </a:cubicBezTo>
                  <a:cubicBezTo>
                    <a:pt x="259" y="83"/>
                    <a:pt x="260" y="83"/>
                    <a:pt x="261" y="83"/>
                  </a:cubicBezTo>
                  <a:cubicBezTo>
                    <a:pt x="262" y="83"/>
                    <a:pt x="262" y="83"/>
                    <a:pt x="263" y="83"/>
                  </a:cubicBezTo>
                  <a:cubicBezTo>
                    <a:pt x="264" y="83"/>
                    <a:pt x="264" y="83"/>
                    <a:pt x="264" y="84"/>
                  </a:cubicBezTo>
                  <a:cubicBezTo>
                    <a:pt x="264" y="84"/>
                    <a:pt x="264" y="86"/>
                    <a:pt x="266" y="86"/>
                  </a:cubicBezTo>
                  <a:cubicBezTo>
                    <a:pt x="267" y="86"/>
                    <a:pt x="268" y="86"/>
                    <a:pt x="269" y="86"/>
                  </a:cubicBezTo>
                  <a:cubicBezTo>
                    <a:pt x="270" y="85"/>
                    <a:pt x="270" y="85"/>
                    <a:pt x="272" y="83"/>
                  </a:cubicBezTo>
                  <a:cubicBezTo>
                    <a:pt x="273" y="83"/>
                    <a:pt x="275" y="82"/>
                    <a:pt x="275" y="82"/>
                  </a:cubicBezTo>
                  <a:cubicBezTo>
                    <a:pt x="276" y="82"/>
                    <a:pt x="277" y="82"/>
                    <a:pt x="277" y="81"/>
                  </a:cubicBezTo>
                  <a:cubicBezTo>
                    <a:pt x="278" y="80"/>
                    <a:pt x="279" y="80"/>
                    <a:pt x="281" y="80"/>
                  </a:cubicBezTo>
                  <a:cubicBezTo>
                    <a:pt x="282" y="79"/>
                    <a:pt x="282" y="79"/>
                    <a:pt x="287" y="80"/>
                  </a:cubicBezTo>
                  <a:moveTo>
                    <a:pt x="103" y="171"/>
                  </a:moveTo>
                  <a:cubicBezTo>
                    <a:pt x="104" y="170"/>
                    <a:pt x="104" y="170"/>
                    <a:pt x="104" y="170"/>
                  </a:cubicBezTo>
                  <a:cubicBezTo>
                    <a:pt x="104" y="169"/>
                    <a:pt x="104" y="169"/>
                    <a:pt x="104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8"/>
                    <a:pt x="103" y="164"/>
                    <a:pt x="103" y="164"/>
                  </a:cubicBezTo>
                  <a:cubicBezTo>
                    <a:pt x="103" y="163"/>
                    <a:pt x="103" y="163"/>
                    <a:pt x="101" y="162"/>
                  </a:cubicBezTo>
                  <a:cubicBezTo>
                    <a:pt x="101" y="162"/>
                    <a:pt x="101" y="162"/>
                    <a:pt x="101" y="161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5" y="157"/>
                    <a:pt x="106" y="157"/>
                    <a:pt x="106" y="157"/>
                  </a:cubicBezTo>
                  <a:cubicBezTo>
                    <a:pt x="108" y="155"/>
                    <a:pt x="108" y="154"/>
                    <a:pt x="108" y="153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52"/>
                    <a:pt x="106" y="153"/>
                    <a:pt x="106" y="153"/>
                  </a:cubicBezTo>
                  <a:cubicBezTo>
                    <a:pt x="104" y="155"/>
                    <a:pt x="104" y="157"/>
                    <a:pt x="102" y="158"/>
                  </a:cubicBezTo>
                  <a:cubicBezTo>
                    <a:pt x="99" y="162"/>
                    <a:pt x="95" y="165"/>
                    <a:pt x="92" y="168"/>
                  </a:cubicBezTo>
                  <a:cubicBezTo>
                    <a:pt x="90" y="170"/>
                    <a:pt x="90" y="170"/>
                    <a:pt x="88" y="174"/>
                  </a:cubicBezTo>
                  <a:cubicBezTo>
                    <a:pt x="90" y="175"/>
                    <a:pt x="92" y="175"/>
                    <a:pt x="94" y="175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4" y="180"/>
                    <a:pt x="95" y="181"/>
                    <a:pt x="95" y="182"/>
                  </a:cubicBezTo>
                  <a:cubicBezTo>
                    <a:pt x="96" y="181"/>
                    <a:pt x="96" y="181"/>
                    <a:pt x="96" y="181"/>
                  </a:cubicBezTo>
                  <a:cubicBezTo>
                    <a:pt x="97" y="181"/>
                    <a:pt x="97" y="180"/>
                    <a:pt x="99" y="176"/>
                  </a:cubicBezTo>
                  <a:cubicBezTo>
                    <a:pt x="101" y="173"/>
                    <a:pt x="101" y="173"/>
                    <a:pt x="103" y="171"/>
                  </a:cubicBezTo>
                  <a:moveTo>
                    <a:pt x="89" y="162"/>
                  </a:move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89" y="161"/>
                    <a:pt x="88" y="161"/>
                  </a:cubicBezTo>
                  <a:cubicBezTo>
                    <a:pt x="88" y="161"/>
                    <a:pt x="88" y="161"/>
                    <a:pt x="88" y="161"/>
                  </a:cubicBezTo>
                  <a:cubicBezTo>
                    <a:pt x="88" y="160"/>
                    <a:pt x="88" y="160"/>
                    <a:pt x="88" y="159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7" y="158"/>
                    <a:pt x="87" y="159"/>
                    <a:pt x="86" y="159"/>
                  </a:cubicBezTo>
                  <a:cubicBezTo>
                    <a:pt x="86" y="159"/>
                    <a:pt x="86" y="160"/>
                    <a:pt x="86" y="160"/>
                  </a:cubicBezTo>
                  <a:cubicBezTo>
                    <a:pt x="86" y="161"/>
                    <a:pt x="86" y="161"/>
                    <a:pt x="86" y="162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6"/>
                    <a:pt x="85" y="166"/>
                    <a:pt x="89" y="162"/>
                  </a:cubicBezTo>
                  <a:moveTo>
                    <a:pt x="363" y="4"/>
                  </a:moveTo>
                  <a:cubicBezTo>
                    <a:pt x="363" y="3"/>
                    <a:pt x="363" y="3"/>
                    <a:pt x="363" y="3"/>
                  </a:cubicBezTo>
                  <a:cubicBezTo>
                    <a:pt x="363" y="3"/>
                    <a:pt x="363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1" y="3"/>
                  </a:cubicBezTo>
                  <a:cubicBezTo>
                    <a:pt x="361" y="3"/>
                    <a:pt x="356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3" y="4"/>
                  </a:cubicBezTo>
                  <a:cubicBezTo>
                    <a:pt x="351" y="5"/>
                    <a:pt x="349" y="5"/>
                    <a:pt x="348" y="6"/>
                  </a:cubicBezTo>
                  <a:cubicBezTo>
                    <a:pt x="350" y="5"/>
                    <a:pt x="352" y="5"/>
                    <a:pt x="354" y="4"/>
                  </a:cubicBezTo>
                  <a:cubicBezTo>
                    <a:pt x="354" y="4"/>
                    <a:pt x="355" y="4"/>
                    <a:pt x="355" y="4"/>
                  </a:cubicBezTo>
                  <a:cubicBezTo>
                    <a:pt x="358" y="3"/>
                    <a:pt x="358" y="3"/>
                    <a:pt x="360" y="3"/>
                  </a:cubicBezTo>
                  <a:cubicBezTo>
                    <a:pt x="359" y="3"/>
                    <a:pt x="359" y="3"/>
                    <a:pt x="359" y="3"/>
                  </a:cubicBezTo>
                  <a:cubicBezTo>
                    <a:pt x="357" y="3"/>
                    <a:pt x="354" y="3"/>
                    <a:pt x="352" y="4"/>
                  </a:cubicBezTo>
                  <a:cubicBezTo>
                    <a:pt x="354" y="3"/>
                    <a:pt x="354" y="3"/>
                    <a:pt x="355" y="3"/>
                  </a:cubicBezTo>
                  <a:cubicBezTo>
                    <a:pt x="355" y="3"/>
                    <a:pt x="355" y="3"/>
                    <a:pt x="356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6" y="3"/>
                    <a:pt x="356" y="3"/>
                  </a:cubicBezTo>
                  <a:cubicBezTo>
                    <a:pt x="355" y="3"/>
                    <a:pt x="355" y="3"/>
                    <a:pt x="354" y="3"/>
                  </a:cubicBezTo>
                  <a:cubicBezTo>
                    <a:pt x="354" y="3"/>
                    <a:pt x="353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0" y="3"/>
                    <a:pt x="350" y="3"/>
                  </a:cubicBezTo>
                  <a:cubicBezTo>
                    <a:pt x="351" y="3"/>
                    <a:pt x="353" y="2"/>
                    <a:pt x="355" y="2"/>
                  </a:cubicBezTo>
                  <a:cubicBezTo>
                    <a:pt x="356" y="2"/>
                    <a:pt x="356" y="2"/>
                    <a:pt x="358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359" y="2"/>
                    <a:pt x="360" y="2"/>
                    <a:pt x="361" y="2"/>
                  </a:cubicBezTo>
                  <a:cubicBezTo>
                    <a:pt x="362" y="2"/>
                    <a:pt x="362" y="2"/>
                    <a:pt x="364" y="2"/>
                  </a:cubicBezTo>
                  <a:cubicBezTo>
                    <a:pt x="364" y="2"/>
                    <a:pt x="365" y="2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5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3" y="1"/>
                    <a:pt x="363" y="1"/>
                    <a:pt x="363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4" y="1"/>
                    <a:pt x="364" y="1"/>
                    <a:pt x="365" y="1"/>
                  </a:cubicBezTo>
                  <a:cubicBezTo>
                    <a:pt x="365" y="1"/>
                    <a:pt x="366" y="1"/>
                    <a:pt x="366" y="1"/>
                  </a:cubicBezTo>
                  <a:cubicBezTo>
                    <a:pt x="367" y="1"/>
                    <a:pt x="367" y="1"/>
                    <a:pt x="368" y="1"/>
                  </a:cubicBezTo>
                  <a:cubicBezTo>
                    <a:pt x="369" y="1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69" y="0"/>
                  </a:cubicBezTo>
                  <a:cubicBezTo>
                    <a:pt x="369" y="0"/>
                    <a:pt x="368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5" y="0"/>
                    <a:pt x="363" y="1"/>
                    <a:pt x="362" y="1"/>
                  </a:cubicBezTo>
                  <a:cubicBezTo>
                    <a:pt x="361" y="1"/>
                    <a:pt x="361" y="1"/>
                    <a:pt x="362" y="0"/>
                  </a:cubicBezTo>
                  <a:cubicBezTo>
                    <a:pt x="362" y="0"/>
                    <a:pt x="363" y="0"/>
                    <a:pt x="363" y="0"/>
                  </a:cubicBezTo>
                  <a:cubicBezTo>
                    <a:pt x="363" y="0"/>
                    <a:pt x="362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9" y="0"/>
                    <a:pt x="359" y="1"/>
                    <a:pt x="358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5" y="1"/>
                    <a:pt x="354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0" y="1"/>
                    <a:pt x="350" y="1"/>
                  </a:cubicBezTo>
                  <a:cubicBezTo>
                    <a:pt x="349" y="1"/>
                    <a:pt x="348" y="1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4" y="2"/>
                    <a:pt x="344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2" y="2"/>
                    <a:pt x="341" y="2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6" y="1"/>
                  </a:cubicBezTo>
                  <a:cubicBezTo>
                    <a:pt x="345" y="2"/>
                    <a:pt x="344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39" y="2"/>
                    <a:pt x="338" y="3"/>
                  </a:cubicBezTo>
                  <a:cubicBezTo>
                    <a:pt x="338" y="3"/>
                    <a:pt x="338" y="3"/>
                    <a:pt x="338" y="3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40" y="2"/>
                    <a:pt x="340" y="2"/>
                  </a:cubicBezTo>
                  <a:cubicBezTo>
                    <a:pt x="341" y="2"/>
                    <a:pt x="341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7" y="1"/>
                    <a:pt x="347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6" y="2"/>
                    <a:pt x="336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2" y="3"/>
                    <a:pt x="331" y="3"/>
                    <a:pt x="329" y="3"/>
                  </a:cubicBezTo>
                  <a:cubicBezTo>
                    <a:pt x="329" y="3"/>
                    <a:pt x="329" y="3"/>
                    <a:pt x="329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29" y="3"/>
                    <a:pt x="328" y="3"/>
                  </a:cubicBezTo>
                  <a:cubicBezTo>
                    <a:pt x="327" y="3"/>
                    <a:pt x="326" y="3"/>
                    <a:pt x="325" y="3"/>
                  </a:cubicBezTo>
                  <a:cubicBezTo>
                    <a:pt x="325" y="3"/>
                    <a:pt x="324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19" y="4"/>
                    <a:pt x="319" y="4"/>
                    <a:pt x="319" y="4"/>
                  </a:cubicBezTo>
                  <a:cubicBezTo>
                    <a:pt x="319" y="4"/>
                    <a:pt x="318" y="4"/>
                    <a:pt x="317" y="5"/>
                  </a:cubicBezTo>
                  <a:cubicBezTo>
                    <a:pt x="317" y="5"/>
                    <a:pt x="317" y="5"/>
                    <a:pt x="317" y="5"/>
                  </a:cubicBezTo>
                  <a:cubicBezTo>
                    <a:pt x="316" y="5"/>
                    <a:pt x="315" y="5"/>
                    <a:pt x="315" y="5"/>
                  </a:cubicBezTo>
                  <a:cubicBezTo>
                    <a:pt x="315" y="5"/>
                    <a:pt x="315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4" y="5"/>
                    <a:pt x="313" y="6"/>
                    <a:pt x="312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6"/>
                    <a:pt x="308" y="6"/>
                    <a:pt x="307" y="7"/>
                  </a:cubicBezTo>
                  <a:cubicBezTo>
                    <a:pt x="306" y="7"/>
                    <a:pt x="305" y="7"/>
                    <a:pt x="305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0" y="8"/>
                    <a:pt x="300" y="8"/>
                    <a:pt x="300" y="8"/>
                  </a:cubicBezTo>
                  <a:cubicBezTo>
                    <a:pt x="300" y="8"/>
                    <a:pt x="300" y="8"/>
                    <a:pt x="299" y="8"/>
                  </a:cubicBezTo>
                  <a:cubicBezTo>
                    <a:pt x="299" y="8"/>
                    <a:pt x="298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3" y="9"/>
                    <a:pt x="293" y="9"/>
                    <a:pt x="293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89" y="10"/>
                    <a:pt x="287" y="11"/>
                    <a:pt x="284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2"/>
                    <a:pt x="284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4" y="12"/>
                    <a:pt x="283" y="12"/>
                    <a:pt x="282" y="13"/>
                  </a:cubicBezTo>
                  <a:cubicBezTo>
                    <a:pt x="282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4"/>
                    <a:pt x="275" y="14"/>
                    <a:pt x="274" y="14"/>
                  </a:cubicBezTo>
                  <a:cubicBezTo>
                    <a:pt x="274" y="14"/>
                    <a:pt x="274" y="14"/>
                    <a:pt x="274" y="14"/>
                  </a:cubicBezTo>
                  <a:cubicBezTo>
                    <a:pt x="273" y="15"/>
                    <a:pt x="273" y="15"/>
                    <a:pt x="271" y="15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8" y="16"/>
                    <a:pt x="268" y="16"/>
                    <a:pt x="268" y="16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7"/>
                    <a:pt x="267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6" y="21"/>
                    <a:pt x="264" y="21"/>
                    <a:pt x="263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0" y="23"/>
                    <a:pt x="260" y="23"/>
                    <a:pt x="259" y="24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59" y="24"/>
                    <a:pt x="258" y="24"/>
                    <a:pt x="258" y="24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56" y="26"/>
                    <a:pt x="255" y="26"/>
                    <a:pt x="254" y="26"/>
                  </a:cubicBezTo>
                  <a:cubicBezTo>
                    <a:pt x="254" y="27"/>
                    <a:pt x="253" y="27"/>
                    <a:pt x="252" y="27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51" y="28"/>
                    <a:pt x="251" y="28"/>
                    <a:pt x="250" y="29"/>
                  </a:cubicBezTo>
                  <a:cubicBezTo>
                    <a:pt x="249" y="29"/>
                    <a:pt x="249" y="29"/>
                    <a:pt x="247" y="30"/>
                  </a:cubicBezTo>
                  <a:cubicBezTo>
                    <a:pt x="246" y="31"/>
                    <a:pt x="245" y="31"/>
                    <a:pt x="244" y="32"/>
                  </a:cubicBezTo>
                  <a:cubicBezTo>
                    <a:pt x="243" y="32"/>
                    <a:pt x="242" y="32"/>
                    <a:pt x="242" y="33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33"/>
                    <a:pt x="241" y="33"/>
                    <a:pt x="240" y="34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8" y="35"/>
                    <a:pt x="237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4" y="36"/>
                    <a:pt x="233" y="37"/>
                    <a:pt x="233" y="37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3" y="38"/>
                    <a:pt x="233" y="38"/>
                    <a:pt x="234" y="38"/>
                  </a:cubicBezTo>
                  <a:cubicBezTo>
                    <a:pt x="235" y="37"/>
                    <a:pt x="235" y="37"/>
                    <a:pt x="237" y="38"/>
                  </a:cubicBezTo>
                  <a:cubicBezTo>
                    <a:pt x="234" y="39"/>
                    <a:pt x="234" y="39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2" y="42"/>
                    <a:pt x="232" y="42"/>
                    <a:pt x="231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29" y="43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29" y="43"/>
                    <a:pt x="229" y="43"/>
                    <a:pt x="228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219" y="47"/>
                    <a:pt x="219" y="47"/>
                    <a:pt x="217" y="49"/>
                  </a:cubicBezTo>
                  <a:cubicBezTo>
                    <a:pt x="220" y="48"/>
                    <a:pt x="220" y="48"/>
                    <a:pt x="221" y="48"/>
                  </a:cubicBezTo>
                  <a:cubicBezTo>
                    <a:pt x="222" y="47"/>
                    <a:pt x="223" y="46"/>
                    <a:pt x="224" y="4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4"/>
                    <a:pt x="225" y="44"/>
                    <a:pt x="226" y="44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26" y="45"/>
                    <a:pt x="226" y="45"/>
                    <a:pt x="227" y="46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6" y="46"/>
                    <a:pt x="225" y="47"/>
                    <a:pt x="225" y="47"/>
                  </a:cubicBezTo>
                  <a:cubicBezTo>
                    <a:pt x="224" y="47"/>
                    <a:pt x="223" y="48"/>
                    <a:pt x="222" y="48"/>
                  </a:cubicBezTo>
                  <a:cubicBezTo>
                    <a:pt x="222" y="48"/>
                    <a:pt x="222" y="48"/>
                    <a:pt x="221" y="49"/>
                  </a:cubicBezTo>
                  <a:cubicBezTo>
                    <a:pt x="221" y="49"/>
                    <a:pt x="220" y="50"/>
                    <a:pt x="220" y="50"/>
                  </a:cubicBezTo>
                  <a:cubicBezTo>
                    <a:pt x="219" y="51"/>
                    <a:pt x="218" y="52"/>
                    <a:pt x="217" y="52"/>
                  </a:cubicBezTo>
                  <a:cubicBezTo>
                    <a:pt x="217" y="52"/>
                    <a:pt x="216" y="52"/>
                    <a:pt x="215" y="52"/>
                  </a:cubicBezTo>
                  <a:cubicBezTo>
                    <a:pt x="215" y="52"/>
                    <a:pt x="214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2" y="53"/>
                  </a:cubicBezTo>
                  <a:cubicBezTo>
                    <a:pt x="211" y="54"/>
                    <a:pt x="209" y="55"/>
                    <a:pt x="208" y="55"/>
                  </a:cubicBezTo>
                  <a:cubicBezTo>
                    <a:pt x="206" y="56"/>
                    <a:pt x="204" y="56"/>
                    <a:pt x="203" y="58"/>
                  </a:cubicBezTo>
                  <a:cubicBezTo>
                    <a:pt x="203" y="58"/>
                    <a:pt x="203" y="58"/>
                    <a:pt x="202" y="59"/>
                  </a:cubicBezTo>
                  <a:cubicBezTo>
                    <a:pt x="193" y="66"/>
                    <a:pt x="193" y="66"/>
                    <a:pt x="193" y="67"/>
                  </a:cubicBezTo>
                  <a:cubicBezTo>
                    <a:pt x="194" y="67"/>
                    <a:pt x="194" y="67"/>
                    <a:pt x="195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5" y="68"/>
                    <a:pt x="194" y="68"/>
                    <a:pt x="194" y="69"/>
                  </a:cubicBezTo>
                  <a:cubicBezTo>
                    <a:pt x="193" y="69"/>
                    <a:pt x="193" y="68"/>
                    <a:pt x="193" y="69"/>
                  </a:cubicBezTo>
                  <a:cubicBezTo>
                    <a:pt x="187" y="73"/>
                    <a:pt x="187" y="73"/>
                    <a:pt x="186" y="74"/>
                  </a:cubicBezTo>
                  <a:cubicBezTo>
                    <a:pt x="188" y="74"/>
                    <a:pt x="189" y="72"/>
                    <a:pt x="191" y="73"/>
                  </a:cubicBezTo>
                  <a:cubicBezTo>
                    <a:pt x="190" y="73"/>
                    <a:pt x="189" y="74"/>
                    <a:pt x="187" y="76"/>
                  </a:cubicBezTo>
                  <a:cubicBezTo>
                    <a:pt x="182" y="79"/>
                    <a:pt x="178" y="81"/>
                    <a:pt x="173" y="94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6"/>
                    <a:pt x="173" y="97"/>
                  </a:cubicBezTo>
                  <a:cubicBezTo>
                    <a:pt x="174" y="97"/>
                    <a:pt x="174" y="97"/>
                    <a:pt x="175" y="96"/>
                  </a:cubicBezTo>
                  <a:cubicBezTo>
                    <a:pt x="175" y="96"/>
                    <a:pt x="175" y="96"/>
                    <a:pt x="176" y="96"/>
                  </a:cubicBezTo>
                  <a:cubicBezTo>
                    <a:pt x="176" y="96"/>
                    <a:pt x="176" y="96"/>
                    <a:pt x="177" y="97"/>
                  </a:cubicBezTo>
                  <a:cubicBezTo>
                    <a:pt x="176" y="97"/>
                    <a:pt x="176" y="98"/>
                    <a:pt x="175" y="99"/>
                  </a:cubicBezTo>
                  <a:cubicBezTo>
                    <a:pt x="176" y="99"/>
                    <a:pt x="176" y="100"/>
                    <a:pt x="177" y="100"/>
                  </a:cubicBezTo>
                  <a:cubicBezTo>
                    <a:pt x="176" y="101"/>
                    <a:pt x="176" y="102"/>
                    <a:pt x="176" y="102"/>
                  </a:cubicBezTo>
                  <a:cubicBezTo>
                    <a:pt x="177" y="102"/>
                    <a:pt x="180" y="102"/>
                    <a:pt x="182" y="100"/>
                  </a:cubicBezTo>
                  <a:cubicBezTo>
                    <a:pt x="182" y="100"/>
                    <a:pt x="182" y="99"/>
                    <a:pt x="183" y="99"/>
                  </a:cubicBezTo>
                  <a:cubicBezTo>
                    <a:pt x="194" y="85"/>
                    <a:pt x="196" y="85"/>
                    <a:pt x="197" y="85"/>
                  </a:cubicBezTo>
                  <a:cubicBezTo>
                    <a:pt x="197" y="85"/>
                    <a:pt x="198" y="85"/>
                    <a:pt x="198" y="85"/>
                  </a:cubicBezTo>
                  <a:cubicBezTo>
                    <a:pt x="201" y="85"/>
                    <a:pt x="203" y="82"/>
                    <a:pt x="205" y="81"/>
                  </a:cubicBezTo>
                  <a:cubicBezTo>
                    <a:pt x="206" y="80"/>
                    <a:pt x="208" y="79"/>
                    <a:pt x="209" y="77"/>
                  </a:cubicBezTo>
                  <a:cubicBezTo>
                    <a:pt x="211" y="76"/>
                    <a:pt x="211" y="76"/>
                    <a:pt x="220" y="70"/>
                  </a:cubicBezTo>
                  <a:cubicBezTo>
                    <a:pt x="221" y="70"/>
                    <a:pt x="222" y="70"/>
                    <a:pt x="223" y="70"/>
                  </a:cubicBezTo>
                  <a:cubicBezTo>
                    <a:pt x="224" y="68"/>
                    <a:pt x="224" y="68"/>
                    <a:pt x="225" y="67"/>
                  </a:cubicBezTo>
                  <a:cubicBezTo>
                    <a:pt x="226" y="67"/>
                    <a:pt x="226" y="67"/>
                    <a:pt x="227" y="68"/>
                  </a:cubicBezTo>
                  <a:cubicBezTo>
                    <a:pt x="225" y="69"/>
                    <a:pt x="225" y="69"/>
                    <a:pt x="225" y="70"/>
                  </a:cubicBezTo>
                  <a:cubicBezTo>
                    <a:pt x="228" y="71"/>
                    <a:pt x="229" y="68"/>
                    <a:pt x="232" y="67"/>
                  </a:cubicBezTo>
                  <a:cubicBezTo>
                    <a:pt x="232" y="67"/>
                    <a:pt x="232" y="67"/>
                    <a:pt x="233" y="67"/>
                  </a:cubicBezTo>
                  <a:cubicBezTo>
                    <a:pt x="234" y="67"/>
                    <a:pt x="234" y="67"/>
                    <a:pt x="235" y="66"/>
                  </a:cubicBezTo>
                  <a:cubicBezTo>
                    <a:pt x="237" y="65"/>
                    <a:pt x="239" y="64"/>
                    <a:pt x="241" y="63"/>
                  </a:cubicBezTo>
                  <a:cubicBezTo>
                    <a:pt x="242" y="63"/>
                    <a:pt x="242" y="63"/>
                    <a:pt x="245" y="61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47" y="60"/>
                    <a:pt x="247" y="60"/>
                    <a:pt x="248" y="60"/>
                  </a:cubicBezTo>
                  <a:cubicBezTo>
                    <a:pt x="251" y="58"/>
                    <a:pt x="251" y="58"/>
                    <a:pt x="252" y="57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52" y="56"/>
                    <a:pt x="252" y="56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8"/>
                    <a:pt x="254" y="58"/>
                    <a:pt x="255" y="58"/>
                  </a:cubicBezTo>
                  <a:cubicBezTo>
                    <a:pt x="255" y="59"/>
                    <a:pt x="255" y="59"/>
                    <a:pt x="255" y="59"/>
                  </a:cubicBezTo>
                  <a:cubicBezTo>
                    <a:pt x="263" y="59"/>
                    <a:pt x="269" y="53"/>
                    <a:pt x="276" y="51"/>
                  </a:cubicBezTo>
                  <a:cubicBezTo>
                    <a:pt x="277" y="51"/>
                    <a:pt x="278" y="51"/>
                    <a:pt x="280" y="51"/>
                  </a:cubicBezTo>
                  <a:cubicBezTo>
                    <a:pt x="283" y="50"/>
                    <a:pt x="283" y="50"/>
                    <a:pt x="284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2" y="49"/>
                    <a:pt x="281" y="50"/>
                  </a:cubicBezTo>
                  <a:cubicBezTo>
                    <a:pt x="280" y="50"/>
                    <a:pt x="280" y="50"/>
                    <a:pt x="280" y="50"/>
                  </a:cubicBezTo>
                  <a:cubicBezTo>
                    <a:pt x="280" y="50"/>
                    <a:pt x="280" y="50"/>
                    <a:pt x="279" y="50"/>
                  </a:cubicBezTo>
                  <a:cubicBezTo>
                    <a:pt x="279" y="49"/>
                    <a:pt x="279" y="49"/>
                    <a:pt x="279" y="49"/>
                  </a:cubicBezTo>
                  <a:cubicBezTo>
                    <a:pt x="279" y="49"/>
                    <a:pt x="278" y="49"/>
                    <a:pt x="278" y="49"/>
                  </a:cubicBezTo>
                  <a:cubicBezTo>
                    <a:pt x="277" y="48"/>
                    <a:pt x="277" y="48"/>
                    <a:pt x="276" y="48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77" y="46"/>
                    <a:pt x="277" y="46"/>
                    <a:pt x="277" y="46"/>
                  </a:cubicBezTo>
                  <a:cubicBezTo>
                    <a:pt x="277" y="46"/>
                    <a:pt x="278" y="46"/>
                    <a:pt x="279" y="45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1" y="45"/>
                    <a:pt x="283" y="44"/>
                    <a:pt x="285" y="44"/>
                  </a:cubicBezTo>
                  <a:cubicBezTo>
                    <a:pt x="283" y="46"/>
                    <a:pt x="283" y="46"/>
                    <a:pt x="283" y="47"/>
                  </a:cubicBezTo>
                  <a:cubicBezTo>
                    <a:pt x="283" y="48"/>
                    <a:pt x="283" y="48"/>
                    <a:pt x="283" y="48"/>
                  </a:cubicBezTo>
                  <a:cubicBezTo>
                    <a:pt x="284" y="47"/>
                    <a:pt x="284" y="47"/>
                    <a:pt x="284" y="47"/>
                  </a:cubicBezTo>
                  <a:cubicBezTo>
                    <a:pt x="286" y="45"/>
                    <a:pt x="293" y="46"/>
                    <a:pt x="291" y="42"/>
                  </a:cubicBezTo>
                  <a:cubicBezTo>
                    <a:pt x="293" y="38"/>
                    <a:pt x="293" y="38"/>
                    <a:pt x="293" y="37"/>
                  </a:cubicBezTo>
                  <a:cubicBezTo>
                    <a:pt x="294" y="37"/>
                    <a:pt x="294" y="37"/>
                    <a:pt x="294" y="37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6" y="38"/>
                  </a:cubicBezTo>
                  <a:cubicBezTo>
                    <a:pt x="297" y="38"/>
                    <a:pt x="297" y="38"/>
                    <a:pt x="298" y="36"/>
                  </a:cubicBezTo>
                  <a:cubicBezTo>
                    <a:pt x="299" y="36"/>
                    <a:pt x="299" y="36"/>
                    <a:pt x="299" y="35"/>
                  </a:cubicBezTo>
                  <a:cubicBezTo>
                    <a:pt x="300" y="35"/>
                    <a:pt x="301" y="34"/>
                    <a:pt x="301" y="34"/>
                  </a:cubicBezTo>
                  <a:cubicBezTo>
                    <a:pt x="300" y="34"/>
                    <a:pt x="300" y="34"/>
                    <a:pt x="298" y="34"/>
                  </a:cubicBezTo>
                  <a:cubicBezTo>
                    <a:pt x="297" y="34"/>
                    <a:pt x="297" y="34"/>
                    <a:pt x="296" y="34"/>
                  </a:cubicBezTo>
                  <a:cubicBezTo>
                    <a:pt x="297" y="34"/>
                    <a:pt x="297" y="34"/>
                    <a:pt x="299" y="33"/>
                  </a:cubicBezTo>
                  <a:cubicBezTo>
                    <a:pt x="299" y="33"/>
                    <a:pt x="299" y="32"/>
                    <a:pt x="299" y="32"/>
                  </a:cubicBezTo>
                  <a:cubicBezTo>
                    <a:pt x="300" y="32"/>
                    <a:pt x="300" y="32"/>
                    <a:pt x="300" y="32"/>
                  </a:cubicBezTo>
                  <a:cubicBezTo>
                    <a:pt x="301" y="32"/>
                    <a:pt x="301" y="32"/>
                    <a:pt x="302" y="32"/>
                  </a:cubicBezTo>
                  <a:cubicBezTo>
                    <a:pt x="301" y="32"/>
                    <a:pt x="301" y="33"/>
                    <a:pt x="300" y="33"/>
                  </a:cubicBezTo>
                  <a:cubicBezTo>
                    <a:pt x="300" y="33"/>
                    <a:pt x="301" y="33"/>
                    <a:pt x="302" y="33"/>
                  </a:cubicBezTo>
                  <a:cubicBezTo>
                    <a:pt x="303" y="33"/>
                    <a:pt x="303" y="32"/>
                    <a:pt x="304" y="32"/>
                  </a:cubicBezTo>
                  <a:cubicBezTo>
                    <a:pt x="304" y="32"/>
                    <a:pt x="304" y="32"/>
                    <a:pt x="305" y="33"/>
                  </a:cubicBezTo>
                  <a:cubicBezTo>
                    <a:pt x="308" y="32"/>
                    <a:pt x="309" y="31"/>
                    <a:pt x="309" y="30"/>
                  </a:cubicBezTo>
                  <a:cubicBezTo>
                    <a:pt x="308" y="30"/>
                    <a:pt x="307" y="30"/>
                    <a:pt x="307" y="30"/>
                  </a:cubicBezTo>
                  <a:cubicBezTo>
                    <a:pt x="307" y="30"/>
                    <a:pt x="307" y="30"/>
                    <a:pt x="311" y="29"/>
                  </a:cubicBezTo>
                  <a:cubicBezTo>
                    <a:pt x="311" y="29"/>
                    <a:pt x="312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4" y="29"/>
                    <a:pt x="315" y="28"/>
                    <a:pt x="315" y="28"/>
                  </a:cubicBezTo>
                  <a:cubicBezTo>
                    <a:pt x="315" y="27"/>
                    <a:pt x="315" y="27"/>
                    <a:pt x="315" y="27"/>
                  </a:cubicBezTo>
                  <a:cubicBezTo>
                    <a:pt x="316" y="26"/>
                    <a:pt x="316" y="26"/>
                    <a:pt x="318" y="24"/>
                  </a:cubicBezTo>
                  <a:cubicBezTo>
                    <a:pt x="318" y="24"/>
                    <a:pt x="319" y="24"/>
                    <a:pt x="320" y="24"/>
                  </a:cubicBezTo>
                  <a:cubicBezTo>
                    <a:pt x="320" y="24"/>
                    <a:pt x="321" y="23"/>
                    <a:pt x="322" y="22"/>
                  </a:cubicBezTo>
                  <a:cubicBezTo>
                    <a:pt x="322" y="22"/>
                    <a:pt x="323" y="21"/>
                    <a:pt x="324" y="20"/>
                  </a:cubicBezTo>
                  <a:cubicBezTo>
                    <a:pt x="323" y="20"/>
                    <a:pt x="323" y="20"/>
                    <a:pt x="322" y="20"/>
                  </a:cubicBezTo>
                  <a:cubicBezTo>
                    <a:pt x="323" y="20"/>
                    <a:pt x="323" y="20"/>
                    <a:pt x="323" y="19"/>
                  </a:cubicBezTo>
                  <a:cubicBezTo>
                    <a:pt x="323" y="19"/>
                    <a:pt x="323" y="19"/>
                    <a:pt x="323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25" y="18"/>
                    <a:pt x="325" y="18"/>
                    <a:pt x="327" y="18"/>
                  </a:cubicBezTo>
                  <a:cubicBezTo>
                    <a:pt x="327" y="18"/>
                    <a:pt x="327" y="18"/>
                    <a:pt x="328" y="19"/>
                  </a:cubicBezTo>
                  <a:cubicBezTo>
                    <a:pt x="327" y="19"/>
                    <a:pt x="327" y="19"/>
                    <a:pt x="327" y="19"/>
                  </a:cubicBezTo>
                  <a:cubicBezTo>
                    <a:pt x="325" y="20"/>
                    <a:pt x="325" y="20"/>
                    <a:pt x="324" y="21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326" y="20"/>
                    <a:pt x="327" y="19"/>
                    <a:pt x="330" y="18"/>
                  </a:cubicBezTo>
                  <a:cubicBezTo>
                    <a:pt x="330" y="18"/>
                    <a:pt x="330" y="17"/>
                    <a:pt x="331" y="17"/>
                  </a:cubicBezTo>
                  <a:cubicBezTo>
                    <a:pt x="331" y="17"/>
                    <a:pt x="331" y="17"/>
                    <a:pt x="331" y="16"/>
                  </a:cubicBezTo>
                  <a:cubicBezTo>
                    <a:pt x="331" y="16"/>
                    <a:pt x="330" y="16"/>
                    <a:pt x="330" y="16"/>
                  </a:cubicBezTo>
                  <a:cubicBezTo>
                    <a:pt x="330" y="16"/>
                    <a:pt x="330" y="16"/>
                    <a:pt x="329" y="16"/>
                  </a:cubicBezTo>
                  <a:cubicBezTo>
                    <a:pt x="330" y="16"/>
                    <a:pt x="330" y="16"/>
                    <a:pt x="331" y="15"/>
                  </a:cubicBezTo>
                  <a:cubicBezTo>
                    <a:pt x="332" y="15"/>
                    <a:pt x="332" y="15"/>
                    <a:pt x="332" y="15"/>
                  </a:cubicBezTo>
                  <a:cubicBezTo>
                    <a:pt x="333" y="15"/>
                    <a:pt x="333" y="15"/>
                    <a:pt x="334" y="14"/>
                  </a:cubicBezTo>
                  <a:cubicBezTo>
                    <a:pt x="333" y="14"/>
                    <a:pt x="333" y="14"/>
                    <a:pt x="330" y="15"/>
                  </a:cubicBezTo>
                  <a:cubicBezTo>
                    <a:pt x="331" y="14"/>
                    <a:pt x="332" y="14"/>
                    <a:pt x="333" y="13"/>
                  </a:cubicBezTo>
                  <a:cubicBezTo>
                    <a:pt x="333" y="13"/>
                    <a:pt x="333" y="13"/>
                    <a:pt x="338" y="11"/>
                  </a:cubicBezTo>
                  <a:cubicBezTo>
                    <a:pt x="339" y="11"/>
                    <a:pt x="339" y="11"/>
                    <a:pt x="339" y="11"/>
                  </a:cubicBezTo>
                  <a:cubicBezTo>
                    <a:pt x="340" y="10"/>
                    <a:pt x="340" y="10"/>
                    <a:pt x="342" y="10"/>
                  </a:cubicBezTo>
                  <a:cubicBezTo>
                    <a:pt x="342" y="10"/>
                    <a:pt x="342" y="10"/>
                    <a:pt x="343" y="10"/>
                  </a:cubicBezTo>
                  <a:cubicBezTo>
                    <a:pt x="343" y="10"/>
                    <a:pt x="346" y="8"/>
                    <a:pt x="353" y="6"/>
                  </a:cubicBezTo>
                  <a:cubicBezTo>
                    <a:pt x="354" y="6"/>
                    <a:pt x="354" y="6"/>
                    <a:pt x="354" y="6"/>
                  </a:cubicBezTo>
                  <a:cubicBezTo>
                    <a:pt x="354" y="6"/>
                    <a:pt x="353" y="6"/>
                    <a:pt x="352" y="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3" y="6"/>
                    <a:pt x="354" y="6"/>
                    <a:pt x="354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6" y="5"/>
                    <a:pt x="358" y="5"/>
                    <a:pt x="359" y="5"/>
                  </a:cubicBezTo>
                  <a:cubicBezTo>
                    <a:pt x="359" y="5"/>
                    <a:pt x="359" y="5"/>
                    <a:pt x="360" y="5"/>
                  </a:cubicBezTo>
                  <a:cubicBezTo>
                    <a:pt x="361" y="5"/>
                    <a:pt x="361" y="5"/>
                    <a:pt x="363" y="4"/>
                  </a:cubicBezTo>
                  <a:moveTo>
                    <a:pt x="346" y="1"/>
                  </a:moveTo>
                  <a:cubicBezTo>
                    <a:pt x="347" y="1"/>
                    <a:pt x="348" y="1"/>
                    <a:pt x="349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4" y="0"/>
                    <a:pt x="355" y="0"/>
                  </a:cubicBezTo>
                  <a:cubicBezTo>
                    <a:pt x="355" y="0"/>
                    <a:pt x="356" y="0"/>
                    <a:pt x="356" y="0"/>
                  </a:cubicBezTo>
                  <a:cubicBezTo>
                    <a:pt x="355" y="0"/>
                    <a:pt x="353" y="0"/>
                    <a:pt x="352" y="0"/>
                  </a:cubicBezTo>
                  <a:cubicBezTo>
                    <a:pt x="353" y="0"/>
                    <a:pt x="353" y="0"/>
                    <a:pt x="354" y="0"/>
                  </a:cubicBezTo>
                  <a:cubicBezTo>
                    <a:pt x="353" y="0"/>
                    <a:pt x="352" y="0"/>
                    <a:pt x="351" y="0"/>
                  </a:cubicBezTo>
                  <a:cubicBezTo>
                    <a:pt x="352" y="0"/>
                    <a:pt x="353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4" y="0"/>
                    <a:pt x="352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1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9" y="0"/>
                    <a:pt x="348" y="0"/>
                    <a:pt x="347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1" y="1"/>
                    <a:pt x="339" y="1"/>
                    <a:pt x="336" y="1"/>
                  </a:cubicBezTo>
                  <a:cubicBezTo>
                    <a:pt x="337" y="1"/>
                    <a:pt x="339" y="1"/>
                    <a:pt x="340" y="1"/>
                  </a:cubicBezTo>
                  <a:cubicBezTo>
                    <a:pt x="340" y="1"/>
                    <a:pt x="340" y="1"/>
                    <a:pt x="340" y="1"/>
                  </a:cubicBezTo>
                  <a:cubicBezTo>
                    <a:pt x="341" y="1"/>
                    <a:pt x="343" y="1"/>
                    <a:pt x="345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3" y="0"/>
                    <a:pt x="341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1" y="2"/>
                    <a:pt x="331" y="2"/>
                    <a:pt x="331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1" y="3"/>
                    <a:pt x="321" y="3"/>
                    <a:pt x="320" y="3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8" y="3"/>
                    <a:pt x="319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8" y="2"/>
                    <a:pt x="329" y="2"/>
                    <a:pt x="331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8" y="2"/>
                    <a:pt x="326" y="3"/>
                    <a:pt x="324" y="3"/>
                  </a:cubicBezTo>
                  <a:cubicBezTo>
                    <a:pt x="324" y="3"/>
                    <a:pt x="324" y="3"/>
                    <a:pt x="324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8" y="3"/>
                    <a:pt x="317" y="4"/>
                    <a:pt x="317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10" y="5"/>
                    <a:pt x="310" y="5"/>
                    <a:pt x="310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306" y="6"/>
                    <a:pt x="306" y="6"/>
                    <a:pt x="306" y="6"/>
                  </a:cubicBezTo>
                  <a:cubicBezTo>
                    <a:pt x="308" y="4"/>
                    <a:pt x="311" y="5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7" y="7"/>
                    <a:pt x="296" y="7"/>
                    <a:pt x="294" y="8"/>
                  </a:cubicBezTo>
                  <a:cubicBezTo>
                    <a:pt x="293" y="8"/>
                    <a:pt x="292" y="8"/>
                    <a:pt x="291" y="9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1" y="8"/>
                    <a:pt x="290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2" y="11"/>
                    <a:pt x="284" y="10"/>
                    <a:pt x="285" y="10"/>
                  </a:cubicBezTo>
                  <a:cubicBezTo>
                    <a:pt x="282" y="11"/>
                    <a:pt x="282" y="11"/>
                    <a:pt x="282" y="11"/>
                  </a:cubicBezTo>
                  <a:cubicBezTo>
                    <a:pt x="278" y="11"/>
                    <a:pt x="278" y="11"/>
                    <a:pt x="278" y="11"/>
                  </a:cubicBezTo>
                  <a:cubicBezTo>
                    <a:pt x="278" y="12"/>
                    <a:pt x="278" y="12"/>
                    <a:pt x="278" y="12"/>
                  </a:cubicBezTo>
                  <a:cubicBezTo>
                    <a:pt x="280" y="11"/>
                    <a:pt x="282" y="11"/>
                    <a:pt x="283" y="10"/>
                  </a:cubicBezTo>
                  <a:cubicBezTo>
                    <a:pt x="280" y="11"/>
                    <a:pt x="277" y="12"/>
                    <a:pt x="274" y="12"/>
                  </a:cubicBezTo>
                  <a:cubicBezTo>
                    <a:pt x="271" y="13"/>
                    <a:pt x="271" y="13"/>
                    <a:pt x="271" y="13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5" y="15"/>
                    <a:pt x="266" y="15"/>
                    <a:pt x="267" y="15"/>
                  </a:cubicBezTo>
                  <a:cubicBezTo>
                    <a:pt x="266" y="15"/>
                    <a:pt x="265" y="15"/>
                    <a:pt x="265" y="15"/>
                  </a:cubicBezTo>
                  <a:cubicBezTo>
                    <a:pt x="266" y="15"/>
                    <a:pt x="267" y="15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7" y="15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264" y="16"/>
                    <a:pt x="264" y="16"/>
                    <a:pt x="263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8" y="15"/>
                    <a:pt x="268" y="15"/>
                    <a:pt x="271" y="14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8" y="10"/>
                    <a:pt x="291" y="9"/>
                    <a:pt x="293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8"/>
                    <a:pt x="299" y="7"/>
                    <a:pt x="300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300" y="7"/>
                    <a:pt x="302" y="6"/>
                    <a:pt x="304" y="6"/>
                  </a:cubicBezTo>
                  <a:cubicBezTo>
                    <a:pt x="304" y="6"/>
                    <a:pt x="304" y="6"/>
                    <a:pt x="304" y="6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2" y="7"/>
                    <a:pt x="304" y="6"/>
                    <a:pt x="305" y="6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9" y="6"/>
                    <a:pt x="309" y="6"/>
                    <a:pt x="309" y="6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8" y="4"/>
                    <a:pt x="318" y="4"/>
                    <a:pt x="318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3" y="3"/>
                    <a:pt x="327" y="3"/>
                    <a:pt x="330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3" y="2"/>
                    <a:pt x="334" y="2"/>
                    <a:pt x="335" y="2"/>
                  </a:cubicBezTo>
                  <a:cubicBezTo>
                    <a:pt x="333" y="2"/>
                    <a:pt x="333" y="2"/>
                    <a:pt x="332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40" y="2"/>
                    <a:pt x="341" y="1"/>
                  </a:cubicBezTo>
                  <a:cubicBezTo>
                    <a:pt x="342" y="1"/>
                    <a:pt x="342" y="1"/>
                    <a:pt x="346" y="1"/>
                  </a:cubicBezTo>
                  <a:moveTo>
                    <a:pt x="300" y="6"/>
                  </a:moveTo>
                  <a:cubicBezTo>
                    <a:pt x="301" y="6"/>
                    <a:pt x="303" y="6"/>
                    <a:pt x="304" y="6"/>
                  </a:cubicBezTo>
                  <a:cubicBezTo>
                    <a:pt x="305" y="5"/>
                    <a:pt x="306" y="5"/>
                    <a:pt x="308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11" y="4"/>
                    <a:pt x="312" y="4"/>
                    <a:pt x="313" y="4"/>
                  </a:cubicBezTo>
                  <a:cubicBezTo>
                    <a:pt x="314" y="4"/>
                    <a:pt x="315" y="4"/>
                    <a:pt x="315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3" y="4"/>
                    <a:pt x="319" y="3"/>
                    <a:pt x="324" y="2"/>
                  </a:cubicBezTo>
                  <a:cubicBezTo>
                    <a:pt x="326" y="2"/>
                    <a:pt x="328" y="2"/>
                    <a:pt x="331" y="2"/>
                  </a:cubicBezTo>
                  <a:cubicBezTo>
                    <a:pt x="330" y="2"/>
                    <a:pt x="329" y="2"/>
                    <a:pt x="328" y="2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7" y="2"/>
                    <a:pt x="326" y="2"/>
                    <a:pt x="325" y="2"/>
                  </a:cubicBezTo>
                  <a:cubicBezTo>
                    <a:pt x="325" y="2"/>
                    <a:pt x="325" y="2"/>
                    <a:pt x="325" y="2"/>
                  </a:cubicBezTo>
                  <a:cubicBezTo>
                    <a:pt x="323" y="2"/>
                    <a:pt x="321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8" y="5"/>
                    <a:pt x="308" y="5"/>
                    <a:pt x="307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1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2" y="8"/>
                    <a:pt x="293" y="8"/>
                    <a:pt x="294" y="8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6" y="7"/>
                    <a:pt x="297" y="7"/>
                    <a:pt x="298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8" y="7"/>
                    <a:pt x="299" y="7"/>
                    <a:pt x="300" y="6"/>
                  </a:cubicBezTo>
                  <a:moveTo>
                    <a:pt x="275" y="12"/>
                  </a:moveTo>
                  <a:cubicBezTo>
                    <a:pt x="277" y="11"/>
                    <a:pt x="280" y="11"/>
                    <a:pt x="282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5" y="12"/>
                    <a:pt x="275" y="12"/>
                    <a:pt x="275" y="12"/>
                  </a:cubicBezTo>
                  <a:moveTo>
                    <a:pt x="251" y="20"/>
                  </a:moveTo>
                  <a:cubicBezTo>
                    <a:pt x="251" y="20"/>
                    <a:pt x="251" y="20"/>
                    <a:pt x="251" y="20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46" y="21"/>
                    <a:pt x="246" y="21"/>
                  </a:cubicBezTo>
                  <a:cubicBezTo>
                    <a:pt x="246" y="21"/>
                    <a:pt x="247" y="21"/>
                    <a:pt x="248" y="21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2"/>
                    <a:pt x="249" y="21"/>
                    <a:pt x="251" y="20"/>
                  </a:cubicBezTo>
                  <a:moveTo>
                    <a:pt x="179" y="56"/>
                  </a:moveTo>
                  <a:cubicBezTo>
                    <a:pt x="182" y="54"/>
                    <a:pt x="182" y="54"/>
                    <a:pt x="182" y="54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52"/>
                    <a:pt x="185" y="52"/>
                    <a:pt x="180" y="54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9" y="56"/>
                    <a:pt x="179" y="56"/>
                    <a:pt x="179" y="56"/>
                  </a:cubicBezTo>
                  <a:moveTo>
                    <a:pt x="156" y="69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6" y="69"/>
                    <a:pt x="156" y="69"/>
                    <a:pt x="156" y="69"/>
                  </a:cubicBezTo>
                  <a:close/>
                  <a:moveTo>
                    <a:pt x="6" y="417"/>
                  </a:moveTo>
                  <a:cubicBezTo>
                    <a:pt x="5" y="413"/>
                    <a:pt x="5" y="413"/>
                    <a:pt x="5" y="413"/>
                  </a:cubicBezTo>
                  <a:cubicBezTo>
                    <a:pt x="5" y="409"/>
                    <a:pt x="5" y="409"/>
                    <a:pt x="5" y="409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1" y="398"/>
                    <a:pt x="1" y="398"/>
                    <a:pt x="1" y="39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2"/>
                    <a:pt x="1" y="389"/>
                    <a:pt x="1" y="387"/>
                  </a:cubicBezTo>
                  <a:cubicBezTo>
                    <a:pt x="1" y="379"/>
                    <a:pt x="1" y="379"/>
                    <a:pt x="1" y="379"/>
                  </a:cubicBezTo>
                  <a:cubicBezTo>
                    <a:pt x="1" y="378"/>
                    <a:pt x="1" y="376"/>
                    <a:pt x="1" y="374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76"/>
                    <a:pt x="1" y="389"/>
                    <a:pt x="1" y="399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5" y="421"/>
                    <a:pt x="5" y="421"/>
                    <a:pt x="5" y="421"/>
                  </a:cubicBezTo>
                  <a:cubicBezTo>
                    <a:pt x="4" y="416"/>
                    <a:pt x="4" y="416"/>
                    <a:pt x="4" y="416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5" y="414"/>
                    <a:pt x="5" y="414"/>
                    <a:pt x="5" y="414"/>
                  </a:cubicBezTo>
                  <a:cubicBezTo>
                    <a:pt x="5" y="417"/>
                    <a:pt x="5" y="417"/>
                    <a:pt x="5" y="417"/>
                  </a:cubicBezTo>
                  <a:cubicBezTo>
                    <a:pt x="6" y="417"/>
                    <a:pt x="6" y="417"/>
                    <a:pt x="6" y="417"/>
                  </a:cubicBezTo>
                  <a:moveTo>
                    <a:pt x="182" y="64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8" y="60"/>
                    <a:pt x="187" y="60"/>
                    <a:pt x="187" y="60"/>
                  </a:cubicBezTo>
                  <a:cubicBezTo>
                    <a:pt x="187" y="59"/>
                    <a:pt x="188" y="59"/>
                    <a:pt x="189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3" y="52"/>
                    <a:pt x="193" y="52"/>
                    <a:pt x="193" y="52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4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6" y="50"/>
                    <a:pt x="197" y="49"/>
                    <a:pt x="199" y="48"/>
                  </a:cubicBezTo>
                  <a:cubicBezTo>
                    <a:pt x="199" y="48"/>
                    <a:pt x="199" y="48"/>
                    <a:pt x="199" y="48"/>
                  </a:cubicBezTo>
                  <a:cubicBezTo>
                    <a:pt x="202" y="47"/>
                    <a:pt x="202" y="47"/>
                    <a:pt x="202" y="47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8" y="43"/>
                    <a:pt x="208" y="43"/>
                    <a:pt x="208" y="43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27" y="30"/>
                    <a:pt x="227" y="30"/>
                    <a:pt x="227" y="30"/>
                  </a:cubicBezTo>
                  <a:cubicBezTo>
                    <a:pt x="226" y="30"/>
                    <a:pt x="226" y="30"/>
                    <a:pt x="226" y="30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6" y="29"/>
                    <a:pt x="226" y="29"/>
                    <a:pt x="226" y="29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79" y="53"/>
                    <a:pt x="179" y="53"/>
                    <a:pt x="179" y="53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2" y="51"/>
                    <a:pt x="171" y="59"/>
                    <a:pt x="162" y="64"/>
                  </a:cubicBezTo>
                  <a:cubicBezTo>
                    <a:pt x="162" y="64"/>
                    <a:pt x="162" y="64"/>
                    <a:pt x="162" y="64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6" y="68"/>
                    <a:pt x="154" y="70"/>
                    <a:pt x="152" y="71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76"/>
                    <a:pt x="146" y="76"/>
                    <a:pt x="145" y="77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61" y="65"/>
                    <a:pt x="161" y="65"/>
                    <a:pt x="161" y="65"/>
                  </a:cubicBezTo>
                  <a:cubicBezTo>
                    <a:pt x="162" y="65"/>
                    <a:pt x="163" y="64"/>
                    <a:pt x="164" y="63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5" y="40"/>
                    <a:pt x="205" y="40"/>
                    <a:pt x="205" y="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7" y="69"/>
                    <a:pt x="156" y="70"/>
                    <a:pt x="155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8" y="72"/>
                    <a:pt x="158" y="72"/>
                    <a:pt x="158" y="72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1"/>
                    <a:pt x="149" y="81"/>
                    <a:pt x="149" y="81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4" y="78"/>
                    <a:pt x="154" y="78"/>
                    <a:pt x="154" y="78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3" y="83"/>
                    <a:pt x="155" y="82"/>
                    <a:pt x="156" y="80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7" y="71"/>
                    <a:pt x="167" y="71"/>
                    <a:pt x="167" y="71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4"/>
                    <a:pt x="182" y="64"/>
                    <a:pt x="182" y="64"/>
                  </a:cubicBezTo>
                  <a:moveTo>
                    <a:pt x="110" y="148"/>
                  </a:moveTo>
                  <a:cubicBezTo>
                    <a:pt x="112" y="146"/>
                    <a:pt x="112" y="146"/>
                    <a:pt x="112" y="146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5" y="143"/>
                    <a:pt x="115" y="143"/>
                    <a:pt x="115" y="143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5"/>
                    <a:pt x="115" y="135"/>
                    <a:pt x="115" y="135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2" y="102"/>
                    <a:pt x="130" y="103"/>
                    <a:pt x="129" y="104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30" y="98"/>
                    <a:pt x="132" y="96"/>
                    <a:pt x="134" y="94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41" y="85"/>
                    <a:pt x="141" y="85"/>
                    <a:pt x="141" y="85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7" y="115"/>
                    <a:pt x="105" y="116"/>
                    <a:pt x="103" y="118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89" y="133"/>
                    <a:pt x="87" y="135"/>
                    <a:pt x="85" y="137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4" y="137"/>
                    <a:pt x="85" y="135"/>
                    <a:pt x="86" y="134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2" y="126"/>
                    <a:pt x="85" y="135"/>
                    <a:pt x="79" y="142"/>
                  </a:cubicBezTo>
                  <a:cubicBezTo>
                    <a:pt x="67" y="158"/>
                    <a:pt x="67" y="158"/>
                    <a:pt x="47" y="190"/>
                  </a:cubicBezTo>
                  <a:cubicBezTo>
                    <a:pt x="37" y="208"/>
                    <a:pt x="37" y="208"/>
                    <a:pt x="23" y="243"/>
                  </a:cubicBezTo>
                  <a:cubicBezTo>
                    <a:pt x="19" y="253"/>
                    <a:pt x="15" y="267"/>
                    <a:pt x="12" y="277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7"/>
                    <a:pt x="12" y="277"/>
                    <a:pt x="12" y="277"/>
                  </a:cubicBezTo>
                  <a:cubicBezTo>
                    <a:pt x="11" y="281"/>
                    <a:pt x="11" y="281"/>
                    <a:pt x="11" y="28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10" y="288"/>
                    <a:pt x="10" y="289"/>
                    <a:pt x="9" y="291"/>
                  </a:cubicBezTo>
                  <a:cubicBezTo>
                    <a:pt x="9" y="294"/>
                    <a:pt x="9" y="294"/>
                    <a:pt x="9" y="294"/>
                  </a:cubicBezTo>
                  <a:cubicBezTo>
                    <a:pt x="8" y="297"/>
                    <a:pt x="8" y="297"/>
                    <a:pt x="8" y="297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7" y="304"/>
                    <a:pt x="7" y="304"/>
                    <a:pt x="7" y="304"/>
                  </a:cubicBezTo>
                  <a:cubicBezTo>
                    <a:pt x="7" y="306"/>
                    <a:pt x="7" y="306"/>
                    <a:pt x="7" y="306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6" y="311"/>
                    <a:pt x="6" y="311"/>
                    <a:pt x="6" y="311"/>
                  </a:cubicBezTo>
                  <a:cubicBezTo>
                    <a:pt x="7" y="308"/>
                    <a:pt x="7" y="308"/>
                    <a:pt x="7" y="308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9" y="298"/>
                    <a:pt x="9" y="298"/>
                    <a:pt x="9" y="298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12" y="280"/>
                    <a:pt x="13" y="277"/>
                    <a:pt x="14" y="274"/>
                  </a:cubicBezTo>
                  <a:cubicBezTo>
                    <a:pt x="15" y="272"/>
                    <a:pt x="15" y="270"/>
                    <a:pt x="16" y="268"/>
                  </a:cubicBezTo>
                  <a:cubicBezTo>
                    <a:pt x="18" y="262"/>
                    <a:pt x="18" y="262"/>
                    <a:pt x="18" y="262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21" y="255"/>
                    <a:pt x="21" y="255"/>
                    <a:pt x="21" y="255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1" y="231"/>
                    <a:pt x="31" y="231"/>
                    <a:pt x="31" y="231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4" y="226"/>
                    <a:pt x="34" y="226"/>
                    <a:pt x="34" y="226"/>
                  </a:cubicBezTo>
                  <a:cubicBezTo>
                    <a:pt x="32" y="231"/>
                    <a:pt x="32" y="231"/>
                    <a:pt x="32" y="231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7" y="223"/>
                    <a:pt x="37" y="223"/>
                    <a:pt x="37" y="223"/>
                  </a:cubicBezTo>
                  <a:cubicBezTo>
                    <a:pt x="38" y="220"/>
                    <a:pt x="38" y="220"/>
                    <a:pt x="38" y="220"/>
                  </a:cubicBezTo>
                  <a:cubicBezTo>
                    <a:pt x="42" y="212"/>
                    <a:pt x="42" y="212"/>
                    <a:pt x="42" y="212"/>
                  </a:cubicBezTo>
                  <a:cubicBezTo>
                    <a:pt x="43" y="212"/>
                    <a:pt x="43" y="212"/>
                    <a:pt x="44" y="212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4"/>
                    <a:pt x="57" y="194"/>
                    <a:pt x="57" y="194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6"/>
                    <a:pt x="69" y="186"/>
                    <a:pt x="70" y="187"/>
                  </a:cubicBezTo>
                  <a:cubicBezTo>
                    <a:pt x="70" y="188"/>
                    <a:pt x="69" y="188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3" y="192"/>
                    <a:pt x="63" y="192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2" y="167"/>
                    <a:pt x="72" y="167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8" y="161"/>
                    <a:pt x="78" y="161"/>
                    <a:pt x="78" y="161"/>
                  </a:cubicBezTo>
                  <a:cubicBezTo>
                    <a:pt x="80" y="161"/>
                    <a:pt x="80" y="161"/>
                    <a:pt x="80" y="161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7" y="156"/>
                    <a:pt x="87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10" y="148"/>
                    <a:pt x="110" y="148"/>
                    <a:pt x="110" y="148"/>
                  </a:cubicBezTo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2628779" y="2663572"/>
              <a:ext cx="1734393" cy="1734393"/>
              <a:chOff x="2183615" y="1663567"/>
              <a:chExt cx="1293852" cy="1293852"/>
            </a:xfrm>
          </p:grpSpPr>
          <p:sp>
            <p:nvSpPr>
              <p:cNvPr id="27" name="Oval 6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7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>
            <a:xfrm>
              <a:off x="775463" y="2879756"/>
              <a:ext cx="1302028" cy="1302026"/>
              <a:chOff x="864537" y="1822859"/>
              <a:chExt cx="971309" cy="971307"/>
            </a:xfrm>
          </p:grpSpPr>
          <p:sp>
            <p:nvSpPr>
              <p:cNvPr id="25" name="Oval 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10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" name="Arc 11"/>
            <p:cNvSpPr/>
            <p:nvPr/>
          </p:nvSpPr>
          <p:spPr>
            <a:xfrm>
              <a:off x="4914227" y="2348880"/>
              <a:ext cx="2363777" cy="2363777"/>
            </a:xfrm>
            <a:prstGeom prst="arc">
              <a:avLst>
                <a:gd name="adj1" fmla="val 21578092"/>
                <a:gd name="adj2" fmla="val 21479725"/>
              </a:avLst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8" name="Straight Connector 12"/>
            <p:cNvCxnSpPr/>
            <p:nvPr/>
          </p:nvCxnSpPr>
          <p:spPr>
            <a:xfrm flipH="1">
              <a:off x="2077491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3"/>
            <p:cNvCxnSpPr/>
            <p:nvPr/>
          </p:nvCxnSpPr>
          <p:spPr>
            <a:xfrm flipH="1">
              <a:off x="7278004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14"/>
            <p:cNvGrpSpPr/>
            <p:nvPr/>
          </p:nvGrpSpPr>
          <p:grpSpPr>
            <a:xfrm>
              <a:off x="7829060" y="2663572"/>
              <a:ext cx="1734393" cy="1734393"/>
              <a:chOff x="2183615" y="1663567"/>
              <a:chExt cx="1293852" cy="1293852"/>
            </a:xfrm>
          </p:grpSpPr>
          <p:sp>
            <p:nvSpPr>
              <p:cNvPr id="23" name="Oval 15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cs typeface="+mn-ea"/>
                  <a:sym typeface="+mn-lt"/>
                </a:endParaRPr>
              </a:p>
            </p:txBody>
          </p:sp>
          <p:sp>
            <p:nvSpPr>
              <p:cNvPr id="24" name="Oval 16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Straight Connector 17"/>
            <p:cNvCxnSpPr/>
            <p:nvPr/>
          </p:nvCxnSpPr>
          <p:spPr>
            <a:xfrm flipH="1">
              <a:off x="9563454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8"/>
            <p:cNvGrpSpPr/>
            <p:nvPr/>
          </p:nvGrpSpPr>
          <p:grpSpPr>
            <a:xfrm>
              <a:off x="10114510" y="2879756"/>
              <a:ext cx="1302028" cy="1302026"/>
              <a:chOff x="864537" y="1822859"/>
              <a:chExt cx="971309" cy="971307"/>
            </a:xfrm>
          </p:grpSpPr>
          <p:sp>
            <p:nvSpPr>
              <p:cNvPr id="21" name="Oval 1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Oval 20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: Shape 21"/>
            <p:cNvSpPr/>
            <p:nvPr/>
          </p:nvSpPr>
          <p:spPr bwMode="auto">
            <a:xfrm>
              <a:off x="1139458" y="3122267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22"/>
            <p:cNvSpPr/>
            <p:nvPr/>
          </p:nvSpPr>
          <p:spPr bwMode="auto">
            <a:xfrm>
              <a:off x="3156432" y="3156032"/>
              <a:ext cx="685224" cy="691609"/>
            </a:xfrm>
            <a:custGeom>
              <a:avLst/>
              <a:gdLst/>
              <a:ahLst/>
              <a:cxnLst>
                <a:cxn ang="0">
                  <a:pos x="46" y="125"/>
                </a:cxn>
                <a:cxn ang="0">
                  <a:pos x="46" y="98"/>
                </a:cxn>
                <a:cxn ang="0">
                  <a:pos x="49" y="90"/>
                </a:cxn>
                <a:cxn ang="0">
                  <a:pos x="132" y="118"/>
                </a:cxn>
                <a:cxn ang="0">
                  <a:pos x="216" y="90"/>
                </a:cxn>
                <a:cxn ang="0">
                  <a:pos x="218" y="98"/>
                </a:cxn>
                <a:cxn ang="0">
                  <a:pos x="218" y="125"/>
                </a:cxn>
                <a:cxn ang="0">
                  <a:pos x="132" y="161"/>
                </a:cxn>
                <a:cxn ang="0">
                  <a:pos x="46" y="125"/>
                </a:cxn>
                <a:cxn ang="0">
                  <a:pos x="132" y="216"/>
                </a:cxn>
                <a:cxn ang="0">
                  <a:pos x="218" y="179"/>
                </a:cxn>
                <a:cxn ang="0">
                  <a:pos x="218" y="153"/>
                </a:cxn>
                <a:cxn ang="0">
                  <a:pos x="216" y="144"/>
                </a:cxn>
                <a:cxn ang="0">
                  <a:pos x="132" y="172"/>
                </a:cxn>
                <a:cxn ang="0">
                  <a:pos x="49" y="144"/>
                </a:cxn>
                <a:cxn ang="0">
                  <a:pos x="46" y="153"/>
                </a:cxn>
                <a:cxn ang="0">
                  <a:pos x="46" y="179"/>
                </a:cxn>
                <a:cxn ang="0">
                  <a:pos x="132" y="216"/>
                </a:cxn>
                <a:cxn ang="0">
                  <a:pos x="132" y="109"/>
                </a:cxn>
                <a:cxn ang="0">
                  <a:pos x="218" y="72"/>
                </a:cxn>
                <a:cxn ang="0">
                  <a:pos x="218" y="46"/>
                </a:cxn>
                <a:cxn ang="0">
                  <a:pos x="216" y="37"/>
                </a:cxn>
                <a:cxn ang="0">
                  <a:pos x="132" y="64"/>
                </a:cxn>
                <a:cxn ang="0">
                  <a:pos x="48" y="37"/>
                </a:cxn>
                <a:cxn ang="0">
                  <a:pos x="46" y="46"/>
                </a:cxn>
                <a:cxn ang="0">
                  <a:pos x="46" y="72"/>
                </a:cxn>
                <a:cxn ang="0">
                  <a:pos x="132" y="109"/>
                </a:cxn>
                <a:cxn ang="0">
                  <a:pos x="132" y="56"/>
                </a:cxn>
                <a:cxn ang="0">
                  <a:pos x="216" y="28"/>
                </a:cxn>
                <a:cxn ang="0">
                  <a:pos x="132" y="0"/>
                </a:cxn>
                <a:cxn ang="0">
                  <a:pos x="48" y="28"/>
                </a:cxn>
                <a:cxn ang="0">
                  <a:pos x="132" y="56"/>
                </a:cxn>
                <a:cxn ang="0">
                  <a:pos x="138" y="257"/>
                </a:cxn>
                <a:cxn ang="0">
                  <a:pos x="138" y="222"/>
                </a:cxn>
                <a:cxn ang="0">
                  <a:pos x="126" y="222"/>
                </a:cxn>
                <a:cxn ang="0">
                  <a:pos x="126" y="257"/>
                </a:cxn>
                <a:cxn ang="0">
                  <a:pos x="0" y="257"/>
                </a:cxn>
                <a:cxn ang="0">
                  <a:pos x="0" y="267"/>
                </a:cxn>
                <a:cxn ang="0">
                  <a:pos x="264" y="267"/>
                </a:cxn>
                <a:cxn ang="0">
                  <a:pos x="264" y="257"/>
                </a:cxn>
                <a:cxn ang="0">
                  <a:pos x="138" y="257"/>
                </a:cxn>
                <a:cxn ang="0">
                  <a:pos x="138" y="257"/>
                </a:cxn>
                <a:cxn ang="0">
                  <a:pos x="138" y="257"/>
                </a:cxn>
              </a:cxnLst>
              <a:rect l="0" t="0" r="r" b="b"/>
              <a:pathLst>
                <a:path w="264" h="267">
                  <a:moveTo>
                    <a:pt x="46" y="125"/>
                  </a:moveTo>
                  <a:cubicBezTo>
                    <a:pt x="46" y="98"/>
                    <a:pt x="46" y="98"/>
                    <a:pt x="46" y="98"/>
                  </a:cubicBezTo>
                  <a:cubicBezTo>
                    <a:pt x="46" y="95"/>
                    <a:pt x="47" y="92"/>
                    <a:pt x="49" y="90"/>
                  </a:cubicBezTo>
                  <a:cubicBezTo>
                    <a:pt x="58" y="106"/>
                    <a:pt x="92" y="118"/>
                    <a:pt x="132" y="118"/>
                  </a:cubicBezTo>
                  <a:cubicBezTo>
                    <a:pt x="173" y="118"/>
                    <a:pt x="207" y="106"/>
                    <a:pt x="216" y="90"/>
                  </a:cubicBezTo>
                  <a:cubicBezTo>
                    <a:pt x="217" y="92"/>
                    <a:pt x="218" y="95"/>
                    <a:pt x="218" y="98"/>
                  </a:cubicBezTo>
                  <a:cubicBezTo>
                    <a:pt x="218" y="125"/>
                    <a:pt x="218" y="125"/>
                    <a:pt x="218" y="125"/>
                  </a:cubicBezTo>
                  <a:cubicBezTo>
                    <a:pt x="218" y="145"/>
                    <a:pt x="180" y="161"/>
                    <a:pt x="132" y="161"/>
                  </a:cubicBezTo>
                  <a:cubicBezTo>
                    <a:pt x="85" y="161"/>
                    <a:pt x="46" y="145"/>
                    <a:pt x="46" y="125"/>
                  </a:cubicBezTo>
                  <a:close/>
                  <a:moveTo>
                    <a:pt x="132" y="216"/>
                  </a:moveTo>
                  <a:cubicBezTo>
                    <a:pt x="180" y="216"/>
                    <a:pt x="218" y="199"/>
                    <a:pt x="218" y="179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0"/>
                    <a:pt x="217" y="147"/>
                    <a:pt x="216" y="144"/>
                  </a:cubicBezTo>
                  <a:cubicBezTo>
                    <a:pt x="207" y="160"/>
                    <a:pt x="173" y="172"/>
                    <a:pt x="132" y="172"/>
                  </a:cubicBezTo>
                  <a:cubicBezTo>
                    <a:pt x="92" y="172"/>
                    <a:pt x="58" y="160"/>
                    <a:pt x="49" y="144"/>
                  </a:cubicBezTo>
                  <a:cubicBezTo>
                    <a:pt x="47" y="147"/>
                    <a:pt x="46" y="150"/>
                    <a:pt x="46" y="153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6" y="199"/>
                    <a:pt x="85" y="216"/>
                    <a:pt x="132" y="216"/>
                  </a:cubicBezTo>
                  <a:close/>
                  <a:moveTo>
                    <a:pt x="132" y="109"/>
                  </a:moveTo>
                  <a:cubicBezTo>
                    <a:pt x="180" y="109"/>
                    <a:pt x="218" y="92"/>
                    <a:pt x="218" y="72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218" y="43"/>
                    <a:pt x="218" y="40"/>
                    <a:pt x="216" y="37"/>
                  </a:cubicBezTo>
                  <a:cubicBezTo>
                    <a:pt x="214" y="52"/>
                    <a:pt x="178" y="64"/>
                    <a:pt x="132" y="64"/>
                  </a:cubicBezTo>
                  <a:cubicBezTo>
                    <a:pt x="87" y="64"/>
                    <a:pt x="50" y="52"/>
                    <a:pt x="48" y="37"/>
                  </a:cubicBezTo>
                  <a:cubicBezTo>
                    <a:pt x="47" y="40"/>
                    <a:pt x="46" y="43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2"/>
                    <a:pt x="85" y="109"/>
                    <a:pt x="132" y="109"/>
                  </a:cubicBezTo>
                  <a:close/>
                  <a:moveTo>
                    <a:pt x="132" y="56"/>
                  </a:moveTo>
                  <a:cubicBezTo>
                    <a:pt x="179" y="56"/>
                    <a:pt x="216" y="43"/>
                    <a:pt x="216" y="28"/>
                  </a:cubicBezTo>
                  <a:cubicBezTo>
                    <a:pt x="216" y="12"/>
                    <a:pt x="179" y="0"/>
                    <a:pt x="132" y="0"/>
                  </a:cubicBezTo>
                  <a:cubicBezTo>
                    <a:pt x="86" y="0"/>
                    <a:pt x="48" y="12"/>
                    <a:pt x="48" y="28"/>
                  </a:cubicBezTo>
                  <a:cubicBezTo>
                    <a:pt x="48" y="43"/>
                    <a:pt x="86" y="56"/>
                    <a:pt x="132" y="56"/>
                  </a:cubicBezTo>
                  <a:close/>
                  <a:moveTo>
                    <a:pt x="138" y="257"/>
                  </a:moveTo>
                  <a:cubicBezTo>
                    <a:pt x="138" y="222"/>
                    <a:pt x="138" y="222"/>
                    <a:pt x="138" y="222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57"/>
                    <a:pt x="126" y="257"/>
                    <a:pt x="126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57"/>
                    <a:pt x="264" y="257"/>
                    <a:pt x="264" y="257"/>
                  </a:cubicBezTo>
                  <a:lnTo>
                    <a:pt x="138" y="257"/>
                  </a:lnTo>
                  <a:close/>
                  <a:moveTo>
                    <a:pt x="138" y="257"/>
                  </a:moveTo>
                  <a:cubicBezTo>
                    <a:pt x="138" y="257"/>
                    <a:pt x="138" y="257"/>
                    <a:pt x="138" y="25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23"/>
            <p:cNvGrpSpPr/>
            <p:nvPr/>
          </p:nvGrpSpPr>
          <p:grpSpPr>
            <a:xfrm>
              <a:off x="8368707" y="3193471"/>
              <a:ext cx="701512" cy="674582"/>
              <a:chOff x="5354638" y="3341688"/>
              <a:chExt cx="827087" cy="795337"/>
            </a:xfrm>
            <a:solidFill>
              <a:schemeClr val="bg1"/>
            </a:solidFill>
          </p:grpSpPr>
          <p:sp>
            <p:nvSpPr>
              <p:cNvPr id="17" name="Freeform: Shape 24"/>
              <p:cNvSpPr/>
              <p:nvPr/>
            </p:nvSpPr>
            <p:spPr bwMode="auto">
              <a:xfrm>
                <a:off x="5354638" y="3968750"/>
                <a:ext cx="827087" cy="168275"/>
              </a:xfrm>
              <a:custGeom>
                <a:avLst/>
                <a:gdLst/>
                <a:ahLst/>
                <a:cxnLst>
                  <a:cxn ang="0">
                    <a:pos x="208" y="12"/>
                  </a:cxn>
                  <a:cxn ang="0">
                    <a:pos x="137" y="12"/>
                  </a:cxn>
                  <a:cxn ang="0">
                    <a:pos x="137" y="7"/>
                  </a:cxn>
                  <a:cxn ang="0">
                    <a:pos x="129" y="0"/>
                  </a:cxn>
                  <a:cxn ang="0">
                    <a:pos x="89" y="0"/>
                  </a:cxn>
                  <a:cxn ang="0">
                    <a:pos x="81" y="7"/>
                  </a:cxn>
                  <a:cxn ang="0">
                    <a:pos x="81" y="12"/>
                  </a:cxn>
                  <a:cxn ang="0">
                    <a:pos x="10" y="12"/>
                  </a:cxn>
                  <a:cxn ang="0">
                    <a:pos x="0" y="22"/>
                  </a:cxn>
                  <a:cxn ang="0">
                    <a:pos x="10" y="32"/>
                  </a:cxn>
                  <a:cxn ang="0">
                    <a:pos x="81" y="32"/>
                  </a:cxn>
                  <a:cxn ang="0">
                    <a:pos x="81" y="36"/>
                  </a:cxn>
                  <a:cxn ang="0">
                    <a:pos x="89" y="44"/>
                  </a:cxn>
                  <a:cxn ang="0">
                    <a:pos x="129" y="44"/>
                  </a:cxn>
                  <a:cxn ang="0">
                    <a:pos x="137" y="36"/>
                  </a:cxn>
                  <a:cxn ang="0">
                    <a:pos x="137" y="32"/>
                  </a:cxn>
                  <a:cxn ang="0">
                    <a:pos x="208" y="32"/>
                  </a:cxn>
                  <a:cxn ang="0">
                    <a:pos x="218" y="22"/>
                  </a:cxn>
                  <a:cxn ang="0">
                    <a:pos x="208" y="12"/>
                  </a:cxn>
                  <a:cxn ang="0">
                    <a:pos x="122" y="15"/>
                  </a:cxn>
                  <a:cxn ang="0">
                    <a:pos x="122" y="29"/>
                  </a:cxn>
                  <a:cxn ang="0">
                    <a:pos x="96" y="29"/>
                  </a:cxn>
                  <a:cxn ang="0">
                    <a:pos x="96" y="15"/>
                  </a:cxn>
                  <a:cxn ang="0">
                    <a:pos x="122" y="15"/>
                  </a:cxn>
                  <a:cxn ang="0">
                    <a:pos x="122" y="15"/>
                  </a:cxn>
                  <a:cxn ang="0">
                    <a:pos x="122" y="15"/>
                  </a:cxn>
                </a:cxnLst>
                <a:rect l="0" t="0" r="r" b="b"/>
                <a:pathLst>
                  <a:path w="218" h="44">
                    <a:moveTo>
                      <a:pt x="208" y="12"/>
                    </a:move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3"/>
                      <a:pt x="134" y="0"/>
                      <a:pt x="12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5" y="0"/>
                      <a:pt x="81" y="3"/>
                      <a:pt x="81" y="7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2"/>
                      <a:pt x="0" y="16"/>
                      <a:pt x="0" y="22"/>
                    </a:cubicBezTo>
                    <a:cubicBezTo>
                      <a:pt x="0" y="27"/>
                      <a:pt x="4" y="32"/>
                      <a:pt x="10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40"/>
                      <a:pt x="85" y="44"/>
                      <a:pt x="89" y="44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4" y="44"/>
                      <a:pt x="137" y="40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208" y="32"/>
                      <a:pt x="208" y="32"/>
                      <a:pt x="208" y="32"/>
                    </a:cubicBezTo>
                    <a:cubicBezTo>
                      <a:pt x="214" y="32"/>
                      <a:pt x="218" y="27"/>
                      <a:pt x="218" y="22"/>
                    </a:cubicBezTo>
                    <a:cubicBezTo>
                      <a:pt x="218" y="16"/>
                      <a:pt x="214" y="12"/>
                      <a:pt x="208" y="12"/>
                    </a:cubicBezTo>
                    <a:close/>
                    <a:moveTo>
                      <a:pt x="122" y="15"/>
                    </a:moveTo>
                    <a:cubicBezTo>
                      <a:pt x="122" y="29"/>
                      <a:pt x="122" y="29"/>
                      <a:pt x="122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122" y="15"/>
                    </a:lnTo>
                    <a:close/>
                    <a:moveTo>
                      <a:pt x="122" y="15"/>
                    </a:moveTo>
                    <a:cubicBezTo>
                      <a:pt x="122" y="15"/>
                      <a:pt x="122" y="15"/>
                      <a:pt x="122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25"/>
              <p:cNvSpPr/>
              <p:nvPr/>
            </p:nvSpPr>
            <p:spPr bwMode="auto">
              <a:xfrm>
                <a:off x="5516563" y="36877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26"/>
              <p:cNvSpPr/>
              <p:nvPr/>
            </p:nvSpPr>
            <p:spPr bwMode="auto">
              <a:xfrm>
                <a:off x="5516563" y="34972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27"/>
              <p:cNvSpPr/>
              <p:nvPr/>
            </p:nvSpPr>
            <p:spPr bwMode="auto">
              <a:xfrm>
                <a:off x="5376863" y="3341688"/>
                <a:ext cx="782637" cy="577850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10" y="0"/>
                  </a:cxn>
                  <a:cxn ang="0">
                    <a:pos x="3" y="3"/>
                  </a:cxn>
                  <a:cxn ang="0">
                    <a:pos x="0" y="10"/>
                  </a:cxn>
                  <a:cxn ang="0">
                    <a:pos x="0" y="142"/>
                  </a:cxn>
                  <a:cxn ang="0">
                    <a:pos x="3" y="149"/>
                  </a:cxn>
                  <a:cxn ang="0">
                    <a:pos x="10" y="152"/>
                  </a:cxn>
                  <a:cxn ang="0">
                    <a:pos x="196" y="152"/>
                  </a:cxn>
                  <a:cxn ang="0">
                    <a:pos x="203" y="149"/>
                  </a:cxn>
                  <a:cxn ang="0">
                    <a:pos x="206" y="142"/>
                  </a:cxn>
                  <a:cxn ang="0">
                    <a:pos x="206" y="10"/>
                  </a:cxn>
                  <a:cxn ang="0">
                    <a:pos x="196" y="0"/>
                  </a:cxn>
                  <a:cxn ang="0">
                    <a:pos x="179" y="121"/>
                  </a:cxn>
                  <a:cxn ang="0">
                    <a:pos x="27" y="121"/>
                  </a:cxn>
                  <a:cxn ang="0">
                    <a:pos x="27" y="81"/>
                  </a:cxn>
                  <a:cxn ang="0">
                    <a:pos x="179" y="81"/>
                  </a:cxn>
                  <a:cxn ang="0">
                    <a:pos x="179" y="121"/>
                  </a:cxn>
                  <a:cxn ang="0">
                    <a:pos x="179" y="71"/>
                  </a:cxn>
                  <a:cxn ang="0">
                    <a:pos x="27" y="71"/>
                  </a:cxn>
                  <a:cxn ang="0">
                    <a:pos x="27" y="31"/>
                  </a:cxn>
                  <a:cxn ang="0">
                    <a:pos x="179" y="31"/>
                  </a:cxn>
                  <a:cxn ang="0">
                    <a:pos x="179" y="71"/>
                  </a:cxn>
                  <a:cxn ang="0">
                    <a:pos x="179" y="71"/>
                  </a:cxn>
                  <a:cxn ang="0">
                    <a:pos x="179" y="71"/>
                  </a:cxn>
                </a:cxnLst>
                <a:rect l="0" t="0" r="r" b="b"/>
                <a:pathLst>
                  <a:path w="206" h="152">
                    <a:moveTo>
                      <a:pt x="19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5"/>
                      <a:pt x="0" y="7"/>
                      <a:pt x="0" y="1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5"/>
                      <a:pt x="2" y="148"/>
                      <a:pt x="3" y="149"/>
                    </a:cubicBezTo>
                    <a:cubicBezTo>
                      <a:pt x="5" y="151"/>
                      <a:pt x="8" y="152"/>
                      <a:pt x="10" y="152"/>
                    </a:cubicBezTo>
                    <a:cubicBezTo>
                      <a:pt x="196" y="152"/>
                      <a:pt x="196" y="152"/>
                      <a:pt x="196" y="152"/>
                    </a:cubicBezTo>
                    <a:cubicBezTo>
                      <a:pt x="199" y="152"/>
                      <a:pt x="201" y="151"/>
                      <a:pt x="203" y="149"/>
                    </a:cubicBezTo>
                    <a:cubicBezTo>
                      <a:pt x="205" y="148"/>
                      <a:pt x="206" y="145"/>
                      <a:pt x="206" y="142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4"/>
                      <a:pt x="201" y="0"/>
                      <a:pt x="196" y="0"/>
                    </a:cubicBezTo>
                    <a:close/>
                    <a:moveTo>
                      <a:pt x="179" y="121"/>
                    </a:move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79" y="81"/>
                      <a:pt x="179" y="81"/>
                      <a:pt x="179" y="81"/>
                    </a:cubicBezTo>
                    <a:lnTo>
                      <a:pt x="179" y="121"/>
                    </a:lnTo>
                    <a:close/>
                    <a:moveTo>
                      <a:pt x="179" y="71"/>
                    </a:move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179" y="31"/>
                      <a:pt x="179" y="31"/>
                      <a:pt x="179" y="31"/>
                    </a:cubicBezTo>
                    <a:lnTo>
                      <a:pt x="179" y="71"/>
                    </a:lnTo>
                    <a:close/>
                    <a:moveTo>
                      <a:pt x="179" y="71"/>
                    </a:moveTo>
                    <a:cubicBezTo>
                      <a:pt x="179" y="71"/>
                      <a:pt x="179" y="71"/>
                      <a:pt x="179" y="7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28"/>
            <p:cNvSpPr/>
            <p:nvPr/>
          </p:nvSpPr>
          <p:spPr bwMode="auto">
            <a:xfrm>
              <a:off x="10478592" y="3237793"/>
              <a:ext cx="584356" cy="577332"/>
            </a:xfrm>
            <a:custGeom>
              <a:avLst/>
              <a:gdLst/>
              <a:ahLst/>
              <a:cxnLst>
                <a:cxn ang="0">
                  <a:pos x="131" y="82"/>
                </a:cxn>
                <a:cxn ang="0">
                  <a:pos x="122" y="98"/>
                </a:cxn>
                <a:cxn ang="0">
                  <a:pos x="125" y="107"/>
                </a:cxn>
                <a:cxn ang="0">
                  <a:pos x="65" y="141"/>
                </a:cxn>
                <a:cxn ang="0">
                  <a:pos x="51" y="134"/>
                </a:cxn>
                <a:cxn ang="0">
                  <a:pos x="44" y="97"/>
                </a:cxn>
                <a:cxn ang="0">
                  <a:pos x="68" y="28"/>
                </a:cxn>
                <a:cxn ang="0">
                  <a:pos x="74" y="29"/>
                </a:cxn>
                <a:cxn ang="0">
                  <a:pos x="86" y="24"/>
                </a:cxn>
                <a:cxn ang="0">
                  <a:pos x="131" y="82"/>
                </a:cxn>
                <a:cxn ang="0">
                  <a:pos x="92" y="11"/>
                </a:cxn>
                <a:cxn ang="0">
                  <a:pos x="91" y="15"/>
                </a:cxn>
                <a:cxn ang="0">
                  <a:pos x="141" y="80"/>
                </a:cxn>
                <a:cxn ang="0">
                  <a:pos x="142" y="80"/>
                </a:cxn>
                <a:cxn ang="0">
                  <a:pos x="153" y="32"/>
                </a:cxn>
                <a:cxn ang="0">
                  <a:pos x="153" y="29"/>
                </a:cxn>
                <a:cxn ang="0">
                  <a:pos x="102" y="0"/>
                </a:cxn>
                <a:cxn ang="0">
                  <a:pos x="91" y="6"/>
                </a:cxn>
                <a:cxn ang="0">
                  <a:pos x="92" y="11"/>
                </a:cxn>
                <a:cxn ang="0">
                  <a:pos x="40" y="137"/>
                </a:cxn>
                <a:cxn ang="0">
                  <a:pos x="33" y="97"/>
                </a:cxn>
                <a:cxn ang="0">
                  <a:pos x="59" y="22"/>
                </a:cxn>
                <a:cxn ang="0">
                  <a:pos x="55" y="11"/>
                </a:cxn>
                <a:cxn ang="0">
                  <a:pos x="46" y="9"/>
                </a:cxn>
                <a:cxn ang="0">
                  <a:pos x="0" y="85"/>
                </a:cxn>
                <a:cxn ang="0">
                  <a:pos x="20" y="140"/>
                </a:cxn>
                <a:cxn ang="0">
                  <a:pos x="35" y="143"/>
                </a:cxn>
                <a:cxn ang="0">
                  <a:pos x="40" y="137"/>
                </a:cxn>
                <a:cxn ang="0">
                  <a:pos x="163" y="45"/>
                </a:cxn>
                <a:cxn ang="0">
                  <a:pos x="153" y="84"/>
                </a:cxn>
                <a:cxn ang="0">
                  <a:pos x="159" y="98"/>
                </a:cxn>
                <a:cxn ang="0">
                  <a:pos x="147" y="115"/>
                </a:cxn>
                <a:cxn ang="0">
                  <a:pos x="147" y="116"/>
                </a:cxn>
                <a:cxn ang="0">
                  <a:pos x="142" y="151"/>
                </a:cxn>
                <a:cxn ang="0">
                  <a:pos x="173" y="85"/>
                </a:cxn>
                <a:cxn ang="0">
                  <a:pos x="163" y="45"/>
                </a:cxn>
                <a:cxn ang="0">
                  <a:pos x="132" y="114"/>
                </a:cxn>
                <a:cxn ang="0">
                  <a:pos x="69" y="151"/>
                </a:cxn>
                <a:cxn ang="0">
                  <a:pos x="69" y="152"/>
                </a:cxn>
                <a:cxn ang="0">
                  <a:pos x="66" y="162"/>
                </a:cxn>
                <a:cxn ang="0">
                  <a:pos x="74" y="170"/>
                </a:cxn>
                <a:cxn ang="0">
                  <a:pos x="86" y="171"/>
                </a:cxn>
                <a:cxn ang="0">
                  <a:pos x="126" y="162"/>
                </a:cxn>
                <a:cxn ang="0">
                  <a:pos x="136" y="116"/>
                </a:cxn>
                <a:cxn ang="0">
                  <a:pos x="136" y="116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2" y="114"/>
                </a:cxn>
              </a:cxnLst>
              <a:rect l="0" t="0" r="r" b="b"/>
              <a:pathLst>
                <a:path w="173" h="171">
                  <a:moveTo>
                    <a:pt x="131" y="82"/>
                  </a:moveTo>
                  <a:cubicBezTo>
                    <a:pt x="126" y="86"/>
                    <a:pt x="122" y="91"/>
                    <a:pt x="122" y="98"/>
                  </a:cubicBezTo>
                  <a:cubicBezTo>
                    <a:pt x="122" y="101"/>
                    <a:pt x="123" y="104"/>
                    <a:pt x="125" y="107"/>
                  </a:cubicBezTo>
                  <a:cubicBezTo>
                    <a:pt x="109" y="124"/>
                    <a:pt x="88" y="136"/>
                    <a:pt x="65" y="141"/>
                  </a:cubicBezTo>
                  <a:cubicBezTo>
                    <a:pt x="62" y="137"/>
                    <a:pt x="57" y="134"/>
                    <a:pt x="51" y="134"/>
                  </a:cubicBezTo>
                  <a:cubicBezTo>
                    <a:pt x="47" y="122"/>
                    <a:pt x="44" y="110"/>
                    <a:pt x="44" y="97"/>
                  </a:cubicBezTo>
                  <a:cubicBezTo>
                    <a:pt x="44" y="71"/>
                    <a:pt x="53" y="47"/>
                    <a:pt x="68" y="28"/>
                  </a:cubicBezTo>
                  <a:cubicBezTo>
                    <a:pt x="70" y="29"/>
                    <a:pt x="72" y="29"/>
                    <a:pt x="74" y="29"/>
                  </a:cubicBezTo>
                  <a:cubicBezTo>
                    <a:pt x="78" y="29"/>
                    <a:pt x="82" y="27"/>
                    <a:pt x="86" y="24"/>
                  </a:cubicBezTo>
                  <a:cubicBezTo>
                    <a:pt x="107" y="38"/>
                    <a:pt x="123" y="58"/>
                    <a:pt x="131" y="82"/>
                  </a:cubicBezTo>
                  <a:close/>
                  <a:moveTo>
                    <a:pt x="92" y="11"/>
                  </a:moveTo>
                  <a:cubicBezTo>
                    <a:pt x="92" y="12"/>
                    <a:pt x="92" y="13"/>
                    <a:pt x="91" y="15"/>
                  </a:cubicBezTo>
                  <a:cubicBezTo>
                    <a:pt x="115" y="30"/>
                    <a:pt x="133" y="53"/>
                    <a:pt x="141" y="80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9" y="65"/>
                    <a:pt x="153" y="49"/>
                    <a:pt x="153" y="32"/>
                  </a:cubicBezTo>
                  <a:cubicBezTo>
                    <a:pt x="153" y="31"/>
                    <a:pt x="153" y="30"/>
                    <a:pt x="153" y="29"/>
                  </a:cubicBezTo>
                  <a:cubicBezTo>
                    <a:pt x="140" y="14"/>
                    <a:pt x="122" y="4"/>
                    <a:pt x="102" y="0"/>
                  </a:cubicBezTo>
                  <a:cubicBezTo>
                    <a:pt x="98" y="2"/>
                    <a:pt x="95" y="4"/>
                    <a:pt x="91" y="6"/>
                  </a:cubicBezTo>
                  <a:cubicBezTo>
                    <a:pt x="92" y="8"/>
                    <a:pt x="92" y="9"/>
                    <a:pt x="92" y="11"/>
                  </a:cubicBezTo>
                  <a:close/>
                  <a:moveTo>
                    <a:pt x="40" y="137"/>
                  </a:moveTo>
                  <a:cubicBezTo>
                    <a:pt x="36" y="124"/>
                    <a:pt x="33" y="111"/>
                    <a:pt x="33" y="97"/>
                  </a:cubicBezTo>
                  <a:cubicBezTo>
                    <a:pt x="33" y="69"/>
                    <a:pt x="43" y="42"/>
                    <a:pt x="59" y="22"/>
                  </a:cubicBezTo>
                  <a:cubicBezTo>
                    <a:pt x="57" y="19"/>
                    <a:pt x="55" y="15"/>
                    <a:pt x="55" y="11"/>
                  </a:cubicBezTo>
                  <a:cubicBezTo>
                    <a:pt x="52" y="10"/>
                    <a:pt x="49" y="9"/>
                    <a:pt x="46" y="9"/>
                  </a:cubicBezTo>
                  <a:cubicBezTo>
                    <a:pt x="19" y="23"/>
                    <a:pt x="0" y="52"/>
                    <a:pt x="0" y="85"/>
                  </a:cubicBezTo>
                  <a:cubicBezTo>
                    <a:pt x="0" y="106"/>
                    <a:pt x="8" y="125"/>
                    <a:pt x="20" y="140"/>
                  </a:cubicBezTo>
                  <a:cubicBezTo>
                    <a:pt x="25" y="141"/>
                    <a:pt x="30" y="142"/>
                    <a:pt x="35" y="143"/>
                  </a:cubicBezTo>
                  <a:cubicBezTo>
                    <a:pt x="36" y="140"/>
                    <a:pt x="38" y="138"/>
                    <a:pt x="40" y="137"/>
                  </a:cubicBezTo>
                  <a:close/>
                  <a:moveTo>
                    <a:pt x="163" y="45"/>
                  </a:moveTo>
                  <a:cubicBezTo>
                    <a:pt x="162" y="59"/>
                    <a:pt x="158" y="72"/>
                    <a:pt x="153" y="84"/>
                  </a:cubicBezTo>
                  <a:cubicBezTo>
                    <a:pt x="157" y="87"/>
                    <a:pt x="159" y="92"/>
                    <a:pt x="159" y="98"/>
                  </a:cubicBezTo>
                  <a:cubicBezTo>
                    <a:pt x="159" y="106"/>
                    <a:pt x="154" y="112"/>
                    <a:pt x="147" y="115"/>
                  </a:cubicBezTo>
                  <a:cubicBezTo>
                    <a:pt x="147" y="115"/>
                    <a:pt x="147" y="116"/>
                    <a:pt x="147" y="116"/>
                  </a:cubicBezTo>
                  <a:cubicBezTo>
                    <a:pt x="147" y="128"/>
                    <a:pt x="145" y="140"/>
                    <a:pt x="142" y="151"/>
                  </a:cubicBezTo>
                  <a:cubicBezTo>
                    <a:pt x="161" y="135"/>
                    <a:pt x="173" y="112"/>
                    <a:pt x="173" y="85"/>
                  </a:cubicBezTo>
                  <a:cubicBezTo>
                    <a:pt x="173" y="71"/>
                    <a:pt x="169" y="57"/>
                    <a:pt x="163" y="45"/>
                  </a:cubicBezTo>
                  <a:close/>
                  <a:moveTo>
                    <a:pt x="132" y="114"/>
                  </a:moveTo>
                  <a:cubicBezTo>
                    <a:pt x="116" y="133"/>
                    <a:pt x="94" y="146"/>
                    <a:pt x="69" y="151"/>
                  </a:cubicBezTo>
                  <a:cubicBezTo>
                    <a:pt x="69" y="151"/>
                    <a:pt x="69" y="152"/>
                    <a:pt x="69" y="152"/>
                  </a:cubicBezTo>
                  <a:cubicBezTo>
                    <a:pt x="69" y="156"/>
                    <a:pt x="68" y="159"/>
                    <a:pt x="66" y="162"/>
                  </a:cubicBezTo>
                  <a:cubicBezTo>
                    <a:pt x="69" y="165"/>
                    <a:pt x="71" y="168"/>
                    <a:pt x="74" y="170"/>
                  </a:cubicBezTo>
                  <a:cubicBezTo>
                    <a:pt x="78" y="171"/>
                    <a:pt x="82" y="171"/>
                    <a:pt x="86" y="171"/>
                  </a:cubicBezTo>
                  <a:cubicBezTo>
                    <a:pt x="101" y="171"/>
                    <a:pt x="114" y="168"/>
                    <a:pt x="126" y="162"/>
                  </a:cubicBezTo>
                  <a:cubicBezTo>
                    <a:pt x="132" y="148"/>
                    <a:pt x="136" y="133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5"/>
                    <a:pt x="134" y="115"/>
                    <a:pt x="132" y="114"/>
                  </a:cubicBezTo>
                  <a:close/>
                  <a:moveTo>
                    <a:pt x="132" y="114"/>
                  </a:moveTo>
                  <a:cubicBezTo>
                    <a:pt x="132" y="114"/>
                    <a:pt x="132" y="114"/>
                    <a:pt x="132" y="1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97397" y="1715816"/>
            <a:ext cx="2248912" cy="971342"/>
            <a:chOff x="3389687" y="2343753"/>
            <a:chExt cx="2248912" cy="971342"/>
          </a:xfrm>
        </p:grpSpPr>
        <p:sp>
          <p:nvSpPr>
            <p:cNvPr id="36" name="文本框 35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58422" y="1715816"/>
            <a:ext cx="2248912" cy="971342"/>
            <a:chOff x="3389687" y="2343753"/>
            <a:chExt cx="2248912" cy="971342"/>
          </a:xfrm>
        </p:grpSpPr>
        <p:sp>
          <p:nvSpPr>
            <p:cNvPr id="42" name="文本框 41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89162" y="4679917"/>
            <a:ext cx="2248912" cy="971342"/>
            <a:chOff x="3389687" y="2343753"/>
            <a:chExt cx="2248912" cy="971342"/>
          </a:xfrm>
        </p:grpSpPr>
        <p:sp>
          <p:nvSpPr>
            <p:cNvPr id="39" name="文本框 38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60719" y="4679917"/>
            <a:ext cx="2248912" cy="971342"/>
            <a:chOff x="3389687" y="2343753"/>
            <a:chExt cx="2248912" cy="971342"/>
          </a:xfrm>
        </p:grpSpPr>
        <p:sp>
          <p:nvSpPr>
            <p:cNvPr id="45" name="文本框 44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1" name="组合 50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01fa369-0230-47cc-9305-cbc975264709" descr="/wQAAB+LCAAAAAAABAC9U01Pg0AQ/S+r3tBQ0o+EG2owHGqb0OjB9LCyU1gDS7Mspk3Df3d3oZQV2qQeDBf6eDPz3szrAd2K/RaQi8IMc/FMccxxFgjIkIUCglxWpqmFHikjlMUvPC+3BXI/Dm1Z98s7FclTnub8DaclqAaMCorT+qfbKzK4S06lgr3GznElrddrsdnQCFYJZHDkrCgTHiNhgolk2A+2NMBpnAgGRdEAi88viESnzJ0oVlkksueN74+d2dTzVDM9xq4qC4UQ5Yz8j8h7iUyGZDqGTN9Rjynz3LqPm55TRrMya2h68hzvOtDIrkFKSApdWsAE8O/2oCOF6fdQcDnAz3mGhRx4sKu70xrG0wetK2AEdrLTUSwy7t+IVNEbTJj60AbsxF9imVeQsgYMGyUnoqXOUYDwogiYaNZah0LjvazUcp2qHSqPtoVX2U4prW2uYCfQ2rSmUo25nGGAlXVZqP4r/cGgruu69FicKt2zjgn7ogkN/XZx1NO3Up/ugh+9lKucqIquh6FgXXOHRoGhvZG9ls8PKK1ls/8EAAA="/>
          <p:cNvGrpSpPr>
            <a:grpSpLocks noChangeAspect="1"/>
          </p:cNvGrpSpPr>
          <p:nvPr/>
        </p:nvGrpSpPr>
        <p:grpSpPr>
          <a:xfrm>
            <a:off x="1270353" y="1880242"/>
            <a:ext cx="1098935" cy="3701777"/>
            <a:chOff x="1927482" y="1231900"/>
            <a:chExt cx="1488818" cy="5015105"/>
          </a:xfrm>
        </p:grpSpPr>
        <p:sp>
          <p:nvSpPr>
            <p:cNvPr id="3" name="ValueShape"/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46000">
                  <a:schemeClr val="accent1">
                    <a:lumMod val="100000"/>
                  </a:schemeClr>
                </a:gs>
                <a:gs pos="46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ValueBack"/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ValueText"/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46%</a:t>
              </a:r>
              <a:endParaRPr lang="en-US" altLang="zh-CN" sz="3600" kern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CustomText1"/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" name="LineShape"/>
            <p:cNvCxnSpPr/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8" name="601fa369-0230-47cc-9305-cbc975264709" descr="/wQAAB+LCAAAAAAABAC9U01vgkAQ/S/b9kYNkrSm3NSGhoPVBNMeGg9bdoRtYDHL0mgM/727y4dsQRN7aLjg483MezPPI7oVhx0gFwUp5uKZ4ojj1BeQIgv5BLmsSBILzSgjlEUvPCt2OXI/jm1Z98s7FfE8SzL+hpMCVANGBcVJ9dPtFRncFadSwUFj57iS1uu13G5pCOsYUmg4a8rElJEgxkQy7JEtDXAaxYJBntfA8vMLQtEpcx8Vq8hj2fPG8+ynuTNzVDM9xi5LCwUQZoz8j8h7iTwMyXQMmZ6jHlPmuXU3m15QRtMirWl68gLvO9DYrkBKSAJdms8E8O/2oGOF6fdAcDnAy3iKhRx4tMu70xomk5HW5TMCe9mpEYuM+9ciVfQGE6Y+tAE78VdY5hWkrAHDRsmJaKlz5CCmYQhM1GutQqHxXlYquU7ZDpVH28GrbKeUVjbXsBdoY1pTqcZczjDA0rosVP+V/mBQ13VdTlmUKN2Tjgn7ogkN/XbR6OlbqU53wY9eylVOVEXXw1CwrrlDrcDQXsveyOcH/7Rq5f8EAAA="/>
          <p:cNvGrpSpPr>
            <a:grpSpLocks noChangeAspect="1"/>
          </p:cNvGrpSpPr>
          <p:nvPr/>
        </p:nvGrpSpPr>
        <p:grpSpPr>
          <a:xfrm>
            <a:off x="2695013" y="1880242"/>
            <a:ext cx="1098935" cy="3701777"/>
            <a:chOff x="1927482" y="1231900"/>
            <a:chExt cx="1488818" cy="5015105"/>
          </a:xfrm>
        </p:grpSpPr>
        <p:sp>
          <p:nvSpPr>
            <p:cNvPr id="9" name="ValueShape"/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77000">
                  <a:schemeClr val="accent2">
                    <a:lumMod val="100000"/>
                  </a:schemeClr>
                </a:gs>
                <a:gs pos="77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ValueBack"/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ValueText"/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77%</a:t>
              </a:r>
              <a:endParaRPr lang="en-US" altLang="zh-CN" sz="3600" kern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CustomText1"/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LineShape"/>
            <p:cNvCxnSpPr/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14" name="601fa369-0230-47cc-9305-cbc975264709" descr="/wQAAB+LCAAAAAAABAC9U01Pg0AQ/S+r3tBQYmvCDTUYDrVNaPRgeljZKayBpVkW06bhv7u7fJQV2qQeDBf6eDPz3szrAV2L/RaQi8IMc/FMccxxFgjIkIUCglxWpqmFHikjlMUvPC+3BXI/Dl1Z/8s7FclTnub8DaclqAaMCorT+qc7KDK4S06lgr3GTnElbdBrsdnQCFYJZNByVpQJj5EwwUQy7DtbGuA0TgSDomiAxecXRKJX5k4VqywS2fPK9++dh5nnqWZ6jF1VFgohyhn5H5G3EpmOyXQMmb6jHlPmqXW3m55TRrMya2h68hzvetDErkFKSAp9WsAE8O/uoBOF6fdQcDnAz3mGhRx4sKub4xpmslbpChiBnezUikXG/RuRKnqjCVMfuoAd+Uss8wpS1ohho+RItNQ5ChBeFAETzVrrUGh8kJVarlN1Q+XRtvAq2ymltc0V7ARam9ZUqjGXMwywss4L1X+lPxjUdX2XHotTpfuhZ8I+a0JDv120eoZW6tOd8aOXcpETVdH3MBasS+7QKDC0N7LX8vkBppSL+f8EAAA="/>
          <p:cNvGrpSpPr>
            <a:grpSpLocks noChangeAspect="1"/>
          </p:cNvGrpSpPr>
          <p:nvPr/>
        </p:nvGrpSpPr>
        <p:grpSpPr>
          <a:xfrm>
            <a:off x="4119673" y="1880242"/>
            <a:ext cx="1098935" cy="3701777"/>
            <a:chOff x="1927482" y="1231900"/>
            <a:chExt cx="1488818" cy="5015105"/>
          </a:xfrm>
        </p:grpSpPr>
        <p:sp>
          <p:nvSpPr>
            <p:cNvPr id="15" name="ValueShape"/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60000">
                  <a:schemeClr val="accent1">
                    <a:lumMod val="100000"/>
                  </a:schemeClr>
                </a:gs>
                <a:gs pos="60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ValueBack"/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ValueText"/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60%</a:t>
              </a:r>
              <a:endParaRPr lang="en-US" altLang="zh-CN" sz="3600" kern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CustomText1"/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LineShape"/>
            <p:cNvCxnSpPr/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0" name="601fa369-0230-47cc-9305-cbc975264709" descr="/wQAAB+LCAAAAAAABAC9U8FOg0AQ/ZdVb2goiRq5tTUYDrVNaPRgelhhCmtgaZbFtGn4d2cXSlmhTerBcKGPNzPvzbzuybXcbYC4JMiokM+MxoJmvoSMWMSPiMvLNLXIhPGI8fhF5OWmIO7Hvi3rfnlnMpnmaS7eaFqCasCZZDStf7q9IoO7EAwV7DR2iou0Xq/5es1CWCaQwYGzZFyOeRQkNEKGfWejAcHiRHIoigaYf35BKDtl7oNilUWCPa88z36aOhNHNdNj7KqySABhzqP/EXmLyP2QTMeQ6TnqMWWeWvdh0zPGWVZmDU1PntFtBxrZNciiKIUuzecSxHd70JHC9HsgBQ7wcpFRiQP3dnVzXIODtUqXzyPYYqeDWGLcvxGpojeYMPWhDdiRv6CYV0BZA4aNkiPRUucoQI7DELhs1lqHQuO9rNRynaodikfbwCu2U0prm0vYSrIyralUU4EzDLCyzgvVf6U/GNR1XZdjHqdK92PHhH3WhIZ+uzjo6VupT3fGj17KRU5URdfDULAuuUOjwNDeyF7h8wNCZSdm/wQAAA=="/>
          <p:cNvGrpSpPr>
            <a:grpSpLocks noChangeAspect="1"/>
          </p:cNvGrpSpPr>
          <p:nvPr/>
        </p:nvGrpSpPr>
        <p:grpSpPr>
          <a:xfrm>
            <a:off x="5544334" y="1880242"/>
            <a:ext cx="1098935" cy="3701777"/>
            <a:chOff x="1927482" y="1231900"/>
            <a:chExt cx="1488818" cy="5015105"/>
          </a:xfrm>
        </p:grpSpPr>
        <p:sp>
          <p:nvSpPr>
            <p:cNvPr id="21" name="ValueShape"/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20000">
                  <a:schemeClr val="accent2">
                    <a:lumMod val="100000"/>
                  </a:schemeClr>
                </a:gs>
                <a:gs pos="20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ValueBack"/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ValueText"/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20%</a:t>
              </a:r>
              <a:endParaRPr lang="en-US" altLang="zh-CN" sz="3600" kern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CustomText1"/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LineShape"/>
            <p:cNvCxnSpPr/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5" name="圆角矩形 13"/>
          <p:cNvSpPr/>
          <p:nvPr/>
        </p:nvSpPr>
        <p:spPr>
          <a:xfrm rot="2700000">
            <a:off x="7386579" y="1839404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圆角矩形 16"/>
          <p:cNvSpPr/>
          <p:nvPr/>
        </p:nvSpPr>
        <p:spPr>
          <a:xfrm rot="2700000">
            <a:off x="7386579" y="3291436"/>
            <a:ext cx="667658" cy="667658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椭圆 31"/>
          <p:cNvSpPr/>
          <p:nvPr/>
        </p:nvSpPr>
        <p:spPr>
          <a:xfrm>
            <a:off x="7542771" y="2020886"/>
            <a:ext cx="355274" cy="32368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2"/>
          <p:cNvSpPr/>
          <p:nvPr/>
        </p:nvSpPr>
        <p:spPr>
          <a:xfrm>
            <a:off x="7542771" y="3481627"/>
            <a:ext cx="355274" cy="287277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299308" y="1719069"/>
            <a:ext cx="3017979" cy="795909"/>
            <a:chOff x="3389686" y="2343753"/>
            <a:chExt cx="3017979" cy="795909"/>
          </a:xfrm>
        </p:grpSpPr>
        <p:sp>
          <p:nvSpPr>
            <p:cNvPr id="40" name="文本框 39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89686" y="2696464"/>
              <a:ext cx="301797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99308" y="3227311"/>
            <a:ext cx="2921141" cy="795909"/>
            <a:chOff x="3389686" y="2343753"/>
            <a:chExt cx="2921141" cy="795909"/>
          </a:xfrm>
        </p:grpSpPr>
        <p:sp>
          <p:nvSpPr>
            <p:cNvPr id="43" name="文本框 42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89686" y="2696464"/>
              <a:ext cx="292114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圆角矩形 13"/>
          <p:cNvSpPr/>
          <p:nvPr/>
        </p:nvSpPr>
        <p:spPr>
          <a:xfrm rot="2700000">
            <a:off x="7386579" y="4775540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6" name="椭圆 31"/>
          <p:cNvSpPr/>
          <p:nvPr/>
        </p:nvSpPr>
        <p:spPr>
          <a:xfrm>
            <a:off x="7542771" y="4957022"/>
            <a:ext cx="355274" cy="32368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299308" y="4655205"/>
            <a:ext cx="3017979" cy="795909"/>
            <a:chOff x="3389686" y="2343753"/>
            <a:chExt cx="3017979" cy="795909"/>
          </a:xfrm>
        </p:grpSpPr>
        <p:sp>
          <p:nvSpPr>
            <p:cNvPr id="48" name="文本框 47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389686" y="2696464"/>
              <a:ext cx="301797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4" name="组合 53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MH_Other_1"/>
          <p:cNvCxnSpPr/>
          <p:nvPr>
            <p:custDataLst>
              <p:tags r:id="rId1"/>
            </p:custDataLst>
          </p:nvPr>
        </p:nvCxnSpPr>
        <p:spPr>
          <a:xfrm>
            <a:off x="4979127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4" name="MH_Other_2"/>
          <p:cNvCxnSpPr/>
          <p:nvPr>
            <p:custDataLst>
              <p:tags r:id="rId2"/>
            </p:custDataLst>
          </p:nvPr>
        </p:nvCxnSpPr>
        <p:spPr>
          <a:xfrm>
            <a:off x="9470164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5" name="MH_Other_3"/>
          <p:cNvCxnSpPr/>
          <p:nvPr>
            <p:custDataLst>
              <p:tags r:id="rId3"/>
            </p:custDataLst>
          </p:nvPr>
        </p:nvCxnSpPr>
        <p:spPr>
          <a:xfrm>
            <a:off x="2732496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6" name="MH_Other_4"/>
          <p:cNvCxnSpPr/>
          <p:nvPr>
            <p:custDataLst>
              <p:tags r:id="rId4"/>
            </p:custDataLst>
          </p:nvPr>
        </p:nvCxnSpPr>
        <p:spPr>
          <a:xfrm>
            <a:off x="7223533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sp>
        <p:nvSpPr>
          <p:cNvPr id="7" name="MH_SubTitle_1"/>
          <p:cNvSpPr/>
          <p:nvPr>
            <p:custDataLst>
              <p:tags r:id="rId5"/>
            </p:custDataLst>
          </p:nvPr>
        </p:nvSpPr>
        <p:spPr>
          <a:xfrm flipH="1">
            <a:off x="1824946" y="1810748"/>
            <a:ext cx="1817325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8" name="MH_SubTitle_2"/>
          <p:cNvSpPr/>
          <p:nvPr>
            <p:custDataLst>
              <p:tags r:id="rId6"/>
            </p:custDataLst>
          </p:nvPr>
        </p:nvSpPr>
        <p:spPr>
          <a:xfrm flipH="1">
            <a:off x="4071577" y="1810748"/>
            <a:ext cx="1815100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9" name="MH_SubTitle_3"/>
          <p:cNvSpPr/>
          <p:nvPr>
            <p:custDataLst>
              <p:tags r:id="rId7"/>
            </p:custDataLst>
          </p:nvPr>
        </p:nvSpPr>
        <p:spPr>
          <a:xfrm flipH="1">
            <a:off x="6315985" y="1810748"/>
            <a:ext cx="1817323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10" name="MH_SubTitle_4"/>
          <p:cNvSpPr/>
          <p:nvPr>
            <p:custDataLst>
              <p:tags r:id="rId8"/>
            </p:custDataLst>
          </p:nvPr>
        </p:nvSpPr>
        <p:spPr>
          <a:xfrm flipH="1">
            <a:off x="8562614" y="1810748"/>
            <a:ext cx="1815100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23" name="椭圆 40"/>
          <p:cNvSpPr/>
          <p:nvPr/>
        </p:nvSpPr>
        <p:spPr>
          <a:xfrm>
            <a:off x="2499457" y="2443032"/>
            <a:ext cx="466077" cy="556630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41"/>
          <p:cNvSpPr/>
          <p:nvPr/>
        </p:nvSpPr>
        <p:spPr>
          <a:xfrm>
            <a:off x="4700812" y="2496299"/>
            <a:ext cx="556630" cy="450096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42"/>
          <p:cNvSpPr/>
          <p:nvPr/>
        </p:nvSpPr>
        <p:spPr>
          <a:xfrm>
            <a:off x="6945217" y="2447028"/>
            <a:ext cx="556630" cy="548639"/>
          </a:xfrm>
          <a:custGeom>
            <a:avLst/>
            <a:gdLst>
              <a:gd name="connsiteX0" fmla="*/ 155534 w 331788"/>
              <a:gd name="connsiteY0" fmla="*/ 53107 h 327025"/>
              <a:gd name="connsiteX1" fmla="*/ 176255 w 331788"/>
              <a:gd name="connsiteY1" fmla="*/ 53107 h 327025"/>
              <a:gd name="connsiteX2" fmla="*/ 283746 w 331788"/>
              <a:gd name="connsiteY2" fmla="*/ 141384 h 327025"/>
              <a:gd name="connsiteX3" fmla="*/ 288926 w 331788"/>
              <a:gd name="connsiteY3" fmla="*/ 154366 h 327025"/>
              <a:gd name="connsiteX4" fmla="*/ 288926 w 331788"/>
              <a:gd name="connsiteY4" fmla="*/ 310149 h 327025"/>
              <a:gd name="connsiteX5" fmla="*/ 273385 w 331788"/>
              <a:gd name="connsiteY5" fmla="*/ 327025 h 327025"/>
              <a:gd name="connsiteX6" fmla="*/ 207337 w 331788"/>
              <a:gd name="connsiteY6" fmla="*/ 327025 h 327025"/>
              <a:gd name="connsiteX7" fmla="*/ 207337 w 331788"/>
              <a:gd name="connsiteY7" fmla="*/ 234854 h 327025"/>
              <a:gd name="connsiteX8" fmla="*/ 195681 w 331788"/>
              <a:gd name="connsiteY8" fmla="*/ 223170 h 327025"/>
              <a:gd name="connsiteX9" fmla="*/ 136108 w 331788"/>
              <a:gd name="connsiteY9" fmla="*/ 223170 h 327025"/>
              <a:gd name="connsiteX10" fmla="*/ 124452 w 331788"/>
              <a:gd name="connsiteY10" fmla="*/ 234854 h 327025"/>
              <a:gd name="connsiteX11" fmla="*/ 124452 w 331788"/>
              <a:gd name="connsiteY11" fmla="*/ 327025 h 327025"/>
              <a:gd name="connsiteX12" fmla="*/ 58404 w 331788"/>
              <a:gd name="connsiteY12" fmla="*/ 327025 h 327025"/>
              <a:gd name="connsiteX13" fmla="*/ 42863 w 331788"/>
              <a:gd name="connsiteY13" fmla="*/ 310149 h 327025"/>
              <a:gd name="connsiteX14" fmla="*/ 42863 w 331788"/>
              <a:gd name="connsiteY14" fmla="*/ 154366 h 327025"/>
              <a:gd name="connsiteX15" fmla="*/ 48043 w 331788"/>
              <a:gd name="connsiteY15" fmla="*/ 141384 h 327025"/>
              <a:gd name="connsiteX16" fmla="*/ 155534 w 331788"/>
              <a:gd name="connsiteY16" fmla="*/ 53107 h 327025"/>
              <a:gd name="connsiteX17" fmla="*/ 165894 w 331788"/>
              <a:gd name="connsiteY17" fmla="*/ 0 h 327025"/>
              <a:gd name="connsiteX18" fmla="*/ 189223 w 331788"/>
              <a:gd name="connsiteY18" fmla="*/ 9125 h 327025"/>
              <a:gd name="connsiteX19" fmla="*/ 325308 w 331788"/>
              <a:gd name="connsiteY19" fmla="*/ 117321 h 327025"/>
              <a:gd name="connsiteX20" fmla="*/ 331788 w 331788"/>
              <a:gd name="connsiteY20" fmla="*/ 130356 h 327025"/>
              <a:gd name="connsiteX21" fmla="*/ 331788 w 331788"/>
              <a:gd name="connsiteY21" fmla="*/ 143392 h 327025"/>
              <a:gd name="connsiteX22" fmla="*/ 314940 w 331788"/>
              <a:gd name="connsiteY22" fmla="*/ 160338 h 327025"/>
              <a:gd name="connsiteX23" fmla="*/ 298091 w 331788"/>
              <a:gd name="connsiteY23" fmla="*/ 143392 h 327025"/>
              <a:gd name="connsiteX24" fmla="*/ 298091 w 331788"/>
              <a:gd name="connsiteY24" fmla="*/ 139481 h 327025"/>
              <a:gd name="connsiteX25" fmla="*/ 176263 w 331788"/>
              <a:gd name="connsiteY25" fmla="*/ 41714 h 327025"/>
              <a:gd name="connsiteX26" fmla="*/ 165894 w 331788"/>
              <a:gd name="connsiteY26" fmla="*/ 37804 h 327025"/>
              <a:gd name="connsiteX27" fmla="*/ 155526 w 331788"/>
              <a:gd name="connsiteY27" fmla="*/ 41714 h 327025"/>
              <a:gd name="connsiteX28" fmla="*/ 33697 w 331788"/>
              <a:gd name="connsiteY28" fmla="*/ 139481 h 327025"/>
              <a:gd name="connsiteX29" fmla="*/ 33697 w 331788"/>
              <a:gd name="connsiteY29" fmla="*/ 143392 h 327025"/>
              <a:gd name="connsiteX30" fmla="*/ 16849 w 331788"/>
              <a:gd name="connsiteY30" fmla="*/ 160338 h 327025"/>
              <a:gd name="connsiteX31" fmla="*/ 0 w 331788"/>
              <a:gd name="connsiteY31" fmla="*/ 143392 h 327025"/>
              <a:gd name="connsiteX32" fmla="*/ 0 w 331788"/>
              <a:gd name="connsiteY32" fmla="*/ 130356 h 327025"/>
              <a:gd name="connsiteX33" fmla="*/ 6480 w 331788"/>
              <a:gd name="connsiteY33" fmla="*/ 117321 h 327025"/>
              <a:gd name="connsiteX34" fmla="*/ 142565 w 331788"/>
              <a:gd name="connsiteY34" fmla="*/ 9125 h 327025"/>
              <a:gd name="connsiteX35" fmla="*/ 165894 w 331788"/>
              <a:gd name="connsiteY35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1788" h="327025">
                <a:moveTo>
                  <a:pt x="155534" y="53107"/>
                </a:moveTo>
                <a:cubicBezTo>
                  <a:pt x="162009" y="49212"/>
                  <a:pt x="169780" y="49212"/>
                  <a:pt x="176255" y="53107"/>
                </a:cubicBezTo>
                <a:cubicBezTo>
                  <a:pt x="176255" y="53107"/>
                  <a:pt x="176255" y="53107"/>
                  <a:pt x="283746" y="141384"/>
                </a:cubicBezTo>
                <a:cubicBezTo>
                  <a:pt x="286336" y="143980"/>
                  <a:pt x="288926" y="149173"/>
                  <a:pt x="288926" y="154366"/>
                </a:cubicBezTo>
                <a:cubicBezTo>
                  <a:pt x="288926" y="154366"/>
                  <a:pt x="288926" y="154366"/>
                  <a:pt x="288926" y="310149"/>
                </a:cubicBezTo>
                <a:cubicBezTo>
                  <a:pt x="288926" y="319236"/>
                  <a:pt x="282451" y="327025"/>
                  <a:pt x="273385" y="327025"/>
                </a:cubicBezTo>
                <a:cubicBezTo>
                  <a:pt x="273385" y="327025"/>
                  <a:pt x="273385" y="327025"/>
                  <a:pt x="207337" y="327025"/>
                </a:cubicBezTo>
                <a:cubicBezTo>
                  <a:pt x="207337" y="327025"/>
                  <a:pt x="207337" y="327025"/>
                  <a:pt x="207337" y="234854"/>
                </a:cubicBezTo>
                <a:cubicBezTo>
                  <a:pt x="207337" y="228363"/>
                  <a:pt x="202157" y="223170"/>
                  <a:pt x="195681" y="223170"/>
                </a:cubicBezTo>
                <a:cubicBezTo>
                  <a:pt x="195681" y="223170"/>
                  <a:pt x="195681" y="223170"/>
                  <a:pt x="136108" y="223170"/>
                </a:cubicBezTo>
                <a:cubicBezTo>
                  <a:pt x="129633" y="223170"/>
                  <a:pt x="124452" y="228363"/>
                  <a:pt x="124452" y="234854"/>
                </a:cubicBezTo>
                <a:cubicBezTo>
                  <a:pt x="124452" y="234854"/>
                  <a:pt x="124452" y="234854"/>
                  <a:pt x="124452" y="327025"/>
                </a:cubicBezTo>
                <a:cubicBezTo>
                  <a:pt x="124452" y="327025"/>
                  <a:pt x="124452" y="327025"/>
                  <a:pt x="58404" y="327025"/>
                </a:cubicBezTo>
                <a:cubicBezTo>
                  <a:pt x="49338" y="327025"/>
                  <a:pt x="42863" y="319236"/>
                  <a:pt x="42863" y="310149"/>
                </a:cubicBezTo>
                <a:cubicBezTo>
                  <a:pt x="42863" y="310149"/>
                  <a:pt x="42863" y="310149"/>
                  <a:pt x="42863" y="154366"/>
                </a:cubicBezTo>
                <a:cubicBezTo>
                  <a:pt x="42863" y="149173"/>
                  <a:pt x="45453" y="143980"/>
                  <a:pt x="48043" y="141384"/>
                </a:cubicBezTo>
                <a:cubicBezTo>
                  <a:pt x="48043" y="141384"/>
                  <a:pt x="48043" y="141384"/>
                  <a:pt x="155534" y="53107"/>
                </a:cubicBezTo>
                <a:close/>
                <a:moveTo>
                  <a:pt x="165894" y="0"/>
                </a:moveTo>
                <a:cubicBezTo>
                  <a:pt x="173670" y="0"/>
                  <a:pt x="182743" y="2607"/>
                  <a:pt x="189223" y="9125"/>
                </a:cubicBezTo>
                <a:cubicBezTo>
                  <a:pt x="189223" y="9125"/>
                  <a:pt x="189223" y="9125"/>
                  <a:pt x="325308" y="117321"/>
                </a:cubicBezTo>
                <a:cubicBezTo>
                  <a:pt x="329196" y="121231"/>
                  <a:pt x="331788" y="126446"/>
                  <a:pt x="331788" y="130356"/>
                </a:cubicBezTo>
                <a:cubicBezTo>
                  <a:pt x="331788" y="130356"/>
                  <a:pt x="331788" y="138178"/>
                  <a:pt x="331788" y="143392"/>
                </a:cubicBezTo>
                <a:cubicBezTo>
                  <a:pt x="331788" y="152517"/>
                  <a:pt x="324012" y="160338"/>
                  <a:pt x="314940" y="160338"/>
                </a:cubicBezTo>
                <a:cubicBezTo>
                  <a:pt x="305867" y="160338"/>
                  <a:pt x="298091" y="152517"/>
                  <a:pt x="298091" y="143392"/>
                </a:cubicBezTo>
                <a:cubicBezTo>
                  <a:pt x="298091" y="142088"/>
                  <a:pt x="298091" y="140785"/>
                  <a:pt x="298091" y="139481"/>
                </a:cubicBezTo>
                <a:cubicBezTo>
                  <a:pt x="298091" y="139481"/>
                  <a:pt x="298091" y="139481"/>
                  <a:pt x="176263" y="41714"/>
                </a:cubicBezTo>
                <a:cubicBezTo>
                  <a:pt x="176263" y="41714"/>
                  <a:pt x="171078" y="37804"/>
                  <a:pt x="165894" y="37804"/>
                </a:cubicBezTo>
                <a:cubicBezTo>
                  <a:pt x="160710" y="37804"/>
                  <a:pt x="155526" y="41714"/>
                  <a:pt x="155526" y="41714"/>
                </a:cubicBezTo>
                <a:cubicBezTo>
                  <a:pt x="155526" y="41714"/>
                  <a:pt x="155526" y="41714"/>
                  <a:pt x="33697" y="139481"/>
                </a:cubicBezTo>
                <a:cubicBezTo>
                  <a:pt x="33697" y="140785"/>
                  <a:pt x="33697" y="142088"/>
                  <a:pt x="33697" y="143392"/>
                </a:cubicBezTo>
                <a:cubicBezTo>
                  <a:pt x="33697" y="152517"/>
                  <a:pt x="25921" y="160338"/>
                  <a:pt x="16849" y="160338"/>
                </a:cubicBezTo>
                <a:cubicBezTo>
                  <a:pt x="7776" y="160338"/>
                  <a:pt x="0" y="152517"/>
                  <a:pt x="0" y="143392"/>
                </a:cubicBezTo>
                <a:cubicBezTo>
                  <a:pt x="0" y="138178"/>
                  <a:pt x="0" y="130356"/>
                  <a:pt x="0" y="130356"/>
                </a:cubicBezTo>
                <a:cubicBezTo>
                  <a:pt x="0" y="126446"/>
                  <a:pt x="2592" y="121231"/>
                  <a:pt x="6480" y="117321"/>
                </a:cubicBezTo>
                <a:cubicBezTo>
                  <a:pt x="6480" y="117321"/>
                  <a:pt x="6480" y="117321"/>
                  <a:pt x="142565" y="9125"/>
                </a:cubicBezTo>
                <a:cubicBezTo>
                  <a:pt x="149046" y="2607"/>
                  <a:pt x="158118" y="0"/>
                  <a:pt x="1658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43"/>
          <p:cNvSpPr/>
          <p:nvPr/>
        </p:nvSpPr>
        <p:spPr>
          <a:xfrm>
            <a:off x="9191848" y="2514898"/>
            <a:ext cx="556630" cy="412898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08039" y="4483529"/>
            <a:ext cx="2248912" cy="971342"/>
            <a:chOff x="3389687" y="2343753"/>
            <a:chExt cx="2248912" cy="971342"/>
          </a:xfrm>
        </p:grpSpPr>
        <p:sp>
          <p:nvSpPr>
            <p:cNvPr id="28" name="文本框 27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54671" y="4483529"/>
            <a:ext cx="2248912" cy="971342"/>
            <a:chOff x="3389687" y="2343753"/>
            <a:chExt cx="2248912" cy="971342"/>
          </a:xfrm>
        </p:grpSpPr>
        <p:sp>
          <p:nvSpPr>
            <p:cNvPr id="31" name="文本框 30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01303" y="4483529"/>
            <a:ext cx="2248912" cy="971342"/>
            <a:chOff x="3389687" y="2343753"/>
            <a:chExt cx="2248912" cy="971342"/>
          </a:xfrm>
        </p:grpSpPr>
        <p:sp>
          <p:nvSpPr>
            <p:cNvPr id="34" name="文本框 33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47935" y="4483529"/>
            <a:ext cx="2248912" cy="971342"/>
            <a:chOff x="3389687" y="2343753"/>
            <a:chExt cx="2248912" cy="971342"/>
          </a:xfrm>
        </p:grpSpPr>
        <p:sp>
          <p:nvSpPr>
            <p:cNvPr id="37" name="文本框 36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3" name="组合 42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/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/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/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/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/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/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/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/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/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/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/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/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/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/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/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/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/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/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/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/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/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/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/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/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/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/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/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/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/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/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/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/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/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/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/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/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/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/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/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/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/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/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/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/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/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/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/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/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/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/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/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/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/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/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/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/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/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/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/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/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/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/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/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/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/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/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/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/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/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/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/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/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/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/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/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/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/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职业生涯规划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/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11385" y="2726864"/>
            <a:ext cx="312405" cy="234304"/>
            <a:chOff x="3268532" y="3133263"/>
            <a:chExt cx="425556" cy="319168"/>
          </a:xfrm>
        </p:grpSpPr>
        <p:sp>
          <p:nvSpPr>
            <p:cNvPr id="3" name="i$liḋe-任意多边形: 形状 41"/>
            <p:cNvSpPr/>
            <p:nvPr/>
          </p:nvSpPr>
          <p:spPr bwMode="auto">
            <a:xfrm>
              <a:off x="3492946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4" name="i$liḋe-任意多边形: 形状 42"/>
            <p:cNvSpPr/>
            <p:nvPr/>
          </p:nvSpPr>
          <p:spPr bwMode="auto">
            <a:xfrm>
              <a:off x="3268532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54922" y="2726864"/>
            <a:ext cx="312405" cy="234304"/>
            <a:chOff x="5918287" y="3133263"/>
            <a:chExt cx="425557" cy="319168"/>
          </a:xfrm>
        </p:grpSpPr>
        <p:sp>
          <p:nvSpPr>
            <p:cNvPr id="6" name="i$liḋe-任意多边形: 形状 39"/>
            <p:cNvSpPr/>
            <p:nvPr/>
          </p:nvSpPr>
          <p:spPr bwMode="auto">
            <a:xfrm>
              <a:off x="6142702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7" name="i$liḋe-任意多边形: 形状 40"/>
            <p:cNvSpPr/>
            <p:nvPr/>
          </p:nvSpPr>
          <p:spPr bwMode="auto">
            <a:xfrm>
              <a:off x="5918287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98459" y="2726864"/>
            <a:ext cx="311184" cy="234304"/>
            <a:chOff x="8573030" y="3133263"/>
            <a:chExt cx="423894" cy="319168"/>
          </a:xfrm>
        </p:grpSpPr>
        <p:sp>
          <p:nvSpPr>
            <p:cNvPr id="9" name="i$liḋe-任意多边形: 形状 37"/>
            <p:cNvSpPr/>
            <p:nvPr/>
          </p:nvSpPr>
          <p:spPr bwMode="auto">
            <a:xfrm>
              <a:off x="8795782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0" name="i$liḋe-任意多边形: 形状 38"/>
            <p:cNvSpPr/>
            <p:nvPr/>
          </p:nvSpPr>
          <p:spPr bwMode="auto">
            <a:xfrm>
              <a:off x="8573030" y="3133263"/>
              <a:ext cx="199480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97175" y="1981288"/>
            <a:ext cx="998230" cy="1930472"/>
            <a:chOff x="1240488" y="1730256"/>
            <a:chExt cx="1760409" cy="3404454"/>
          </a:xfrm>
        </p:grpSpPr>
        <p:sp>
          <p:nvSpPr>
            <p:cNvPr id="12" name="i$liḋe-任意多边形: 形状 32"/>
            <p:cNvSpPr/>
            <p:nvPr/>
          </p:nvSpPr>
          <p:spPr bwMode="auto">
            <a:xfrm>
              <a:off x="1980225" y="4672582"/>
              <a:ext cx="282596" cy="462128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3" name="i$liḋe-任意多边形: 形状 34"/>
            <p:cNvSpPr/>
            <p:nvPr/>
          </p:nvSpPr>
          <p:spPr bwMode="auto">
            <a:xfrm>
              <a:off x="1240488" y="1730256"/>
              <a:ext cx="1760409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14" name="i$liḋe-Oval 49"/>
            <p:cNvSpPr/>
            <p:nvPr/>
          </p:nvSpPr>
          <p:spPr bwMode="auto">
            <a:xfrm>
              <a:off x="1373474" y="1863242"/>
              <a:ext cx="1494436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1"/>
                  </a:solidFill>
                  <a:cs typeface="+mn-ea"/>
                  <a:sym typeface="+mn-lt"/>
                </a:rPr>
                <a:t>A</a:t>
              </a:r>
              <a:endParaRPr lang="en-US" sz="6000" i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39770" y="1981288"/>
            <a:ext cx="999172" cy="1930472"/>
            <a:chOff x="3893568" y="1730256"/>
            <a:chExt cx="1762071" cy="3404454"/>
          </a:xfrm>
        </p:grpSpPr>
        <p:sp>
          <p:nvSpPr>
            <p:cNvPr id="16" name="i$liḋe-任意多边形: 形状 25"/>
            <p:cNvSpPr/>
            <p:nvPr/>
          </p:nvSpPr>
          <p:spPr bwMode="auto">
            <a:xfrm>
              <a:off x="4629981" y="4672582"/>
              <a:ext cx="285921" cy="462128"/>
            </a:xfrm>
            <a:custGeom>
              <a:avLst/>
              <a:gdLst>
                <a:gd name="T0" fmla="*/ 53 w 73"/>
                <a:gd name="T1" fmla="*/ 0 h 117"/>
                <a:gd name="T2" fmla="*/ 53 w 73"/>
                <a:gd name="T3" fmla="*/ 71 h 117"/>
                <a:gd name="T4" fmla="*/ 69 w 73"/>
                <a:gd name="T5" fmla="*/ 71 h 117"/>
                <a:gd name="T6" fmla="*/ 73 w 73"/>
                <a:gd name="T7" fmla="*/ 73 h 117"/>
                <a:gd name="T8" fmla="*/ 72 w 73"/>
                <a:gd name="T9" fmla="*/ 77 h 117"/>
                <a:gd name="T10" fmla="*/ 37 w 73"/>
                <a:gd name="T11" fmla="*/ 117 h 117"/>
                <a:gd name="T12" fmla="*/ 1 w 73"/>
                <a:gd name="T13" fmla="*/ 77 h 117"/>
                <a:gd name="T14" fmla="*/ 1 w 73"/>
                <a:gd name="T15" fmla="*/ 73 h 117"/>
                <a:gd name="T16" fmla="*/ 4 w 73"/>
                <a:gd name="T17" fmla="*/ 71 h 117"/>
                <a:gd name="T18" fmla="*/ 20 w 73"/>
                <a:gd name="T19" fmla="*/ 71 h 117"/>
                <a:gd name="T20" fmla="*/ 20 w 73"/>
                <a:gd name="T21" fmla="*/ 0 h 117"/>
                <a:gd name="T22" fmla="*/ 53 w 73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17">
                  <a:moveTo>
                    <a:pt x="53" y="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1" y="71"/>
                    <a:pt x="72" y="72"/>
                    <a:pt x="73" y="73"/>
                  </a:cubicBezTo>
                  <a:cubicBezTo>
                    <a:pt x="73" y="75"/>
                    <a:pt x="73" y="76"/>
                    <a:pt x="72" y="7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1" y="73"/>
                  </a:cubicBezTo>
                  <a:cubicBezTo>
                    <a:pt x="1" y="72"/>
                    <a:pt x="3" y="71"/>
                    <a:pt x="4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7" name="i$liḋe-任意多边形: 形状 26"/>
            <p:cNvSpPr/>
            <p:nvPr/>
          </p:nvSpPr>
          <p:spPr bwMode="auto">
            <a:xfrm>
              <a:off x="4708110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8" name="i$liḋe-任意多边形: 形状 27"/>
            <p:cNvSpPr/>
            <p:nvPr/>
          </p:nvSpPr>
          <p:spPr bwMode="auto">
            <a:xfrm>
              <a:off x="4708110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9" name="i$liḋe-任意多边形: 形状 29"/>
            <p:cNvSpPr/>
            <p:nvPr/>
          </p:nvSpPr>
          <p:spPr bwMode="auto">
            <a:xfrm>
              <a:off x="3893568" y="1730256"/>
              <a:ext cx="1762071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8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5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7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20" name="i$liḋe-Oval 44"/>
            <p:cNvSpPr/>
            <p:nvPr/>
          </p:nvSpPr>
          <p:spPr bwMode="auto">
            <a:xfrm>
              <a:off x="4028217" y="1863242"/>
              <a:ext cx="1492773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2"/>
                  </a:solidFill>
                  <a:cs typeface="+mn-ea"/>
                  <a:sym typeface="+mn-lt"/>
                </a:rPr>
                <a:t>I</a:t>
              </a:r>
              <a:endParaRPr lang="en-US" sz="6000" i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83307" y="1981288"/>
            <a:ext cx="999172" cy="1930472"/>
            <a:chOff x="6543324" y="1730256"/>
            <a:chExt cx="1762071" cy="3404454"/>
          </a:xfrm>
        </p:grpSpPr>
        <p:sp>
          <p:nvSpPr>
            <p:cNvPr id="22" name="i$liḋe-任意多边形: 形状 18"/>
            <p:cNvSpPr/>
            <p:nvPr/>
          </p:nvSpPr>
          <p:spPr bwMode="auto">
            <a:xfrm>
              <a:off x="7283061" y="4672582"/>
              <a:ext cx="285921" cy="462128"/>
            </a:xfrm>
            <a:custGeom>
              <a:avLst/>
              <a:gdLst>
                <a:gd name="T0" fmla="*/ 53 w 73"/>
                <a:gd name="T1" fmla="*/ 0 h 117"/>
                <a:gd name="T2" fmla="*/ 53 w 73"/>
                <a:gd name="T3" fmla="*/ 71 h 117"/>
                <a:gd name="T4" fmla="*/ 69 w 73"/>
                <a:gd name="T5" fmla="*/ 71 h 117"/>
                <a:gd name="T6" fmla="*/ 72 w 73"/>
                <a:gd name="T7" fmla="*/ 73 h 117"/>
                <a:gd name="T8" fmla="*/ 72 w 73"/>
                <a:gd name="T9" fmla="*/ 77 h 117"/>
                <a:gd name="T10" fmla="*/ 36 w 73"/>
                <a:gd name="T11" fmla="*/ 117 h 117"/>
                <a:gd name="T12" fmla="*/ 1 w 73"/>
                <a:gd name="T13" fmla="*/ 77 h 117"/>
                <a:gd name="T14" fmla="*/ 0 w 73"/>
                <a:gd name="T15" fmla="*/ 73 h 117"/>
                <a:gd name="T16" fmla="*/ 4 w 73"/>
                <a:gd name="T17" fmla="*/ 71 h 117"/>
                <a:gd name="T18" fmla="*/ 20 w 73"/>
                <a:gd name="T19" fmla="*/ 71 h 117"/>
                <a:gd name="T20" fmla="*/ 20 w 73"/>
                <a:gd name="T21" fmla="*/ 0 h 117"/>
                <a:gd name="T22" fmla="*/ 53 w 73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17">
                  <a:moveTo>
                    <a:pt x="53" y="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2" y="72"/>
                    <a:pt x="72" y="73"/>
                  </a:cubicBezTo>
                  <a:cubicBezTo>
                    <a:pt x="73" y="75"/>
                    <a:pt x="73" y="76"/>
                    <a:pt x="72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4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3" name="i$liḋe-任意多边形: 形状 19"/>
            <p:cNvSpPr/>
            <p:nvPr/>
          </p:nvSpPr>
          <p:spPr bwMode="auto">
            <a:xfrm>
              <a:off x="7361191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4" name="i$liḋe-任意多边形: 形状 20"/>
            <p:cNvSpPr/>
            <p:nvPr/>
          </p:nvSpPr>
          <p:spPr bwMode="auto">
            <a:xfrm>
              <a:off x="7361191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5" name="i$liḋe-任意多边形: 形状 22"/>
            <p:cNvSpPr/>
            <p:nvPr/>
          </p:nvSpPr>
          <p:spPr bwMode="auto">
            <a:xfrm>
              <a:off x="6543324" y="1730256"/>
              <a:ext cx="1762071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3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40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1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26" name="i$liḋe-Oval 37"/>
            <p:cNvSpPr/>
            <p:nvPr/>
          </p:nvSpPr>
          <p:spPr bwMode="auto">
            <a:xfrm>
              <a:off x="6677973" y="1863242"/>
              <a:ext cx="1492773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3"/>
                  </a:solidFill>
                  <a:cs typeface="+mn-ea"/>
                  <a:sym typeface="+mn-lt"/>
                </a:rPr>
                <a:t>D</a:t>
              </a:r>
              <a:endParaRPr lang="en-US" sz="6000" i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125622" y="1981288"/>
            <a:ext cx="998230" cy="1930472"/>
            <a:chOff x="9198066" y="1730256"/>
            <a:chExt cx="1760409" cy="3404454"/>
          </a:xfrm>
        </p:grpSpPr>
        <p:sp>
          <p:nvSpPr>
            <p:cNvPr id="28" name="i$liḋe-任意多边形: 形状 11"/>
            <p:cNvSpPr/>
            <p:nvPr/>
          </p:nvSpPr>
          <p:spPr bwMode="auto">
            <a:xfrm>
              <a:off x="9936141" y="4672582"/>
              <a:ext cx="282596" cy="462128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9" name="i$liḋe-任意多边形: 形状 12"/>
            <p:cNvSpPr/>
            <p:nvPr/>
          </p:nvSpPr>
          <p:spPr bwMode="auto">
            <a:xfrm>
              <a:off x="10014271" y="46725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30" name="i$liḋe-任意多边形: 形状 13"/>
            <p:cNvSpPr/>
            <p:nvPr/>
          </p:nvSpPr>
          <p:spPr bwMode="auto">
            <a:xfrm>
              <a:off x="10014271" y="46725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31" name="i$liḋe-任意多边形: 形状 15"/>
            <p:cNvSpPr/>
            <p:nvPr/>
          </p:nvSpPr>
          <p:spPr bwMode="auto">
            <a:xfrm>
              <a:off x="9198066" y="1730256"/>
              <a:ext cx="1760409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32" name="i$liḋe-Oval 30"/>
            <p:cNvSpPr/>
            <p:nvPr/>
          </p:nvSpPr>
          <p:spPr bwMode="auto">
            <a:xfrm>
              <a:off x="9331053" y="1863242"/>
              <a:ext cx="1494436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4"/>
                  </a:solidFill>
                  <a:cs typeface="+mn-ea"/>
                  <a:sym typeface="+mn-lt"/>
                </a:rPr>
                <a:t>A</a:t>
              </a:r>
              <a:endParaRPr lang="en-US" sz="6000" i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椭圆 100"/>
          <p:cNvSpPr/>
          <p:nvPr/>
        </p:nvSpPr>
        <p:spPr>
          <a:xfrm>
            <a:off x="2480025" y="3144208"/>
            <a:ext cx="259063" cy="267288"/>
          </a:xfrm>
          <a:custGeom>
            <a:avLst/>
            <a:gdLst>
              <a:gd name="T0" fmla="*/ 614 w 834"/>
              <a:gd name="T1" fmla="*/ 393 h 862"/>
              <a:gd name="T2" fmla="*/ 548 w 834"/>
              <a:gd name="T3" fmla="*/ 370 h 862"/>
              <a:gd name="T4" fmla="*/ 551 w 834"/>
              <a:gd name="T5" fmla="*/ 312 h 862"/>
              <a:gd name="T6" fmla="*/ 627 w 834"/>
              <a:gd name="T7" fmla="*/ 313 h 862"/>
              <a:gd name="T8" fmla="*/ 615 w 834"/>
              <a:gd name="T9" fmla="*/ 345 h 862"/>
              <a:gd name="T10" fmla="*/ 587 w 834"/>
              <a:gd name="T11" fmla="*/ 324 h 862"/>
              <a:gd name="T12" fmla="*/ 563 w 834"/>
              <a:gd name="T13" fmla="*/ 342 h 862"/>
              <a:gd name="T14" fmla="*/ 596 w 834"/>
              <a:gd name="T15" fmla="*/ 359 h 862"/>
              <a:gd name="T16" fmla="*/ 646 w 834"/>
              <a:gd name="T17" fmla="*/ 402 h 862"/>
              <a:gd name="T18" fmla="*/ 590 w 834"/>
              <a:gd name="T19" fmla="*/ 444 h 862"/>
              <a:gd name="T20" fmla="*/ 534 w 834"/>
              <a:gd name="T21" fmla="*/ 398 h 862"/>
              <a:gd name="T22" fmla="*/ 570 w 834"/>
              <a:gd name="T23" fmla="*/ 415 h 862"/>
              <a:gd name="T24" fmla="*/ 612 w 834"/>
              <a:gd name="T25" fmla="*/ 416 h 862"/>
              <a:gd name="T26" fmla="*/ 403 w 834"/>
              <a:gd name="T27" fmla="*/ 440 h 862"/>
              <a:gd name="T28" fmla="*/ 437 w 834"/>
              <a:gd name="T29" fmla="*/ 333 h 862"/>
              <a:gd name="T30" fmla="*/ 473 w 834"/>
              <a:gd name="T31" fmla="*/ 440 h 862"/>
              <a:gd name="T32" fmla="*/ 524 w 834"/>
              <a:gd name="T33" fmla="*/ 304 h 862"/>
              <a:gd name="T34" fmla="*/ 496 w 834"/>
              <a:gd name="T35" fmla="*/ 304 h 862"/>
              <a:gd name="T36" fmla="*/ 473 w 834"/>
              <a:gd name="T37" fmla="*/ 403 h 862"/>
              <a:gd name="T38" fmla="*/ 438 w 834"/>
              <a:gd name="T39" fmla="*/ 304 h 862"/>
              <a:gd name="T40" fmla="*/ 404 w 834"/>
              <a:gd name="T41" fmla="*/ 404 h 862"/>
              <a:gd name="T42" fmla="*/ 366 w 834"/>
              <a:gd name="T43" fmla="*/ 304 h 862"/>
              <a:gd name="T44" fmla="*/ 389 w 834"/>
              <a:gd name="T45" fmla="*/ 440 h 862"/>
              <a:gd name="T46" fmla="*/ 340 w 834"/>
              <a:gd name="T47" fmla="*/ 428 h 862"/>
              <a:gd name="T48" fmla="*/ 265 w 834"/>
              <a:gd name="T49" fmla="*/ 416 h 862"/>
              <a:gd name="T50" fmla="*/ 331 w 834"/>
              <a:gd name="T51" fmla="*/ 381 h 862"/>
              <a:gd name="T52" fmla="*/ 331 w 834"/>
              <a:gd name="T53" fmla="*/ 357 h 862"/>
              <a:gd name="T54" fmla="*/ 265 w 834"/>
              <a:gd name="T55" fmla="*/ 328 h 862"/>
              <a:gd name="T56" fmla="*/ 336 w 834"/>
              <a:gd name="T57" fmla="*/ 316 h 862"/>
              <a:gd name="T58" fmla="*/ 236 w 834"/>
              <a:gd name="T59" fmla="*/ 304 h 862"/>
              <a:gd name="T60" fmla="*/ 340 w 834"/>
              <a:gd name="T61" fmla="*/ 440 h 862"/>
              <a:gd name="T62" fmla="*/ 340 w 834"/>
              <a:gd name="T63" fmla="*/ 428 h 862"/>
              <a:gd name="T64" fmla="*/ 98 w 834"/>
              <a:gd name="T65" fmla="*/ 440 h 862"/>
              <a:gd name="T66" fmla="*/ 125 w 834"/>
              <a:gd name="T67" fmla="*/ 440 h 862"/>
              <a:gd name="T68" fmla="*/ 181 w 834"/>
              <a:gd name="T69" fmla="*/ 440 h 862"/>
              <a:gd name="T70" fmla="*/ 209 w 834"/>
              <a:gd name="T71" fmla="*/ 440 h 862"/>
              <a:gd name="T72" fmla="*/ 196 w 834"/>
              <a:gd name="T73" fmla="*/ 304 h 862"/>
              <a:gd name="T74" fmla="*/ 182 w 834"/>
              <a:gd name="T75" fmla="*/ 400 h 862"/>
              <a:gd name="T76" fmla="*/ 113 w 834"/>
              <a:gd name="T77" fmla="*/ 304 h 862"/>
              <a:gd name="T78" fmla="*/ 834 w 834"/>
              <a:gd name="T79" fmla="*/ 0 h 862"/>
              <a:gd name="T80" fmla="*/ 743 w 834"/>
              <a:gd name="T81" fmla="*/ 555 h 862"/>
              <a:gd name="T82" fmla="*/ 551 w 834"/>
              <a:gd name="T83" fmla="*/ 643 h 862"/>
              <a:gd name="T84" fmla="*/ 420 w 834"/>
              <a:gd name="T85" fmla="*/ 772 h 862"/>
              <a:gd name="T86" fmla="*/ 329 w 834"/>
              <a:gd name="T87" fmla="*/ 643 h 862"/>
              <a:gd name="T88" fmla="*/ 0 w 834"/>
              <a:gd name="T89" fmla="*/ 88 h 862"/>
              <a:gd name="T90" fmla="*/ 91 w 834"/>
              <a:gd name="T91" fmla="*/ 0 h 862"/>
              <a:gd name="T92" fmla="*/ 707 w 834"/>
              <a:gd name="T93" fmla="*/ 125 h 862"/>
              <a:gd name="T94" fmla="*/ 109 w 834"/>
              <a:gd name="T95" fmla="*/ 125 h 862"/>
              <a:gd name="T96" fmla="*/ 37 w 834"/>
              <a:gd name="T97" fmla="*/ 125 h 862"/>
              <a:gd name="T98" fmla="*/ 366 w 834"/>
              <a:gd name="T99" fmla="*/ 606 h 862"/>
              <a:gd name="T100" fmla="*/ 420 w 834"/>
              <a:gd name="T101" fmla="*/ 720 h 862"/>
              <a:gd name="T102" fmla="*/ 456 w 834"/>
              <a:gd name="T103" fmla="*/ 683 h 862"/>
              <a:gd name="T104" fmla="*/ 536 w 834"/>
              <a:gd name="T105" fmla="*/ 606 h 862"/>
              <a:gd name="T106" fmla="*/ 587 w 834"/>
              <a:gd name="T107" fmla="*/ 606 h 862"/>
              <a:gd name="T108" fmla="*/ 707 w 834"/>
              <a:gd name="T109" fmla="*/ 554 h 862"/>
              <a:gd name="T110" fmla="*/ 707 w 834"/>
              <a:gd name="T111" fmla="*/ 518 h 862"/>
              <a:gd name="T112" fmla="*/ 707 w 834"/>
              <a:gd name="T113" fmla="*/ 125 h 862"/>
              <a:gd name="T114" fmla="*/ 127 w 834"/>
              <a:gd name="T115" fmla="*/ 37 h 862"/>
              <a:gd name="T116" fmla="*/ 743 w 834"/>
              <a:gd name="T117" fmla="*/ 88 h 862"/>
              <a:gd name="T118" fmla="*/ 798 w 834"/>
              <a:gd name="T119" fmla="*/ 518 h 862"/>
              <a:gd name="T120" fmla="*/ 798 w 834"/>
              <a:gd name="T121" fmla="*/ 3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4" h="862">
                <a:moveTo>
                  <a:pt x="619" y="404"/>
                </a:moveTo>
                <a:cubicBezTo>
                  <a:pt x="619" y="399"/>
                  <a:pt x="617" y="395"/>
                  <a:pt x="614" y="393"/>
                </a:cubicBezTo>
                <a:cubicBezTo>
                  <a:pt x="610" y="390"/>
                  <a:pt x="603" y="388"/>
                  <a:pt x="591" y="385"/>
                </a:cubicBezTo>
                <a:cubicBezTo>
                  <a:pt x="569" y="380"/>
                  <a:pt x="555" y="375"/>
                  <a:pt x="548" y="370"/>
                </a:cubicBezTo>
                <a:cubicBezTo>
                  <a:pt x="540" y="364"/>
                  <a:pt x="537" y="355"/>
                  <a:pt x="537" y="344"/>
                </a:cubicBezTo>
                <a:cubicBezTo>
                  <a:pt x="537" y="330"/>
                  <a:pt x="541" y="320"/>
                  <a:pt x="551" y="312"/>
                </a:cubicBezTo>
                <a:cubicBezTo>
                  <a:pt x="561" y="304"/>
                  <a:pt x="573" y="300"/>
                  <a:pt x="590" y="300"/>
                </a:cubicBezTo>
                <a:cubicBezTo>
                  <a:pt x="605" y="300"/>
                  <a:pt x="617" y="305"/>
                  <a:pt x="627" y="313"/>
                </a:cubicBezTo>
                <a:cubicBezTo>
                  <a:pt x="637" y="321"/>
                  <a:pt x="642" y="331"/>
                  <a:pt x="643" y="345"/>
                </a:cubicBezTo>
                <a:lnTo>
                  <a:pt x="615" y="345"/>
                </a:lnTo>
                <a:cubicBezTo>
                  <a:pt x="615" y="339"/>
                  <a:pt x="612" y="333"/>
                  <a:pt x="607" y="330"/>
                </a:cubicBezTo>
                <a:cubicBezTo>
                  <a:pt x="601" y="326"/>
                  <a:pt x="595" y="324"/>
                  <a:pt x="587" y="324"/>
                </a:cubicBezTo>
                <a:cubicBezTo>
                  <a:pt x="579" y="324"/>
                  <a:pt x="574" y="325"/>
                  <a:pt x="570" y="329"/>
                </a:cubicBezTo>
                <a:cubicBezTo>
                  <a:pt x="565" y="332"/>
                  <a:pt x="563" y="336"/>
                  <a:pt x="563" y="342"/>
                </a:cubicBezTo>
                <a:cubicBezTo>
                  <a:pt x="563" y="346"/>
                  <a:pt x="566" y="349"/>
                  <a:pt x="570" y="351"/>
                </a:cubicBezTo>
                <a:cubicBezTo>
                  <a:pt x="574" y="354"/>
                  <a:pt x="583" y="356"/>
                  <a:pt x="596" y="359"/>
                </a:cubicBezTo>
                <a:cubicBezTo>
                  <a:pt x="616" y="364"/>
                  <a:pt x="630" y="369"/>
                  <a:pt x="636" y="375"/>
                </a:cubicBezTo>
                <a:cubicBezTo>
                  <a:pt x="643" y="380"/>
                  <a:pt x="646" y="390"/>
                  <a:pt x="646" y="402"/>
                </a:cubicBezTo>
                <a:cubicBezTo>
                  <a:pt x="646" y="415"/>
                  <a:pt x="641" y="425"/>
                  <a:pt x="631" y="433"/>
                </a:cubicBezTo>
                <a:cubicBezTo>
                  <a:pt x="621" y="440"/>
                  <a:pt x="607" y="444"/>
                  <a:pt x="590" y="444"/>
                </a:cubicBezTo>
                <a:cubicBezTo>
                  <a:pt x="573" y="444"/>
                  <a:pt x="560" y="440"/>
                  <a:pt x="550" y="432"/>
                </a:cubicBezTo>
                <a:cubicBezTo>
                  <a:pt x="540" y="424"/>
                  <a:pt x="535" y="413"/>
                  <a:pt x="534" y="398"/>
                </a:cubicBezTo>
                <a:lnTo>
                  <a:pt x="562" y="398"/>
                </a:lnTo>
                <a:cubicBezTo>
                  <a:pt x="562" y="405"/>
                  <a:pt x="565" y="411"/>
                  <a:pt x="570" y="415"/>
                </a:cubicBezTo>
                <a:cubicBezTo>
                  <a:pt x="575" y="419"/>
                  <a:pt x="581" y="421"/>
                  <a:pt x="590" y="421"/>
                </a:cubicBezTo>
                <a:cubicBezTo>
                  <a:pt x="599" y="421"/>
                  <a:pt x="606" y="419"/>
                  <a:pt x="612" y="416"/>
                </a:cubicBezTo>
                <a:cubicBezTo>
                  <a:pt x="617" y="413"/>
                  <a:pt x="619" y="409"/>
                  <a:pt x="619" y="404"/>
                </a:cubicBezTo>
                <a:close/>
                <a:moveTo>
                  <a:pt x="403" y="440"/>
                </a:moveTo>
                <a:lnTo>
                  <a:pt x="416" y="440"/>
                </a:lnTo>
                <a:lnTo>
                  <a:pt x="437" y="333"/>
                </a:lnTo>
                <a:lnTo>
                  <a:pt x="459" y="440"/>
                </a:lnTo>
                <a:lnTo>
                  <a:pt x="473" y="440"/>
                </a:lnTo>
                <a:lnTo>
                  <a:pt x="487" y="440"/>
                </a:lnTo>
                <a:lnTo>
                  <a:pt x="524" y="304"/>
                </a:lnTo>
                <a:lnTo>
                  <a:pt x="510" y="304"/>
                </a:lnTo>
                <a:lnTo>
                  <a:pt x="496" y="304"/>
                </a:lnTo>
                <a:lnTo>
                  <a:pt x="473" y="403"/>
                </a:lnTo>
                <a:lnTo>
                  <a:pt x="473" y="403"/>
                </a:lnTo>
                <a:lnTo>
                  <a:pt x="453" y="304"/>
                </a:lnTo>
                <a:lnTo>
                  <a:pt x="438" y="304"/>
                </a:lnTo>
                <a:lnTo>
                  <a:pt x="423" y="304"/>
                </a:lnTo>
                <a:lnTo>
                  <a:pt x="404" y="404"/>
                </a:lnTo>
                <a:lnTo>
                  <a:pt x="381" y="304"/>
                </a:lnTo>
                <a:lnTo>
                  <a:pt x="366" y="304"/>
                </a:lnTo>
                <a:lnTo>
                  <a:pt x="351" y="304"/>
                </a:lnTo>
                <a:lnTo>
                  <a:pt x="389" y="440"/>
                </a:lnTo>
                <a:lnTo>
                  <a:pt x="403" y="440"/>
                </a:lnTo>
                <a:close/>
                <a:moveTo>
                  <a:pt x="340" y="428"/>
                </a:moveTo>
                <a:lnTo>
                  <a:pt x="340" y="416"/>
                </a:lnTo>
                <a:lnTo>
                  <a:pt x="265" y="416"/>
                </a:lnTo>
                <a:lnTo>
                  <a:pt x="265" y="381"/>
                </a:lnTo>
                <a:lnTo>
                  <a:pt x="331" y="381"/>
                </a:lnTo>
                <a:lnTo>
                  <a:pt x="331" y="369"/>
                </a:lnTo>
                <a:lnTo>
                  <a:pt x="331" y="357"/>
                </a:lnTo>
                <a:lnTo>
                  <a:pt x="265" y="357"/>
                </a:lnTo>
                <a:lnTo>
                  <a:pt x="265" y="328"/>
                </a:lnTo>
                <a:lnTo>
                  <a:pt x="336" y="328"/>
                </a:lnTo>
                <a:lnTo>
                  <a:pt x="336" y="316"/>
                </a:lnTo>
                <a:lnTo>
                  <a:pt x="336" y="304"/>
                </a:lnTo>
                <a:lnTo>
                  <a:pt x="236" y="304"/>
                </a:lnTo>
                <a:lnTo>
                  <a:pt x="236" y="440"/>
                </a:lnTo>
                <a:lnTo>
                  <a:pt x="340" y="440"/>
                </a:lnTo>
                <a:lnTo>
                  <a:pt x="340" y="428"/>
                </a:lnTo>
                <a:lnTo>
                  <a:pt x="340" y="428"/>
                </a:lnTo>
                <a:close/>
                <a:moveTo>
                  <a:pt x="98" y="304"/>
                </a:moveTo>
                <a:lnTo>
                  <a:pt x="98" y="440"/>
                </a:lnTo>
                <a:lnTo>
                  <a:pt x="111" y="440"/>
                </a:lnTo>
                <a:lnTo>
                  <a:pt x="125" y="440"/>
                </a:lnTo>
                <a:lnTo>
                  <a:pt x="125" y="342"/>
                </a:lnTo>
                <a:lnTo>
                  <a:pt x="181" y="440"/>
                </a:lnTo>
                <a:lnTo>
                  <a:pt x="195" y="440"/>
                </a:lnTo>
                <a:lnTo>
                  <a:pt x="209" y="440"/>
                </a:lnTo>
                <a:lnTo>
                  <a:pt x="209" y="304"/>
                </a:lnTo>
                <a:lnTo>
                  <a:pt x="196" y="304"/>
                </a:lnTo>
                <a:lnTo>
                  <a:pt x="182" y="304"/>
                </a:lnTo>
                <a:lnTo>
                  <a:pt x="182" y="400"/>
                </a:lnTo>
                <a:lnTo>
                  <a:pt x="128" y="304"/>
                </a:lnTo>
                <a:lnTo>
                  <a:pt x="113" y="304"/>
                </a:lnTo>
                <a:lnTo>
                  <a:pt x="98" y="304"/>
                </a:lnTo>
                <a:close/>
                <a:moveTo>
                  <a:pt x="834" y="0"/>
                </a:moveTo>
                <a:lnTo>
                  <a:pt x="834" y="555"/>
                </a:lnTo>
                <a:lnTo>
                  <a:pt x="743" y="555"/>
                </a:lnTo>
                <a:lnTo>
                  <a:pt x="743" y="643"/>
                </a:lnTo>
                <a:lnTo>
                  <a:pt x="551" y="643"/>
                </a:lnTo>
                <a:lnTo>
                  <a:pt x="420" y="774"/>
                </a:lnTo>
                <a:lnTo>
                  <a:pt x="420" y="772"/>
                </a:lnTo>
                <a:lnTo>
                  <a:pt x="329" y="862"/>
                </a:lnTo>
                <a:lnTo>
                  <a:pt x="329" y="643"/>
                </a:lnTo>
                <a:lnTo>
                  <a:pt x="0" y="643"/>
                </a:lnTo>
                <a:lnTo>
                  <a:pt x="0" y="88"/>
                </a:lnTo>
                <a:lnTo>
                  <a:pt x="91" y="88"/>
                </a:lnTo>
                <a:lnTo>
                  <a:pt x="91" y="0"/>
                </a:lnTo>
                <a:lnTo>
                  <a:pt x="834" y="0"/>
                </a:lnTo>
                <a:close/>
                <a:moveTo>
                  <a:pt x="707" y="125"/>
                </a:moveTo>
                <a:lnTo>
                  <a:pt x="127" y="125"/>
                </a:lnTo>
                <a:lnTo>
                  <a:pt x="109" y="125"/>
                </a:lnTo>
                <a:lnTo>
                  <a:pt x="91" y="125"/>
                </a:lnTo>
                <a:lnTo>
                  <a:pt x="37" y="125"/>
                </a:lnTo>
                <a:lnTo>
                  <a:pt x="37" y="606"/>
                </a:lnTo>
                <a:lnTo>
                  <a:pt x="366" y="606"/>
                </a:lnTo>
                <a:lnTo>
                  <a:pt x="366" y="774"/>
                </a:lnTo>
                <a:lnTo>
                  <a:pt x="420" y="720"/>
                </a:lnTo>
                <a:lnTo>
                  <a:pt x="438" y="702"/>
                </a:lnTo>
                <a:lnTo>
                  <a:pt x="456" y="683"/>
                </a:lnTo>
                <a:lnTo>
                  <a:pt x="533" y="606"/>
                </a:lnTo>
                <a:lnTo>
                  <a:pt x="536" y="606"/>
                </a:lnTo>
                <a:lnTo>
                  <a:pt x="561" y="606"/>
                </a:lnTo>
                <a:lnTo>
                  <a:pt x="587" y="606"/>
                </a:lnTo>
                <a:lnTo>
                  <a:pt x="707" y="606"/>
                </a:lnTo>
                <a:lnTo>
                  <a:pt x="707" y="554"/>
                </a:lnTo>
                <a:lnTo>
                  <a:pt x="707" y="536"/>
                </a:lnTo>
                <a:lnTo>
                  <a:pt x="707" y="518"/>
                </a:lnTo>
                <a:lnTo>
                  <a:pt x="707" y="125"/>
                </a:lnTo>
                <a:lnTo>
                  <a:pt x="707" y="125"/>
                </a:lnTo>
                <a:close/>
                <a:moveTo>
                  <a:pt x="798" y="37"/>
                </a:moveTo>
                <a:lnTo>
                  <a:pt x="127" y="37"/>
                </a:lnTo>
                <a:lnTo>
                  <a:pt x="127" y="88"/>
                </a:lnTo>
                <a:lnTo>
                  <a:pt x="743" y="88"/>
                </a:lnTo>
                <a:lnTo>
                  <a:pt x="743" y="518"/>
                </a:lnTo>
                <a:lnTo>
                  <a:pt x="798" y="518"/>
                </a:lnTo>
                <a:lnTo>
                  <a:pt x="798" y="37"/>
                </a:lnTo>
                <a:lnTo>
                  <a:pt x="79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101"/>
          <p:cNvSpPr/>
          <p:nvPr/>
        </p:nvSpPr>
        <p:spPr>
          <a:xfrm>
            <a:off x="4815275" y="3146099"/>
            <a:ext cx="267288" cy="263506"/>
          </a:xfrm>
          <a:custGeom>
            <a:avLst/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102"/>
          <p:cNvSpPr/>
          <p:nvPr/>
        </p:nvSpPr>
        <p:spPr>
          <a:xfrm>
            <a:off x="7155824" y="3144385"/>
            <a:ext cx="267288" cy="26693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103"/>
          <p:cNvSpPr/>
          <p:nvPr/>
        </p:nvSpPr>
        <p:spPr>
          <a:xfrm>
            <a:off x="9484415" y="3154591"/>
            <a:ext cx="267288" cy="246522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471834" y="4206386"/>
            <a:ext cx="2248912" cy="971342"/>
            <a:chOff x="3389687" y="2343753"/>
            <a:chExt cx="2248912" cy="971342"/>
          </a:xfrm>
        </p:grpSpPr>
        <p:sp>
          <p:nvSpPr>
            <p:cNvPr id="62" name="文本框 61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824463" y="4206386"/>
            <a:ext cx="2248912" cy="971342"/>
            <a:chOff x="3389687" y="2343753"/>
            <a:chExt cx="2248912" cy="971342"/>
          </a:xfrm>
        </p:grpSpPr>
        <p:sp>
          <p:nvSpPr>
            <p:cNvPr id="65" name="文本框 64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77092" y="4206386"/>
            <a:ext cx="2248912" cy="971342"/>
            <a:chOff x="3389687" y="2343753"/>
            <a:chExt cx="2248912" cy="971342"/>
          </a:xfrm>
        </p:grpSpPr>
        <p:sp>
          <p:nvSpPr>
            <p:cNvPr id="68" name="文本框 67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529721" y="4206386"/>
            <a:ext cx="2248912" cy="971342"/>
            <a:chOff x="3389687" y="2343753"/>
            <a:chExt cx="2248912" cy="971342"/>
          </a:xfrm>
        </p:grpSpPr>
        <p:sp>
          <p:nvSpPr>
            <p:cNvPr id="71" name="文本框 70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3" name="组合 52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3"/>
          <p:cNvSpPr/>
          <p:nvPr/>
        </p:nvSpPr>
        <p:spPr>
          <a:xfrm rot="2700000">
            <a:off x="879929" y="2160615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圆角矩形 16"/>
          <p:cNvSpPr/>
          <p:nvPr/>
        </p:nvSpPr>
        <p:spPr>
          <a:xfrm rot="2700000">
            <a:off x="879929" y="4330501"/>
            <a:ext cx="667658" cy="667658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圆角矩形 19"/>
          <p:cNvSpPr/>
          <p:nvPr/>
        </p:nvSpPr>
        <p:spPr>
          <a:xfrm rot="2700000">
            <a:off x="10662558" y="2160615"/>
            <a:ext cx="667658" cy="667658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圆角矩形 22"/>
          <p:cNvSpPr/>
          <p:nvPr/>
        </p:nvSpPr>
        <p:spPr>
          <a:xfrm rot="2700000">
            <a:off x="10662558" y="4330501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900" y="2381689"/>
            <a:ext cx="3632200" cy="2979856"/>
          </a:xfrm>
          <a:prstGeom prst="rect">
            <a:avLst/>
          </a:prstGeom>
        </p:spPr>
      </p:pic>
      <p:pic>
        <p:nvPicPr>
          <p:cNvPr id="7" name="图片占位符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51" b="30851"/>
          <a:stretch>
            <a:fillRect/>
          </a:stretch>
        </p:blipFill>
        <p:spPr>
          <a:xfrm>
            <a:off x="4410075" y="2513147"/>
            <a:ext cx="3351166" cy="1920875"/>
          </a:xfrm>
          <a:custGeom>
            <a:avLst/>
            <a:gdLst>
              <a:gd name="connsiteX0" fmla="*/ 0 w 3352188"/>
              <a:gd name="connsiteY0" fmla="*/ 0 h 1917700"/>
              <a:gd name="connsiteX1" fmla="*/ 3352188 w 3352188"/>
              <a:gd name="connsiteY1" fmla="*/ 0 h 1917700"/>
              <a:gd name="connsiteX2" fmla="*/ 3352188 w 3352188"/>
              <a:gd name="connsiteY2" fmla="*/ 1917700 h 1917700"/>
              <a:gd name="connsiteX3" fmla="*/ 0 w 3352188"/>
              <a:gd name="connsiteY3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188" h="1917700">
                <a:moveTo>
                  <a:pt x="0" y="0"/>
                </a:moveTo>
                <a:lnTo>
                  <a:pt x="3352188" y="0"/>
                </a:lnTo>
                <a:lnTo>
                  <a:pt x="3352188" y="1917700"/>
                </a:lnTo>
                <a:lnTo>
                  <a:pt x="0" y="191770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  <p:sp>
        <p:nvSpPr>
          <p:cNvPr id="12" name="椭圆 31"/>
          <p:cNvSpPr/>
          <p:nvPr/>
        </p:nvSpPr>
        <p:spPr>
          <a:xfrm>
            <a:off x="1036121" y="2342097"/>
            <a:ext cx="355274" cy="32368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32"/>
          <p:cNvSpPr/>
          <p:nvPr/>
        </p:nvSpPr>
        <p:spPr>
          <a:xfrm>
            <a:off x="1036121" y="4520140"/>
            <a:ext cx="355274" cy="287277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33"/>
          <p:cNvSpPr/>
          <p:nvPr/>
        </p:nvSpPr>
        <p:spPr>
          <a:xfrm>
            <a:off x="10818750" y="2340866"/>
            <a:ext cx="355274" cy="326143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34"/>
          <p:cNvSpPr/>
          <p:nvPr/>
        </p:nvSpPr>
        <p:spPr>
          <a:xfrm>
            <a:off x="10818750" y="4486142"/>
            <a:ext cx="355274" cy="355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92659" y="2040280"/>
            <a:ext cx="2248912" cy="971342"/>
            <a:chOff x="3389687" y="2343753"/>
            <a:chExt cx="2248912" cy="971342"/>
          </a:xfrm>
        </p:grpSpPr>
        <p:sp>
          <p:nvSpPr>
            <p:cNvPr id="17" name="文本框 16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92659" y="4192224"/>
            <a:ext cx="2248912" cy="971342"/>
            <a:chOff x="3389687" y="2343753"/>
            <a:chExt cx="2248912" cy="971342"/>
          </a:xfrm>
        </p:grpSpPr>
        <p:sp>
          <p:nvSpPr>
            <p:cNvPr id="20" name="文本框 19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18219" y="2040280"/>
            <a:ext cx="2248912" cy="971342"/>
            <a:chOff x="3389687" y="2343753"/>
            <a:chExt cx="2248912" cy="971342"/>
          </a:xfrm>
        </p:grpSpPr>
        <p:sp>
          <p:nvSpPr>
            <p:cNvPr id="23" name="文本框 22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18219" y="4192224"/>
            <a:ext cx="2248912" cy="971342"/>
            <a:chOff x="3389687" y="2343753"/>
            <a:chExt cx="2248912" cy="971342"/>
          </a:xfrm>
        </p:grpSpPr>
        <p:sp>
          <p:nvSpPr>
            <p:cNvPr id="26" name="文本框 25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2" name="组合 31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deb5781-242e-497a-b1e3-6604abf21fb0"/>
          <p:cNvGrpSpPr>
            <a:grpSpLocks noChangeAspect="1"/>
          </p:cNvGrpSpPr>
          <p:nvPr/>
        </p:nvGrpSpPr>
        <p:grpSpPr>
          <a:xfrm>
            <a:off x="3848101" y="2553876"/>
            <a:ext cx="4508501" cy="2470974"/>
            <a:chOff x="3848101" y="2174463"/>
            <a:chExt cx="4508501" cy="2470974"/>
          </a:xfrm>
        </p:grpSpPr>
        <p:grpSp>
          <p:nvGrpSpPr>
            <p:cNvPr id="3" name="组合 2"/>
            <p:cNvGrpSpPr/>
            <p:nvPr/>
          </p:nvGrpSpPr>
          <p:grpSpPr>
            <a:xfrm>
              <a:off x="3848101" y="2174463"/>
              <a:ext cx="4508501" cy="2470974"/>
              <a:chOff x="3392487" y="1924050"/>
              <a:chExt cx="5422300" cy="2971800"/>
            </a:xfrm>
          </p:grpSpPr>
          <p:sp>
            <p:nvSpPr>
              <p:cNvPr id="6" name="íṩľíḍè-任意多边形: 形状 10"/>
              <p:cNvSpPr/>
              <p:nvPr/>
            </p:nvSpPr>
            <p:spPr>
              <a:xfrm>
                <a:off x="5843949" y="1924050"/>
                <a:ext cx="2970838" cy="2971800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íṩľíḍè-任意多边形: 形状 15"/>
              <p:cNvSpPr/>
              <p:nvPr/>
            </p:nvSpPr>
            <p:spPr>
              <a:xfrm flipV="1">
                <a:off x="3392487" y="1924050"/>
                <a:ext cx="2971800" cy="2971800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íṩľíḍè-任意多边形: 形状 27"/>
            <p:cNvSpPr/>
            <p:nvPr/>
          </p:nvSpPr>
          <p:spPr bwMode="auto">
            <a:xfrm>
              <a:off x="4834672" y="3068564"/>
              <a:ext cx="497831" cy="627444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" name="íṩľíḍè-任意多边形: 形状 28"/>
            <p:cNvSpPr/>
            <p:nvPr/>
          </p:nvSpPr>
          <p:spPr bwMode="auto">
            <a:xfrm>
              <a:off x="6860297" y="3068564"/>
              <a:ext cx="547317" cy="521130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25097" y="2029585"/>
            <a:ext cx="2248912" cy="971342"/>
            <a:chOff x="3389687" y="2343753"/>
            <a:chExt cx="2248912" cy="971342"/>
          </a:xfrm>
        </p:grpSpPr>
        <p:sp>
          <p:nvSpPr>
            <p:cNvPr id="21" name="文本框 20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25097" y="4390527"/>
            <a:ext cx="2248912" cy="971342"/>
            <a:chOff x="3389687" y="2343753"/>
            <a:chExt cx="2248912" cy="971342"/>
          </a:xfrm>
        </p:grpSpPr>
        <p:sp>
          <p:nvSpPr>
            <p:cNvPr id="24" name="文本框 23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03969" y="2029585"/>
            <a:ext cx="2248912" cy="971342"/>
            <a:chOff x="3389687" y="2343753"/>
            <a:chExt cx="2248912" cy="971342"/>
          </a:xfrm>
        </p:grpSpPr>
        <p:sp>
          <p:nvSpPr>
            <p:cNvPr id="27" name="文本框 26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503969" y="4390527"/>
            <a:ext cx="2248912" cy="971342"/>
            <a:chOff x="3389687" y="2343753"/>
            <a:chExt cx="2248912" cy="971342"/>
          </a:xfrm>
        </p:grpSpPr>
        <p:sp>
          <p:nvSpPr>
            <p:cNvPr id="30" name="文本框 29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6" name="组合 35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765061" y="3718658"/>
            <a:ext cx="8966678" cy="348091"/>
            <a:chOff x="1765061" y="3718658"/>
            <a:chExt cx="8966678" cy="348091"/>
          </a:xfrm>
        </p:grpSpPr>
        <p:sp>
          <p:nvSpPr>
            <p:cNvPr id="3" name="MH_SubTitle_1"/>
            <p:cNvSpPr/>
            <p:nvPr>
              <p:custDataLst>
                <p:tags r:id="rId1"/>
              </p:custDataLst>
            </p:nvPr>
          </p:nvSpPr>
          <p:spPr bwMode="auto">
            <a:xfrm>
              <a:off x="1765061" y="3718658"/>
              <a:ext cx="1836249" cy="348091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MH_SubTitle_2"/>
            <p:cNvSpPr/>
            <p:nvPr>
              <p:custDataLst>
                <p:tags r:id="rId2"/>
              </p:custDataLst>
            </p:nvPr>
          </p:nvSpPr>
          <p:spPr bwMode="auto">
            <a:xfrm>
              <a:off x="3601308" y="3718658"/>
              <a:ext cx="1763975" cy="348091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MH_SubTitle_3"/>
            <p:cNvSpPr/>
            <p:nvPr>
              <p:custDataLst>
                <p:tags r:id="rId3"/>
              </p:custDataLst>
            </p:nvPr>
          </p:nvSpPr>
          <p:spPr bwMode="auto">
            <a:xfrm>
              <a:off x="5365283" y="3718658"/>
              <a:ext cx="1806888" cy="348091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SubTitle_4"/>
            <p:cNvSpPr/>
            <p:nvPr>
              <p:custDataLst>
                <p:tags r:id="rId4"/>
              </p:custDataLst>
            </p:nvPr>
          </p:nvSpPr>
          <p:spPr bwMode="auto">
            <a:xfrm>
              <a:off x="7172171" y="3718658"/>
              <a:ext cx="1723318" cy="348091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SubTitle_5"/>
            <p:cNvSpPr/>
            <p:nvPr>
              <p:custDataLst>
                <p:tags r:id="rId5"/>
              </p:custDataLst>
            </p:nvPr>
          </p:nvSpPr>
          <p:spPr bwMode="auto">
            <a:xfrm>
              <a:off x="8895489" y="3718658"/>
              <a:ext cx="1836250" cy="348091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en-US" altLang="zh-CN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54497" y="1820808"/>
            <a:ext cx="2323549" cy="1812380"/>
            <a:chOff x="8154497" y="1820808"/>
            <a:chExt cx="2323549" cy="1812380"/>
          </a:xfrm>
        </p:grpSpPr>
        <p:cxnSp>
          <p:nvCxnSpPr>
            <p:cNvPr id="12" name="MH_Other_5"/>
            <p:cNvCxnSpPr/>
            <p:nvPr>
              <p:custDataLst>
                <p:tags r:id="rId6"/>
              </p:custDataLst>
            </p:nvPr>
          </p:nvCxnSpPr>
          <p:spPr bwMode="auto">
            <a:xfrm>
              <a:off x="10478046" y="1820808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tailEnd type="oval" w="med" len="med"/>
            </a:ln>
            <a:effectLst/>
          </p:spPr>
        </p:cxnSp>
        <p:grpSp>
          <p:nvGrpSpPr>
            <p:cNvPr id="28" name="组合 27"/>
            <p:cNvGrpSpPr/>
            <p:nvPr/>
          </p:nvGrpSpPr>
          <p:grpSpPr>
            <a:xfrm>
              <a:off x="8154497" y="1890939"/>
              <a:ext cx="2248912" cy="971342"/>
              <a:chOff x="3389687" y="2343753"/>
              <a:chExt cx="2248912" cy="97134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3676255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724647" y="1820808"/>
            <a:ext cx="2325112" cy="1812380"/>
            <a:chOff x="4724647" y="1820808"/>
            <a:chExt cx="2325112" cy="1812380"/>
          </a:xfrm>
        </p:grpSpPr>
        <p:cxnSp>
          <p:nvCxnSpPr>
            <p:cNvPr id="9" name="MH_Other_2"/>
            <p:cNvCxnSpPr/>
            <p:nvPr>
              <p:custDataLst>
                <p:tags r:id="rId7"/>
              </p:custDataLst>
            </p:nvPr>
          </p:nvCxnSpPr>
          <p:spPr bwMode="auto">
            <a:xfrm>
              <a:off x="7049759" y="1820808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tailEnd type="oval" w="med" len="med"/>
            </a:ln>
            <a:effectLst/>
          </p:spPr>
        </p:cxnSp>
        <p:grpSp>
          <p:nvGrpSpPr>
            <p:cNvPr id="31" name="组合 30"/>
            <p:cNvGrpSpPr/>
            <p:nvPr/>
          </p:nvGrpSpPr>
          <p:grpSpPr>
            <a:xfrm>
              <a:off x="4724647" y="1890939"/>
              <a:ext cx="2248912" cy="971342"/>
              <a:chOff x="3389687" y="2343753"/>
              <a:chExt cx="2248912" cy="971342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3676255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160911" y="1820808"/>
            <a:ext cx="2324330" cy="1812380"/>
            <a:chOff x="1160911" y="1820808"/>
            <a:chExt cx="2324330" cy="1812380"/>
          </a:xfrm>
        </p:grpSpPr>
        <p:cxnSp>
          <p:nvCxnSpPr>
            <p:cNvPr id="8" name="MH_Other_1"/>
            <p:cNvCxnSpPr/>
            <p:nvPr>
              <p:custDataLst>
                <p:tags r:id="rId8"/>
              </p:custDataLst>
            </p:nvPr>
          </p:nvCxnSpPr>
          <p:spPr bwMode="auto">
            <a:xfrm>
              <a:off x="3485241" y="1820808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tailEnd type="oval" w="med" len="med"/>
            </a:ln>
            <a:effectLst/>
          </p:spPr>
        </p:cxnSp>
        <p:grpSp>
          <p:nvGrpSpPr>
            <p:cNvPr id="34" name="组合 33"/>
            <p:cNvGrpSpPr/>
            <p:nvPr/>
          </p:nvGrpSpPr>
          <p:grpSpPr>
            <a:xfrm>
              <a:off x="1160911" y="1890939"/>
              <a:ext cx="2248912" cy="971342"/>
              <a:chOff x="3389687" y="2343753"/>
              <a:chExt cx="2248912" cy="971342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3676255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3776998" y="4207420"/>
            <a:ext cx="2339623" cy="1812380"/>
            <a:chOff x="3776998" y="4207420"/>
            <a:chExt cx="2339623" cy="1812380"/>
          </a:xfrm>
        </p:grpSpPr>
        <p:cxnSp>
          <p:nvCxnSpPr>
            <p:cNvPr id="10" name="MH_Other_3"/>
            <p:cNvCxnSpPr/>
            <p:nvPr>
              <p:custDataLst>
                <p:tags r:id="rId9"/>
              </p:custDataLst>
            </p:nvPr>
          </p:nvCxnSpPr>
          <p:spPr bwMode="auto">
            <a:xfrm>
              <a:off x="3776998" y="4207420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sp>
          <p:nvSpPr>
            <p:cNvPr id="38" name="文本框 37"/>
            <p:cNvSpPr txBox="1"/>
            <p:nvPr/>
          </p:nvSpPr>
          <p:spPr>
            <a:xfrm>
              <a:off x="3867709" y="4923126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867709" y="5275837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43343" y="4207420"/>
            <a:ext cx="2333941" cy="1812380"/>
            <a:chOff x="7343343" y="4207420"/>
            <a:chExt cx="2333941" cy="1812380"/>
          </a:xfrm>
        </p:grpSpPr>
        <p:cxnSp>
          <p:nvCxnSpPr>
            <p:cNvPr id="11" name="MH_Other_4"/>
            <p:cNvCxnSpPr/>
            <p:nvPr>
              <p:custDataLst>
                <p:tags r:id="rId10"/>
              </p:custDataLst>
            </p:nvPr>
          </p:nvCxnSpPr>
          <p:spPr bwMode="auto">
            <a:xfrm>
              <a:off x="7343343" y="4207420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grpSp>
          <p:nvGrpSpPr>
            <p:cNvPr id="40" name="组合 39"/>
            <p:cNvGrpSpPr/>
            <p:nvPr/>
          </p:nvGrpSpPr>
          <p:grpSpPr>
            <a:xfrm>
              <a:off x="7428372" y="4923126"/>
              <a:ext cx="2248912" cy="971342"/>
              <a:chOff x="3389687" y="2343753"/>
              <a:chExt cx="2248912" cy="971342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3389687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2" name="组合 51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任意多边形: 形状 515"/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/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/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/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/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/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/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/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/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/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/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/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/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/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/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/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/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/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/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/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/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/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/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/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/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/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/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/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/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/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/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/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/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/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/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/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/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/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/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/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/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/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/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/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/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/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/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/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/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/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/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/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/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/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/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/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/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/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/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/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/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/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/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/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/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/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/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/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/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/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/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/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/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/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/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/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/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2042577" y="2285521"/>
            <a:ext cx="3514162" cy="966418"/>
            <a:chOff x="3389687" y="2343753"/>
            <a:chExt cx="3514162" cy="966418"/>
          </a:xfrm>
        </p:grpSpPr>
        <p:sp>
          <p:nvSpPr>
            <p:cNvPr id="131" name="文本框 130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分析自身因素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042577" y="3828244"/>
            <a:ext cx="3514162" cy="966418"/>
            <a:chOff x="3389687" y="2343753"/>
            <a:chExt cx="3514162" cy="966418"/>
          </a:xfrm>
        </p:grpSpPr>
        <p:sp>
          <p:nvSpPr>
            <p:cNvPr id="134" name="文本框 133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职业生涯规划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7124531" y="2285521"/>
            <a:ext cx="3514162" cy="966418"/>
            <a:chOff x="3389687" y="2343753"/>
            <a:chExt cx="3514162" cy="966418"/>
          </a:xfrm>
        </p:grpSpPr>
        <p:sp>
          <p:nvSpPr>
            <p:cNvPr id="137" name="文本框 136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外在环境因素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124531" y="3828244"/>
            <a:ext cx="3514162" cy="966418"/>
            <a:chOff x="3389687" y="2343753"/>
            <a:chExt cx="3514162" cy="966418"/>
          </a:xfrm>
        </p:grpSpPr>
        <p:sp>
          <p:nvSpPr>
            <p:cNvPr id="140" name="文本框 139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如何执行计划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118307" y="507459"/>
            <a:ext cx="3130714" cy="1002300"/>
            <a:chOff x="3352287" y="2072156"/>
            <a:chExt cx="3130714" cy="1002300"/>
          </a:xfrm>
        </p:grpSpPr>
        <p:sp>
          <p:nvSpPr>
            <p:cNvPr id="143" name="文本框 142"/>
            <p:cNvSpPr txBox="1"/>
            <p:nvPr/>
          </p:nvSpPr>
          <p:spPr>
            <a:xfrm>
              <a:off x="3352287" y="2072156"/>
              <a:ext cx="31307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4400" b="1" dirty="0">
                  <a:gradFill>
                    <a:gsLst>
                      <a:gs pos="98230">
                        <a:srgbClr val="175D91"/>
                      </a:gs>
                      <a:gs pos="61000">
                        <a:srgbClr val="175D91"/>
                      </a:gs>
                      <a:gs pos="0">
                        <a:srgbClr val="6FCEF4">
                          <a:alpha val="24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目 录</a:t>
              </a:r>
              <a:endParaRPr lang="zh-CN" altLang="en-US" sz="4400" b="1" dirty="0">
                <a:gradFill>
                  <a:gsLst>
                    <a:gs pos="98230">
                      <a:srgbClr val="175D91"/>
                    </a:gs>
                    <a:gs pos="61000">
                      <a:srgbClr val="175D91"/>
                    </a:gs>
                    <a:gs pos="0">
                      <a:srgbClr val="6FCEF4">
                        <a:alpha val="24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3352287" y="2757061"/>
              <a:ext cx="1479685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rgbClr val="175D91"/>
                  </a:solidFill>
                  <a:cs typeface="+mn-ea"/>
                  <a:sym typeface="+mn-lt"/>
                </a:rPr>
                <a:t>CONTENTS</a:t>
              </a:r>
              <a:endParaRPr lang="en-US" altLang="zh-CN" sz="1400" dirty="0">
                <a:solidFill>
                  <a:srgbClr val="175D9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7" name="任意多边形: 形状 156"/>
          <p:cNvSpPr/>
          <p:nvPr/>
        </p:nvSpPr>
        <p:spPr>
          <a:xfrm>
            <a:off x="1106951" y="2243629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98230">
                <a:srgbClr val="32CD8B"/>
              </a:gs>
              <a:gs pos="61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9" name="文本框 158"/>
          <p:cNvSpPr txBox="1"/>
          <p:nvPr/>
        </p:nvSpPr>
        <p:spPr>
          <a:xfrm>
            <a:off x="1211635" y="2352349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2" name="任意多边形: 形状 161"/>
          <p:cNvSpPr/>
          <p:nvPr/>
        </p:nvSpPr>
        <p:spPr>
          <a:xfrm>
            <a:off x="6210025" y="2243629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100000">
                <a:srgbClr val="175D91"/>
              </a:gs>
              <a:gs pos="56000">
                <a:srgbClr val="20689B"/>
              </a:gs>
              <a:gs pos="0">
                <a:srgbClr val="6FCEF4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3" name="文本框 162"/>
          <p:cNvSpPr txBox="1"/>
          <p:nvPr/>
        </p:nvSpPr>
        <p:spPr>
          <a:xfrm>
            <a:off x="6314709" y="2352349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5" name="任意多边形: 形状 164"/>
          <p:cNvSpPr/>
          <p:nvPr/>
        </p:nvSpPr>
        <p:spPr>
          <a:xfrm>
            <a:off x="1106951" y="3817658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100000">
                <a:srgbClr val="175D91"/>
              </a:gs>
              <a:gs pos="56000">
                <a:srgbClr val="20689B"/>
              </a:gs>
              <a:gs pos="0">
                <a:srgbClr val="6FCEF4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6" name="文本框 165"/>
          <p:cNvSpPr txBox="1"/>
          <p:nvPr/>
        </p:nvSpPr>
        <p:spPr>
          <a:xfrm>
            <a:off x="1211635" y="3926378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8" name="任意多边形: 形状 167"/>
          <p:cNvSpPr/>
          <p:nvPr/>
        </p:nvSpPr>
        <p:spPr>
          <a:xfrm>
            <a:off x="6210025" y="3817658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98230">
                <a:srgbClr val="32CD8B"/>
              </a:gs>
              <a:gs pos="61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文本框 168"/>
          <p:cNvSpPr txBox="1"/>
          <p:nvPr/>
        </p:nvSpPr>
        <p:spPr>
          <a:xfrm>
            <a:off x="6314709" y="3926378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-450008" y="-119575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 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/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/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/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/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/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/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/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/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/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/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/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/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/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/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/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/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/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/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/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/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/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/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/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/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/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/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/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/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/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/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/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/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/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/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/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/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/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/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/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/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/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/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/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/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/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/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/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/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/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/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/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/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/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/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/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/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/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/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/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/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/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/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/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/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/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/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/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/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/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/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/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/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/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/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/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/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/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如何执行计划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/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801451" y="2528232"/>
            <a:ext cx="4573227" cy="2436875"/>
            <a:chOff x="3801451" y="2528232"/>
            <a:chExt cx="4573227" cy="2436875"/>
          </a:xfrm>
        </p:grpSpPr>
        <p:grpSp>
          <p:nvGrpSpPr>
            <p:cNvPr id="33" name="组合 32"/>
            <p:cNvGrpSpPr/>
            <p:nvPr/>
          </p:nvGrpSpPr>
          <p:grpSpPr>
            <a:xfrm>
              <a:off x="4339001" y="4107885"/>
              <a:ext cx="2166624" cy="687782"/>
              <a:chOff x="4339001" y="4107885"/>
              <a:chExt cx="2166624" cy="687782"/>
            </a:xfrm>
          </p:grpSpPr>
          <p:sp>
            <p:nvSpPr>
              <p:cNvPr id="9" name="MH_SubTitle_3"/>
              <p:cNvSpPr/>
              <p:nvPr>
                <p:custDataLst>
                  <p:tags r:id="rId1"/>
                </p:custDataLst>
              </p:nvPr>
            </p:nvSpPr>
            <p:spPr>
              <a:xfrm rot="20330056">
                <a:off x="4339001" y="4107885"/>
                <a:ext cx="2166624" cy="687782"/>
              </a:xfrm>
              <a:custGeom>
                <a:avLst/>
                <a:gdLst>
                  <a:gd name="connsiteX0" fmla="*/ 3130150 w 3130150"/>
                  <a:gd name="connsiteY0" fmla="*/ 7340 h 992187"/>
                  <a:gd name="connsiteX1" fmla="*/ 2739142 w 3130150"/>
                  <a:gd name="connsiteY1" fmla="*/ 992187 h 992187"/>
                  <a:gd name="connsiteX2" fmla="*/ 0 w 3130150"/>
                  <a:gd name="connsiteY2" fmla="*/ 965843 h 992187"/>
                  <a:gd name="connsiteX3" fmla="*/ 373961 w 3130150"/>
                  <a:gd name="connsiteY3" fmla="*/ 0 h 992187"/>
                  <a:gd name="connsiteX0-1" fmla="*/ 3131463 w 3131463"/>
                  <a:gd name="connsiteY0-2" fmla="*/ 7340 h 993350"/>
                  <a:gd name="connsiteX1-3" fmla="*/ 2740455 w 3131463"/>
                  <a:gd name="connsiteY1-4" fmla="*/ 992187 h 993350"/>
                  <a:gd name="connsiteX2-5" fmla="*/ 0 w 3131463"/>
                  <a:gd name="connsiteY2-6" fmla="*/ 993350 h 993350"/>
                  <a:gd name="connsiteX3-7" fmla="*/ 375274 w 3131463"/>
                  <a:gd name="connsiteY3-8" fmla="*/ 0 h 993350"/>
                  <a:gd name="connsiteX4" fmla="*/ 3131463 w 3131463"/>
                  <a:gd name="connsiteY4" fmla="*/ 7340 h 993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463" h="993350">
                    <a:moveTo>
                      <a:pt x="3131463" y="7340"/>
                    </a:moveTo>
                    <a:lnTo>
                      <a:pt x="2740455" y="992187"/>
                    </a:lnTo>
                    <a:lnTo>
                      <a:pt x="0" y="993350"/>
                    </a:lnTo>
                    <a:lnTo>
                      <a:pt x="375274" y="0"/>
                    </a:lnTo>
                    <a:lnTo>
                      <a:pt x="3131463" y="734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sz="1600" kern="0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20411017">
                <a:off x="4435278" y="4249114"/>
                <a:ext cx="2050552" cy="40889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塑造品牌价值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801451" y="2528232"/>
              <a:ext cx="4088923" cy="838660"/>
              <a:chOff x="3801451" y="2528232"/>
              <a:chExt cx="4088923" cy="838660"/>
            </a:xfrm>
          </p:grpSpPr>
          <p:sp>
            <p:nvSpPr>
              <p:cNvPr id="7" name="MH_SubTitle_1"/>
              <p:cNvSpPr/>
              <p:nvPr>
                <p:custDataLst>
                  <p:tags r:id="rId2"/>
                </p:custDataLst>
              </p:nvPr>
            </p:nvSpPr>
            <p:spPr>
              <a:xfrm rot="20330056">
                <a:off x="3801451" y="2528232"/>
                <a:ext cx="2167722" cy="687782"/>
              </a:xfrm>
              <a:custGeom>
                <a:avLst/>
                <a:gdLst>
                  <a:gd name="connsiteX0" fmla="*/ 3130150 w 3130150"/>
                  <a:gd name="connsiteY0" fmla="*/ 7340 h 992187"/>
                  <a:gd name="connsiteX1" fmla="*/ 2739142 w 3130150"/>
                  <a:gd name="connsiteY1" fmla="*/ 992187 h 992187"/>
                  <a:gd name="connsiteX2" fmla="*/ 0 w 3130150"/>
                  <a:gd name="connsiteY2" fmla="*/ 965843 h 992187"/>
                  <a:gd name="connsiteX3" fmla="*/ 373961 w 3130150"/>
                  <a:gd name="connsiteY3" fmla="*/ 0 h 992187"/>
                  <a:gd name="connsiteX0-1" fmla="*/ 3131463 w 3131463"/>
                  <a:gd name="connsiteY0-2" fmla="*/ 7340 h 993350"/>
                  <a:gd name="connsiteX1-3" fmla="*/ 2740455 w 3131463"/>
                  <a:gd name="connsiteY1-4" fmla="*/ 992187 h 993350"/>
                  <a:gd name="connsiteX2-5" fmla="*/ 0 w 3131463"/>
                  <a:gd name="connsiteY2-6" fmla="*/ 993350 h 993350"/>
                  <a:gd name="connsiteX3-7" fmla="*/ 375274 w 3131463"/>
                  <a:gd name="connsiteY3-8" fmla="*/ 0 h 993350"/>
                  <a:gd name="connsiteX4" fmla="*/ 3131463 w 3131463"/>
                  <a:gd name="connsiteY4" fmla="*/ 7340 h 993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463" h="993350">
                    <a:moveTo>
                      <a:pt x="3131463" y="7340"/>
                    </a:moveTo>
                    <a:lnTo>
                      <a:pt x="2740455" y="992187"/>
                    </a:lnTo>
                    <a:lnTo>
                      <a:pt x="0" y="993350"/>
                    </a:lnTo>
                    <a:lnTo>
                      <a:pt x="375274" y="0"/>
                    </a:lnTo>
                    <a:lnTo>
                      <a:pt x="3131463" y="734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sz="1600" kern="0" dirty="0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20411017">
                <a:off x="3859650" y="2661481"/>
                <a:ext cx="2050552" cy="40889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塑造品牌价值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5722652" y="2680210"/>
                <a:ext cx="2167722" cy="686682"/>
                <a:chOff x="5722652" y="2680210"/>
                <a:chExt cx="2167722" cy="686682"/>
              </a:xfrm>
            </p:grpSpPr>
            <p:sp>
              <p:nvSpPr>
                <p:cNvPr id="8" name="MH_SubTitle_2"/>
                <p:cNvSpPr/>
                <p:nvPr>
                  <p:custDataLst>
                    <p:tags r:id="rId3"/>
                  </p:custDataLst>
                </p:nvPr>
              </p:nvSpPr>
              <p:spPr>
                <a:xfrm rot="20330056">
                  <a:off x="5722652" y="2680210"/>
                  <a:ext cx="2167722" cy="686682"/>
                </a:xfrm>
                <a:custGeom>
                  <a:avLst/>
                  <a:gdLst>
                    <a:gd name="connsiteX0" fmla="*/ 3130150 w 3130150"/>
                    <a:gd name="connsiteY0" fmla="*/ 7340 h 992187"/>
                    <a:gd name="connsiteX1" fmla="*/ 2739142 w 3130150"/>
                    <a:gd name="connsiteY1" fmla="*/ 992187 h 992187"/>
                    <a:gd name="connsiteX2" fmla="*/ 0 w 3130150"/>
                    <a:gd name="connsiteY2" fmla="*/ 965843 h 992187"/>
                    <a:gd name="connsiteX3" fmla="*/ 373961 w 3130150"/>
                    <a:gd name="connsiteY3" fmla="*/ 0 h 992187"/>
                    <a:gd name="connsiteX0-1" fmla="*/ 3131463 w 3131463"/>
                    <a:gd name="connsiteY0-2" fmla="*/ 7340 h 993350"/>
                    <a:gd name="connsiteX1-3" fmla="*/ 2740455 w 3131463"/>
                    <a:gd name="connsiteY1-4" fmla="*/ 992187 h 993350"/>
                    <a:gd name="connsiteX2-5" fmla="*/ 0 w 3131463"/>
                    <a:gd name="connsiteY2-6" fmla="*/ 993350 h 993350"/>
                    <a:gd name="connsiteX3-7" fmla="*/ 375274 w 3131463"/>
                    <a:gd name="connsiteY3-8" fmla="*/ 0 h 993350"/>
                    <a:gd name="connsiteX4" fmla="*/ 3131463 w 3131463"/>
                    <a:gd name="connsiteY4" fmla="*/ 7340 h 9933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1463" h="993350">
                      <a:moveTo>
                        <a:pt x="3131463" y="7340"/>
                      </a:moveTo>
                      <a:lnTo>
                        <a:pt x="2740455" y="992187"/>
                      </a:lnTo>
                      <a:lnTo>
                        <a:pt x="0" y="993350"/>
                      </a:lnTo>
                      <a:lnTo>
                        <a:pt x="375274" y="0"/>
                      </a:lnTo>
                      <a:lnTo>
                        <a:pt x="3131463" y="734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900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52400" dist="38100" dir="5400000" algn="t" rotWithShape="0">
                    <a:prstClr val="black">
                      <a:alpha val="22000"/>
                    </a:prstClr>
                  </a:outerShdw>
                </a:effectLst>
              </p:spPr>
              <p:txBody>
                <a:bodyPr wrap="none" lIns="0" tIns="0" rIns="0" bIns="0" anchor="ctr">
                  <a:normAutofit/>
                </a:bodyPr>
                <a:lstStyle/>
                <a:p>
                  <a:pPr algn="ctr"/>
                  <a:endParaRPr lang="zh-CN" altLang="en-US" sz="1600" kern="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20411017">
                  <a:off x="5773445" y="2852043"/>
                  <a:ext cx="2050552" cy="408894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塑造品牌价值</a:t>
                  </a:r>
                  <a:endPara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>
              <a:off x="6206954" y="4277325"/>
              <a:ext cx="2167724" cy="687782"/>
              <a:chOff x="6206954" y="4277325"/>
              <a:chExt cx="2167724" cy="687782"/>
            </a:xfrm>
          </p:grpSpPr>
          <p:sp>
            <p:nvSpPr>
              <p:cNvPr id="10" name="MH_SubTitle_4"/>
              <p:cNvSpPr/>
              <p:nvPr>
                <p:custDataLst>
                  <p:tags r:id="rId4"/>
                </p:custDataLst>
              </p:nvPr>
            </p:nvSpPr>
            <p:spPr>
              <a:xfrm rot="20330056">
                <a:off x="6206954" y="4277325"/>
                <a:ext cx="2167724" cy="687782"/>
              </a:xfrm>
              <a:custGeom>
                <a:avLst/>
                <a:gdLst>
                  <a:gd name="connsiteX0" fmla="*/ 3130150 w 3130150"/>
                  <a:gd name="connsiteY0" fmla="*/ 7340 h 992187"/>
                  <a:gd name="connsiteX1" fmla="*/ 2739142 w 3130150"/>
                  <a:gd name="connsiteY1" fmla="*/ 992187 h 992187"/>
                  <a:gd name="connsiteX2" fmla="*/ 0 w 3130150"/>
                  <a:gd name="connsiteY2" fmla="*/ 965843 h 992187"/>
                  <a:gd name="connsiteX3" fmla="*/ 373961 w 3130150"/>
                  <a:gd name="connsiteY3" fmla="*/ 0 h 992187"/>
                  <a:gd name="connsiteX0-1" fmla="*/ 3131463 w 3131463"/>
                  <a:gd name="connsiteY0-2" fmla="*/ 7340 h 993350"/>
                  <a:gd name="connsiteX1-3" fmla="*/ 2740455 w 3131463"/>
                  <a:gd name="connsiteY1-4" fmla="*/ 992187 h 993350"/>
                  <a:gd name="connsiteX2-5" fmla="*/ 0 w 3131463"/>
                  <a:gd name="connsiteY2-6" fmla="*/ 993350 h 993350"/>
                  <a:gd name="connsiteX3-7" fmla="*/ 375274 w 3131463"/>
                  <a:gd name="connsiteY3-8" fmla="*/ 0 h 993350"/>
                  <a:gd name="connsiteX4" fmla="*/ 3131463 w 3131463"/>
                  <a:gd name="connsiteY4" fmla="*/ 7340 h 993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463" h="993350">
                    <a:moveTo>
                      <a:pt x="3131463" y="7340"/>
                    </a:moveTo>
                    <a:lnTo>
                      <a:pt x="2740455" y="992187"/>
                    </a:lnTo>
                    <a:lnTo>
                      <a:pt x="0" y="993350"/>
                    </a:lnTo>
                    <a:lnTo>
                      <a:pt x="375274" y="0"/>
                    </a:lnTo>
                    <a:lnTo>
                      <a:pt x="3131463" y="734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sz="1600" kern="0" dirty="0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20411017">
                <a:off x="6258527" y="4425474"/>
                <a:ext cx="2050552" cy="40889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塑造品牌价值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036361" y="2022598"/>
            <a:ext cx="2248912" cy="971342"/>
            <a:chOff x="3389687" y="2343753"/>
            <a:chExt cx="2248912" cy="971342"/>
          </a:xfrm>
        </p:grpSpPr>
        <p:sp>
          <p:nvSpPr>
            <p:cNvPr id="20" name="文本框 19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97397" y="4099115"/>
            <a:ext cx="2248912" cy="971342"/>
            <a:chOff x="3389687" y="2343753"/>
            <a:chExt cx="2248912" cy="971342"/>
          </a:xfrm>
        </p:grpSpPr>
        <p:sp>
          <p:nvSpPr>
            <p:cNvPr id="23" name="文本框 22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58422" y="2508269"/>
            <a:ext cx="2248912" cy="971342"/>
            <a:chOff x="3389687" y="2343753"/>
            <a:chExt cx="2248912" cy="971342"/>
          </a:xfrm>
        </p:grpSpPr>
        <p:sp>
          <p:nvSpPr>
            <p:cNvPr id="26" name="文本框 25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29476" y="4511540"/>
            <a:ext cx="2248912" cy="971342"/>
            <a:chOff x="3389687" y="2343753"/>
            <a:chExt cx="2248912" cy="971342"/>
          </a:xfrm>
        </p:grpSpPr>
        <p:sp>
          <p:nvSpPr>
            <p:cNvPr id="29" name="文本框 28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0" name="组合 39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3931284" y="2107560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6843295" y="2107560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3931284" y="3698406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6843295" y="3698406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占位符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7289" y="2909907"/>
            <a:ext cx="1417422" cy="1208068"/>
          </a:xfrm>
          <a:custGeom>
            <a:avLst/>
            <a:gdLst>
              <a:gd name="connsiteX0" fmla="*/ 382545 w 1775007"/>
              <a:gd name="connsiteY0" fmla="*/ 0 h 1530180"/>
              <a:gd name="connsiteX1" fmla="*/ 1392462 w 1775007"/>
              <a:gd name="connsiteY1" fmla="*/ 0 h 1530180"/>
              <a:gd name="connsiteX2" fmla="*/ 1775007 w 1775007"/>
              <a:gd name="connsiteY2" fmla="*/ 765090 h 1530180"/>
              <a:gd name="connsiteX3" fmla="*/ 1392462 w 1775007"/>
              <a:gd name="connsiteY3" fmla="*/ 1530180 h 1530180"/>
              <a:gd name="connsiteX4" fmla="*/ 382545 w 1775007"/>
              <a:gd name="connsiteY4" fmla="*/ 1530180 h 1530180"/>
              <a:gd name="connsiteX5" fmla="*/ 0 w 1775007"/>
              <a:gd name="connsiteY5" fmla="*/ 765090 h 153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5007" h="1530180">
                <a:moveTo>
                  <a:pt x="382545" y="0"/>
                </a:moveTo>
                <a:lnTo>
                  <a:pt x="1392462" y="0"/>
                </a:lnTo>
                <a:lnTo>
                  <a:pt x="1775007" y="765090"/>
                </a:lnTo>
                <a:lnTo>
                  <a:pt x="1392462" y="1530180"/>
                </a:lnTo>
                <a:lnTo>
                  <a:pt x="382545" y="1530180"/>
                </a:lnTo>
                <a:lnTo>
                  <a:pt x="0" y="765090"/>
                </a:lnTo>
                <a:close/>
              </a:path>
            </a:pathLst>
          </a:custGeom>
        </p:spPr>
      </p:pic>
      <p:sp>
        <p:nvSpPr>
          <p:cNvPr id="8" name="椭圆 12"/>
          <p:cNvSpPr/>
          <p:nvPr/>
        </p:nvSpPr>
        <p:spPr>
          <a:xfrm>
            <a:off x="4329478" y="2432127"/>
            <a:ext cx="621032" cy="572782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椭圆 13"/>
          <p:cNvSpPr/>
          <p:nvPr/>
        </p:nvSpPr>
        <p:spPr>
          <a:xfrm>
            <a:off x="7241488" y="2412395"/>
            <a:ext cx="621034" cy="612246"/>
          </a:xfrm>
          <a:custGeom>
            <a:avLst/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椭圆 14"/>
          <p:cNvSpPr/>
          <p:nvPr/>
        </p:nvSpPr>
        <p:spPr>
          <a:xfrm>
            <a:off x="4329478" y="3968923"/>
            <a:ext cx="621032" cy="62021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5"/>
          <p:cNvSpPr/>
          <p:nvPr/>
        </p:nvSpPr>
        <p:spPr>
          <a:xfrm>
            <a:off x="7241488" y="3971318"/>
            <a:ext cx="621034" cy="61542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497397" y="2232847"/>
            <a:ext cx="2248912" cy="971342"/>
            <a:chOff x="3389687" y="2343753"/>
            <a:chExt cx="2248912" cy="971342"/>
          </a:xfrm>
        </p:grpSpPr>
        <p:sp>
          <p:nvSpPr>
            <p:cNvPr id="25" name="文本框 24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97397" y="3823693"/>
            <a:ext cx="2248912" cy="971342"/>
            <a:chOff x="3389687" y="2343753"/>
            <a:chExt cx="2248912" cy="971342"/>
          </a:xfrm>
        </p:grpSpPr>
        <p:sp>
          <p:nvSpPr>
            <p:cNvPr id="28" name="文本框 27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58422" y="2232847"/>
            <a:ext cx="2248912" cy="971342"/>
            <a:chOff x="3389687" y="2343753"/>
            <a:chExt cx="2248912" cy="971342"/>
          </a:xfrm>
        </p:grpSpPr>
        <p:sp>
          <p:nvSpPr>
            <p:cNvPr id="31" name="文本框 30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58422" y="3823693"/>
            <a:ext cx="2248912" cy="971342"/>
            <a:chOff x="3389687" y="2343753"/>
            <a:chExt cx="2248912" cy="971342"/>
          </a:xfrm>
        </p:grpSpPr>
        <p:sp>
          <p:nvSpPr>
            <p:cNvPr id="34" name="文本框 33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0" name="组合 39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3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24575" y="2075068"/>
            <a:ext cx="2294499" cy="1529666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图片占位符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21151" y="2092229"/>
            <a:ext cx="2294499" cy="1495343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图片占位符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21151" y="3935982"/>
            <a:ext cx="2294499" cy="1529666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图片占位符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24575" y="3937500"/>
            <a:ext cx="2294499" cy="1526630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1252364" y="2204978"/>
            <a:ext cx="584200" cy="584200"/>
            <a:chOff x="1028700" y="1853169"/>
            <a:chExt cx="787400" cy="787400"/>
          </a:xfrm>
        </p:grpSpPr>
        <p:sp>
          <p:nvSpPr>
            <p:cNvPr id="9" name="椭圆 8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52364" y="3452753"/>
            <a:ext cx="584200" cy="584200"/>
            <a:chOff x="1028700" y="1853169"/>
            <a:chExt cx="787400" cy="787400"/>
          </a:xfrm>
        </p:grpSpPr>
        <p:sp>
          <p:nvSpPr>
            <p:cNvPr id="16" name="椭圆 15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52364" y="4700528"/>
            <a:ext cx="584200" cy="584200"/>
            <a:chOff x="1028700" y="1853169"/>
            <a:chExt cx="787400" cy="787400"/>
          </a:xfrm>
        </p:grpSpPr>
        <p:sp>
          <p:nvSpPr>
            <p:cNvPr id="23" name="椭圆 22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38641" y="2097131"/>
            <a:ext cx="3638259" cy="795909"/>
            <a:chOff x="3389686" y="2343753"/>
            <a:chExt cx="3638259" cy="795909"/>
          </a:xfrm>
        </p:grpSpPr>
        <p:sp>
          <p:nvSpPr>
            <p:cNvPr id="28" name="文本框 27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38641" y="3346898"/>
            <a:ext cx="3638259" cy="795909"/>
            <a:chOff x="3389686" y="2343753"/>
            <a:chExt cx="3638259" cy="795909"/>
          </a:xfrm>
        </p:grpSpPr>
        <p:sp>
          <p:nvSpPr>
            <p:cNvPr id="31" name="文本框 30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38641" y="4594672"/>
            <a:ext cx="3638259" cy="795909"/>
            <a:chOff x="3389686" y="2343753"/>
            <a:chExt cx="3638259" cy="795909"/>
          </a:xfrm>
        </p:grpSpPr>
        <p:sp>
          <p:nvSpPr>
            <p:cNvPr id="34" name="文本框 33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0" name="组合 39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62940" y="2230726"/>
            <a:ext cx="3099495" cy="1901537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占位符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8309" y="2230727"/>
            <a:ext cx="2852305" cy="1901536"/>
          </a:xfrm>
          <a:custGeom>
            <a:avLst/>
            <a:gdLst>
              <a:gd name="connsiteX0" fmla="*/ 0 w 3099495"/>
              <a:gd name="connsiteY0" fmla="*/ 0 h 1901537"/>
              <a:gd name="connsiteX1" fmla="*/ 3099495 w 3099495"/>
              <a:gd name="connsiteY1" fmla="*/ 0 h 1901537"/>
              <a:gd name="connsiteX2" fmla="*/ 3099495 w 3099495"/>
              <a:gd name="connsiteY2" fmla="*/ 1901537 h 1901537"/>
              <a:gd name="connsiteX3" fmla="*/ 0 w 3099495"/>
              <a:gd name="connsiteY3" fmla="*/ 1901537 h 19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495" h="1901537">
                <a:moveTo>
                  <a:pt x="0" y="0"/>
                </a:moveTo>
                <a:lnTo>
                  <a:pt x="3099495" y="0"/>
                </a:lnTo>
                <a:lnTo>
                  <a:pt x="3099495" y="1901537"/>
                </a:lnTo>
                <a:lnTo>
                  <a:pt x="0" y="1901537"/>
                </a:lnTo>
                <a:close/>
              </a:path>
            </a:pathLst>
          </a:custGeom>
        </p:spPr>
      </p:pic>
      <p:pic>
        <p:nvPicPr>
          <p:cNvPr id="7" name="图片占位符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41389" y="2230727"/>
            <a:ext cx="2852305" cy="1901536"/>
          </a:xfrm>
          <a:custGeom>
            <a:avLst/>
            <a:gdLst>
              <a:gd name="connsiteX0" fmla="*/ 0 w 3099495"/>
              <a:gd name="connsiteY0" fmla="*/ 0 h 1901537"/>
              <a:gd name="connsiteX1" fmla="*/ 3099495 w 3099495"/>
              <a:gd name="connsiteY1" fmla="*/ 0 h 1901537"/>
              <a:gd name="connsiteX2" fmla="*/ 3099495 w 3099495"/>
              <a:gd name="connsiteY2" fmla="*/ 1901537 h 1901537"/>
              <a:gd name="connsiteX3" fmla="*/ 0 w 3099495"/>
              <a:gd name="connsiteY3" fmla="*/ 1901537 h 19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495" h="1901537">
                <a:moveTo>
                  <a:pt x="0" y="0"/>
                </a:moveTo>
                <a:lnTo>
                  <a:pt x="3099495" y="0"/>
                </a:lnTo>
                <a:lnTo>
                  <a:pt x="3099495" y="1901537"/>
                </a:lnTo>
                <a:lnTo>
                  <a:pt x="0" y="1901537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/>
        </p:nvGrpSpPr>
        <p:grpSpPr>
          <a:xfrm>
            <a:off x="1602286" y="4543694"/>
            <a:ext cx="8987428" cy="892595"/>
            <a:chOff x="1602286" y="4543694"/>
            <a:chExt cx="8987428" cy="892595"/>
          </a:xfrm>
        </p:grpSpPr>
        <p:sp>
          <p:nvSpPr>
            <p:cNvPr id="11" name="文本框 10"/>
            <p:cNvSpPr txBox="1"/>
            <p:nvPr/>
          </p:nvSpPr>
          <p:spPr>
            <a:xfrm>
              <a:off x="1602286" y="4911594"/>
              <a:ext cx="8987428" cy="5246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02286" y="4543694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675686" y="2562094"/>
            <a:ext cx="2842714" cy="11652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fieldThe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user print the presentation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19" name="组合 18"/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任意多边形: 形状 366"/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9" name="任意多边形: 形状 518"/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4036815 w 11146971"/>
              <a:gd name="connsiteY0" fmla="*/ 301 h 5868651"/>
              <a:gd name="connsiteX1" fmla="*/ 4987217 w 11146971"/>
              <a:gd name="connsiteY1" fmla="*/ 41165 h 5868651"/>
              <a:gd name="connsiteX2" fmla="*/ 9519672 w 11146971"/>
              <a:gd name="connsiteY2" fmla="*/ 1579680 h 5868651"/>
              <a:gd name="connsiteX3" fmla="*/ 11050702 w 11146971"/>
              <a:gd name="connsiteY3" fmla="*/ 3742308 h 5868651"/>
              <a:gd name="connsiteX4" fmla="*/ 8009841 w 11146971"/>
              <a:gd name="connsiteY4" fmla="*/ 4440015 h 5868651"/>
              <a:gd name="connsiteX5" fmla="*/ 7984311 w 11146971"/>
              <a:gd name="connsiteY5" fmla="*/ 4445823 h 5868651"/>
              <a:gd name="connsiteX6" fmla="*/ 7943907 w 11146971"/>
              <a:gd name="connsiteY6" fmla="*/ 4430034 h 5868651"/>
              <a:gd name="connsiteX7" fmla="*/ 5683985 w 11146971"/>
              <a:gd name="connsiteY7" fmla="*/ 4082503 h 5868651"/>
              <a:gd name="connsiteX8" fmla="*/ 5059172 w 11146971"/>
              <a:gd name="connsiteY8" fmla="*/ 4142486 h 5868651"/>
              <a:gd name="connsiteX9" fmla="*/ 3324634 w 11146971"/>
              <a:gd name="connsiteY9" fmla="*/ 5862462 h 5868651"/>
              <a:gd name="connsiteX10" fmla="*/ 3312620 w 11146971"/>
              <a:gd name="connsiteY10" fmla="*/ 5868651 h 5868651"/>
              <a:gd name="connsiteX11" fmla="*/ 0 w 11146971"/>
              <a:gd name="connsiteY11" fmla="*/ 5868651 h 5868651"/>
              <a:gd name="connsiteX12" fmla="*/ 0 w 11146971"/>
              <a:gd name="connsiteY12" fmla="*/ 517560 h 5868651"/>
              <a:gd name="connsiteX13" fmla="*/ 304656 w 11146971"/>
              <a:gd name="connsiteY13" fmla="*/ 459472 h 5868651"/>
              <a:gd name="connsiteX14" fmla="*/ 4036815 w 11146971"/>
              <a:gd name="connsiteY14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146971" h="5868651">
                <a:moveTo>
                  <a:pt x="4036815" y="301"/>
                </a:moveTo>
                <a:cubicBezTo>
                  <a:pt x="4360144" y="-2151"/>
                  <a:pt x="4677412" y="10322"/>
                  <a:pt x="4987217" y="41165"/>
                </a:cubicBezTo>
                <a:cubicBezTo>
                  <a:pt x="6639517" y="205660"/>
                  <a:pt x="8509091" y="962823"/>
                  <a:pt x="9519672" y="1579680"/>
                </a:cubicBezTo>
                <a:cubicBezTo>
                  <a:pt x="10530253" y="2196537"/>
                  <a:pt x="11452408" y="3214956"/>
                  <a:pt x="11050702" y="3742308"/>
                </a:cubicBezTo>
                <a:cubicBezTo>
                  <a:pt x="10749423" y="4137822"/>
                  <a:pt x="9137863" y="4208126"/>
                  <a:pt x="8009841" y="4440015"/>
                </a:cubicBezTo>
                <a:lnTo>
                  <a:pt x="7984311" y="4445823"/>
                </a:lnTo>
                <a:lnTo>
                  <a:pt x="7943907" y="4430034"/>
                </a:lnTo>
                <a:cubicBezTo>
                  <a:pt x="7326548" y="4208205"/>
                  <a:pt x="6396999" y="4073388"/>
                  <a:pt x="5683985" y="4082503"/>
                </a:cubicBezTo>
                <a:cubicBezTo>
                  <a:pt x="5444651" y="4085563"/>
                  <a:pt x="5229715" y="4104840"/>
                  <a:pt x="5059172" y="4142486"/>
                </a:cubicBezTo>
                <a:cubicBezTo>
                  <a:pt x="4206458" y="4330719"/>
                  <a:pt x="4429558" y="5226948"/>
                  <a:pt x="3324634" y="5862462"/>
                </a:cubicBezTo>
                <a:lnTo>
                  <a:pt x="3312620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304656" y="459472"/>
                </a:lnTo>
                <a:cubicBezTo>
                  <a:pt x="1584234" y="218946"/>
                  <a:pt x="2851275" y="9292"/>
                  <a:pt x="4036815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0" name="矩形: 圆角 519"/>
          <p:cNvSpPr/>
          <p:nvPr/>
        </p:nvSpPr>
        <p:spPr>
          <a:xfrm>
            <a:off x="963819" y="4932385"/>
            <a:ext cx="2400250" cy="4802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任意多边形: 形状 509"/>
          <p:cNvSpPr/>
          <p:nvPr/>
        </p:nvSpPr>
        <p:spPr>
          <a:xfrm>
            <a:off x="10091944" y="0"/>
            <a:ext cx="2100056" cy="1730154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8" name="任意多边形: 形状 517"/>
          <p:cNvSpPr/>
          <p:nvPr/>
        </p:nvSpPr>
        <p:spPr>
          <a:xfrm>
            <a:off x="6424601" y="5486974"/>
            <a:ext cx="2303736" cy="1422828"/>
          </a:xfrm>
          <a:custGeom>
            <a:avLst/>
            <a:gdLst>
              <a:gd name="connsiteX0" fmla="*/ 1655005 w 2303736"/>
              <a:gd name="connsiteY0" fmla="*/ 0 h 1422828"/>
              <a:gd name="connsiteX1" fmla="*/ 1774834 w 2303736"/>
              <a:gd name="connsiteY1" fmla="*/ 46824 h 1422828"/>
              <a:gd name="connsiteX2" fmla="*/ 2213294 w 2303736"/>
              <a:gd name="connsiteY2" fmla="*/ 335292 h 1422828"/>
              <a:gd name="connsiteX3" fmla="*/ 2083838 w 2303736"/>
              <a:gd name="connsiteY3" fmla="*/ 1300715 h 1422828"/>
              <a:gd name="connsiteX4" fmla="*/ 2015935 w 2303736"/>
              <a:gd name="connsiteY4" fmla="*/ 1422828 h 1422828"/>
              <a:gd name="connsiteX5" fmla="*/ 0 w 2303736"/>
              <a:gd name="connsiteY5" fmla="*/ 1422828 h 1422828"/>
              <a:gd name="connsiteX6" fmla="*/ 41144 w 2303736"/>
              <a:gd name="connsiteY6" fmla="*/ 1264532 h 1422828"/>
              <a:gd name="connsiteX7" fmla="*/ 780131 w 2303736"/>
              <a:gd name="connsiteY7" fmla="*/ 297971 h 1422828"/>
              <a:gd name="connsiteX8" fmla="*/ 1409641 w 2303736"/>
              <a:gd name="connsiteY8" fmla="*/ 55812 h 1422828"/>
              <a:gd name="connsiteX9" fmla="*/ 1655005 w 2303736"/>
              <a:gd name="connsiteY9" fmla="*/ 0 h 142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03736" h="1422828">
                <a:moveTo>
                  <a:pt x="1655005" y="0"/>
                </a:moveTo>
                <a:lnTo>
                  <a:pt x="1774834" y="46824"/>
                </a:lnTo>
                <a:cubicBezTo>
                  <a:pt x="1977099" y="133071"/>
                  <a:pt x="2131727" y="230139"/>
                  <a:pt x="2213294" y="335292"/>
                </a:cubicBezTo>
                <a:cubicBezTo>
                  <a:pt x="2388977" y="561776"/>
                  <a:pt x="2288700" y="912348"/>
                  <a:pt x="2083838" y="1300715"/>
                </a:cubicBezTo>
                <a:lnTo>
                  <a:pt x="2015935" y="1422828"/>
                </a:lnTo>
                <a:lnTo>
                  <a:pt x="0" y="1422828"/>
                </a:lnTo>
                <a:lnTo>
                  <a:pt x="41144" y="1264532"/>
                </a:lnTo>
                <a:cubicBezTo>
                  <a:pt x="161151" y="894569"/>
                  <a:pt x="375900" y="560438"/>
                  <a:pt x="780131" y="297971"/>
                </a:cubicBezTo>
                <a:cubicBezTo>
                  <a:pt x="931718" y="199546"/>
                  <a:pt x="1150898" y="121362"/>
                  <a:pt x="1409641" y="55812"/>
                </a:cubicBezTo>
                <a:lnTo>
                  <a:pt x="1655005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47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6417858" y="176935"/>
            <a:ext cx="4729112" cy="5012735"/>
            <a:chOff x="7787402" y="1543050"/>
            <a:chExt cx="4161978" cy="4411588"/>
          </a:xfrm>
        </p:grpSpPr>
        <p:grpSp>
          <p:nvGrpSpPr>
            <p:cNvPr id="379" name="Group 11"/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/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/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/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/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/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/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/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/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/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/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/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/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/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/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/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/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/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/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/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/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/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/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/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/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/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/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/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/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/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/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/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/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/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/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/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/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/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/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/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/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/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/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/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/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/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/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/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/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/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/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/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/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/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/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/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/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/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/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/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/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/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/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/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/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/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/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/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/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/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/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/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/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/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99" name="文本框 498"/>
          <p:cNvSpPr txBox="1"/>
          <p:nvPr/>
        </p:nvSpPr>
        <p:spPr>
          <a:xfrm>
            <a:off x="850814" y="3229562"/>
            <a:ext cx="57935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</a:t>
            </a:r>
            <a:endParaRPr lang="zh-CN" altLang="en-US" sz="66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00" name="文本框 499"/>
          <p:cNvSpPr txBox="1"/>
          <p:nvPr/>
        </p:nvSpPr>
        <p:spPr>
          <a:xfrm>
            <a:off x="876350" y="4220373"/>
            <a:ext cx="4729113" cy="5629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1" name="文本框 500"/>
          <p:cNvSpPr txBox="1"/>
          <p:nvPr/>
        </p:nvSpPr>
        <p:spPr>
          <a:xfrm>
            <a:off x="850814" y="2045614"/>
            <a:ext cx="44554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+mn-lt"/>
              </a:rPr>
              <a:t>2023</a:t>
            </a:r>
            <a:endParaRPr lang="zh-CN" altLang="en-US" sz="8000" b="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+mn-lt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1018788" y="5003230"/>
            <a:ext cx="2290312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XXX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13" name="任意多边形: 形状 512"/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任意多边形: 形状 515"/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/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/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/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/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/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/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/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/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/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/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/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/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/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/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/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/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/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/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/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/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/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/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/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/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/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/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/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/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/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/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/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/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/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/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/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/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/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/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/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/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/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/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/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/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/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/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/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/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/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/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/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/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/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/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/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/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/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/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/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/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/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/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/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/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/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/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/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/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/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/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/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/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/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/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/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/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/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分析自身因素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/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/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134" name="文本框 133"/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019552" y="2582209"/>
            <a:ext cx="4152898" cy="3102952"/>
            <a:chOff x="2889887" y="1346200"/>
            <a:chExt cx="6412227" cy="4791075"/>
          </a:xfrm>
        </p:grpSpPr>
        <p:sp>
          <p:nvSpPr>
            <p:cNvPr id="137" name="iṥḷiďê"/>
            <p:cNvSpPr/>
            <p:nvPr/>
          </p:nvSpPr>
          <p:spPr bwMode="auto">
            <a:xfrm>
              <a:off x="3671513" y="2267143"/>
              <a:ext cx="4874306" cy="3663870"/>
            </a:xfrm>
            <a:custGeom>
              <a:avLst/>
              <a:gdLst>
                <a:gd name="T0" fmla="*/ 117 w 1296"/>
                <a:gd name="T1" fmla="*/ 609 h 975"/>
                <a:gd name="T2" fmla="*/ 66 w 1296"/>
                <a:gd name="T3" fmla="*/ 609 h 975"/>
                <a:gd name="T4" fmla="*/ 66 w 1296"/>
                <a:gd name="T5" fmla="*/ 609 h 975"/>
                <a:gd name="T6" fmla="*/ 0 w 1296"/>
                <a:gd name="T7" fmla="*/ 647 h 975"/>
                <a:gd name="T8" fmla="*/ 110 w 1296"/>
                <a:gd name="T9" fmla="*/ 975 h 975"/>
                <a:gd name="T10" fmla="*/ 172 w 1296"/>
                <a:gd name="T11" fmla="*/ 975 h 975"/>
                <a:gd name="T12" fmla="*/ 172 w 1296"/>
                <a:gd name="T13" fmla="*/ 846 h 975"/>
                <a:gd name="T14" fmla="*/ 117 w 1296"/>
                <a:gd name="T15" fmla="*/ 612 h 975"/>
                <a:gd name="T16" fmla="*/ 117 w 1296"/>
                <a:gd name="T17" fmla="*/ 609 h 975"/>
                <a:gd name="T18" fmla="*/ 1223 w 1296"/>
                <a:gd name="T19" fmla="*/ 609 h 975"/>
                <a:gd name="T20" fmla="*/ 1178 w 1296"/>
                <a:gd name="T21" fmla="*/ 609 h 975"/>
                <a:gd name="T22" fmla="*/ 1178 w 1296"/>
                <a:gd name="T23" fmla="*/ 612 h 975"/>
                <a:gd name="T24" fmla="*/ 1118 w 1296"/>
                <a:gd name="T25" fmla="*/ 858 h 975"/>
                <a:gd name="T26" fmla="*/ 1118 w 1296"/>
                <a:gd name="T27" fmla="*/ 975 h 975"/>
                <a:gd name="T28" fmla="*/ 1186 w 1296"/>
                <a:gd name="T29" fmla="*/ 975 h 975"/>
                <a:gd name="T30" fmla="*/ 1296 w 1296"/>
                <a:gd name="T31" fmla="*/ 651 h 975"/>
                <a:gd name="T32" fmla="*/ 1223 w 1296"/>
                <a:gd name="T33" fmla="*/ 609 h 975"/>
                <a:gd name="T34" fmla="*/ 1223 w 1296"/>
                <a:gd name="T35" fmla="*/ 609 h 975"/>
                <a:gd name="T36" fmla="*/ 99 w 1296"/>
                <a:gd name="T37" fmla="*/ 266 h 975"/>
                <a:gd name="T38" fmla="*/ 26 w 1296"/>
                <a:gd name="T39" fmla="*/ 427 h 975"/>
                <a:gd name="T40" fmla="*/ 66 w 1296"/>
                <a:gd name="T41" fmla="*/ 450 h 975"/>
                <a:gd name="T42" fmla="*/ 66 w 1296"/>
                <a:gd name="T43" fmla="*/ 605 h 975"/>
                <a:gd name="T44" fmla="*/ 118 w 1296"/>
                <a:gd name="T45" fmla="*/ 605 h 975"/>
                <a:gd name="T46" fmla="*/ 204 w 1296"/>
                <a:gd name="T47" fmla="*/ 322 h 975"/>
                <a:gd name="T48" fmla="*/ 108 w 1296"/>
                <a:gd name="T49" fmla="*/ 271 h 975"/>
                <a:gd name="T50" fmla="*/ 108 w 1296"/>
                <a:gd name="T51" fmla="*/ 271 h 975"/>
                <a:gd name="T52" fmla="*/ 99 w 1296"/>
                <a:gd name="T53" fmla="*/ 266 h 975"/>
                <a:gd name="T54" fmla="*/ 1195 w 1296"/>
                <a:gd name="T55" fmla="*/ 263 h 975"/>
                <a:gd name="T56" fmla="*/ 1182 w 1296"/>
                <a:gd name="T57" fmla="*/ 271 h 975"/>
                <a:gd name="T58" fmla="*/ 1182 w 1296"/>
                <a:gd name="T59" fmla="*/ 271 h 975"/>
                <a:gd name="T60" fmla="*/ 1090 w 1296"/>
                <a:gd name="T61" fmla="*/ 320 h 975"/>
                <a:gd name="T62" fmla="*/ 1178 w 1296"/>
                <a:gd name="T63" fmla="*/ 605 h 975"/>
                <a:gd name="T64" fmla="*/ 1223 w 1296"/>
                <a:gd name="T65" fmla="*/ 605 h 975"/>
                <a:gd name="T66" fmla="*/ 1223 w 1296"/>
                <a:gd name="T67" fmla="*/ 450 h 975"/>
                <a:gd name="T68" fmla="*/ 1269 w 1296"/>
                <a:gd name="T69" fmla="*/ 424 h 975"/>
                <a:gd name="T70" fmla="*/ 1195 w 1296"/>
                <a:gd name="T71" fmla="*/ 263 h 975"/>
                <a:gd name="T72" fmla="*/ 426 w 1296"/>
                <a:gd name="T73" fmla="*/ 2 h 975"/>
                <a:gd name="T74" fmla="*/ 266 w 1296"/>
                <a:gd name="T75" fmla="*/ 88 h 975"/>
                <a:gd name="T76" fmla="*/ 266 w 1296"/>
                <a:gd name="T77" fmla="*/ 180 h 975"/>
                <a:gd name="T78" fmla="*/ 112 w 1296"/>
                <a:gd name="T79" fmla="*/ 268 h 975"/>
                <a:gd name="T80" fmla="*/ 206 w 1296"/>
                <a:gd name="T81" fmla="*/ 319 h 975"/>
                <a:gd name="T82" fmla="*/ 426 w 1296"/>
                <a:gd name="T83" fmla="*/ 130 h 975"/>
                <a:gd name="T84" fmla="*/ 426 w 1296"/>
                <a:gd name="T85" fmla="*/ 2 h 975"/>
                <a:gd name="T86" fmla="*/ 863 w 1296"/>
                <a:gd name="T87" fmla="*/ 0 h 975"/>
                <a:gd name="T88" fmla="*/ 863 w 1296"/>
                <a:gd name="T89" fmla="*/ 128 h 975"/>
                <a:gd name="T90" fmla="*/ 1088 w 1296"/>
                <a:gd name="T91" fmla="*/ 316 h 975"/>
                <a:gd name="T92" fmla="*/ 1177 w 1296"/>
                <a:gd name="T93" fmla="*/ 268 h 975"/>
                <a:gd name="T94" fmla="*/ 1024 w 1296"/>
                <a:gd name="T95" fmla="*/ 180 h 975"/>
                <a:gd name="T96" fmla="*/ 1024 w 1296"/>
                <a:gd name="T97" fmla="*/ 83 h 975"/>
                <a:gd name="T98" fmla="*/ 863 w 1296"/>
                <a:gd name="T99" fmla="*/ 0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96" h="975">
                  <a:moveTo>
                    <a:pt x="117" y="609"/>
                  </a:moveTo>
                  <a:cubicBezTo>
                    <a:pt x="66" y="609"/>
                    <a:pt x="66" y="609"/>
                    <a:pt x="66" y="609"/>
                  </a:cubicBezTo>
                  <a:cubicBezTo>
                    <a:pt x="66" y="609"/>
                    <a:pt x="66" y="609"/>
                    <a:pt x="66" y="609"/>
                  </a:cubicBezTo>
                  <a:cubicBezTo>
                    <a:pt x="0" y="647"/>
                    <a:pt x="0" y="647"/>
                    <a:pt x="0" y="647"/>
                  </a:cubicBezTo>
                  <a:cubicBezTo>
                    <a:pt x="6" y="768"/>
                    <a:pt x="46" y="880"/>
                    <a:pt x="110" y="975"/>
                  </a:cubicBezTo>
                  <a:cubicBezTo>
                    <a:pt x="172" y="975"/>
                    <a:pt x="172" y="975"/>
                    <a:pt x="172" y="975"/>
                  </a:cubicBezTo>
                  <a:cubicBezTo>
                    <a:pt x="172" y="846"/>
                    <a:pt x="172" y="846"/>
                    <a:pt x="172" y="846"/>
                  </a:cubicBezTo>
                  <a:cubicBezTo>
                    <a:pt x="137" y="775"/>
                    <a:pt x="117" y="696"/>
                    <a:pt x="117" y="612"/>
                  </a:cubicBezTo>
                  <a:cubicBezTo>
                    <a:pt x="117" y="611"/>
                    <a:pt x="117" y="610"/>
                    <a:pt x="117" y="609"/>
                  </a:cubicBezTo>
                  <a:moveTo>
                    <a:pt x="1223" y="609"/>
                  </a:moveTo>
                  <a:cubicBezTo>
                    <a:pt x="1178" y="609"/>
                    <a:pt x="1178" y="609"/>
                    <a:pt x="1178" y="609"/>
                  </a:cubicBezTo>
                  <a:cubicBezTo>
                    <a:pt x="1178" y="610"/>
                    <a:pt x="1178" y="611"/>
                    <a:pt x="1178" y="612"/>
                  </a:cubicBezTo>
                  <a:cubicBezTo>
                    <a:pt x="1178" y="701"/>
                    <a:pt x="1156" y="784"/>
                    <a:pt x="1118" y="858"/>
                  </a:cubicBezTo>
                  <a:cubicBezTo>
                    <a:pt x="1118" y="975"/>
                    <a:pt x="1118" y="975"/>
                    <a:pt x="1118" y="975"/>
                  </a:cubicBezTo>
                  <a:cubicBezTo>
                    <a:pt x="1186" y="975"/>
                    <a:pt x="1186" y="975"/>
                    <a:pt x="1186" y="975"/>
                  </a:cubicBezTo>
                  <a:cubicBezTo>
                    <a:pt x="1249" y="881"/>
                    <a:pt x="1289" y="770"/>
                    <a:pt x="1296" y="651"/>
                  </a:cubicBezTo>
                  <a:cubicBezTo>
                    <a:pt x="1223" y="609"/>
                    <a:pt x="1223" y="609"/>
                    <a:pt x="1223" y="609"/>
                  </a:cubicBezTo>
                  <a:cubicBezTo>
                    <a:pt x="1223" y="609"/>
                    <a:pt x="1223" y="609"/>
                    <a:pt x="1223" y="609"/>
                  </a:cubicBezTo>
                  <a:moveTo>
                    <a:pt x="99" y="266"/>
                  </a:moveTo>
                  <a:cubicBezTo>
                    <a:pt x="68" y="315"/>
                    <a:pt x="43" y="369"/>
                    <a:pt x="26" y="427"/>
                  </a:cubicBezTo>
                  <a:cubicBezTo>
                    <a:pt x="66" y="450"/>
                    <a:pt x="66" y="450"/>
                    <a:pt x="66" y="450"/>
                  </a:cubicBezTo>
                  <a:cubicBezTo>
                    <a:pt x="66" y="605"/>
                    <a:pt x="66" y="605"/>
                    <a:pt x="66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9" y="500"/>
                    <a:pt x="151" y="403"/>
                    <a:pt x="204" y="322"/>
                  </a:cubicBezTo>
                  <a:cubicBezTo>
                    <a:pt x="108" y="271"/>
                    <a:pt x="108" y="271"/>
                    <a:pt x="108" y="271"/>
                  </a:cubicBezTo>
                  <a:cubicBezTo>
                    <a:pt x="108" y="271"/>
                    <a:pt x="108" y="271"/>
                    <a:pt x="108" y="271"/>
                  </a:cubicBezTo>
                  <a:cubicBezTo>
                    <a:pt x="99" y="266"/>
                    <a:pt x="99" y="266"/>
                    <a:pt x="99" y="266"/>
                  </a:cubicBezTo>
                  <a:moveTo>
                    <a:pt x="1195" y="263"/>
                  </a:moveTo>
                  <a:cubicBezTo>
                    <a:pt x="1182" y="271"/>
                    <a:pt x="1182" y="271"/>
                    <a:pt x="1182" y="271"/>
                  </a:cubicBezTo>
                  <a:cubicBezTo>
                    <a:pt x="1182" y="271"/>
                    <a:pt x="1182" y="271"/>
                    <a:pt x="1182" y="271"/>
                  </a:cubicBezTo>
                  <a:cubicBezTo>
                    <a:pt x="1090" y="320"/>
                    <a:pt x="1090" y="320"/>
                    <a:pt x="1090" y="320"/>
                  </a:cubicBezTo>
                  <a:cubicBezTo>
                    <a:pt x="1144" y="401"/>
                    <a:pt x="1177" y="499"/>
                    <a:pt x="1178" y="605"/>
                  </a:cubicBezTo>
                  <a:cubicBezTo>
                    <a:pt x="1223" y="605"/>
                    <a:pt x="1223" y="605"/>
                    <a:pt x="1223" y="605"/>
                  </a:cubicBezTo>
                  <a:cubicBezTo>
                    <a:pt x="1223" y="450"/>
                    <a:pt x="1223" y="450"/>
                    <a:pt x="1223" y="450"/>
                  </a:cubicBezTo>
                  <a:cubicBezTo>
                    <a:pt x="1269" y="424"/>
                    <a:pt x="1269" y="424"/>
                    <a:pt x="1269" y="424"/>
                  </a:cubicBezTo>
                  <a:cubicBezTo>
                    <a:pt x="1252" y="366"/>
                    <a:pt x="1227" y="312"/>
                    <a:pt x="1195" y="263"/>
                  </a:cubicBezTo>
                  <a:moveTo>
                    <a:pt x="426" y="2"/>
                  </a:moveTo>
                  <a:cubicBezTo>
                    <a:pt x="368" y="23"/>
                    <a:pt x="314" y="52"/>
                    <a:pt x="266" y="88"/>
                  </a:cubicBezTo>
                  <a:cubicBezTo>
                    <a:pt x="266" y="180"/>
                    <a:pt x="266" y="180"/>
                    <a:pt x="266" y="180"/>
                  </a:cubicBezTo>
                  <a:cubicBezTo>
                    <a:pt x="112" y="268"/>
                    <a:pt x="112" y="268"/>
                    <a:pt x="112" y="268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261" y="237"/>
                    <a:pt x="337" y="172"/>
                    <a:pt x="426" y="130"/>
                  </a:cubicBezTo>
                  <a:cubicBezTo>
                    <a:pt x="426" y="2"/>
                    <a:pt x="426" y="2"/>
                    <a:pt x="426" y="2"/>
                  </a:cubicBezTo>
                  <a:moveTo>
                    <a:pt x="863" y="0"/>
                  </a:moveTo>
                  <a:cubicBezTo>
                    <a:pt x="863" y="128"/>
                    <a:pt x="863" y="128"/>
                    <a:pt x="863" y="128"/>
                  </a:cubicBezTo>
                  <a:cubicBezTo>
                    <a:pt x="955" y="168"/>
                    <a:pt x="1032" y="234"/>
                    <a:pt x="1088" y="316"/>
                  </a:cubicBezTo>
                  <a:cubicBezTo>
                    <a:pt x="1177" y="268"/>
                    <a:pt x="1177" y="268"/>
                    <a:pt x="1177" y="268"/>
                  </a:cubicBezTo>
                  <a:cubicBezTo>
                    <a:pt x="1024" y="180"/>
                    <a:pt x="1024" y="180"/>
                    <a:pt x="1024" y="180"/>
                  </a:cubicBezTo>
                  <a:cubicBezTo>
                    <a:pt x="1024" y="83"/>
                    <a:pt x="1024" y="83"/>
                    <a:pt x="1024" y="83"/>
                  </a:cubicBezTo>
                  <a:cubicBezTo>
                    <a:pt x="975" y="48"/>
                    <a:pt x="921" y="20"/>
                    <a:pt x="86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ŝļiḋê"/>
            <p:cNvSpPr/>
            <p:nvPr/>
          </p:nvSpPr>
          <p:spPr bwMode="auto">
            <a:xfrm>
              <a:off x="4284872" y="2860599"/>
              <a:ext cx="3647587" cy="2160326"/>
            </a:xfrm>
            <a:custGeom>
              <a:avLst/>
              <a:gdLst>
                <a:gd name="T0" fmla="*/ 9 w 970"/>
                <a:gd name="T1" fmla="*/ 451 h 575"/>
                <a:gd name="T2" fmla="*/ 0 w 970"/>
                <a:gd name="T3" fmla="*/ 451 h 575"/>
                <a:gd name="T4" fmla="*/ 0 w 970"/>
                <a:gd name="T5" fmla="*/ 454 h 575"/>
                <a:gd name="T6" fmla="*/ 9 w 970"/>
                <a:gd name="T7" fmla="*/ 548 h 575"/>
                <a:gd name="T8" fmla="*/ 9 w 970"/>
                <a:gd name="T9" fmla="*/ 451 h 575"/>
                <a:gd name="T10" fmla="*/ 970 w 970"/>
                <a:gd name="T11" fmla="*/ 451 h 575"/>
                <a:gd name="T12" fmla="*/ 955 w 970"/>
                <a:gd name="T13" fmla="*/ 451 h 575"/>
                <a:gd name="T14" fmla="*/ 955 w 970"/>
                <a:gd name="T15" fmla="*/ 575 h 575"/>
                <a:gd name="T16" fmla="*/ 970 w 970"/>
                <a:gd name="T17" fmla="*/ 454 h 575"/>
                <a:gd name="T18" fmla="*/ 970 w 970"/>
                <a:gd name="T19" fmla="*/ 451 h 575"/>
                <a:gd name="T20" fmla="*/ 9 w 970"/>
                <a:gd name="T21" fmla="*/ 361 h 575"/>
                <a:gd name="T22" fmla="*/ 0 w 970"/>
                <a:gd name="T23" fmla="*/ 447 h 575"/>
                <a:gd name="T24" fmla="*/ 9 w 970"/>
                <a:gd name="T25" fmla="*/ 447 h 575"/>
                <a:gd name="T26" fmla="*/ 9 w 970"/>
                <a:gd name="T27" fmla="*/ 361 h 575"/>
                <a:gd name="T28" fmla="*/ 955 w 970"/>
                <a:gd name="T29" fmla="*/ 333 h 575"/>
                <a:gd name="T30" fmla="*/ 955 w 970"/>
                <a:gd name="T31" fmla="*/ 447 h 575"/>
                <a:gd name="T32" fmla="*/ 970 w 970"/>
                <a:gd name="T33" fmla="*/ 447 h 575"/>
                <a:gd name="T34" fmla="*/ 955 w 970"/>
                <a:gd name="T35" fmla="*/ 333 h 575"/>
                <a:gd name="T36" fmla="*/ 81 w 970"/>
                <a:gd name="T37" fmla="*/ 185 h 575"/>
                <a:gd name="T38" fmla="*/ 74 w 970"/>
                <a:gd name="T39" fmla="*/ 197 h 575"/>
                <a:gd name="T40" fmla="*/ 102 w 970"/>
                <a:gd name="T41" fmla="*/ 197 h 575"/>
                <a:gd name="T42" fmla="*/ 81 w 970"/>
                <a:gd name="T43" fmla="*/ 185 h 575"/>
                <a:gd name="T44" fmla="*/ 887 w 970"/>
                <a:gd name="T45" fmla="*/ 183 h 575"/>
                <a:gd name="T46" fmla="*/ 861 w 970"/>
                <a:gd name="T47" fmla="*/ 197 h 575"/>
                <a:gd name="T48" fmla="*/ 894 w 970"/>
                <a:gd name="T49" fmla="*/ 197 h 575"/>
                <a:gd name="T50" fmla="*/ 896 w 970"/>
                <a:gd name="T51" fmla="*/ 197 h 575"/>
                <a:gd name="T52" fmla="*/ 887 w 970"/>
                <a:gd name="T53" fmla="*/ 183 h 575"/>
                <a:gd name="T54" fmla="*/ 309 w 970"/>
                <a:gd name="T55" fmla="*/ 2 h 575"/>
                <a:gd name="T56" fmla="*/ 83 w 970"/>
                <a:gd name="T57" fmla="*/ 182 h 575"/>
                <a:gd name="T58" fmla="*/ 111 w 970"/>
                <a:gd name="T59" fmla="*/ 197 h 575"/>
                <a:gd name="T60" fmla="*/ 225 w 970"/>
                <a:gd name="T61" fmla="*/ 197 h 575"/>
                <a:gd name="T62" fmla="*/ 459 w 970"/>
                <a:gd name="T63" fmla="*/ 89 h 575"/>
                <a:gd name="T64" fmla="*/ 309 w 970"/>
                <a:gd name="T65" fmla="*/ 2 h 575"/>
                <a:gd name="T66" fmla="*/ 657 w 970"/>
                <a:gd name="T67" fmla="*/ 0 h 575"/>
                <a:gd name="T68" fmla="*/ 505 w 970"/>
                <a:gd name="T69" fmla="*/ 88 h 575"/>
                <a:gd name="T70" fmla="*/ 745 w 970"/>
                <a:gd name="T71" fmla="*/ 197 h 575"/>
                <a:gd name="T72" fmla="*/ 836 w 970"/>
                <a:gd name="T73" fmla="*/ 197 h 575"/>
                <a:gd name="T74" fmla="*/ 836 w 970"/>
                <a:gd name="T75" fmla="*/ 197 h 575"/>
                <a:gd name="T76" fmla="*/ 853 w 970"/>
                <a:gd name="T77" fmla="*/ 197 h 575"/>
                <a:gd name="T78" fmla="*/ 885 w 970"/>
                <a:gd name="T79" fmla="*/ 180 h 575"/>
                <a:gd name="T80" fmla="*/ 657 w 970"/>
                <a:gd name="T8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0" h="575">
                  <a:moveTo>
                    <a:pt x="9" y="451"/>
                  </a:moveTo>
                  <a:cubicBezTo>
                    <a:pt x="0" y="451"/>
                    <a:pt x="0" y="451"/>
                    <a:pt x="0" y="451"/>
                  </a:cubicBezTo>
                  <a:cubicBezTo>
                    <a:pt x="0" y="452"/>
                    <a:pt x="0" y="453"/>
                    <a:pt x="0" y="454"/>
                  </a:cubicBezTo>
                  <a:cubicBezTo>
                    <a:pt x="0" y="486"/>
                    <a:pt x="3" y="517"/>
                    <a:pt x="9" y="548"/>
                  </a:cubicBezTo>
                  <a:cubicBezTo>
                    <a:pt x="9" y="451"/>
                    <a:pt x="9" y="451"/>
                    <a:pt x="9" y="451"/>
                  </a:cubicBezTo>
                  <a:moveTo>
                    <a:pt x="970" y="451"/>
                  </a:moveTo>
                  <a:cubicBezTo>
                    <a:pt x="955" y="451"/>
                    <a:pt x="955" y="451"/>
                    <a:pt x="955" y="451"/>
                  </a:cubicBezTo>
                  <a:cubicBezTo>
                    <a:pt x="955" y="575"/>
                    <a:pt x="955" y="575"/>
                    <a:pt x="955" y="575"/>
                  </a:cubicBezTo>
                  <a:cubicBezTo>
                    <a:pt x="965" y="536"/>
                    <a:pt x="970" y="496"/>
                    <a:pt x="970" y="454"/>
                  </a:cubicBezTo>
                  <a:cubicBezTo>
                    <a:pt x="970" y="453"/>
                    <a:pt x="970" y="452"/>
                    <a:pt x="970" y="451"/>
                  </a:cubicBezTo>
                  <a:moveTo>
                    <a:pt x="9" y="361"/>
                  </a:moveTo>
                  <a:cubicBezTo>
                    <a:pt x="3" y="389"/>
                    <a:pt x="0" y="417"/>
                    <a:pt x="0" y="447"/>
                  </a:cubicBezTo>
                  <a:cubicBezTo>
                    <a:pt x="9" y="447"/>
                    <a:pt x="9" y="447"/>
                    <a:pt x="9" y="447"/>
                  </a:cubicBezTo>
                  <a:cubicBezTo>
                    <a:pt x="9" y="361"/>
                    <a:pt x="9" y="361"/>
                    <a:pt x="9" y="361"/>
                  </a:cubicBezTo>
                  <a:moveTo>
                    <a:pt x="955" y="333"/>
                  </a:moveTo>
                  <a:cubicBezTo>
                    <a:pt x="955" y="447"/>
                    <a:pt x="955" y="447"/>
                    <a:pt x="955" y="447"/>
                  </a:cubicBezTo>
                  <a:cubicBezTo>
                    <a:pt x="970" y="447"/>
                    <a:pt x="970" y="447"/>
                    <a:pt x="970" y="447"/>
                  </a:cubicBezTo>
                  <a:cubicBezTo>
                    <a:pt x="969" y="407"/>
                    <a:pt x="964" y="370"/>
                    <a:pt x="955" y="333"/>
                  </a:cubicBezTo>
                  <a:moveTo>
                    <a:pt x="81" y="185"/>
                  </a:moveTo>
                  <a:cubicBezTo>
                    <a:pt x="79" y="189"/>
                    <a:pt x="76" y="193"/>
                    <a:pt x="74" y="197"/>
                  </a:cubicBezTo>
                  <a:cubicBezTo>
                    <a:pt x="102" y="197"/>
                    <a:pt x="102" y="197"/>
                    <a:pt x="102" y="197"/>
                  </a:cubicBezTo>
                  <a:cubicBezTo>
                    <a:pt x="81" y="185"/>
                    <a:pt x="81" y="185"/>
                    <a:pt x="81" y="185"/>
                  </a:cubicBezTo>
                  <a:moveTo>
                    <a:pt x="887" y="183"/>
                  </a:moveTo>
                  <a:cubicBezTo>
                    <a:pt x="861" y="197"/>
                    <a:pt x="861" y="197"/>
                    <a:pt x="861" y="197"/>
                  </a:cubicBezTo>
                  <a:cubicBezTo>
                    <a:pt x="894" y="197"/>
                    <a:pt x="894" y="197"/>
                    <a:pt x="894" y="197"/>
                  </a:cubicBezTo>
                  <a:cubicBezTo>
                    <a:pt x="894" y="197"/>
                    <a:pt x="895" y="197"/>
                    <a:pt x="896" y="197"/>
                  </a:cubicBezTo>
                  <a:cubicBezTo>
                    <a:pt x="893" y="192"/>
                    <a:pt x="890" y="187"/>
                    <a:pt x="887" y="183"/>
                  </a:cubicBezTo>
                  <a:moveTo>
                    <a:pt x="309" y="2"/>
                  </a:moveTo>
                  <a:cubicBezTo>
                    <a:pt x="217" y="38"/>
                    <a:pt x="138" y="101"/>
                    <a:pt x="83" y="182"/>
                  </a:cubicBezTo>
                  <a:cubicBezTo>
                    <a:pt x="111" y="197"/>
                    <a:pt x="111" y="197"/>
                    <a:pt x="111" y="197"/>
                  </a:cubicBezTo>
                  <a:cubicBezTo>
                    <a:pt x="225" y="197"/>
                    <a:pt x="225" y="197"/>
                    <a:pt x="225" y="197"/>
                  </a:cubicBezTo>
                  <a:cubicBezTo>
                    <a:pt x="285" y="135"/>
                    <a:pt x="368" y="95"/>
                    <a:pt x="459" y="89"/>
                  </a:cubicBezTo>
                  <a:cubicBezTo>
                    <a:pt x="309" y="2"/>
                    <a:pt x="309" y="2"/>
                    <a:pt x="309" y="2"/>
                  </a:cubicBezTo>
                  <a:moveTo>
                    <a:pt x="657" y="0"/>
                  </a:moveTo>
                  <a:cubicBezTo>
                    <a:pt x="505" y="88"/>
                    <a:pt x="505" y="88"/>
                    <a:pt x="505" y="88"/>
                  </a:cubicBezTo>
                  <a:cubicBezTo>
                    <a:pt x="599" y="93"/>
                    <a:pt x="683" y="134"/>
                    <a:pt x="745" y="197"/>
                  </a:cubicBezTo>
                  <a:cubicBezTo>
                    <a:pt x="836" y="197"/>
                    <a:pt x="836" y="197"/>
                    <a:pt x="836" y="197"/>
                  </a:cubicBezTo>
                  <a:cubicBezTo>
                    <a:pt x="836" y="197"/>
                    <a:pt x="836" y="197"/>
                    <a:pt x="836" y="197"/>
                  </a:cubicBezTo>
                  <a:cubicBezTo>
                    <a:pt x="853" y="197"/>
                    <a:pt x="853" y="197"/>
                    <a:pt x="853" y="197"/>
                  </a:cubicBezTo>
                  <a:cubicBezTo>
                    <a:pt x="885" y="180"/>
                    <a:pt x="885" y="180"/>
                    <a:pt x="885" y="180"/>
                  </a:cubicBezTo>
                  <a:cubicBezTo>
                    <a:pt x="829" y="99"/>
                    <a:pt x="750" y="36"/>
                    <a:pt x="65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îṧļiḍe"/>
            <p:cNvSpPr/>
            <p:nvPr/>
          </p:nvSpPr>
          <p:spPr bwMode="auto">
            <a:xfrm>
              <a:off x="5518828" y="3435963"/>
              <a:ext cx="1176057" cy="164648"/>
            </a:xfrm>
            <a:custGeom>
              <a:avLst/>
              <a:gdLst>
                <a:gd name="T0" fmla="*/ 152 w 313"/>
                <a:gd name="T1" fmla="*/ 0 h 44"/>
                <a:gd name="T2" fmla="*/ 0 w 313"/>
                <a:gd name="T3" fmla="*/ 44 h 44"/>
                <a:gd name="T4" fmla="*/ 152 w 313"/>
                <a:gd name="T5" fmla="*/ 44 h 44"/>
                <a:gd name="T6" fmla="*/ 152 w 313"/>
                <a:gd name="T7" fmla="*/ 0 h 44"/>
                <a:gd name="T8" fmla="*/ 157 w 313"/>
                <a:gd name="T9" fmla="*/ 0 h 44"/>
                <a:gd name="T10" fmla="*/ 156 w 313"/>
                <a:gd name="T11" fmla="*/ 0 h 44"/>
                <a:gd name="T12" fmla="*/ 156 w 313"/>
                <a:gd name="T13" fmla="*/ 44 h 44"/>
                <a:gd name="T14" fmla="*/ 313 w 313"/>
                <a:gd name="T15" fmla="*/ 44 h 44"/>
                <a:gd name="T16" fmla="*/ 157 w 31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44">
                  <a:moveTo>
                    <a:pt x="152" y="0"/>
                  </a:moveTo>
                  <a:cubicBezTo>
                    <a:pt x="96" y="1"/>
                    <a:pt x="45" y="17"/>
                    <a:pt x="0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7" y="0"/>
                  </a:moveTo>
                  <a:cubicBezTo>
                    <a:pt x="157" y="0"/>
                    <a:pt x="156" y="0"/>
                    <a:pt x="156" y="0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268" y="16"/>
                    <a:pt x="214" y="0"/>
                    <a:pt x="15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îṩlïḑe"/>
            <p:cNvSpPr/>
            <p:nvPr/>
          </p:nvSpPr>
          <p:spPr bwMode="auto">
            <a:xfrm>
              <a:off x="3678750" y="4539647"/>
              <a:ext cx="1362417" cy="162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iṡḻíḍè"/>
            <p:cNvSpPr/>
            <p:nvPr/>
          </p:nvSpPr>
          <p:spPr bwMode="auto">
            <a:xfrm>
              <a:off x="3678750" y="4539647"/>
              <a:ext cx="1362417" cy="1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ŝlîḍê"/>
            <p:cNvSpPr/>
            <p:nvPr/>
          </p:nvSpPr>
          <p:spPr bwMode="auto">
            <a:xfrm>
              <a:off x="2889887" y="3660318"/>
              <a:ext cx="1029503" cy="1192341"/>
            </a:xfrm>
            <a:custGeom>
              <a:avLst/>
              <a:gdLst>
                <a:gd name="T0" fmla="*/ 569 w 569"/>
                <a:gd name="T1" fmla="*/ 164 h 659"/>
                <a:gd name="T2" fmla="*/ 569 w 569"/>
                <a:gd name="T3" fmla="*/ 495 h 659"/>
                <a:gd name="T4" fmla="*/ 285 w 569"/>
                <a:gd name="T5" fmla="*/ 659 h 659"/>
                <a:gd name="T6" fmla="*/ 0 w 569"/>
                <a:gd name="T7" fmla="*/ 495 h 659"/>
                <a:gd name="T8" fmla="*/ 0 w 569"/>
                <a:gd name="T9" fmla="*/ 164 h 659"/>
                <a:gd name="T10" fmla="*/ 285 w 569"/>
                <a:gd name="T11" fmla="*/ 0 h 659"/>
                <a:gd name="T12" fmla="*/ 569 w 569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659">
                  <a:moveTo>
                    <a:pt x="569" y="164"/>
                  </a:moveTo>
                  <a:lnTo>
                    <a:pt x="569" y="495"/>
                  </a:lnTo>
                  <a:lnTo>
                    <a:pt x="285" y="659"/>
                  </a:lnTo>
                  <a:lnTo>
                    <a:pt x="0" y="495"/>
                  </a:lnTo>
                  <a:lnTo>
                    <a:pt x="0" y="164"/>
                  </a:lnTo>
                  <a:lnTo>
                    <a:pt x="285" y="0"/>
                  </a:lnTo>
                  <a:lnTo>
                    <a:pt x="569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šḷîḋê"/>
            <p:cNvSpPr/>
            <p:nvPr/>
          </p:nvSpPr>
          <p:spPr bwMode="auto">
            <a:xfrm>
              <a:off x="2889887" y="3660318"/>
              <a:ext cx="1029503" cy="1192341"/>
            </a:xfrm>
            <a:custGeom>
              <a:avLst/>
              <a:gdLst>
                <a:gd name="T0" fmla="*/ 569 w 569"/>
                <a:gd name="T1" fmla="*/ 164 h 659"/>
                <a:gd name="T2" fmla="*/ 569 w 569"/>
                <a:gd name="T3" fmla="*/ 495 h 659"/>
                <a:gd name="T4" fmla="*/ 285 w 569"/>
                <a:gd name="T5" fmla="*/ 659 h 659"/>
                <a:gd name="T6" fmla="*/ 0 w 569"/>
                <a:gd name="T7" fmla="*/ 495 h 659"/>
                <a:gd name="T8" fmla="*/ 0 w 569"/>
                <a:gd name="T9" fmla="*/ 164 h 659"/>
                <a:gd name="T10" fmla="*/ 285 w 569"/>
                <a:gd name="T11" fmla="*/ 0 h 659"/>
                <a:gd name="T12" fmla="*/ 569 w 569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659">
                  <a:moveTo>
                    <a:pt x="569" y="164"/>
                  </a:moveTo>
                  <a:lnTo>
                    <a:pt x="569" y="495"/>
                  </a:lnTo>
                  <a:lnTo>
                    <a:pt x="285" y="659"/>
                  </a:lnTo>
                  <a:lnTo>
                    <a:pt x="0" y="495"/>
                  </a:lnTo>
                  <a:lnTo>
                    <a:pt x="0" y="164"/>
                  </a:lnTo>
                  <a:lnTo>
                    <a:pt x="285" y="0"/>
                  </a:lnTo>
                  <a:lnTo>
                    <a:pt x="569" y="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sľîḋè"/>
            <p:cNvSpPr/>
            <p:nvPr/>
          </p:nvSpPr>
          <p:spPr bwMode="auto">
            <a:xfrm>
              <a:off x="3405543" y="3660318"/>
              <a:ext cx="513847" cy="1192341"/>
            </a:xfrm>
            <a:custGeom>
              <a:avLst/>
              <a:gdLst>
                <a:gd name="T0" fmla="*/ 0 w 284"/>
                <a:gd name="T1" fmla="*/ 0 h 659"/>
                <a:gd name="T2" fmla="*/ 0 w 284"/>
                <a:gd name="T3" fmla="*/ 29 h 659"/>
                <a:gd name="T4" fmla="*/ 259 w 284"/>
                <a:gd name="T5" fmla="*/ 179 h 659"/>
                <a:gd name="T6" fmla="*/ 259 w 284"/>
                <a:gd name="T7" fmla="*/ 480 h 659"/>
                <a:gd name="T8" fmla="*/ 0 w 284"/>
                <a:gd name="T9" fmla="*/ 630 h 659"/>
                <a:gd name="T10" fmla="*/ 0 w 284"/>
                <a:gd name="T11" fmla="*/ 659 h 659"/>
                <a:gd name="T12" fmla="*/ 284 w 284"/>
                <a:gd name="T13" fmla="*/ 495 h 659"/>
                <a:gd name="T14" fmla="*/ 284 w 284"/>
                <a:gd name="T15" fmla="*/ 495 h 659"/>
                <a:gd name="T16" fmla="*/ 284 w 284"/>
                <a:gd name="T17" fmla="*/ 486 h 659"/>
                <a:gd name="T18" fmla="*/ 284 w 284"/>
                <a:gd name="T19" fmla="*/ 164 h 659"/>
                <a:gd name="T20" fmla="*/ 201 w 284"/>
                <a:gd name="T21" fmla="*/ 117 h 659"/>
                <a:gd name="T22" fmla="*/ 0 w 284"/>
                <a:gd name="T2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659">
                  <a:moveTo>
                    <a:pt x="0" y="0"/>
                  </a:moveTo>
                  <a:lnTo>
                    <a:pt x="0" y="29"/>
                  </a:lnTo>
                  <a:lnTo>
                    <a:pt x="259" y="179"/>
                  </a:lnTo>
                  <a:lnTo>
                    <a:pt x="259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4" y="495"/>
                  </a:lnTo>
                  <a:lnTo>
                    <a:pt x="284" y="495"/>
                  </a:lnTo>
                  <a:lnTo>
                    <a:pt x="284" y="486"/>
                  </a:lnTo>
                  <a:lnTo>
                    <a:pt x="284" y="164"/>
                  </a:lnTo>
                  <a:lnTo>
                    <a:pt x="201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îšlíḍé"/>
            <p:cNvSpPr/>
            <p:nvPr/>
          </p:nvSpPr>
          <p:spPr bwMode="auto">
            <a:xfrm>
              <a:off x="3405543" y="3660318"/>
              <a:ext cx="513847" cy="1192341"/>
            </a:xfrm>
            <a:custGeom>
              <a:avLst/>
              <a:gdLst>
                <a:gd name="T0" fmla="*/ 0 w 284"/>
                <a:gd name="T1" fmla="*/ 0 h 659"/>
                <a:gd name="T2" fmla="*/ 0 w 284"/>
                <a:gd name="T3" fmla="*/ 29 h 659"/>
                <a:gd name="T4" fmla="*/ 259 w 284"/>
                <a:gd name="T5" fmla="*/ 179 h 659"/>
                <a:gd name="T6" fmla="*/ 259 w 284"/>
                <a:gd name="T7" fmla="*/ 480 h 659"/>
                <a:gd name="T8" fmla="*/ 0 w 284"/>
                <a:gd name="T9" fmla="*/ 630 h 659"/>
                <a:gd name="T10" fmla="*/ 0 w 284"/>
                <a:gd name="T11" fmla="*/ 659 h 659"/>
                <a:gd name="T12" fmla="*/ 284 w 284"/>
                <a:gd name="T13" fmla="*/ 495 h 659"/>
                <a:gd name="T14" fmla="*/ 284 w 284"/>
                <a:gd name="T15" fmla="*/ 495 h 659"/>
                <a:gd name="T16" fmla="*/ 284 w 284"/>
                <a:gd name="T17" fmla="*/ 486 h 659"/>
                <a:gd name="T18" fmla="*/ 284 w 284"/>
                <a:gd name="T19" fmla="*/ 164 h 659"/>
                <a:gd name="T20" fmla="*/ 201 w 284"/>
                <a:gd name="T21" fmla="*/ 117 h 659"/>
                <a:gd name="T22" fmla="*/ 0 w 284"/>
                <a:gd name="T2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659">
                  <a:moveTo>
                    <a:pt x="0" y="0"/>
                  </a:moveTo>
                  <a:lnTo>
                    <a:pt x="0" y="29"/>
                  </a:lnTo>
                  <a:lnTo>
                    <a:pt x="259" y="179"/>
                  </a:lnTo>
                  <a:lnTo>
                    <a:pt x="259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4" y="495"/>
                  </a:lnTo>
                  <a:lnTo>
                    <a:pt x="284" y="495"/>
                  </a:lnTo>
                  <a:lnTo>
                    <a:pt x="284" y="486"/>
                  </a:lnTo>
                  <a:lnTo>
                    <a:pt x="284" y="164"/>
                  </a:lnTo>
                  <a:lnTo>
                    <a:pt x="201" y="1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îṧlîde"/>
            <p:cNvSpPr/>
            <p:nvPr/>
          </p:nvSpPr>
          <p:spPr bwMode="auto">
            <a:xfrm>
              <a:off x="2935120" y="3712788"/>
              <a:ext cx="939037" cy="1087400"/>
            </a:xfrm>
            <a:custGeom>
              <a:avLst/>
              <a:gdLst>
                <a:gd name="T0" fmla="*/ 0 w 519"/>
                <a:gd name="T1" fmla="*/ 451 h 601"/>
                <a:gd name="T2" fmla="*/ 0 w 519"/>
                <a:gd name="T3" fmla="*/ 150 h 601"/>
                <a:gd name="T4" fmla="*/ 260 w 519"/>
                <a:gd name="T5" fmla="*/ 0 h 601"/>
                <a:gd name="T6" fmla="*/ 519 w 519"/>
                <a:gd name="T7" fmla="*/ 150 h 601"/>
                <a:gd name="T8" fmla="*/ 519 w 519"/>
                <a:gd name="T9" fmla="*/ 451 h 601"/>
                <a:gd name="T10" fmla="*/ 260 w 519"/>
                <a:gd name="T11" fmla="*/ 601 h 601"/>
                <a:gd name="T12" fmla="*/ 0 w 519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9" h="601">
                  <a:moveTo>
                    <a:pt x="0" y="451"/>
                  </a:moveTo>
                  <a:lnTo>
                    <a:pt x="0" y="150"/>
                  </a:lnTo>
                  <a:lnTo>
                    <a:pt x="260" y="0"/>
                  </a:lnTo>
                  <a:lnTo>
                    <a:pt x="519" y="150"/>
                  </a:lnTo>
                  <a:lnTo>
                    <a:pt x="519" y="451"/>
                  </a:lnTo>
                  <a:lnTo>
                    <a:pt x="260" y="601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sḷîḋè"/>
            <p:cNvSpPr/>
            <p:nvPr/>
          </p:nvSpPr>
          <p:spPr bwMode="auto">
            <a:xfrm>
              <a:off x="2935120" y="3712788"/>
              <a:ext cx="939037" cy="1087400"/>
            </a:xfrm>
            <a:custGeom>
              <a:avLst/>
              <a:gdLst>
                <a:gd name="T0" fmla="*/ 0 w 519"/>
                <a:gd name="T1" fmla="*/ 451 h 601"/>
                <a:gd name="T2" fmla="*/ 0 w 519"/>
                <a:gd name="T3" fmla="*/ 150 h 601"/>
                <a:gd name="T4" fmla="*/ 260 w 519"/>
                <a:gd name="T5" fmla="*/ 0 h 601"/>
                <a:gd name="T6" fmla="*/ 519 w 519"/>
                <a:gd name="T7" fmla="*/ 150 h 601"/>
                <a:gd name="T8" fmla="*/ 519 w 519"/>
                <a:gd name="T9" fmla="*/ 451 h 601"/>
                <a:gd name="T10" fmla="*/ 260 w 519"/>
                <a:gd name="T11" fmla="*/ 601 h 601"/>
                <a:gd name="T12" fmla="*/ 0 w 519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9" h="601">
                  <a:moveTo>
                    <a:pt x="0" y="451"/>
                  </a:moveTo>
                  <a:lnTo>
                    <a:pt x="0" y="150"/>
                  </a:lnTo>
                  <a:lnTo>
                    <a:pt x="260" y="0"/>
                  </a:lnTo>
                  <a:lnTo>
                    <a:pt x="519" y="150"/>
                  </a:lnTo>
                  <a:lnTo>
                    <a:pt x="519" y="451"/>
                  </a:lnTo>
                  <a:lnTo>
                    <a:pt x="260" y="601"/>
                  </a:lnTo>
                  <a:lnTo>
                    <a:pt x="0" y="4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íḋê"/>
            <p:cNvSpPr/>
            <p:nvPr/>
          </p:nvSpPr>
          <p:spPr bwMode="auto">
            <a:xfrm>
              <a:off x="3483344" y="1914326"/>
              <a:ext cx="1188723" cy="1371463"/>
            </a:xfrm>
            <a:custGeom>
              <a:avLst/>
              <a:gdLst>
                <a:gd name="T0" fmla="*/ 657 w 657"/>
                <a:gd name="T1" fmla="*/ 189 h 758"/>
                <a:gd name="T2" fmla="*/ 657 w 657"/>
                <a:gd name="T3" fmla="*/ 569 h 758"/>
                <a:gd name="T4" fmla="*/ 329 w 657"/>
                <a:gd name="T5" fmla="*/ 758 h 758"/>
                <a:gd name="T6" fmla="*/ 0 w 657"/>
                <a:gd name="T7" fmla="*/ 569 h 758"/>
                <a:gd name="T8" fmla="*/ 0 w 657"/>
                <a:gd name="T9" fmla="*/ 189 h 758"/>
                <a:gd name="T10" fmla="*/ 329 w 657"/>
                <a:gd name="T11" fmla="*/ 0 h 758"/>
                <a:gd name="T12" fmla="*/ 657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657" y="189"/>
                  </a:moveTo>
                  <a:lnTo>
                    <a:pt x="657" y="569"/>
                  </a:lnTo>
                  <a:lnTo>
                    <a:pt x="329" y="758"/>
                  </a:lnTo>
                  <a:lnTo>
                    <a:pt x="0" y="569"/>
                  </a:lnTo>
                  <a:lnTo>
                    <a:pt x="0" y="189"/>
                  </a:lnTo>
                  <a:lnTo>
                    <a:pt x="329" y="0"/>
                  </a:lnTo>
                  <a:lnTo>
                    <a:pt x="657" y="189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ṣḻîďê"/>
            <p:cNvSpPr/>
            <p:nvPr/>
          </p:nvSpPr>
          <p:spPr bwMode="auto">
            <a:xfrm>
              <a:off x="3483344" y="1914326"/>
              <a:ext cx="1188723" cy="1371463"/>
            </a:xfrm>
            <a:custGeom>
              <a:avLst/>
              <a:gdLst>
                <a:gd name="T0" fmla="*/ 657 w 657"/>
                <a:gd name="T1" fmla="*/ 189 h 758"/>
                <a:gd name="T2" fmla="*/ 657 w 657"/>
                <a:gd name="T3" fmla="*/ 569 h 758"/>
                <a:gd name="T4" fmla="*/ 329 w 657"/>
                <a:gd name="T5" fmla="*/ 758 h 758"/>
                <a:gd name="T6" fmla="*/ 0 w 657"/>
                <a:gd name="T7" fmla="*/ 569 h 758"/>
                <a:gd name="T8" fmla="*/ 0 w 657"/>
                <a:gd name="T9" fmla="*/ 189 h 758"/>
                <a:gd name="T10" fmla="*/ 329 w 657"/>
                <a:gd name="T11" fmla="*/ 0 h 758"/>
                <a:gd name="T12" fmla="*/ 657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657" y="189"/>
                  </a:moveTo>
                  <a:lnTo>
                    <a:pt x="657" y="569"/>
                  </a:lnTo>
                  <a:lnTo>
                    <a:pt x="329" y="758"/>
                  </a:lnTo>
                  <a:lnTo>
                    <a:pt x="0" y="569"/>
                  </a:lnTo>
                  <a:lnTo>
                    <a:pt x="0" y="189"/>
                  </a:lnTo>
                  <a:lnTo>
                    <a:pt x="329" y="0"/>
                  </a:lnTo>
                  <a:lnTo>
                    <a:pt x="657" y="1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śļiḑe"/>
            <p:cNvSpPr/>
            <p:nvPr/>
          </p:nvSpPr>
          <p:spPr bwMode="auto">
            <a:xfrm>
              <a:off x="4078610" y="1914326"/>
              <a:ext cx="593457" cy="1371463"/>
            </a:xfrm>
            <a:custGeom>
              <a:avLst/>
              <a:gdLst>
                <a:gd name="T0" fmla="*/ 0 w 328"/>
                <a:gd name="T1" fmla="*/ 0 h 758"/>
                <a:gd name="T2" fmla="*/ 0 w 328"/>
                <a:gd name="T3" fmla="*/ 29 h 758"/>
                <a:gd name="T4" fmla="*/ 0 w 328"/>
                <a:gd name="T5" fmla="*/ 29 h 758"/>
                <a:gd name="T6" fmla="*/ 303 w 328"/>
                <a:gd name="T7" fmla="*/ 203 h 758"/>
                <a:gd name="T8" fmla="*/ 303 w 328"/>
                <a:gd name="T9" fmla="*/ 554 h 758"/>
                <a:gd name="T10" fmla="*/ 0 w 328"/>
                <a:gd name="T11" fmla="*/ 729 h 758"/>
                <a:gd name="T12" fmla="*/ 0 w 328"/>
                <a:gd name="T13" fmla="*/ 729 h 758"/>
                <a:gd name="T14" fmla="*/ 0 w 328"/>
                <a:gd name="T15" fmla="*/ 758 h 758"/>
                <a:gd name="T16" fmla="*/ 328 w 328"/>
                <a:gd name="T17" fmla="*/ 569 h 758"/>
                <a:gd name="T18" fmla="*/ 328 w 328"/>
                <a:gd name="T19" fmla="*/ 378 h 758"/>
                <a:gd name="T20" fmla="*/ 328 w 328"/>
                <a:gd name="T21" fmla="*/ 189 h 758"/>
                <a:gd name="T22" fmla="*/ 0 w 328"/>
                <a:gd name="T2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758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303" y="203"/>
                  </a:lnTo>
                  <a:lnTo>
                    <a:pt x="303" y="554"/>
                  </a:lnTo>
                  <a:lnTo>
                    <a:pt x="0" y="729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8" y="569"/>
                  </a:lnTo>
                  <a:lnTo>
                    <a:pt x="328" y="378"/>
                  </a:lnTo>
                  <a:lnTo>
                    <a:pt x="328" y="1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iş1ïdê"/>
            <p:cNvSpPr/>
            <p:nvPr/>
          </p:nvSpPr>
          <p:spPr bwMode="auto">
            <a:xfrm>
              <a:off x="4078610" y="1914326"/>
              <a:ext cx="593457" cy="1371463"/>
            </a:xfrm>
            <a:custGeom>
              <a:avLst/>
              <a:gdLst>
                <a:gd name="T0" fmla="*/ 0 w 328"/>
                <a:gd name="T1" fmla="*/ 0 h 758"/>
                <a:gd name="T2" fmla="*/ 0 w 328"/>
                <a:gd name="T3" fmla="*/ 29 h 758"/>
                <a:gd name="T4" fmla="*/ 0 w 328"/>
                <a:gd name="T5" fmla="*/ 29 h 758"/>
                <a:gd name="T6" fmla="*/ 303 w 328"/>
                <a:gd name="T7" fmla="*/ 203 h 758"/>
                <a:gd name="T8" fmla="*/ 303 w 328"/>
                <a:gd name="T9" fmla="*/ 554 h 758"/>
                <a:gd name="T10" fmla="*/ 0 w 328"/>
                <a:gd name="T11" fmla="*/ 729 h 758"/>
                <a:gd name="T12" fmla="*/ 0 w 328"/>
                <a:gd name="T13" fmla="*/ 729 h 758"/>
                <a:gd name="T14" fmla="*/ 0 w 328"/>
                <a:gd name="T15" fmla="*/ 758 h 758"/>
                <a:gd name="T16" fmla="*/ 328 w 328"/>
                <a:gd name="T17" fmla="*/ 569 h 758"/>
                <a:gd name="T18" fmla="*/ 328 w 328"/>
                <a:gd name="T19" fmla="*/ 378 h 758"/>
                <a:gd name="T20" fmla="*/ 328 w 328"/>
                <a:gd name="T21" fmla="*/ 189 h 758"/>
                <a:gd name="T22" fmla="*/ 0 w 328"/>
                <a:gd name="T2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758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303" y="203"/>
                  </a:lnTo>
                  <a:lnTo>
                    <a:pt x="303" y="554"/>
                  </a:lnTo>
                  <a:lnTo>
                    <a:pt x="0" y="729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8" y="569"/>
                  </a:lnTo>
                  <a:lnTo>
                    <a:pt x="328" y="378"/>
                  </a:lnTo>
                  <a:lnTo>
                    <a:pt x="328" y="1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iṩliḓè"/>
            <p:cNvSpPr/>
            <p:nvPr/>
          </p:nvSpPr>
          <p:spPr bwMode="auto">
            <a:xfrm>
              <a:off x="3528577" y="1966796"/>
              <a:ext cx="1098257" cy="1266523"/>
            </a:xfrm>
            <a:custGeom>
              <a:avLst/>
              <a:gdLst>
                <a:gd name="T0" fmla="*/ 0 w 607"/>
                <a:gd name="T1" fmla="*/ 525 h 700"/>
                <a:gd name="T2" fmla="*/ 0 w 607"/>
                <a:gd name="T3" fmla="*/ 174 h 700"/>
                <a:gd name="T4" fmla="*/ 304 w 607"/>
                <a:gd name="T5" fmla="*/ 0 h 700"/>
                <a:gd name="T6" fmla="*/ 607 w 607"/>
                <a:gd name="T7" fmla="*/ 174 h 700"/>
                <a:gd name="T8" fmla="*/ 607 w 607"/>
                <a:gd name="T9" fmla="*/ 525 h 700"/>
                <a:gd name="T10" fmla="*/ 304 w 607"/>
                <a:gd name="T11" fmla="*/ 700 h 700"/>
                <a:gd name="T12" fmla="*/ 0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0" y="525"/>
                  </a:moveTo>
                  <a:lnTo>
                    <a:pt x="0" y="174"/>
                  </a:lnTo>
                  <a:lnTo>
                    <a:pt x="304" y="0"/>
                  </a:lnTo>
                  <a:lnTo>
                    <a:pt x="607" y="174"/>
                  </a:lnTo>
                  <a:lnTo>
                    <a:pt x="607" y="525"/>
                  </a:lnTo>
                  <a:lnTo>
                    <a:pt x="304" y="700"/>
                  </a:lnTo>
                  <a:lnTo>
                    <a:pt x="0" y="5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ṣļîḍe"/>
            <p:cNvSpPr/>
            <p:nvPr/>
          </p:nvSpPr>
          <p:spPr bwMode="auto">
            <a:xfrm>
              <a:off x="3528577" y="1966796"/>
              <a:ext cx="1098257" cy="1266523"/>
            </a:xfrm>
            <a:custGeom>
              <a:avLst/>
              <a:gdLst>
                <a:gd name="T0" fmla="*/ 0 w 607"/>
                <a:gd name="T1" fmla="*/ 525 h 700"/>
                <a:gd name="T2" fmla="*/ 0 w 607"/>
                <a:gd name="T3" fmla="*/ 174 h 700"/>
                <a:gd name="T4" fmla="*/ 304 w 607"/>
                <a:gd name="T5" fmla="*/ 0 h 700"/>
                <a:gd name="T6" fmla="*/ 607 w 607"/>
                <a:gd name="T7" fmla="*/ 174 h 700"/>
                <a:gd name="T8" fmla="*/ 607 w 607"/>
                <a:gd name="T9" fmla="*/ 525 h 700"/>
                <a:gd name="T10" fmla="*/ 304 w 607"/>
                <a:gd name="T11" fmla="*/ 700 h 700"/>
                <a:gd name="T12" fmla="*/ 0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0" y="525"/>
                  </a:moveTo>
                  <a:lnTo>
                    <a:pt x="0" y="174"/>
                  </a:lnTo>
                  <a:lnTo>
                    <a:pt x="304" y="0"/>
                  </a:lnTo>
                  <a:lnTo>
                    <a:pt x="607" y="174"/>
                  </a:lnTo>
                  <a:lnTo>
                    <a:pt x="607" y="525"/>
                  </a:lnTo>
                  <a:lnTo>
                    <a:pt x="304" y="700"/>
                  </a:lnTo>
                  <a:lnTo>
                    <a:pt x="0" y="5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ïṣ1iḋe"/>
            <p:cNvSpPr/>
            <p:nvPr/>
          </p:nvSpPr>
          <p:spPr bwMode="auto">
            <a:xfrm>
              <a:off x="6959046" y="3052387"/>
              <a:ext cx="1165202" cy="844952"/>
            </a:xfrm>
            <a:custGeom>
              <a:avLst/>
              <a:gdLst>
                <a:gd name="T0" fmla="*/ 4 w 644"/>
                <a:gd name="T1" fmla="*/ 467 h 467"/>
                <a:gd name="T2" fmla="*/ 644 w 644"/>
                <a:gd name="T3" fmla="*/ 125 h 467"/>
                <a:gd name="T4" fmla="*/ 644 w 644"/>
                <a:gd name="T5" fmla="*/ 0 h 467"/>
                <a:gd name="T6" fmla="*/ 636 w 644"/>
                <a:gd name="T7" fmla="*/ 0 h 467"/>
                <a:gd name="T8" fmla="*/ 636 w 644"/>
                <a:gd name="T9" fmla="*/ 120 h 467"/>
                <a:gd name="T10" fmla="*/ 0 w 644"/>
                <a:gd name="T11" fmla="*/ 461 h 467"/>
                <a:gd name="T12" fmla="*/ 4 w 644"/>
                <a:gd name="T13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467">
                  <a:moveTo>
                    <a:pt x="4" y="467"/>
                  </a:moveTo>
                  <a:lnTo>
                    <a:pt x="644" y="125"/>
                  </a:lnTo>
                  <a:lnTo>
                    <a:pt x="644" y="0"/>
                  </a:lnTo>
                  <a:lnTo>
                    <a:pt x="636" y="0"/>
                  </a:lnTo>
                  <a:lnTo>
                    <a:pt x="636" y="120"/>
                  </a:lnTo>
                  <a:lnTo>
                    <a:pt x="0" y="461"/>
                  </a:lnTo>
                  <a:lnTo>
                    <a:pt x="4" y="4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ṥḻïḑé"/>
            <p:cNvSpPr/>
            <p:nvPr/>
          </p:nvSpPr>
          <p:spPr bwMode="auto">
            <a:xfrm>
              <a:off x="6959046" y="3052387"/>
              <a:ext cx="1165202" cy="844952"/>
            </a:xfrm>
            <a:custGeom>
              <a:avLst/>
              <a:gdLst>
                <a:gd name="T0" fmla="*/ 4 w 644"/>
                <a:gd name="T1" fmla="*/ 467 h 467"/>
                <a:gd name="T2" fmla="*/ 644 w 644"/>
                <a:gd name="T3" fmla="*/ 125 h 467"/>
                <a:gd name="T4" fmla="*/ 644 w 644"/>
                <a:gd name="T5" fmla="*/ 0 h 467"/>
                <a:gd name="T6" fmla="*/ 636 w 644"/>
                <a:gd name="T7" fmla="*/ 0 h 467"/>
                <a:gd name="T8" fmla="*/ 636 w 644"/>
                <a:gd name="T9" fmla="*/ 120 h 467"/>
                <a:gd name="T10" fmla="*/ 0 w 644"/>
                <a:gd name="T11" fmla="*/ 461 h 467"/>
                <a:gd name="T12" fmla="*/ 4 w 644"/>
                <a:gd name="T13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467">
                  <a:moveTo>
                    <a:pt x="4" y="467"/>
                  </a:moveTo>
                  <a:lnTo>
                    <a:pt x="644" y="125"/>
                  </a:lnTo>
                  <a:lnTo>
                    <a:pt x="644" y="0"/>
                  </a:lnTo>
                  <a:lnTo>
                    <a:pt x="636" y="0"/>
                  </a:lnTo>
                  <a:lnTo>
                    <a:pt x="636" y="120"/>
                  </a:lnTo>
                  <a:lnTo>
                    <a:pt x="0" y="461"/>
                  </a:lnTo>
                  <a:lnTo>
                    <a:pt x="4" y="4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ïṡľiḍé"/>
            <p:cNvSpPr/>
            <p:nvPr/>
          </p:nvSpPr>
          <p:spPr bwMode="auto">
            <a:xfrm>
              <a:off x="7154452" y="4539647"/>
              <a:ext cx="1362417" cy="162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îṣḷiḑé"/>
            <p:cNvSpPr/>
            <p:nvPr/>
          </p:nvSpPr>
          <p:spPr bwMode="auto">
            <a:xfrm>
              <a:off x="7154452" y="4539647"/>
              <a:ext cx="1362417" cy="1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$ļîdé"/>
            <p:cNvSpPr/>
            <p:nvPr/>
          </p:nvSpPr>
          <p:spPr bwMode="auto">
            <a:xfrm>
              <a:off x="8270802" y="3660318"/>
              <a:ext cx="1031312" cy="1192341"/>
            </a:xfrm>
            <a:custGeom>
              <a:avLst/>
              <a:gdLst>
                <a:gd name="T0" fmla="*/ 0 w 570"/>
                <a:gd name="T1" fmla="*/ 164 h 659"/>
                <a:gd name="T2" fmla="*/ 0 w 570"/>
                <a:gd name="T3" fmla="*/ 495 h 659"/>
                <a:gd name="T4" fmla="*/ 285 w 570"/>
                <a:gd name="T5" fmla="*/ 659 h 659"/>
                <a:gd name="T6" fmla="*/ 570 w 570"/>
                <a:gd name="T7" fmla="*/ 495 h 659"/>
                <a:gd name="T8" fmla="*/ 570 w 570"/>
                <a:gd name="T9" fmla="*/ 164 h 659"/>
                <a:gd name="T10" fmla="*/ 285 w 570"/>
                <a:gd name="T11" fmla="*/ 0 h 659"/>
                <a:gd name="T12" fmla="*/ 0 w 570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659">
                  <a:moveTo>
                    <a:pt x="0" y="164"/>
                  </a:moveTo>
                  <a:lnTo>
                    <a:pt x="0" y="495"/>
                  </a:lnTo>
                  <a:lnTo>
                    <a:pt x="285" y="659"/>
                  </a:lnTo>
                  <a:lnTo>
                    <a:pt x="570" y="495"/>
                  </a:lnTo>
                  <a:lnTo>
                    <a:pt x="570" y="164"/>
                  </a:lnTo>
                  <a:lnTo>
                    <a:pt x="285" y="0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iśľïḓé"/>
            <p:cNvSpPr/>
            <p:nvPr/>
          </p:nvSpPr>
          <p:spPr bwMode="auto">
            <a:xfrm>
              <a:off x="8270802" y="3660318"/>
              <a:ext cx="1031312" cy="1192341"/>
            </a:xfrm>
            <a:custGeom>
              <a:avLst/>
              <a:gdLst>
                <a:gd name="T0" fmla="*/ 0 w 570"/>
                <a:gd name="T1" fmla="*/ 164 h 659"/>
                <a:gd name="T2" fmla="*/ 0 w 570"/>
                <a:gd name="T3" fmla="*/ 495 h 659"/>
                <a:gd name="T4" fmla="*/ 285 w 570"/>
                <a:gd name="T5" fmla="*/ 659 h 659"/>
                <a:gd name="T6" fmla="*/ 570 w 570"/>
                <a:gd name="T7" fmla="*/ 495 h 659"/>
                <a:gd name="T8" fmla="*/ 570 w 570"/>
                <a:gd name="T9" fmla="*/ 164 h 659"/>
                <a:gd name="T10" fmla="*/ 285 w 570"/>
                <a:gd name="T11" fmla="*/ 0 h 659"/>
                <a:gd name="T12" fmla="*/ 0 w 570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659">
                  <a:moveTo>
                    <a:pt x="0" y="164"/>
                  </a:moveTo>
                  <a:lnTo>
                    <a:pt x="0" y="495"/>
                  </a:lnTo>
                  <a:lnTo>
                    <a:pt x="285" y="659"/>
                  </a:lnTo>
                  <a:lnTo>
                    <a:pt x="570" y="495"/>
                  </a:lnTo>
                  <a:lnTo>
                    <a:pt x="570" y="164"/>
                  </a:lnTo>
                  <a:lnTo>
                    <a:pt x="285" y="0"/>
                  </a:lnTo>
                  <a:lnTo>
                    <a:pt x="0" y="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îşḻîḓé"/>
            <p:cNvSpPr/>
            <p:nvPr/>
          </p:nvSpPr>
          <p:spPr bwMode="auto">
            <a:xfrm>
              <a:off x="8786458" y="3660318"/>
              <a:ext cx="515656" cy="1192341"/>
            </a:xfrm>
            <a:custGeom>
              <a:avLst/>
              <a:gdLst>
                <a:gd name="T0" fmla="*/ 0 w 285"/>
                <a:gd name="T1" fmla="*/ 0 h 659"/>
                <a:gd name="T2" fmla="*/ 0 w 285"/>
                <a:gd name="T3" fmla="*/ 29 h 659"/>
                <a:gd name="T4" fmla="*/ 260 w 285"/>
                <a:gd name="T5" fmla="*/ 179 h 659"/>
                <a:gd name="T6" fmla="*/ 260 w 285"/>
                <a:gd name="T7" fmla="*/ 480 h 659"/>
                <a:gd name="T8" fmla="*/ 0 w 285"/>
                <a:gd name="T9" fmla="*/ 630 h 659"/>
                <a:gd name="T10" fmla="*/ 0 w 285"/>
                <a:gd name="T11" fmla="*/ 659 h 659"/>
                <a:gd name="T12" fmla="*/ 285 w 285"/>
                <a:gd name="T13" fmla="*/ 495 h 659"/>
                <a:gd name="T14" fmla="*/ 285 w 285"/>
                <a:gd name="T15" fmla="*/ 164 h 659"/>
                <a:gd name="T16" fmla="*/ 0 w 285"/>
                <a:gd name="T17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659">
                  <a:moveTo>
                    <a:pt x="0" y="0"/>
                  </a:moveTo>
                  <a:lnTo>
                    <a:pt x="0" y="29"/>
                  </a:lnTo>
                  <a:lnTo>
                    <a:pt x="260" y="179"/>
                  </a:lnTo>
                  <a:lnTo>
                    <a:pt x="260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5" y="495"/>
                  </a:lnTo>
                  <a:lnTo>
                    <a:pt x="285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ḷïḍé"/>
            <p:cNvSpPr/>
            <p:nvPr/>
          </p:nvSpPr>
          <p:spPr bwMode="auto">
            <a:xfrm>
              <a:off x="8786458" y="3660318"/>
              <a:ext cx="515656" cy="1192341"/>
            </a:xfrm>
            <a:custGeom>
              <a:avLst/>
              <a:gdLst>
                <a:gd name="T0" fmla="*/ 0 w 285"/>
                <a:gd name="T1" fmla="*/ 0 h 659"/>
                <a:gd name="T2" fmla="*/ 0 w 285"/>
                <a:gd name="T3" fmla="*/ 29 h 659"/>
                <a:gd name="T4" fmla="*/ 260 w 285"/>
                <a:gd name="T5" fmla="*/ 179 h 659"/>
                <a:gd name="T6" fmla="*/ 260 w 285"/>
                <a:gd name="T7" fmla="*/ 480 h 659"/>
                <a:gd name="T8" fmla="*/ 0 w 285"/>
                <a:gd name="T9" fmla="*/ 630 h 659"/>
                <a:gd name="T10" fmla="*/ 0 w 285"/>
                <a:gd name="T11" fmla="*/ 659 h 659"/>
                <a:gd name="T12" fmla="*/ 285 w 285"/>
                <a:gd name="T13" fmla="*/ 495 h 659"/>
                <a:gd name="T14" fmla="*/ 285 w 285"/>
                <a:gd name="T15" fmla="*/ 164 h 659"/>
                <a:gd name="T16" fmla="*/ 0 w 285"/>
                <a:gd name="T17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659">
                  <a:moveTo>
                    <a:pt x="0" y="0"/>
                  </a:moveTo>
                  <a:lnTo>
                    <a:pt x="0" y="29"/>
                  </a:lnTo>
                  <a:lnTo>
                    <a:pt x="260" y="179"/>
                  </a:lnTo>
                  <a:lnTo>
                    <a:pt x="260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5" y="495"/>
                  </a:lnTo>
                  <a:lnTo>
                    <a:pt x="285" y="1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iśḻîďe"/>
            <p:cNvSpPr/>
            <p:nvPr/>
          </p:nvSpPr>
          <p:spPr bwMode="auto">
            <a:xfrm>
              <a:off x="8316035" y="3712788"/>
              <a:ext cx="940846" cy="1087400"/>
            </a:xfrm>
            <a:custGeom>
              <a:avLst/>
              <a:gdLst>
                <a:gd name="T0" fmla="*/ 520 w 520"/>
                <a:gd name="T1" fmla="*/ 451 h 601"/>
                <a:gd name="T2" fmla="*/ 520 w 520"/>
                <a:gd name="T3" fmla="*/ 150 h 601"/>
                <a:gd name="T4" fmla="*/ 260 w 520"/>
                <a:gd name="T5" fmla="*/ 0 h 601"/>
                <a:gd name="T6" fmla="*/ 0 w 520"/>
                <a:gd name="T7" fmla="*/ 150 h 601"/>
                <a:gd name="T8" fmla="*/ 0 w 520"/>
                <a:gd name="T9" fmla="*/ 451 h 601"/>
                <a:gd name="T10" fmla="*/ 260 w 520"/>
                <a:gd name="T11" fmla="*/ 601 h 601"/>
                <a:gd name="T12" fmla="*/ 520 w 520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601">
                  <a:moveTo>
                    <a:pt x="520" y="451"/>
                  </a:moveTo>
                  <a:lnTo>
                    <a:pt x="520" y="150"/>
                  </a:lnTo>
                  <a:lnTo>
                    <a:pt x="260" y="0"/>
                  </a:lnTo>
                  <a:lnTo>
                    <a:pt x="0" y="150"/>
                  </a:lnTo>
                  <a:lnTo>
                    <a:pt x="0" y="451"/>
                  </a:lnTo>
                  <a:lnTo>
                    <a:pt x="260" y="601"/>
                  </a:lnTo>
                  <a:lnTo>
                    <a:pt x="520" y="4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ṧ1îde"/>
            <p:cNvSpPr/>
            <p:nvPr/>
          </p:nvSpPr>
          <p:spPr bwMode="auto">
            <a:xfrm>
              <a:off x="8316035" y="3712788"/>
              <a:ext cx="940846" cy="1087400"/>
            </a:xfrm>
            <a:custGeom>
              <a:avLst/>
              <a:gdLst>
                <a:gd name="T0" fmla="*/ 520 w 520"/>
                <a:gd name="T1" fmla="*/ 451 h 601"/>
                <a:gd name="T2" fmla="*/ 520 w 520"/>
                <a:gd name="T3" fmla="*/ 150 h 601"/>
                <a:gd name="T4" fmla="*/ 260 w 520"/>
                <a:gd name="T5" fmla="*/ 0 h 601"/>
                <a:gd name="T6" fmla="*/ 0 w 520"/>
                <a:gd name="T7" fmla="*/ 150 h 601"/>
                <a:gd name="T8" fmla="*/ 0 w 520"/>
                <a:gd name="T9" fmla="*/ 451 h 601"/>
                <a:gd name="T10" fmla="*/ 260 w 520"/>
                <a:gd name="T11" fmla="*/ 601 h 601"/>
                <a:gd name="T12" fmla="*/ 520 w 520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601">
                  <a:moveTo>
                    <a:pt x="520" y="451"/>
                  </a:moveTo>
                  <a:lnTo>
                    <a:pt x="520" y="150"/>
                  </a:lnTo>
                  <a:lnTo>
                    <a:pt x="260" y="0"/>
                  </a:lnTo>
                  <a:lnTo>
                    <a:pt x="0" y="150"/>
                  </a:lnTo>
                  <a:lnTo>
                    <a:pt x="0" y="451"/>
                  </a:lnTo>
                  <a:lnTo>
                    <a:pt x="260" y="601"/>
                  </a:lnTo>
                  <a:lnTo>
                    <a:pt x="520" y="4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iṡḻídê"/>
            <p:cNvSpPr/>
            <p:nvPr/>
          </p:nvSpPr>
          <p:spPr bwMode="auto">
            <a:xfrm>
              <a:off x="7523553" y="1914326"/>
              <a:ext cx="1188723" cy="1371463"/>
            </a:xfrm>
            <a:custGeom>
              <a:avLst/>
              <a:gdLst>
                <a:gd name="T0" fmla="*/ 0 w 657"/>
                <a:gd name="T1" fmla="*/ 189 h 758"/>
                <a:gd name="T2" fmla="*/ 0 w 657"/>
                <a:gd name="T3" fmla="*/ 569 h 758"/>
                <a:gd name="T4" fmla="*/ 328 w 657"/>
                <a:gd name="T5" fmla="*/ 758 h 758"/>
                <a:gd name="T6" fmla="*/ 657 w 657"/>
                <a:gd name="T7" fmla="*/ 569 h 758"/>
                <a:gd name="T8" fmla="*/ 657 w 657"/>
                <a:gd name="T9" fmla="*/ 189 h 758"/>
                <a:gd name="T10" fmla="*/ 328 w 657"/>
                <a:gd name="T11" fmla="*/ 0 h 758"/>
                <a:gd name="T12" fmla="*/ 0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0" y="189"/>
                  </a:moveTo>
                  <a:lnTo>
                    <a:pt x="0" y="569"/>
                  </a:lnTo>
                  <a:lnTo>
                    <a:pt x="328" y="758"/>
                  </a:lnTo>
                  <a:lnTo>
                    <a:pt x="657" y="569"/>
                  </a:lnTo>
                  <a:lnTo>
                    <a:pt x="657" y="189"/>
                  </a:lnTo>
                  <a:lnTo>
                    <a:pt x="32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íŝļiḓe"/>
            <p:cNvSpPr/>
            <p:nvPr/>
          </p:nvSpPr>
          <p:spPr bwMode="auto">
            <a:xfrm>
              <a:off x="7523553" y="1914326"/>
              <a:ext cx="1188723" cy="1371463"/>
            </a:xfrm>
            <a:custGeom>
              <a:avLst/>
              <a:gdLst>
                <a:gd name="T0" fmla="*/ 0 w 657"/>
                <a:gd name="T1" fmla="*/ 189 h 758"/>
                <a:gd name="T2" fmla="*/ 0 w 657"/>
                <a:gd name="T3" fmla="*/ 569 h 758"/>
                <a:gd name="T4" fmla="*/ 328 w 657"/>
                <a:gd name="T5" fmla="*/ 758 h 758"/>
                <a:gd name="T6" fmla="*/ 657 w 657"/>
                <a:gd name="T7" fmla="*/ 569 h 758"/>
                <a:gd name="T8" fmla="*/ 657 w 657"/>
                <a:gd name="T9" fmla="*/ 189 h 758"/>
                <a:gd name="T10" fmla="*/ 328 w 657"/>
                <a:gd name="T11" fmla="*/ 0 h 758"/>
                <a:gd name="T12" fmla="*/ 0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0" y="189"/>
                  </a:moveTo>
                  <a:lnTo>
                    <a:pt x="0" y="569"/>
                  </a:lnTo>
                  <a:lnTo>
                    <a:pt x="328" y="758"/>
                  </a:lnTo>
                  <a:lnTo>
                    <a:pt x="657" y="569"/>
                  </a:lnTo>
                  <a:lnTo>
                    <a:pt x="657" y="189"/>
                  </a:lnTo>
                  <a:lnTo>
                    <a:pt x="328" y="0"/>
                  </a:lnTo>
                  <a:lnTo>
                    <a:pt x="0" y="1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iṥ1îḓe"/>
            <p:cNvSpPr/>
            <p:nvPr/>
          </p:nvSpPr>
          <p:spPr bwMode="auto">
            <a:xfrm>
              <a:off x="8117010" y="1914326"/>
              <a:ext cx="595266" cy="1371463"/>
            </a:xfrm>
            <a:custGeom>
              <a:avLst/>
              <a:gdLst>
                <a:gd name="T0" fmla="*/ 0 w 329"/>
                <a:gd name="T1" fmla="*/ 0 h 758"/>
                <a:gd name="T2" fmla="*/ 0 w 329"/>
                <a:gd name="T3" fmla="*/ 29 h 758"/>
                <a:gd name="T4" fmla="*/ 304 w 329"/>
                <a:gd name="T5" fmla="*/ 203 h 758"/>
                <a:gd name="T6" fmla="*/ 304 w 329"/>
                <a:gd name="T7" fmla="*/ 554 h 758"/>
                <a:gd name="T8" fmla="*/ 0 w 329"/>
                <a:gd name="T9" fmla="*/ 729 h 758"/>
                <a:gd name="T10" fmla="*/ 0 w 329"/>
                <a:gd name="T11" fmla="*/ 758 h 758"/>
                <a:gd name="T12" fmla="*/ 329 w 329"/>
                <a:gd name="T13" fmla="*/ 569 h 758"/>
                <a:gd name="T14" fmla="*/ 329 w 329"/>
                <a:gd name="T15" fmla="*/ 189 h 758"/>
                <a:gd name="T16" fmla="*/ 0 w 329"/>
                <a:gd name="T1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758">
                  <a:moveTo>
                    <a:pt x="0" y="0"/>
                  </a:moveTo>
                  <a:lnTo>
                    <a:pt x="0" y="29"/>
                  </a:lnTo>
                  <a:lnTo>
                    <a:pt x="304" y="203"/>
                  </a:lnTo>
                  <a:lnTo>
                    <a:pt x="304" y="554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9" y="569"/>
                  </a:lnTo>
                  <a:lnTo>
                    <a:pt x="329" y="1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ïS1îḋè"/>
            <p:cNvSpPr/>
            <p:nvPr/>
          </p:nvSpPr>
          <p:spPr bwMode="auto">
            <a:xfrm>
              <a:off x="8117010" y="1914326"/>
              <a:ext cx="595266" cy="1371463"/>
            </a:xfrm>
            <a:custGeom>
              <a:avLst/>
              <a:gdLst>
                <a:gd name="T0" fmla="*/ 0 w 329"/>
                <a:gd name="T1" fmla="*/ 0 h 758"/>
                <a:gd name="T2" fmla="*/ 0 w 329"/>
                <a:gd name="T3" fmla="*/ 29 h 758"/>
                <a:gd name="T4" fmla="*/ 304 w 329"/>
                <a:gd name="T5" fmla="*/ 203 h 758"/>
                <a:gd name="T6" fmla="*/ 304 w 329"/>
                <a:gd name="T7" fmla="*/ 554 h 758"/>
                <a:gd name="T8" fmla="*/ 0 w 329"/>
                <a:gd name="T9" fmla="*/ 729 h 758"/>
                <a:gd name="T10" fmla="*/ 0 w 329"/>
                <a:gd name="T11" fmla="*/ 758 h 758"/>
                <a:gd name="T12" fmla="*/ 329 w 329"/>
                <a:gd name="T13" fmla="*/ 569 h 758"/>
                <a:gd name="T14" fmla="*/ 329 w 329"/>
                <a:gd name="T15" fmla="*/ 189 h 758"/>
                <a:gd name="T16" fmla="*/ 0 w 329"/>
                <a:gd name="T1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758">
                  <a:moveTo>
                    <a:pt x="0" y="0"/>
                  </a:moveTo>
                  <a:lnTo>
                    <a:pt x="0" y="29"/>
                  </a:lnTo>
                  <a:lnTo>
                    <a:pt x="304" y="203"/>
                  </a:lnTo>
                  <a:lnTo>
                    <a:pt x="304" y="554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9" y="569"/>
                  </a:lnTo>
                  <a:lnTo>
                    <a:pt x="329" y="1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ŝḻîďê"/>
            <p:cNvSpPr/>
            <p:nvPr/>
          </p:nvSpPr>
          <p:spPr bwMode="auto">
            <a:xfrm>
              <a:off x="7568786" y="1966796"/>
              <a:ext cx="1098257" cy="1266523"/>
            </a:xfrm>
            <a:custGeom>
              <a:avLst/>
              <a:gdLst>
                <a:gd name="T0" fmla="*/ 607 w 607"/>
                <a:gd name="T1" fmla="*/ 525 h 700"/>
                <a:gd name="T2" fmla="*/ 607 w 607"/>
                <a:gd name="T3" fmla="*/ 174 h 700"/>
                <a:gd name="T4" fmla="*/ 303 w 607"/>
                <a:gd name="T5" fmla="*/ 0 h 700"/>
                <a:gd name="T6" fmla="*/ 0 w 607"/>
                <a:gd name="T7" fmla="*/ 174 h 700"/>
                <a:gd name="T8" fmla="*/ 0 w 607"/>
                <a:gd name="T9" fmla="*/ 525 h 700"/>
                <a:gd name="T10" fmla="*/ 303 w 607"/>
                <a:gd name="T11" fmla="*/ 700 h 700"/>
                <a:gd name="T12" fmla="*/ 607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607" y="525"/>
                  </a:moveTo>
                  <a:lnTo>
                    <a:pt x="607" y="174"/>
                  </a:lnTo>
                  <a:lnTo>
                    <a:pt x="303" y="0"/>
                  </a:lnTo>
                  <a:lnTo>
                    <a:pt x="0" y="174"/>
                  </a:lnTo>
                  <a:lnTo>
                    <a:pt x="0" y="525"/>
                  </a:lnTo>
                  <a:lnTo>
                    <a:pt x="303" y="700"/>
                  </a:lnTo>
                  <a:lnTo>
                    <a:pt x="607" y="5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íśľíďe"/>
            <p:cNvSpPr/>
            <p:nvPr/>
          </p:nvSpPr>
          <p:spPr bwMode="auto">
            <a:xfrm>
              <a:off x="7568786" y="1966796"/>
              <a:ext cx="1098257" cy="1266523"/>
            </a:xfrm>
            <a:custGeom>
              <a:avLst/>
              <a:gdLst>
                <a:gd name="T0" fmla="*/ 607 w 607"/>
                <a:gd name="T1" fmla="*/ 525 h 700"/>
                <a:gd name="T2" fmla="*/ 607 w 607"/>
                <a:gd name="T3" fmla="*/ 174 h 700"/>
                <a:gd name="T4" fmla="*/ 303 w 607"/>
                <a:gd name="T5" fmla="*/ 0 h 700"/>
                <a:gd name="T6" fmla="*/ 0 w 607"/>
                <a:gd name="T7" fmla="*/ 174 h 700"/>
                <a:gd name="T8" fmla="*/ 0 w 607"/>
                <a:gd name="T9" fmla="*/ 525 h 700"/>
                <a:gd name="T10" fmla="*/ 303 w 607"/>
                <a:gd name="T11" fmla="*/ 700 h 700"/>
                <a:gd name="T12" fmla="*/ 607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607" y="525"/>
                  </a:moveTo>
                  <a:lnTo>
                    <a:pt x="607" y="174"/>
                  </a:lnTo>
                  <a:lnTo>
                    <a:pt x="303" y="0"/>
                  </a:lnTo>
                  <a:lnTo>
                    <a:pt x="0" y="174"/>
                  </a:lnTo>
                  <a:lnTo>
                    <a:pt x="0" y="525"/>
                  </a:lnTo>
                  <a:lnTo>
                    <a:pt x="303" y="700"/>
                  </a:lnTo>
                  <a:lnTo>
                    <a:pt x="607" y="5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ṥľïďè"/>
            <p:cNvSpPr/>
            <p:nvPr/>
          </p:nvSpPr>
          <p:spPr bwMode="auto">
            <a:xfrm>
              <a:off x="6090573" y="3037913"/>
              <a:ext cx="14475" cy="9987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íŝľîḑe"/>
            <p:cNvSpPr/>
            <p:nvPr/>
          </p:nvSpPr>
          <p:spPr bwMode="auto">
            <a:xfrm>
              <a:off x="6090573" y="3037913"/>
              <a:ext cx="14475" cy="99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iŝľiḋè"/>
            <p:cNvSpPr/>
            <p:nvPr/>
          </p:nvSpPr>
          <p:spPr bwMode="auto">
            <a:xfrm>
              <a:off x="4807765" y="3018010"/>
              <a:ext cx="300347" cy="345580"/>
            </a:xfrm>
            <a:custGeom>
              <a:avLst/>
              <a:gdLst>
                <a:gd name="T0" fmla="*/ 2 w 80"/>
                <a:gd name="T1" fmla="*/ 68 h 92"/>
                <a:gd name="T2" fmla="*/ 4 w 80"/>
                <a:gd name="T3" fmla="*/ 68 h 92"/>
                <a:gd name="T4" fmla="*/ 4 w 80"/>
                <a:gd name="T5" fmla="*/ 25 h 92"/>
                <a:gd name="T6" fmla="*/ 40 w 80"/>
                <a:gd name="T7" fmla="*/ 4 h 92"/>
                <a:gd name="T8" fmla="*/ 76 w 80"/>
                <a:gd name="T9" fmla="*/ 25 h 92"/>
                <a:gd name="T10" fmla="*/ 76 w 80"/>
                <a:gd name="T11" fmla="*/ 66 h 92"/>
                <a:gd name="T12" fmla="*/ 40 w 80"/>
                <a:gd name="T13" fmla="*/ 87 h 92"/>
                <a:gd name="T14" fmla="*/ 3 w 80"/>
                <a:gd name="T15" fmla="*/ 66 h 92"/>
                <a:gd name="T16" fmla="*/ 2 w 80"/>
                <a:gd name="T17" fmla="*/ 68 h 92"/>
                <a:gd name="T18" fmla="*/ 4 w 80"/>
                <a:gd name="T19" fmla="*/ 68 h 92"/>
                <a:gd name="T20" fmla="*/ 2 w 80"/>
                <a:gd name="T21" fmla="*/ 68 h 92"/>
                <a:gd name="T22" fmla="*/ 1 w 80"/>
                <a:gd name="T23" fmla="*/ 69 h 92"/>
                <a:gd name="T24" fmla="*/ 39 w 80"/>
                <a:gd name="T25" fmla="*/ 91 h 92"/>
                <a:gd name="T26" fmla="*/ 41 w 80"/>
                <a:gd name="T27" fmla="*/ 91 h 92"/>
                <a:gd name="T28" fmla="*/ 79 w 80"/>
                <a:gd name="T29" fmla="*/ 69 h 92"/>
                <a:gd name="T30" fmla="*/ 80 w 80"/>
                <a:gd name="T31" fmla="*/ 68 h 92"/>
                <a:gd name="T32" fmla="*/ 80 w 80"/>
                <a:gd name="T33" fmla="*/ 24 h 92"/>
                <a:gd name="T34" fmla="*/ 79 w 80"/>
                <a:gd name="T35" fmla="*/ 22 h 92"/>
                <a:gd name="T36" fmla="*/ 41 w 80"/>
                <a:gd name="T37" fmla="*/ 0 h 92"/>
                <a:gd name="T38" fmla="*/ 39 w 80"/>
                <a:gd name="T39" fmla="*/ 0 h 92"/>
                <a:gd name="T40" fmla="*/ 1 w 80"/>
                <a:gd name="T41" fmla="*/ 22 h 92"/>
                <a:gd name="T42" fmla="*/ 0 w 80"/>
                <a:gd name="T43" fmla="*/ 24 h 92"/>
                <a:gd name="T44" fmla="*/ 0 w 80"/>
                <a:gd name="T45" fmla="*/ 68 h 92"/>
                <a:gd name="T46" fmla="*/ 1 w 80"/>
                <a:gd name="T47" fmla="*/ 69 h 92"/>
                <a:gd name="T48" fmla="*/ 2 w 80"/>
                <a:gd name="T49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92">
                  <a:moveTo>
                    <a:pt x="2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0" y="92"/>
                    <a:pt x="41" y="92"/>
                    <a:pt x="41" y="9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9"/>
                    <a:pt x="80" y="68"/>
                    <a:pt x="80" y="68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3"/>
                    <a:pt x="80" y="22"/>
                    <a:pt x="7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3"/>
                    <a:pt x="0" y="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1" y="69"/>
                    <a:pt x="1" y="69"/>
                  </a:cubicBezTo>
                  <a:lnTo>
                    <a:pt x="2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ŝľíḍê"/>
            <p:cNvSpPr/>
            <p:nvPr/>
          </p:nvSpPr>
          <p:spPr bwMode="auto">
            <a:xfrm>
              <a:off x="8316035" y="4852659"/>
              <a:ext cx="298538" cy="345580"/>
            </a:xfrm>
            <a:custGeom>
              <a:avLst/>
              <a:gdLst>
                <a:gd name="T0" fmla="*/ 2 w 79"/>
                <a:gd name="T1" fmla="*/ 68 h 92"/>
                <a:gd name="T2" fmla="*/ 4 w 79"/>
                <a:gd name="T3" fmla="*/ 68 h 92"/>
                <a:gd name="T4" fmla="*/ 4 w 79"/>
                <a:gd name="T5" fmla="*/ 25 h 92"/>
                <a:gd name="T6" fmla="*/ 39 w 79"/>
                <a:gd name="T7" fmla="*/ 4 h 92"/>
                <a:gd name="T8" fmla="*/ 75 w 79"/>
                <a:gd name="T9" fmla="*/ 25 h 92"/>
                <a:gd name="T10" fmla="*/ 75 w 79"/>
                <a:gd name="T11" fmla="*/ 67 h 92"/>
                <a:gd name="T12" fmla="*/ 39 w 79"/>
                <a:gd name="T13" fmla="*/ 87 h 92"/>
                <a:gd name="T14" fmla="*/ 3 w 79"/>
                <a:gd name="T15" fmla="*/ 66 h 92"/>
                <a:gd name="T16" fmla="*/ 2 w 79"/>
                <a:gd name="T17" fmla="*/ 68 h 92"/>
                <a:gd name="T18" fmla="*/ 4 w 79"/>
                <a:gd name="T19" fmla="*/ 68 h 92"/>
                <a:gd name="T20" fmla="*/ 2 w 79"/>
                <a:gd name="T21" fmla="*/ 68 h 92"/>
                <a:gd name="T22" fmla="*/ 1 w 79"/>
                <a:gd name="T23" fmla="*/ 69 h 92"/>
                <a:gd name="T24" fmla="*/ 38 w 79"/>
                <a:gd name="T25" fmla="*/ 91 h 92"/>
                <a:gd name="T26" fmla="*/ 40 w 79"/>
                <a:gd name="T27" fmla="*/ 91 h 92"/>
                <a:gd name="T28" fmla="*/ 78 w 79"/>
                <a:gd name="T29" fmla="*/ 69 h 92"/>
                <a:gd name="T30" fmla="*/ 79 w 79"/>
                <a:gd name="T31" fmla="*/ 68 h 92"/>
                <a:gd name="T32" fmla="*/ 79 w 79"/>
                <a:gd name="T33" fmla="*/ 24 h 92"/>
                <a:gd name="T34" fmla="*/ 78 w 79"/>
                <a:gd name="T35" fmla="*/ 22 h 92"/>
                <a:gd name="T36" fmla="*/ 40 w 79"/>
                <a:gd name="T37" fmla="*/ 0 h 92"/>
                <a:gd name="T38" fmla="*/ 38 w 79"/>
                <a:gd name="T39" fmla="*/ 0 h 92"/>
                <a:gd name="T40" fmla="*/ 1 w 79"/>
                <a:gd name="T41" fmla="*/ 22 h 92"/>
                <a:gd name="T42" fmla="*/ 0 w 79"/>
                <a:gd name="T43" fmla="*/ 24 h 92"/>
                <a:gd name="T44" fmla="*/ 0 w 79"/>
                <a:gd name="T45" fmla="*/ 68 h 92"/>
                <a:gd name="T46" fmla="*/ 1 w 79"/>
                <a:gd name="T47" fmla="*/ 69 h 92"/>
                <a:gd name="T48" fmla="*/ 2 w 79"/>
                <a:gd name="T49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92">
                  <a:moveTo>
                    <a:pt x="2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9" y="92"/>
                    <a:pt x="40" y="92"/>
                    <a:pt x="40" y="91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9" y="69"/>
                    <a:pt x="79" y="68"/>
                    <a:pt x="79" y="68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3"/>
                    <a:pt x="79" y="23"/>
                    <a:pt x="78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1" y="69"/>
                  </a:cubicBezTo>
                  <a:lnTo>
                    <a:pt x="2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ŝľïdê"/>
            <p:cNvSpPr/>
            <p:nvPr/>
          </p:nvSpPr>
          <p:spPr bwMode="auto">
            <a:xfrm>
              <a:off x="5048405" y="2826222"/>
              <a:ext cx="170076" cy="199025"/>
            </a:xfrm>
            <a:custGeom>
              <a:avLst/>
              <a:gdLst>
                <a:gd name="T0" fmla="*/ 2 w 45"/>
                <a:gd name="T1" fmla="*/ 39 h 53"/>
                <a:gd name="T2" fmla="*/ 4 w 45"/>
                <a:gd name="T3" fmla="*/ 39 h 53"/>
                <a:gd name="T4" fmla="*/ 4 w 45"/>
                <a:gd name="T5" fmla="*/ 16 h 53"/>
                <a:gd name="T6" fmla="*/ 22 w 45"/>
                <a:gd name="T7" fmla="*/ 5 h 53"/>
                <a:gd name="T8" fmla="*/ 41 w 45"/>
                <a:gd name="T9" fmla="*/ 16 h 53"/>
                <a:gd name="T10" fmla="*/ 41 w 45"/>
                <a:gd name="T11" fmla="*/ 37 h 53"/>
                <a:gd name="T12" fmla="*/ 22 w 45"/>
                <a:gd name="T13" fmla="*/ 48 h 53"/>
                <a:gd name="T14" fmla="*/ 3 w 45"/>
                <a:gd name="T15" fmla="*/ 37 h 53"/>
                <a:gd name="T16" fmla="*/ 2 w 45"/>
                <a:gd name="T17" fmla="*/ 39 h 53"/>
                <a:gd name="T18" fmla="*/ 4 w 45"/>
                <a:gd name="T19" fmla="*/ 39 h 53"/>
                <a:gd name="T20" fmla="*/ 2 w 45"/>
                <a:gd name="T21" fmla="*/ 39 h 53"/>
                <a:gd name="T22" fmla="*/ 1 w 45"/>
                <a:gd name="T23" fmla="*/ 40 h 53"/>
                <a:gd name="T24" fmla="*/ 21 w 45"/>
                <a:gd name="T25" fmla="*/ 52 h 53"/>
                <a:gd name="T26" fmla="*/ 23 w 45"/>
                <a:gd name="T27" fmla="*/ 52 h 53"/>
                <a:gd name="T28" fmla="*/ 44 w 45"/>
                <a:gd name="T29" fmla="*/ 40 h 53"/>
                <a:gd name="T30" fmla="*/ 45 w 45"/>
                <a:gd name="T31" fmla="*/ 39 h 53"/>
                <a:gd name="T32" fmla="*/ 45 w 45"/>
                <a:gd name="T33" fmla="*/ 15 h 53"/>
                <a:gd name="T34" fmla="*/ 44 w 45"/>
                <a:gd name="T35" fmla="*/ 13 h 53"/>
                <a:gd name="T36" fmla="*/ 23 w 45"/>
                <a:gd name="T37" fmla="*/ 1 h 53"/>
                <a:gd name="T38" fmla="*/ 21 w 45"/>
                <a:gd name="T39" fmla="*/ 1 h 53"/>
                <a:gd name="T40" fmla="*/ 1 w 45"/>
                <a:gd name="T41" fmla="*/ 13 h 53"/>
                <a:gd name="T42" fmla="*/ 0 w 45"/>
                <a:gd name="T43" fmla="*/ 15 h 53"/>
                <a:gd name="T44" fmla="*/ 0 w 45"/>
                <a:gd name="T45" fmla="*/ 39 h 53"/>
                <a:gd name="T46" fmla="*/ 1 w 45"/>
                <a:gd name="T47" fmla="*/ 40 h 53"/>
                <a:gd name="T48" fmla="*/ 2 w 45"/>
                <a:gd name="T49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53">
                  <a:moveTo>
                    <a:pt x="2" y="39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3" y="53"/>
                    <a:pt x="23" y="52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1" y="40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íşḻîḋé"/>
            <p:cNvSpPr/>
            <p:nvPr/>
          </p:nvSpPr>
          <p:spPr bwMode="auto">
            <a:xfrm>
              <a:off x="5180485" y="3025247"/>
              <a:ext cx="135699" cy="155601"/>
            </a:xfrm>
            <a:custGeom>
              <a:avLst/>
              <a:gdLst>
                <a:gd name="T0" fmla="*/ 2 w 36"/>
                <a:gd name="T1" fmla="*/ 30 h 41"/>
                <a:gd name="T2" fmla="*/ 4 w 36"/>
                <a:gd name="T3" fmla="*/ 30 h 41"/>
                <a:gd name="T4" fmla="*/ 4 w 36"/>
                <a:gd name="T5" fmla="*/ 12 h 41"/>
                <a:gd name="T6" fmla="*/ 18 w 36"/>
                <a:gd name="T7" fmla="*/ 4 h 41"/>
                <a:gd name="T8" fmla="*/ 32 w 36"/>
                <a:gd name="T9" fmla="*/ 12 h 41"/>
                <a:gd name="T10" fmla="*/ 32 w 36"/>
                <a:gd name="T11" fmla="*/ 29 h 41"/>
                <a:gd name="T12" fmla="*/ 18 w 36"/>
                <a:gd name="T13" fmla="*/ 37 h 41"/>
                <a:gd name="T14" fmla="*/ 3 w 36"/>
                <a:gd name="T15" fmla="*/ 28 h 41"/>
                <a:gd name="T16" fmla="*/ 2 w 36"/>
                <a:gd name="T17" fmla="*/ 30 h 41"/>
                <a:gd name="T18" fmla="*/ 4 w 36"/>
                <a:gd name="T19" fmla="*/ 30 h 41"/>
                <a:gd name="T20" fmla="*/ 2 w 36"/>
                <a:gd name="T21" fmla="*/ 30 h 41"/>
                <a:gd name="T22" fmla="*/ 1 w 36"/>
                <a:gd name="T23" fmla="*/ 32 h 41"/>
                <a:gd name="T24" fmla="*/ 17 w 36"/>
                <a:gd name="T25" fmla="*/ 41 h 41"/>
                <a:gd name="T26" fmla="*/ 19 w 36"/>
                <a:gd name="T27" fmla="*/ 41 h 41"/>
                <a:gd name="T28" fmla="*/ 35 w 36"/>
                <a:gd name="T29" fmla="*/ 32 h 41"/>
                <a:gd name="T30" fmla="*/ 36 w 36"/>
                <a:gd name="T31" fmla="*/ 30 h 41"/>
                <a:gd name="T32" fmla="*/ 36 w 36"/>
                <a:gd name="T33" fmla="*/ 11 h 41"/>
                <a:gd name="T34" fmla="*/ 35 w 36"/>
                <a:gd name="T35" fmla="*/ 10 h 41"/>
                <a:gd name="T36" fmla="*/ 19 w 36"/>
                <a:gd name="T37" fmla="*/ 0 h 41"/>
                <a:gd name="T38" fmla="*/ 17 w 36"/>
                <a:gd name="T39" fmla="*/ 0 h 41"/>
                <a:gd name="T40" fmla="*/ 1 w 36"/>
                <a:gd name="T41" fmla="*/ 10 h 41"/>
                <a:gd name="T42" fmla="*/ 0 w 36"/>
                <a:gd name="T43" fmla="*/ 11 h 41"/>
                <a:gd name="T44" fmla="*/ 0 w 36"/>
                <a:gd name="T45" fmla="*/ 30 h 41"/>
                <a:gd name="T46" fmla="*/ 1 w 36"/>
                <a:gd name="T47" fmla="*/ 32 h 41"/>
                <a:gd name="T48" fmla="*/ 2 w 36"/>
                <a:gd name="T49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41">
                  <a:moveTo>
                    <a:pt x="2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6" y="31"/>
                    <a:pt x="36" y="3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5" y="10"/>
                    <a:pt x="35" y="1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1" y="32"/>
                  </a:cubicBezTo>
                  <a:lnTo>
                    <a:pt x="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ïšľîḓê"/>
            <p:cNvSpPr/>
            <p:nvPr/>
          </p:nvSpPr>
          <p:spPr bwMode="auto">
            <a:xfrm>
              <a:off x="8012069" y="4897892"/>
              <a:ext cx="209881" cy="240639"/>
            </a:xfrm>
            <a:custGeom>
              <a:avLst/>
              <a:gdLst>
                <a:gd name="T0" fmla="*/ 2 w 56"/>
                <a:gd name="T1" fmla="*/ 47 h 64"/>
                <a:gd name="T2" fmla="*/ 4 w 56"/>
                <a:gd name="T3" fmla="*/ 47 h 64"/>
                <a:gd name="T4" fmla="*/ 4 w 56"/>
                <a:gd name="T5" fmla="*/ 18 h 64"/>
                <a:gd name="T6" fmla="*/ 28 w 56"/>
                <a:gd name="T7" fmla="*/ 4 h 64"/>
                <a:gd name="T8" fmla="*/ 52 w 56"/>
                <a:gd name="T9" fmla="*/ 18 h 64"/>
                <a:gd name="T10" fmla="*/ 52 w 56"/>
                <a:gd name="T11" fmla="*/ 46 h 64"/>
                <a:gd name="T12" fmla="*/ 28 w 56"/>
                <a:gd name="T13" fmla="*/ 60 h 64"/>
                <a:gd name="T14" fmla="*/ 3 w 56"/>
                <a:gd name="T15" fmla="*/ 45 h 64"/>
                <a:gd name="T16" fmla="*/ 2 w 56"/>
                <a:gd name="T17" fmla="*/ 47 h 64"/>
                <a:gd name="T18" fmla="*/ 4 w 56"/>
                <a:gd name="T19" fmla="*/ 47 h 64"/>
                <a:gd name="T20" fmla="*/ 2 w 56"/>
                <a:gd name="T21" fmla="*/ 47 h 64"/>
                <a:gd name="T22" fmla="*/ 1 w 56"/>
                <a:gd name="T23" fmla="*/ 49 h 64"/>
                <a:gd name="T24" fmla="*/ 27 w 56"/>
                <a:gd name="T25" fmla="*/ 64 h 64"/>
                <a:gd name="T26" fmla="*/ 29 w 56"/>
                <a:gd name="T27" fmla="*/ 64 h 64"/>
                <a:gd name="T28" fmla="*/ 55 w 56"/>
                <a:gd name="T29" fmla="*/ 49 h 64"/>
                <a:gd name="T30" fmla="*/ 56 w 56"/>
                <a:gd name="T31" fmla="*/ 47 h 64"/>
                <a:gd name="T32" fmla="*/ 56 w 56"/>
                <a:gd name="T33" fmla="*/ 17 h 64"/>
                <a:gd name="T34" fmla="*/ 55 w 56"/>
                <a:gd name="T35" fmla="*/ 15 h 64"/>
                <a:gd name="T36" fmla="*/ 29 w 56"/>
                <a:gd name="T37" fmla="*/ 0 h 64"/>
                <a:gd name="T38" fmla="*/ 27 w 56"/>
                <a:gd name="T39" fmla="*/ 0 h 64"/>
                <a:gd name="T40" fmla="*/ 1 w 56"/>
                <a:gd name="T41" fmla="*/ 15 h 64"/>
                <a:gd name="T42" fmla="*/ 0 w 56"/>
                <a:gd name="T43" fmla="*/ 17 h 64"/>
                <a:gd name="T44" fmla="*/ 0 w 56"/>
                <a:gd name="T45" fmla="*/ 47 h 64"/>
                <a:gd name="T46" fmla="*/ 1 w 56"/>
                <a:gd name="T47" fmla="*/ 49 h 64"/>
                <a:gd name="T48" fmla="*/ 2 w 56"/>
                <a:gd name="T4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64">
                  <a:moveTo>
                    <a:pt x="2" y="47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8" y="64"/>
                    <a:pt x="29" y="64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8"/>
                    <a:pt x="56" y="48"/>
                    <a:pt x="56" y="4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5" y="16"/>
                    <a:pt x="55" y="1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1" y="49"/>
                  </a:cubicBezTo>
                  <a:lnTo>
                    <a:pt x="2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ïŝlîďê"/>
            <p:cNvSpPr/>
            <p:nvPr/>
          </p:nvSpPr>
          <p:spPr bwMode="auto">
            <a:xfrm>
              <a:off x="8203857" y="4698867"/>
              <a:ext cx="135699" cy="153792"/>
            </a:xfrm>
            <a:custGeom>
              <a:avLst/>
              <a:gdLst>
                <a:gd name="T0" fmla="*/ 2 w 36"/>
                <a:gd name="T1" fmla="*/ 30 h 41"/>
                <a:gd name="T2" fmla="*/ 4 w 36"/>
                <a:gd name="T3" fmla="*/ 30 h 41"/>
                <a:gd name="T4" fmla="*/ 4 w 36"/>
                <a:gd name="T5" fmla="*/ 13 h 41"/>
                <a:gd name="T6" fmla="*/ 18 w 36"/>
                <a:gd name="T7" fmla="*/ 4 h 41"/>
                <a:gd name="T8" fmla="*/ 32 w 36"/>
                <a:gd name="T9" fmla="*/ 13 h 41"/>
                <a:gd name="T10" fmla="*/ 32 w 36"/>
                <a:gd name="T11" fmla="*/ 29 h 41"/>
                <a:gd name="T12" fmla="*/ 18 w 36"/>
                <a:gd name="T13" fmla="*/ 37 h 41"/>
                <a:gd name="T14" fmla="*/ 3 w 36"/>
                <a:gd name="T15" fmla="*/ 28 h 41"/>
                <a:gd name="T16" fmla="*/ 2 w 36"/>
                <a:gd name="T17" fmla="*/ 30 h 41"/>
                <a:gd name="T18" fmla="*/ 4 w 36"/>
                <a:gd name="T19" fmla="*/ 30 h 41"/>
                <a:gd name="T20" fmla="*/ 2 w 36"/>
                <a:gd name="T21" fmla="*/ 30 h 41"/>
                <a:gd name="T22" fmla="*/ 1 w 36"/>
                <a:gd name="T23" fmla="*/ 32 h 41"/>
                <a:gd name="T24" fmla="*/ 17 w 36"/>
                <a:gd name="T25" fmla="*/ 41 h 41"/>
                <a:gd name="T26" fmla="*/ 19 w 36"/>
                <a:gd name="T27" fmla="*/ 41 h 41"/>
                <a:gd name="T28" fmla="*/ 35 w 36"/>
                <a:gd name="T29" fmla="*/ 32 h 41"/>
                <a:gd name="T30" fmla="*/ 36 w 36"/>
                <a:gd name="T31" fmla="*/ 30 h 41"/>
                <a:gd name="T32" fmla="*/ 36 w 36"/>
                <a:gd name="T33" fmla="*/ 11 h 41"/>
                <a:gd name="T34" fmla="*/ 35 w 36"/>
                <a:gd name="T35" fmla="*/ 10 h 41"/>
                <a:gd name="T36" fmla="*/ 19 w 36"/>
                <a:gd name="T37" fmla="*/ 0 h 41"/>
                <a:gd name="T38" fmla="*/ 17 w 36"/>
                <a:gd name="T39" fmla="*/ 0 h 41"/>
                <a:gd name="T40" fmla="*/ 1 w 36"/>
                <a:gd name="T41" fmla="*/ 10 h 41"/>
                <a:gd name="T42" fmla="*/ 0 w 36"/>
                <a:gd name="T43" fmla="*/ 11 h 41"/>
                <a:gd name="T44" fmla="*/ 0 w 36"/>
                <a:gd name="T45" fmla="*/ 30 h 41"/>
                <a:gd name="T46" fmla="*/ 1 w 36"/>
                <a:gd name="T47" fmla="*/ 32 h 41"/>
                <a:gd name="T48" fmla="*/ 2 w 36"/>
                <a:gd name="T49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41">
                  <a:moveTo>
                    <a:pt x="2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8" y="41"/>
                    <a:pt x="18" y="41"/>
                    <a:pt x="19" y="4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0"/>
                    <a:pt x="35" y="1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1" y="32"/>
                  </a:cubicBezTo>
                  <a:lnTo>
                    <a:pt x="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ïṣļiḍê"/>
            <p:cNvSpPr/>
            <p:nvPr/>
          </p:nvSpPr>
          <p:spPr bwMode="auto">
            <a:xfrm>
              <a:off x="5274570" y="1346200"/>
              <a:ext cx="1642862" cy="1897975"/>
            </a:xfrm>
            <a:custGeom>
              <a:avLst/>
              <a:gdLst>
                <a:gd name="T0" fmla="*/ 908 w 908"/>
                <a:gd name="T1" fmla="*/ 262 h 1049"/>
                <a:gd name="T2" fmla="*/ 908 w 908"/>
                <a:gd name="T3" fmla="*/ 785 h 1049"/>
                <a:gd name="T4" fmla="*/ 455 w 908"/>
                <a:gd name="T5" fmla="*/ 1049 h 1049"/>
                <a:gd name="T6" fmla="*/ 0 w 908"/>
                <a:gd name="T7" fmla="*/ 785 h 1049"/>
                <a:gd name="T8" fmla="*/ 0 w 908"/>
                <a:gd name="T9" fmla="*/ 262 h 1049"/>
                <a:gd name="T10" fmla="*/ 455 w 908"/>
                <a:gd name="T11" fmla="*/ 0 h 1049"/>
                <a:gd name="T12" fmla="*/ 908 w 908"/>
                <a:gd name="T13" fmla="*/ 262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49">
                  <a:moveTo>
                    <a:pt x="908" y="262"/>
                  </a:moveTo>
                  <a:lnTo>
                    <a:pt x="908" y="785"/>
                  </a:lnTo>
                  <a:lnTo>
                    <a:pt x="455" y="1049"/>
                  </a:lnTo>
                  <a:lnTo>
                    <a:pt x="0" y="785"/>
                  </a:lnTo>
                  <a:lnTo>
                    <a:pt x="0" y="262"/>
                  </a:lnTo>
                  <a:lnTo>
                    <a:pt x="455" y="0"/>
                  </a:lnTo>
                  <a:lnTo>
                    <a:pt x="908" y="26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íS1íde"/>
            <p:cNvSpPr/>
            <p:nvPr/>
          </p:nvSpPr>
          <p:spPr bwMode="auto">
            <a:xfrm>
              <a:off x="5274570" y="1346200"/>
              <a:ext cx="1642862" cy="1897975"/>
            </a:xfrm>
            <a:custGeom>
              <a:avLst/>
              <a:gdLst>
                <a:gd name="T0" fmla="*/ 908 w 908"/>
                <a:gd name="T1" fmla="*/ 262 h 1049"/>
                <a:gd name="T2" fmla="*/ 908 w 908"/>
                <a:gd name="T3" fmla="*/ 785 h 1049"/>
                <a:gd name="T4" fmla="*/ 455 w 908"/>
                <a:gd name="T5" fmla="*/ 1049 h 1049"/>
                <a:gd name="T6" fmla="*/ 0 w 908"/>
                <a:gd name="T7" fmla="*/ 785 h 1049"/>
                <a:gd name="T8" fmla="*/ 0 w 908"/>
                <a:gd name="T9" fmla="*/ 262 h 1049"/>
                <a:gd name="T10" fmla="*/ 455 w 908"/>
                <a:gd name="T11" fmla="*/ 0 h 1049"/>
                <a:gd name="T12" fmla="*/ 908 w 908"/>
                <a:gd name="T13" fmla="*/ 262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49">
                  <a:moveTo>
                    <a:pt x="908" y="262"/>
                  </a:moveTo>
                  <a:lnTo>
                    <a:pt x="908" y="785"/>
                  </a:lnTo>
                  <a:lnTo>
                    <a:pt x="455" y="1049"/>
                  </a:lnTo>
                  <a:lnTo>
                    <a:pt x="0" y="785"/>
                  </a:lnTo>
                  <a:lnTo>
                    <a:pt x="0" y="262"/>
                  </a:lnTo>
                  <a:lnTo>
                    <a:pt x="455" y="0"/>
                  </a:lnTo>
                  <a:lnTo>
                    <a:pt x="908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ïṡļíḍé"/>
            <p:cNvSpPr/>
            <p:nvPr/>
          </p:nvSpPr>
          <p:spPr bwMode="auto">
            <a:xfrm>
              <a:off x="6097810" y="1346200"/>
              <a:ext cx="819622" cy="1897975"/>
            </a:xfrm>
            <a:custGeom>
              <a:avLst/>
              <a:gdLst>
                <a:gd name="T0" fmla="*/ 0 w 453"/>
                <a:gd name="T1" fmla="*/ 0 h 1049"/>
                <a:gd name="T2" fmla="*/ 0 w 453"/>
                <a:gd name="T3" fmla="*/ 27 h 1049"/>
                <a:gd name="T4" fmla="*/ 0 w 453"/>
                <a:gd name="T5" fmla="*/ 27 h 1049"/>
                <a:gd name="T6" fmla="*/ 428 w 453"/>
                <a:gd name="T7" fmla="*/ 276 h 1049"/>
                <a:gd name="T8" fmla="*/ 428 w 453"/>
                <a:gd name="T9" fmla="*/ 771 h 1049"/>
                <a:gd name="T10" fmla="*/ 0 w 453"/>
                <a:gd name="T11" fmla="*/ 1020 h 1049"/>
                <a:gd name="T12" fmla="*/ 0 w 453"/>
                <a:gd name="T13" fmla="*/ 1020 h 1049"/>
                <a:gd name="T14" fmla="*/ 0 w 453"/>
                <a:gd name="T15" fmla="*/ 1049 h 1049"/>
                <a:gd name="T16" fmla="*/ 453 w 453"/>
                <a:gd name="T17" fmla="*/ 785 h 1049"/>
                <a:gd name="T18" fmla="*/ 453 w 453"/>
                <a:gd name="T19" fmla="*/ 262 h 1049"/>
                <a:gd name="T20" fmla="*/ 0 w 453"/>
                <a:gd name="T21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3" h="1049">
                  <a:moveTo>
                    <a:pt x="0" y="0"/>
                  </a:moveTo>
                  <a:lnTo>
                    <a:pt x="0" y="27"/>
                  </a:lnTo>
                  <a:lnTo>
                    <a:pt x="0" y="27"/>
                  </a:lnTo>
                  <a:lnTo>
                    <a:pt x="428" y="276"/>
                  </a:lnTo>
                  <a:lnTo>
                    <a:pt x="428" y="771"/>
                  </a:lnTo>
                  <a:lnTo>
                    <a:pt x="0" y="1020"/>
                  </a:lnTo>
                  <a:lnTo>
                    <a:pt x="0" y="1020"/>
                  </a:lnTo>
                  <a:lnTo>
                    <a:pt x="0" y="1049"/>
                  </a:lnTo>
                  <a:lnTo>
                    <a:pt x="453" y="785"/>
                  </a:lnTo>
                  <a:lnTo>
                    <a:pt x="453" y="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iṡļïdè"/>
            <p:cNvSpPr/>
            <p:nvPr/>
          </p:nvSpPr>
          <p:spPr bwMode="auto">
            <a:xfrm>
              <a:off x="6097810" y="1346200"/>
              <a:ext cx="819622" cy="1897975"/>
            </a:xfrm>
            <a:custGeom>
              <a:avLst/>
              <a:gdLst>
                <a:gd name="T0" fmla="*/ 0 w 453"/>
                <a:gd name="T1" fmla="*/ 0 h 1049"/>
                <a:gd name="T2" fmla="*/ 0 w 453"/>
                <a:gd name="T3" fmla="*/ 27 h 1049"/>
                <a:gd name="T4" fmla="*/ 0 w 453"/>
                <a:gd name="T5" fmla="*/ 27 h 1049"/>
                <a:gd name="T6" fmla="*/ 428 w 453"/>
                <a:gd name="T7" fmla="*/ 276 h 1049"/>
                <a:gd name="T8" fmla="*/ 428 w 453"/>
                <a:gd name="T9" fmla="*/ 771 h 1049"/>
                <a:gd name="T10" fmla="*/ 0 w 453"/>
                <a:gd name="T11" fmla="*/ 1020 h 1049"/>
                <a:gd name="T12" fmla="*/ 0 w 453"/>
                <a:gd name="T13" fmla="*/ 1020 h 1049"/>
                <a:gd name="T14" fmla="*/ 0 w 453"/>
                <a:gd name="T15" fmla="*/ 1049 h 1049"/>
                <a:gd name="T16" fmla="*/ 453 w 453"/>
                <a:gd name="T17" fmla="*/ 785 h 1049"/>
                <a:gd name="T18" fmla="*/ 453 w 453"/>
                <a:gd name="T19" fmla="*/ 262 h 1049"/>
                <a:gd name="T20" fmla="*/ 0 w 453"/>
                <a:gd name="T21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3" h="1049">
                  <a:moveTo>
                    <a:pt x="0" y="0"/>
                  </a:moveTo>
                  <a:lnTo>
                    <a:pt x="0" y="27"/>
                  </a:lnTo>
                  <a:lnTo>
                    <a:pt x="0" y="27"/>
                  </a:lnTo>
                  <a:lnTo>
                    <a:pt x="428" y="276"/>
                  </a:lnTo>
                  <a:lnTo>
                    <a:pt x="428" y="771"/>
                  </a:lnTo>
                  <a:lnTo>
                    <a:pt x="0" y="1020"/>
                  </a:lnTo>
                  <a:lnTo>
                    <a:pt x="0" y="1020"/>
                  </a:lnTo>
                  <a:lnTo>
                    <a:pt x="0" y="1049"/>
                  </a:lnTo>
                  <a:lnTo>
                    <a:pt x="453" y="785"/>
                  </a:lnTo>
                  <a:lnTo>
                    <a:pt x="453" y="26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śḻíḑé"/>
            <p:cNvSpPr/>
            <p:nvPr/>
          </p:nvSpPr>
          <p:spPr bwMode="auto">
            <a:xfrm>
              <a:off x="5319803" y="1395052"/>
              <a:ext cx="1552396" cy="1796653"/>
            </a:xfrm>
            <a:custGeom>
              <a:avLst/>
              <a:gdLst>
                <a:gd name="T0" fmla="*/ 0 w 858"/>
                <a:gd name="T1" fmla="*/ 744 h 993"/>
                <a:gd name="T2" fmla="*/ 0 w 858"/>
                <a:gd name="T3" fmla="*/ 249 h 993"/>
                <a:gd name="T4" fmla="*/ 430 w 858"/>
                <a:gd name="T5" fmla="*/ 0 h 993"/>
                <a:gd name="T6" fmla="*/ 858 w 858"/>
                <a:gd name="T7" fmla="*/ 249 h 993"/>
                <a:gd name="T8" fmla="*/ 858 w 858"/>
                <a:gd name="T9" fmla="*/ 744 h 993"/>
                <a:gd name="T10" fmla="*/ 430 w 858"/>
                <a:gd name="T11" fmla="*/ 993 h 993"/>
                <a:gd name="T12" fmla="*/ 0 w 858"/>
                <a:gd name="T13" fmla="*/ 744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993">
                  <a:moveTo>
                    <a:pt x="0" y="744"/>
                  </a:moveTo>
                  <a:lnTo>
                    <a:pt x="0" y="249"/>
                  </a:lnTo>
                  <a:lnTo>
                    <a:pt x="430" y="0"/>
                  </a:lnTo>
                  <a:lnTo>
                    <a:pt x="858" y="249"/>
                  </a:lnTo>
                  <a:lnTo>
                    <a:pt x="858" y="744"/>
                  </a:lnTo>
                  <a:lnTo>
                    <a:pt x="430" y="993"/>
                  </a:lnTo>
                  <a:lnTo>
                    <a:pt x="0" y="7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ï$ḷîdé"/>
            <p:cNvSpPr/>
            <p:nvPr/>
          </p:nvSpPr>
          <p:spPr bwMode="auto">
            <a:xfrm>
              <a:off x="5319803" y="1395052"/>
              <a:ext cx="1552396" cy="1796653"/>
            </a:xfrm>
            <a:custGeom>
              <a:avLst/>
              <a:gdLst>
                <a:gd name="T0" fmla="*/ 0 w 858"/>
                <a:gd name="T1" fmla="*/ 744 h 993"/>
                <a:gd name="T2" fmla="*/ 0 w 858"/>
                <a:gd name="T3" fmla="*/ 249 h 993"/>
                <a:gd name="T4" fmla="*/ 430 w 858"/>
                <a:gd name="T5" fmla="*/ 0 h 993"/>
                <a:gd name="T6" fmla="*/ 858 w 858"/>
                <a:gd name="T7" fmla="*/ 249 h 993"/>
                <a:gd name="T8" fmla="*/ 858 w 858"/>
                <a:gd name="T9" fmla="*/ 744 h 993"/>
                <a:gd name="T10" fmla="*/ 430 w 858"/>
                <a:gd name="T11" fmla="*/ 993 h 993"/>
                <a:gd name="T12" fmla="*/ 0 w 858"/>
                <a:gd name="T13" fmla="*/ 744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993">
                  <a:moveTo>
                    <a:pt x="0" y="744"/>
                  </a:moveTo>
                  <a:lnTo>
                    <a:pt x="0" y="249"/>
                  </a:lnTo>
                  <a:lnTo>
                    <a:pt x="430" y="0"/>
                  </a:lnTo>
                  <a:lnTo>
                    <a:pt x="858" y="249"/>
                  </a:lnTo>
                  <a:lnTo>
                    <a:pt x="858" y="744"/>
                  </a:lnTo>
                  <a:lnTo>
                    <a:pt x="430" y="993"/>
                  </a:lnTo>
                  <a:lnTo>
                    <a:pt x="0" y="7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íślídé"/>
            <p:cNvSpPr/>
            <p:nvPr/>
          </p:nvSpPr>
          <p:spPr bwMode="auto">
            <a:xfrm>
              <a:off x="4319249" y="3600611"/>
              <a:ext cx="3557121" cy="2352114"/>
            </a:xfrm>
            <a:custGeom>
              <a:avLst/>
              <a:gdLst>
                <a:gd name="T0" fmla="*/ 946 w 946"/>
                <a:gd name="T1" fmla="*/ 626 h 626"/>
                <a:gd name="T2" fmla="*/ 946 w 946"/>
                <a:gd name="T3" fmla="*/ 62 h 626"/>
                <a:gd name="T4" fmla="*/ 885 w 946"/>
                <a:gd name="T5" fmla="*/ 0 h 626"/>
                <a:gd name="T6" fmla="*/ 61 w 946"/>
                <a:gd name="T7" fmla="*/ 0 h 626"/>
                <a:gd name="T8" fmla="*/ 0 w 946"/>
                <a:gd name="T9" fmla="*/ 62 h 626"/>
                <a:gd name="T10" fmla="*/ 0 w 946"/>
                <a:gd name="T11" fmla="*/ 626 h 626"/>
                <a:gd name="T12" fmla="*/ 946 w 946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6" h="626">
                  <a:moveTo>
                    <a:pt x="946" y="626"/>
                  </a:moveTo>
                  <a:cubicBezTo>
                    <a:pt x="946" y="62"/>
                    <a:pt x="946" y="62"/>
                    <a:pt x="946" y="62"/>
                  </a:cubicBezTo>
                  <a:cubicBezTo>
                    <a:pt x="946" y="28"/>
                    <a:pt x="918" y="0"/>
                    <a:pt x="8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28"/>
                    <a:pt x="0" y="62"/>
                  </a:cubicBezTo>
                  <a:cubicBezTo>
                    <a:pt x="0" y="626"/>
                    <a:pt x="0" y="626"/>
                    <a:pt x="0" y="626"/>
                  </a:cubicBezTo>
                  <a:cubicBezTo>
                    <a:pt x="946" y="626"/>
                    <a:pt x="946" y="626"/>
                    <a:pt x="946" y="626"/>
                  </a:cubicBezTo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îS1îdê"/>
            <p:cNvSpPr/>
            <p:nvPr/>
          </p:nvSpPr>
          <p:spPr bwMode="auto">
            <a:xfrm>
              <a:off x="7429469" y="3600611"/>
              <a:ext cx="446902" cy="2330402"/>
            </a:xfrm>
            <a:custGeom>
              <a:avLst/>
              <a:gdLst>
                <a:gd name="T0" fmla="*/ 58 w 119"/>
                <a:gd name="T1" fmla="*/ 0 h 620"/>
                <a:gd name="T2" fmla="*/ 25 w 119"/>
                <a:gd name="T3" fmla="*/ 0 h 620"/>
                <a:gd name="T4" fmla="*/ 17 w 119"/>
                <a:gd name="T5" fmla="*/ 0 h 620"/>
                <a:gd name="T6" fmla="*/ 0 w 119"/>
                <a:gd name="T7" fmla="*/ 0 h 620"/>
                <a:gd name="T8" fmla="*/ 16 w 119"/>
                <a:gd name="T9" fmla="*/ 8 h 620"/>
                <a:gd name="T10" fmla="*/ 58 w 119"/>
                <a:gd name="T11" fmla="*/ 8 h 620"/>
                <a:gd name="T12" fmla="*/ 111 w 119"/>
                <a:gd name="T13" fmla="*/ 62 h 620"/>
                <a:gd name="T14" fmla="*/ 111 w 119"/>
                <a:gd name="T15" fmla="*/ 620 h 620"/>
                <a:gd name="T16" fmla="*/ 119 w 119"/>
                <a:gd name="T17" fmla="*/ 620 h 620"/>
                <a:gd name="T18" fmla="*/ 119 w 119"/>
                <a:gd name="T19" fmla="*/ 503 h 620"/>
                <a:gd name="T20" fmla="*/ 119 w 119"/>
                <a:gd name="T21" fmla="*/ 254 h 620"/>
                <a:gd name="T22" fmla="*/ 119 w 119"/>
                <a:gd name="T23" fmla="*/ 250 h 620"/>
                <a:gd name="T24" fmla="*/ 119 w 119"/>
                <a:gd name="T25" fmla="*/ 62 h 620"/>
                <a:gd name="T26" fmla="*/ 58 w 119"/>
                <a:gd name="T2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620">
                  <a:moveTo>
                    <a:pt x="5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11" y="4"/>
                    <a:pt x="16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87" y="8"/>
                    <a:pt x="111" y="32"/>
                    <a:pt x="111" y="62"/>
                  </a:cubicBezTo>
                  <a:cubicBezTo>
                    <a:pt x="111" y="620"/>
                    <a:pt x="111" y="620"/>
                    <a:pt x="111" y="620"/>
                  </a:cubicBezTo>
                  <a:cubicBezTo>
                    <a:pt x="119" y="620"/>
                    <a:pt x="119" y="620"/>
                    <a:pt x="119" y="620"/>
                  </a:cubicBezTo>
                  <a:cubicBezTo>
                    <a:pt x="119" y="503"/>
                    <a:pt x="119" y="503"/>
                    <a:pt x="119" y="503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19" y="250"/>
                    <a:pt x="119" y="250"/>
                    <a:pt x="119" y="250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28"/>
                    <a:pt x="91" y="0"/>
                    <a:pt x="58" y="0"/>
                  </a:cubicBezTo>
                </a:path>
              </a:pathLst>
            </a:custGeom>
            <a:solidFill>
              <a:srgbClr val="696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iṩlïdê"/>
            <p:cNvSpPr/>
            <p:nvPr/>
          </p:nvSpPr>
          <p:spPr bwMode="auto">
            <a:xfrm>
              <a:off x="4348198" y="3631369"/>
              <a:ext cx="3499223" cy="2321355"/>
            </a:xfrm>
            <a:custGeom>
              <a:avLst/>
              <a:gdLst>
                <a:gd name="T0" fmla="*/ 930 w 930"/>
                <a:gd name="T1" fmla="*/ 618 h 618"/>
                <a:gd name="T2" fmla="*/ 930 w 930"/>
                <a:gd name="T3" fmla="*/ 54 h 618"/>
                <a:gd name="T4" fmla="*/ 877 w 930"/>
                <a:gd name="T5" fmla="*/ 0 h 618"/>
                <a:gd name="T6" fmla="*/ 53 w 930"/>
                <a:gd name="T7" fmla="*/ 0 h 618"/>
                <a:gd name="T8" fmla="*/ 0 w 930"/>
                <a:gd name="T9" fmla="*/ 54 h 618"/>
                <a:gd name="T10" fmla="*/ 0 w 930"/>
                <a:gd name="T11" fmla="*/ 618 h 618"/>
                <a:gd name="T12" fmla="*/ 930 w 930"/>
                <a:gd name="T1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618">
                  <a:moveTo>
                    <a:pt x="930" y="618"/>
                  </a:moveTo>
                  <a:cubicBezTo>
                    <a:pt x="930" y="54"/>
                    <a:pt x="930" y="54"/>
                    <a:pt x="930" y="54"/>
                  </a:cubicBezTo>
                  <a:cubicBezTo>
                    <a:pt x="930" y="24"/>
                    <a:pt x="906" y="0"/>
                    <a:pt x="87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3" y="0"/>
                    <a:pt x="0" y="24"/>
                    <a:pt x="0" y="54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930" y="618"/>
                    <a:pt x="930" y="618"/>
                    <a:pt x="930" y="618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îṣ1îḓê"/>
            <p:cNvSpPr/>
            <p:nvPr/>
          </p:nvSpPr>
          <p:spPr bwMode="auto">
            <a:xfrm>
              <a:off x="4445901" y="3743547"/>
              <a:ext cx="3302007" cy="2082525"/>
            </a:xfrm>
            <a:custGeom>
              <a:avLst/>
              <a:gdLst>
                <a:gd name="T0" fmla="*/ 878 w 878"/>
                <a:gd name="T1" fmla="*/ 28 h 554"/>
                <a:gd name="T2" fmla="*/ 878 w 878"/>
                <a:gd name="T3" fmla="*/ 554 h 554"/>
                <a:gd name="T4" fmla="*/ 0 w 878"/>
                <a:gd name="T5" fmla="*/ 554 h 554"/>
                <a:gd name="T6" fmla="*/ 0 w 878"/>
                <a:gd name="T7" fmla="*/ 28 h 554"/>
                <a:gd name="T8" fmla="*/ 27 w 878"/>
                <a:gd name="T9" fmla="*/ 0 h 554"/>
                <a:gd name="T10" fmla="*/ 851 w 878"/>
                <a:gd name="T11" fmla="*/ 0 h 554"/>
                <a:gd name="T12" fmla="*/ 878 w 878"/>
                <a:gd name="T13" fmla="*/ 2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554">
                  <a:moveTo>
                    <a:pt x="878" y="28"/>
                  </a:moveTo>
                  <a:cubicBezTo>
                    <a:pt x="878" y="554"/>
                    <a:pt x="878" y="554"/>
                    <a:pt x="878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66" y="0"/>
                    <a:pt x="878" y="13"/>
                    <a:pt x="878" y="28"/>
                  </a:cubicBezTo>
                </a:path>
              </a:pathLst>
            </a:cu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îśliḓe"/>
            <p:cNvSpPr/>
            <p:nvPr/>
          </p:nvSpPr>
          <p:spPr bwMode="auto">
            <a:xfrm>
              <a:off x="6056195" y="3649462"/>
              <a:ext cx="79610" cy="7961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ṧ1iďè"/>
            <p:cNvSpPr/>
            <p:nvPr/>
          </p:nvSpPr>
          <p:spPr bwMode="auto">
            <a:xfrm>
              <a:off x="6063433" y="3656700"/>
              <a:ext cx="65135" cy="6513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íṩ1îḑè"/>
            <p:cNvSpPr/>
            <p:nvPr/>
          </p:nvSpPr>
          <p:spPr bwMode="auto">
            <a:xfrm>
              <a:off x="6074289" y="3669365"/>
              <a:ext cx="41614" cy="3980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šļiďê"/>
            <p:cNvSpPr/>
            <p:nvPr/>
          </p:nvSpPr>
          <p:spPr bwMode="auto">
            <a:xfrm>
              <a:off x="3874157" y="6032335"/>
              <a:ext cx="4441878" cy="104940"/>
            </a:xfrm>
            <a:custGeom>
              <a:avLst/>
              <a:gdLst>
                <a:gd name="T0" fmla="*/ 1181 w 1181"/>
                <a:gd name="T1" fmla="*/ 0 h 28"/>
                <a:gd name="T2" fmla="*/ 1181 w 1181"/>
                <a:gd name="T3" fmla="*/ 9 h 28"/>
                <a:gd name="T4" fmla="*/ 1180 w 1181"/>
                <a:gd name="T5" fmla="*/ 11 h 28"/>
                <a:gd name="T6" fmla="*/ 1144 w 1181"/>
                <a:gd name="T7" fmla="*/ 28 h 28"/>
                <a:gd name="T8" fmla="*/ 38 w 1181"/>
                <a:gd name="T9" fmla="*/ 28 h 28"/>
                <a:gd name="T10" fmla="*/ 2 w 1181"/>
                <a:gd name="T11" fmla="*/ 11 h 28"/>
                <a:gd name="T12" fmla="*/ 0 w 1181"/>
                <a:gd name="T13" fmla="*/ 9 h 28"/>
                <a:gd name="T14" fmla="*/ 0 w 1181"/>
                <a:gd name="T15" fmla="*/ 0 h 28"/>
                <a:gd name="T16" fmla="*/ 1181 w 1181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1" h="28">
                  <a:moveTo>
                    <a:pt x="1181" y="0"/>
                  </a:moveTo>
                  <a:cubicBezTo>
                    <a:pt x="1181" y="9"/>
                    <a:pt x="1181" y="9"/>
                    <a:pt x="1181" y="9"/>
                  </a:cubicBezTo>
                  <a:cubicBezTo>
                    <a:pt x="1181" y="9"/>
                    <a:pt x="1181" y="10"/>
                    <a:pt x="1180" y="11"/>
                  </a:cubicBezTo>
                  <a:cubicBezTo>
                    <a:pt x="1176" y="15"/>
                    <a:pt x="1163" y="28"/>
                    <a:pt x="1144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28"/>
                    <a:pt x="6" y="15"/>
                    <a:pt x="2" y="11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81" y="0"/>
                    <a:pt x="1181" y="0"/>
                    <a:pt x="1181" y="0"/>
                  </a:cubicBezTo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iŝļíḓé"/>
            <p:cNvSpPr/>
            <p:nvPr/>
          </p:nvSpPr>
          <p:spPr bwMode="auto">
            <a:xfrm>
              <a:off x="8124247" y="6064902"/>
              <a:ext cx="191788" cy="72373"/>
            </a:xfrm>
            <a:custGeom>
              <a:avLst/>
              <a:gdLst>
                <a:gd name="T0" fmla="*/ 51 w 51"/>
                <a:gd name="T1" fmla="*/ 0 h 19"/>
                <a:gd name="T2" fmla="*/ 50 w 51"/>
                <a:gd name="T3" fmla="*/ 2 h 19"/>
                <a:gd name="T4" fmla="*/ 12 w 51"/>
                <a:gd name="T5" fmla="*/ 2 h 19"/>
                <a:gd name="T6" fmla="*/ 0 w 51"/>
                <a:gd name="T7" fmla="*/ 19 h 19"/>
                <a:gd name="T8" fmla="*/ 14 w 51"/>
                <a:gd name="T9" fmla="*/ 19 h 19"/>
                <a:gd name="T10" fmla="*/ 50 w 51"/>
                <a:gd name="T11" fmla="*/ 2 h 19"/>
                <a:gd name="T12" fmla="*/ 51 w 51"/>
                <a:gd name="T13" fmla="*/ 0 h 19"/>
                <a:gd name="T14" fmla="*/ 51 w 5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9">
                  <a:moveTo>
                    <a:pt x="51" y="0"/>
                  </a:moveTo>
                  <a:cubicBezTo>
                    <a:pt x="51" y="0"/>
                    <a:pt x="51" y="1"/>
                    <a:pt x="5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9"/>
                    <a:pt x="10" y="19"/>
                    <a:pt x="0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3" y="19"/>
                    <a:pt x="46" y="6"/>
                    <a:pt x="50" y="2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696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îṥlïďê"/>
            <p:cNvSpPr/>
            <p:nvPr/>
          </p:nvSpPr>
          <p:spPr bwMode="auto">
            <a:xfrm>
              <a:off x="3874157" y="6032335"/>
              <a:ext cx="4295324" cy="41614"/>
            </a:xfrm>
            <a:custGeom>
              <a:avLst/>
              <a:gdLst>
                <a:gd name="T0" fmla="*/ 0 w 1142"/>
                <a:gd name="T1" fmla="*/ 0 h 11"/>
                <a:gd name="T2" fmla="*/ 0 w 1142"/>
                <a:gd name="T3" fmla="*/ 0 h 11"/>
                <a:gd name="T4" fmla="*/ 0 w 1142"/>
                <a:gd name="T5" fmla="*/ 9 h 11"/>
                <a:gd name="T6" fmla="*/ 2 w 1142"/>
                <a:gd name="T7" fmla="*/ 11 h 11"/>
                <a:gd name="T8" fmla="*/ 1142 w 1142"/>
                <a:gd name="T9" fmla="*/ 11 h 11"/>
                <a:gd name="T10" fmla="*/ 1141 w 1142"/>
                <a:gd name="T11" fmla="*/ 3 h 11"/>
                <a:gd name="T12" fmla="*/ 1141 w 1142"/>
                <a:gd name="T13" fmla="*/ 3 h 11"/>
                <a:gd name="T14" fmla="*/ 0 w 1142"/>
                <a:gd name="T15" fmla="*/ 3 h 11"/>
                <a:gd name="T16" fmla="*/ 0 w 114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2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1142" y="11"/>
                    <a:pt x="1142" y="11"/>
                    <a:pt x="1142" y="11"/>
                  </a:cubicBezTo>
                  <a:cubicBezTo>
                    <a:pt x="1142" y="6"/>
                    <a:pt x="1141" y="3"/>
                    <a:pt x="1141" y="3"/>
                  </a:cubicBezTo>
                  <a:cubicBezTo>
                    <a:pt x="1141" y="3"/>
                    <a:pt x="1141" y="3"/>
                    <a:pt x="114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96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ḷide"/>
            <p:cNvSpPr/>
            <p:nvPr/>
          </p:nvSpPr>
          <p:spPr bwMode="auto">
            <a:xfrm>
              <a:off x="8165862" y="6043190"/>
              <a:ext cx="150173" cy="30758"/>
            </a:xfrm>
            <a:custGeom>
              <a:avLst/>
              <a:gdLst>
                <a:gd name="T0" fmla="*/ 40 w 40"/>
                <a:gd name="T1" fmla="*/ 0 h 8"/>
                <a:gd name="T2" fmla="*/ 0 w 40"/>
                <a:gd name="T3" fmla="*/ 0 h 8"/>
                <a:gd name="T4" fmla="*/ 0 w 40"/>
                <a:gd name="T5" fmla="*/ 0 h 8"/>
                <a:gd name="T6" fmla="*/ 1 w 40"/>
                <a:gd name="T7" fmla="*/ 8 h 8"/>
                <a:gd name="T8" fmla="*/ 39 w 40"/>
                <a:gd name="T9" fmla="*/ 8 h 8"/>
                <a:gd name="T10" fmla="*/ 40 w 40"/>
                <a:gd name="T11" fmla="*/ 6 h 8"/>
                <a:gd name="T12" fmla="*/ 40 w 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"/>
                    <a:pt x="1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56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ṡḷîḋè"/>
            <p:cNvSpPr/>
            <p:nvPr/>
          </p:nvSpPr>
          <p:spPr bwMode="auto">
            <a:xfrm>
              <a:off x="3874157" y="5931013"/>
              <a:ext cx="4441878" cy="112178"/>
            </a:xfrm>
            <a:custGeom>
              <a:avLst/>
              <a:gdLst>
                <a:gd name="T0" fmla="*/ 1181 w 1181"/>
                <a:gd name="T1" fmla="*/ 12 h 30"/>
                <a:gd name="T2" fmla="*/ 1181 w 1181"/>
                <a:gd name="T3" fmla="*/ 30 h 30"/>
                <a:gd name="T4" fmla="*/ 0 w 1181"/>
                <a:gd name="T5" fmla="*/ 30 h 30"/>
                <a:gd name="T6" fmla="*/ 0 w 1181"/>
                <a:gd name="T7" fmla="*/ 12 h 30"/>
                <a:gd name="T8" fmla="*/ 14 w 1181"/>
                <a:gd name="T9" fmla="*/ 0 h 30"/>
                <a:gd name="T10" fmla="*/ 1168 w 1181"/>
                <a:gd name="T11" fmla="*/ 0 h 30"/>
                <a:gd name="T12" fmla="*/ 1181 w 1181"/>
                <a:gd name="T1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1" h="30">
                  <a:moveTo>
                    <a:pt x="1181" y="12"/>
                  </a:moveTo>
                  <a:cubicBezTo>
                    <a:pt x="1181" y="30"/>
                    <a:pt x="1181" y="30"/>
                    <a:pt x="118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1168" y="0"/>
                    <a:pt x="1168" y="0"/>
                    <a:pt x="1168" y="0"/>
                  </a:cubicBezTo>
                  <a:cubicBezTo>
                    <a:pt x="1175" y="0"/>
                    <a:pt x="1181" y="5"/>
                    <a:pt x="1181" y="12"/>
                  </a:cubicBezTo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îṧḷïdê"/>
            <p:cNvSpPr/>
            <p:nvPr/>
          </p:nvSpPr>
          <p:spPr bwMode="auto">
            <a:xfrm>
              <a:off x="5804700" y="5931013"/>
              <a:ext cx="586219" cy="41614"/>
            </a:xfrm>
            <a:custGeom>
              <a:avLst/>
              <a:gdLst>
                <a:gd name="T0" fmla="*/ 156 w 156"/>
                <a:gd name="T1" fmla="*/ 0 h 11"/>
                <a:gd name="T2" fmla="*/ 152 w 156"/>
                <a:gd name="T3" fmla="*/ 6 h 11"/>
                <a:gd name="T4" fmla="*/ 144 w 156"/>
                <a:gd name="T5" fmla="*/ 11 h 11"/>
                <a:gd name="T6" fmla="*/ 11 w 156"/>
                <a:gd name="T7" fmla="*/ 11 h 11"/>
                <a:gd name="T8" fmla="*/ 3 w 156"/>
                <a:gd name="T9" fmla="*/ 6 h 11"/>
                <a:gd name="T10" fmla="*/ 0 w 156"/>
                <a:gd name="T11" fmla="*/ 0 h 11"/>
                <a:gd name="T12" fmla="*/ 156 w 15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1">
                  <a:moveTo>
                    <a:pt x="156" y="0"/>
                  </a:moveTo>
                  <a:cubicBezTo>
                    <a:pt x="152" y="6"/>
                    <a:pt x="152" y="6"/>
                    <a:pt x="152" y="6"/>
                  </a:cubicBezTo>
                  <a:cubicBezTo>
                    <a:pt x="151" y="9"/>
                    <a:pt x="147" y="11"/>
                    <a:pt x="144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8" y="11"/>
                    <a:pt x="5" y="9"/>
                    <a:pt x="3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ŝľíďe"/>
            <p:cNvSpPr/>
            <p:nvPr/>
          </p:nvSpPr>
          <p:spPr bwMode="auto">
            <a:xfrm>
              <a:off x="8136912" y="5931013"/>
              <a:ext cx="179123" cy="112178"/>
            </a:xfrm>
            <a:custGeom>
              <a:avLst/>
              <a:gdLst>
                <a:gd name="T0" fmla="*/ 35 w 48"/>
                <a:gd name="T1" fmla="*/ 0 h 30"/>
                <a:gd name="T2" fmla="*/ 0 w 48"/>
                <a:gd name="T3" fmla="*/ 0 h 30"/>
                <a:gd name="T4" fmla="*/ 8 w 48"/>
                <a:gd name="T5" fmla="*/ 11 h 30"/>
                <a:gd name="T6" fmla="*/ 8 w 48"/>
                <a:gd name="T7" fmla="*/ 30 h 30"/>
                <a:gd name="T8" fmla="*/ 48 w 48"/>
                <a:gd name="T9" fmla="*/ 30 h 30"/>
                <a:gd name="T10" fmla="*/ 48 w 48"/>
                <a:gd name="T11" fmla="*/ 12 h 30"/>
                <a:gd name="T12" fmla="*/ 35 w 48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0">
                  <a:moveTo>
                    <a:pt x="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6"/>
                    <a:pt x="8" y="11"/>
                  </a:cubicBezTo>
                  <a:cubicBezTo>
                    <a:pt x="8" y="19"/>
                    <a:pt x="8" y="30"/>
                    <a:pt x="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5"/>
                    <a:pt x="42" y="0"/>
                    <a:pt x="35" y="0"/>
                  </a:cubicBezTo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í$ľíḓe"/>
            <p:cNvSpPr/>
            <p:nvPr/>
          </p:nvSpPr>
          <p:spPr bwMode="auto">
            <a:xfrm>
              <a:off x="2927883" y="3184468"/>
              <a:ext cx="461377" cy="14475"/>
            </a:xfrm>
            <a:custGeom>
              <a:avLst/>
              <a:gdLst>
                <a:gd name="T0" fmla="*/ 2 w 123"/>
                <a:gd name="T1" fmla="*/ 4 h 4"/>
                <a:gd name="T2" fmla="*/ 121 w 123"/>
                <a:gd name="T3" fmla="*/ 4 h 4"/>
                <a:gd name="T4" fmla="*/ 123 w 123"/>
                <a:gd name="T5" fmla="*/ 2 h 4"/>
                <a:gd name="T6" fmla="*/ 121 w 123"/>
                <a:gd name="T7" fmla="*/ 0 h 4"/>
                <a:gd name="T8" fmla="*/ 2 w 123"/>
                <a:gd name="T9" fmla="*/ 0 h 4"/>
                <a:gd name="T10" fmla="*/ 0 w 123"/>
                <a:gd name="T11" fmla="*/ 2 h 4"/>
                <a:gd name="T12" fmla="*/ 2 w 12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">
                  <a:moveTo>
                    <a:pt x="2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3" y="3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ïṧlïḑê"/>
            <p:cNvSpPr/>
            <p:nvPr/>
          </p:nvSpPr>
          <p:spPr bwMode="auto">
            <a:xfrm>
              <a:off x="2927883" y="3273125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ŝḻíḑé"/>
            <p:cNvSpPr/>
            <p:nvPr/>
          </p:nvSpPr>
          <p:spPr bwMode="auto">
            <a:xfrm>
              <a:off x="6613466" y="3037914"/>
              <a:ext cx="461377" cy="14475"/>
            </a:xfrm>
            <a:custGeom>
              <a:avLst/>
              <a:gdLst>
                <a:gd name="T0" fmla="*/ 2 w 123"/>
                <a:gd name="T1" fmla="*/ 4 h 4"/>
                <a:gd name="T2" fmla="*/ 121 w 123"/>
                <a:gd name="T3" fmla="*/ 4 h 4"/>
                <a:gd name="T4" fmla="*/ 123 w 123"/>
                <a:gd name="T5" fmla="*/ 2 h 4"/>
                <a:gd name="T6" fmla="*/ 121 w 123"/>
                <a:gd name="T7" fmla="*/ 0 h 4"/>
                <a:gd name="T8" fmla="*/ 2 w 123"/>
                <a:gd name="T9" fmla="*/ 0 h 4"/>
                <a:gd name="T10" fmla="*/ 0 w 123"/>
                <a:gd name="T11" fmla="*/ 2 h 4"/>
                <a:gd name="T12" fmla="*/ 2 w 12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">
                  <a:moveTo>
                    <a:pt x="2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3" y="3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iṣliḓe"/>
            <p:cNvSpPr/>
            <p:nvPr/>
          </p:nvSpPr>
          <p:spPr bwMode="auto">
            <a:xfrm>
              <a:off x="6613466" y="3126570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ïšľide"/>
            <p:cNvSpPr/>
            <p:nvPr/>
          </p:nvSpPr>
          <p:spPr bwMode="auto">
            <a:xfrm>
              <a:off x="6613466" y="3220654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îṩḷîḑè"/>
            <p:cNvSpPr/>
            <p:nvPr/>
          </p:nvSpPr>
          <p:spPr bwMode="auto">
            <a:xfrm>
              <a:off x="6613466" y="3314739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ïSļíḍé"/>
            <p:cNvSpPr/>
            <p:nvPr/>
          </p:nvSpPr>
          <p:spPr bwMode="auto">
            <a:xfrm>
              <a:off x="6613466" y="3405205"/>
              <a:ext cx="910088" cy="14475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ïṩļïďé"/>
            <p:cNvSpPr/>
            <p:nvPr/>
          </p:nvSpPr>
          <p:spPr bwMode="auto">
            <a:xfrm>
              <a:off x="3152239" y="2267144"/>
              <a:ext cx="16284" cy="63327"/>
            </a:xfrm>
            <a:custGeom>
              <a:avLst/>
              <a:gdLst>
                <a:gd name="T0" fmla="*/ 0 w 4"/>
                <a:gd name="T1" fmla="*/ 2 h 17"/>
                <a:gd name="T2" fmla="*/ 0 w 4"/>
                <a:gd name="T3" fmla="*/ 15 h 17"/>
                <a:gd name="T4" fmla="*/ 2 w 4"/>
                <a:gd name="T5" fmla="*/ 17 h 17"/>
                <a:gd name="T6" fmla="*/ 4 w 4"/>
                <a:gd name="T7" fmla="*/ 15 h 17"/>
                <a:gd name="T8" fmla="*/ 4 w 4"/>
                <a:gd name="T9" fmla="*/ 2 h 17"/>
                <a:gd name="T10" fmla="*/ 2 w 4"/>
                <a:gd name="T11" fmla="*/ 0 h 17"/>
                <a:gd name="T12" fmla="*/ 0 w 4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îś1íďè"/>
            <p:cNvSpPr/>
            <p:nvPr/>
          </p:nvSpPr>
          <p:spPr bwMode="auto">
            <a:xfrm>
              <a:off x="3152239" y="2368466"/>
              <a:ext cx="16284" cy="63327"/>
            </a:xfrm>
            <a:custGeom>
              <a:avLst/>
              <a:gdLst>
                <a:gd name="T0" fmla="*/ 0 w 4"/>
                <a:gd name="T1" fmla="*/ 2 h 17"/>
                <a:gd name="T2" fmla="*/ 0 w 4"/>
                <a:gd name="T3" fmla="*/ 15 h 17"/>
                <a:gd name="T4" fmla="*/ 2 w 4"/>
                <a:gd name="T5" fmla="*/ 17 h 17"/>
                <a:gd name="T6" fmla="*/ 4 w 4"/>
                <a:gd name="T7" fmla="*/ 15 h 17"/>
                <a:gd name="T8" fmla="*/ 4 w 4"/>
                <a:gd name="T9" fmla="*/ 2 h 17"/>
                <a:gd name="T10" fmla="*/ 2 w 4"/>
                <a:gd name="T11" fmla="*/ 0 h 17"/>
                <a:gd name="T12" fmla="*/ 0 w 4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ïŝļîdê"/>
            <p:cNvSpPr/>
            <p:nvPr/>
          </p:nvSpPr>
          <p:spPr bwMode="auto">
            <a:xfrm>
              <a:off x="3179378" y="2341325"/>
              <a:ext cx="63327" cy="16284"/>
            </a:xfrm>
            <a:custGeom>
              <a:avLst/>
              <a:gdLst>
                <a:gd name="T0" fmla="*/ 15 w 17"/>
                <a:gd name="T1" fmla="*/ 0 h 4"/>
                <a:gd name="T2" fmla="*/ 2 w 17"/>
                <a:gd name="T3" fmla="*/ 0 h 4"/>
                <a:gd name="T4" fmla="*/ 0 w 17"/>
                <a:gd name="T5" fmla="*/ 2 h 4"/>
                <a:gd name="T6" fmla="*/ 2 w 17"/>
                <a:gd name="T7" fmla="*/ 4 h 4"/>
                <a:gd name="T8" fmla="*/ 15 w 17"/>
                <a:gd name="T9" fmla="*/ 4 h 4"/>
                <a:gd name="T10" fmla="*/ 17 w 17"/>
                <a:gd name="T11" fmla="*/ 2 h 4"/>
                <a:gd name="T12" fmla="*/ 15 w 1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îṡļíḑê"/>
            <p:cNvSpPr/>
            <p:nvPr/>
          </p:nvSpPr>
          <p:spPr bwMode="auto">
            <a:xfrm>
              <a:off x="3078056" y="2341325"/>
              <a:ext cx="63327" cy="16284"/>
            </a:xfrm>
            <a:custGeom>
              <a:avLst/>
              <a:gdLst>
                <a:gd name="T0" fmla="*/ 15 w 17"/>
                <a:gd name="T1" fmla="*/ 0 h 4"/>
                <a:gd name="T2" fmla="*/ 2 w 17"/>
                <a:gd name="T3" fmla="*/ 0 h 4"/>
                <a:gd name="T4" fmla="*/ 0 w 17"/>
                <a:gd name="T5" fmla="*/ 2 h 4"/>
                <a:gd name="T6" fmla="*/ 2 w 17"/>
                <a:gd name="T7" fmla="*/ 4 h 4"/>
                <a:gd name="T8" fmla="*/ 15 w 17"/>
                <a:gd name="T9" fmla="*/ 4 h 4"/>
                <a:gd name="T10" fmla="*/ 17 w 17"/>
                <a:gd name="T11" fmla="*/ 2 h 4"/>
                <a:gd name="T12" fmla="*/ 15 w 1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ïSļïḑe"/>
            <p:cNvSpPr/>
            <p:nvPr/>
          </p:nvSpPr>
          <p:spPr bwMode="auto">
            <a:xfrm>
              <a:off x="3325933" y="1959560"/>
              <a:ext cx="14475" cy="85039"/>
            </a:xfrm>
            <a:custGeom>
              <a:avLst/>
              <a:gdLst>
                <a:gd name="T0" fmla="*/ 0 w 4"/>
                <a:gd name="T1" fmla="*/ 2 h 23"/>
                <a:gd name="T2" fmla="*/ 0 w 4"/>
                <a:gd name="T3" fmla="*/ 21 h 23"/>
                <a:gd name="T4" fmla="*/ 2 w 4"/>
                <a:gd name="T5" fmla="*/ 23 h 23"/>
                <a:gd name="T6" fmla="*/ 4 w 4"/>
                <a:gd name="T7" fmla="*/ 21 h 23"/>
                <a:gd name="T8" fmla="*/ 4 w 4"/>
                <a:gd name="T9" fmla="*/ 2 h 23"/>
                <a:gd name="T10" fmla="*/ 2 w 4"/>
                <a:gd name="T11" fmla="*/ 0 h 23"/>
                <a:gd name="T12" fmla="*/ 0 w 4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3">
                  <a:moveTo>
                    <a:pt x="0" y="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3" y="23"/>
                    <a:pt x="4" y="22"/>
                    <a:pt x="4" y="2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iṧľíďé"/>
            <p:cNvSpPr/>
            <p:nvPr/>
          </p:nvSpPr>
          <p:spPr bwMode="auto">
            <a:xfrm>
              <a:off x="3325933" y="2109733"/>
              <a:ext cx="14475" cy="85039"/>
            </a:xfrm>
            <a:custGeom>
              <a:avLst/>
              <a:gdLst>
                <a:gd name="T0" fmla="*/ 0 w 4"/>
                <a:gd name="T1" fmla="*/ 2 h 23"/>
                <a:gd name="T2" fmla="*/ 0 w 4"/>
                <a:gd name="T3" fmla="*/ 21 h 23"/>
                <a:gd name="T4" fmla="*/ 2 w 4"/>
                <a:gd name="T5" fmla="*/ 23 h 23"/>
                <a:gd name="T6" fmla="*/ 4 w 4"/>
                <a:gd name="T7" fmla="*/ 21 h 23"/>
                <a:gd name="T8" fmla="*/ 4 w 4"/>
                <a:gd name="T9" fmla="*/ 2 h 23"/>
                <a:gd name="T10" fmla="*/ 2 w 4"/>
                <a:gd name="T11" fmla="*/ 0 h 23"/>
                <a:gd name="T12" fmla="*/ 0 w 4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3">
                  <a:moveTo>
                    <a:pt x="0" y="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3" y="23"/>
                    <a:pt x="4" y="22"/>
                    <a:pt x="4" y="2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í$ļiḑè"/>
            <p:cNvSpPr/>
            <p:nvPr/>
          </p:nvSpPr>
          <p:spPr bwMode="auto">
            <a:xfrm>
              <a:off x="3213756" y="2071737"/>
              <a:ext cx="90466" cy="14475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0 w 24"/>
                <a:gd name="T5" fmla="*/ 2 h 4"/>
                <a:gd name="T6" fmla="*/ 2 w 24"/>
                <a:gd name="T7" fmla="*/ 4 h 4"/>
                <a:gd name="T8" fmla="*/ 22 w 24"/>
                <a:gd name="T9" fmla="*/ 4 h 4"/>
                <a:gd name="T10" fmla="*/ 24 w 24"/>
                <a:gd name="T11" fmla="*/ 2 h 4"/>
                <a:gd name="T12" fmla="*/ 22 w 2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ṣḻíḍê"/>
            <p:cNvSpPr/>
            <p:nvPr/>
          </p:nvSpPr>
          <p:spPr bwMode="auto">
            <a:xfrm>
              <a:off x="3396496" y="4881609"/>
              <a:ext cx="392623" cy="390813"/>
            </a:xfrm>
            <a:custGeom>
              <a:avLst/>
              <a:gdLst>
                <a:gd name="T0" fmla="*/ 103 w 104"/>
                <a:gd name="T1" fmla="*/ 62 h 104"/>
                <a:gd name="T2" fmla="*/ 93 w 104"/>
                <a:gd name="T3" fmla="*/ 56 h 104"/>
                <a:gd name="T4" fmla="*/ 94 w 104"/>
                <a:gd name="T5" fmla="*/ 42 h 104"/>
                <a:gd name="T6" fmla="*/ 101 w 104"/>
                <a:gd name="T7" fmla="*/ 37 h 104"/>
                <a:gd name="T8" fmla="*/ 93 w 104"/>
                <a:gd name="T9" fmla="*/ 22 h 104"/>
                <a:gd name="T10" fmla="*/ 85 w 104"/>
                <a:gd name="T11" fmla="*/ 24 h 104"/>
                <a:gd name="T12" fmla="*/ 76 w 104"/>
                <a:gd name="T13" fmla="*/ 17 h 104"/>
                <a:gd name="T14" fmla="*/ 62 w 104"/>
                <a:gd name="T15" fmla="*/ 0 h 104"/>
                <a:gd name="T16" fmla="*/ 56 w 104"/>
                <a:gd name="T17" fmla="*/ 11 h 104"/>
                <a:gd name="T18" fmla="*/ 42 w 104"/>
                <a:gd name="T19" fmla="*/ 10 h 104"/>
                <a:gd name="T20" fmla="*/ 37 w 104"/>
                <a:gd name="T21" fmla="*/ 3 h 104"/>
                <a:gd name="T22" fmla="*/ 22 w 104"/>
                <a:gd name="T23" fmla="*/ 10 h 104"/>
                <a:gd name="T24" fmla="*/ 25 w 104"/>
                <a:gd name="T25" fmla="*/ 18 h 104"/>
                <a:gd name="T26" fmla="*/ 17 w 104"/>
                <a:gd name="T27" fmla="*/ 28 h 104"/>
                <a:gd name="T28" fmla="*/ 0 w 104"/>
                <a:gd name="T29" fmla="*/ 41 h 104"/>
                <a:gd name="T30" fmla="*/ 11 w 104"/>
                <a:gd name="T31" fmla="*/ 48 h 104"/>
                <a:gd name="T32" fmla="*/ 10 w 104"/>
                <a:gd name="T33" fmla="*/ 62 h 104"/>
                <a:gd name="T34" fmla="*/ 3 w 104"/>
                <a:gd name="T35" fmla="*/ 66 h 104"/>
                <a:gd name="T36" fmla="*/ 10 w 104"/>
                <a:gd name="T37" fmla="*/ 82 h 104"/>
                <a:gd name="T38" fmla="*/ 19 w 104"/>
                <a:gd name="T39" fmla="*/ 79 h 104"/>
                <a:gd name="T40" fmla="*/ 28 w 104"/>
                <a:gd name="T41" fmla="*/ 87 h 104"/>
                <a:gd name="T42" fmla="*/ 42 w 104"/>
                <a:gd name="T43" fmla="*/ 103 h 104"/>
                <a:gd name="T44" fmla="*/ 48 w 104"/>
                <a:gd name="T45" fmla="*/ 93 h 104"/>
                <a:gd name="T46" fmla="*/ 62 w 104"/>
                <a:gd name="T47" fmla="*/ 94 h 104"/>
                <a:gd name="T48" fmla="*/ 66 w 104"/>
                <a:gd name="T49" fmla="*/ 101 h 104"/>
                <a:gd name="T50" fmla="*/ 82 w 104"/>
                <a:gd name="T51" fmla="*/ 93 h 104"/>
                <a:gd name="T52" fmla="*/ 79 w 104"/>
                <a:gd name="T53" fmla="*/ 85 h 104"/>
                <a:gd name="T54" fmla="*/ 87 w 104"/>
                <a:gd name="T55" fmla="*/ 75 h 104"/>
                <a:gd name="T56" fmla="*/ 97 w 104"/>
                <a:gd name="T57" fmla="*/ 74 h 104"/>
                <a:gd name="T58" fmla="*/ 85 w 104"/>
                <a:gd name="T59" fmla="*/ 72 h 104"/>
                <a:gd name="T60" fmla="*/ 78 w 104"/>
                <a:gd name="T61" fmla="*/ 93 h 104"/>
                <a:gd name="T62" fmla="*/ 61 w 104"/>
                <a:gd name="T63" fmla="*/ 90 h 104"/>
                <a:gd name="T64" fmla="*/ 46 w 104"/>
                <a:gd name="T65" fmla="*/ 92 h 104"/>
                <a:gd name="T66" fmla="*/ 32 w 104"/>
                <a:gd name="T67" fmla="*/ 87 h 104"/>
                <a:gd name="T68" fmla="*/ 20 w 104"/>
                <a:gd name="T69" fmla="*/ 76 h 104"/>
                <a:gd name="T70" fmla="*/ 13 w 104"/>
                <a:gd name="T71" fmla="*/ 63 h 104"/>
                <a:gd name="T72" fmla="*/ 13 w 104"/>
                <a:gd name="T73" fmla="*/ 48 h 104"/>
                <a:gd name="T74" fmla="*/ 8 w 104"/>
                <a:gd name="T75" fmla="*/ 31 h 104"/>
                <a:gd name="T76" fmla="*/ 27 w 104"/>
                <a:gd name="T77" fmla="*/ 21 h 104"/>
                <a:gd name="T78" fmla="*/ 35 w 104"/>
                <a:gd name="T79" fmla="*/ 6 h 104"/>
                <a:gd name="T80" fmla="*/ 52 w 104"/>
                <a:gd name="T81" fmla="*/ 13 h 104"/>
                <a:gd name="T82" fmla="*/ 62 w 104"/>
                <a:gd name="T83" fmla="*/ 5 h 104"/>
                <a:gd name="T84" fmla="*/ 73 w 104"/>
                <a:gd name="T85" fmla="*/ 18 h 104"/>
                <a:gd name="T86" fmla="*/ 93 w 104"/>
                <a:gd name="T87" fmla="*/ 26 h 104"/>
                <a:gd name="T88" fmla="*/ 90 w 104"/>
                <a:gd name="T89" fmla="*/ 43 h 104"/>
                <a:gd name="T90" fmla="*/ 92 w 104"/>
                <a:gd name="T91" fmla="*/ 58 h 104"/>
                <a:gd name="T92" fmla="*/ 97 w 104"/>
                <a:gd name="T93" fmla="*/ 74 h 104"/>
                <a:gd name="T94" fmla="*/ 44 w 104"/>
                <a:gd name="T95" fmla="*/ 76 h 104"/>
                <a:gd name="T96" fmla="*/ 30 w 104"/>
                <a:gd name="T97" fmla="*/ 44 h 104"/>
                <a:gd name="T98" fmla="*/ 75 w 104"/>
                <a:gd name="T99" fmla="*/ 52 h 104"/>
                <a:gd name="T100" fmla="*/ 44 w 104"/>
                <a:gd name="T101" fmla="*/ 74 h 104"/>
                <a:gd name="T102" fmla="*/ 52 w 104"/>
                <a:gd name="T103" fmla="*/ 79 h 104"/>
                <a:gd name="T104" fmla="*/ 61 w 104"/>
                <a:gd name="T105" fmla="*/ 26 h 104"/>
                <a:gd name="T106" fmla="*/ 25 w 104"/>
                <a:gd name="T107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" h="104">
                  <a:moveTo>
                    <a:pt x="97" y="74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4" y="61"/>
                    <a:pt x="103" y="60"/>
                    <a:pt x="103" y="60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5"/>
                    <a:pt x="95" y="53"/>
                    <a:pt x="95" y="52"/>
                  </a:cubicBezTo>
                  <a:cubicBezTo>
                    <a:pt x="95" y="48"/>
                    <a:pt x="95" y="45"/>
                    <a:pt x="94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7"/>
                    <a:pt x="102" y="36"/>
                    <a:pt x="102" y="35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2"/>
                    <a:pt x="94" y="21"/>
                    <a:pt x="93" y="22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2" y="21"/>
                    <a:pt x="79" y="18"/>
                    <a:pt x="75" y="15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6"/>
                    <a:pt x="76" y="5"/>
                    <a:pt x="75" y="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9"/>
                    <a:pt x="53" y="9"/>
                    <a:pt x="52" y="9"/>
                  </a:cubicBezTo>
                  <a:cubicBezTo>
                    <a:pt x="49" y="9"/>
                    <a:pt x="45" y="9"/>
                    <a:pt x="42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9"/>
                    <a:pt x="22" y="1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1" y="21"/>
                    <a:pt x="18" y="25"/>
                    <a:pt x="15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3"/>
                    <a:pt x="1" y="44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9"/>
                    <a:pt x="9" y="50"/>
                    <a:pt x="9" y="52"/>
                  </a:cubicBezTo>
                  <a:cubicBezTo>
                    <a:pt x="9" y="55"/>
                    <a:pt x="9" y="58"/>
                    <a:pt x="10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2" y="68"/>
                    <a:pt x="2" y="6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9" y="82"/>
                    <a:pt x="10" y="82"/>
                    <a:pt x="10" y="82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83"/>
                    <a:pt x="25" y="86"/>
                    <a:pt x="29" y="8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8"/>
                    <a:pt x="28" y="99"/>
                    <a:pt x="29" y="99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4"/>
                    <a:pt x="43" y="103"/>
                    <a:pt x="44" y="102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9" y="95"/>
                    <a:pt x="51" y="95"/>
                    <a:pt x="52" y="95"/>
                  </a:cubicBezTo>
                  <a:cubicBezTo>
                    <a:pt x="55" y="95"/>
                    <a:pt x="59" y="94"/>
                    <a:pt x="62" y="94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2" y="95"/>
                    <a:pt x="82" y="94"/>
                    <a:pt x="82" y="93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3" y="82"/>
                    <a:pt x="86" y="79"/>
                    <a:pt x="89" y="74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6"/>
                    <a:pt x="99" y="76"/>
                    <a:pt x="99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6" y="71"/>
                    <a:pt x="86" y="72"/>
                    <a:pt x="85" y="72"/>
                  </a:cubicBezTo>
                  <a:cubicBezTo>
                    <a:pt x="83" y="76"/>
                    <a:pt x="80" y="79"/>
                    <a:pt x="77" y="82"/>
                  </a:cubicBezTo>
                  <a:cubicBezTo>
                    <a:pt x="76" y="83"/>
                    <a:pt x="76" y="83"/>
                    <a:pt x="76" y="84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2" y="90"/>
                    <a:pt x="61" y="90"/>
                  </a:cubicBezTo>
                  <a:cubicBezTo>
                    <a:pt x="58" y="91"/>
                    <a:pt x="55" y="91"/>
                    <a:pt x="52" y="91"/>
                  </a:cubicBezTo>
                  <a:cubicBezTo>
                    <a:pt x="51" y="91"/>
                    <a:pt x="49" y="91"/>
                    <a:pt x="48" y="91"/>
                  </a:cubicBezTo>
                  <a:cubicBezTo>
                    <a:pt x="47" y="91"/>
                    <a:pt x="47" y="91"/>
                    <a:pt x="46" y="92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86"/>
                    <a:pt x="32" y="85"/>
                    <a:pt x="31" y="85"/>
                  </a:cubicBezTo>
                  <a:cubicBezTo>
                    <a:pt x="28" y="83"/>
                    <a:pt x="24" y="80"/>
                    <a:pt x="22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4" y="62"/>
                    <a:pt x="14" y="61"/>
                    <a:pt x="14" y="61"/>
                  </a:cubicBezTo>
                  <a:cubicBezTo>
                    <a:pt x="13" y="58"/>
                    <a:pt x="13" y="55"/>
                    <a:pt x="13" y="52"/>
                  </a:cubicBezTo>
                  <a:cubicBezTo>
                    <a:pt x="13" y="50"/>
                    <a:pt x="13" y="49"/>
                    <a:pt x="13" y="48"/>
                  </a:cubicBezTo>
                  <a:cubicBezTo>
                    <a:pt x="13" y="47"/>
                    <a:pt x="13" y="46"/>
                    <a:pt x="12" y="4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2"/>
                    <a:pt x="18" y="32"/>
                    <a:pt x="19" y="31"/>
                  </a:cubicBezTo>
                  <a:cubicBezTo>
                    <a:pt x="21" y="27"/>
                    <a:pt x="24" y="24"/>
                    <a:pt x="27" y="21"/>
                  </a:cubicBezTo>
                  <a:cubicBezTo>
                    <a:pt x="28" y="21"/>
                    <a:pt x="28" y="20"/>
                    <a:pt x="28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4"/>
                    <a:pt x="42" y="14"/>
                    <a:pt x="43" y="14"/>
                  </a:cubicBezTo>
                  <a:cubicBezTo>
                    <a:pt x="46" y="13"/>
                    <a:pt x="49" y="13"/>
                    <a:pt x="52" y="13"/>
                  </a:cubicBezTo>
                  <a:cubicBezTo>
                    <a:pt x="53" y="13"/>
                    <a:pt x="55" y="13"/>
                    <a:pt x="56" y="13"/>
                  </a:cubicBezTo>
                  <a:cubicBezTo>
                    <a:pt x="57" y="13"/>
                    <a:pt x="57" y="13"/>
                    <a:pt x="58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8"/>
                    <a:pt x="73" y="18"/>
                  </a:cubicBezTo>
                  <a:cubicBezTo>
                    <a:pt x="76" y="21"/>
                    <a:pt x="80" y="24"/>
                    <a:pt x="82" y="27"/>
                  </a:cubicBezTo>
                  <a:cubicBezTo>
                    <a:pt x="83" y="28"/>
                    <a:pt x="84" y="28"/>
                    <a:pt x="84" y="28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2"/>
                    <a:pt x="90" y="43"/>
                  </a:cubicBezTo>
                  <a:cubicBezTo>
                    <a:pt x="91" y="46"/>
                    <a:pt x="91" y="49"/>
                    <a:pt x="91" y="52"/>
                  </a:cubicBezTo>
                  <a:cubicBezTo>
                    <a:pt x="91" y="53"/>
                    <a:pt x="91" y="54"/>
                    <a:pt x="91" y="56"/>
                  </a:cubicBezTo>
                  <a:cubicBezTo>
                    <a:pt x="91" y="56"/>
                    <a:pt x="91" y="57"/>
                    <a:pt x="92" y="58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97" y="74"/>
                  </a:lnTo>
                  <a:close/>
                  <a:moveTo>
                    <a:pt x="44" y="76"/>
                  </a:moveTo>
                  <a:cubicBezTo>
                    <a:pt x="44" y="74"/>
                    <a:pt x="44" y="74"/>
                    <a:pt x="44" y="74"/>
                  </a:cubicBezTo>
                  <a:cubicBezTo>
                    <a:pt x="35" y="71"/>
                    <a:pt x="29" y="61"/>
                    <a:pt x="29" y="52"/>
                  </a:cubicBezTo>
                  <a:cubicBezTo>
                    <a:pt x="29" y="49"/>
                    <a:pt x="29" y="47"/>
                    <a:pt x="30" y="44"/>
                  </a:cubicBezTo>
                  <a:cubicBezTo>
                    <a:pt x="33" y="34"/>
                    <a:pt x="42" y="28"/>
                    <a:pt x="52" y="28"/>
                  </a:cubicBezTo>
                  <a:cubicBezTo>
                    <a:pt x="54" y="28"/>
                    <a:pt x="57" y="29"/>
                    <a:pt x="59" y="30"/>
                  </a:cubicBezTo>
                  <a:cubicBezTo>
                    <a:pt x="69" y="33"/>
                    <a:pt x="75" y="42"/>
                    <a:pt x="75" y="52"/>
                  </a:cubicBezTo>
                  <a:cubicBezTo>
                    <a:pt x="75" y="54"/>
                    <a:pt x="75" y="57"/>
                    <a:pt x="74" y="59"/>
                  </a:cubicBezTo>
                  <a:cubicBezTo>
                    <a:pt x="71" y="69"/>
                    <a:pt x="62" y="75"/>
                    <a:pt x="52" y="75"/>
                  </a:cubicBezTo>
                  <a:cubicBezTo>
                    <a:pt x="49" y="75"/>
                    <a:pt x="47" y="75"/>
                    <a:pt x="44" y="74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6" y="79"/>
                    <a:pt x="49" y="79"/>
                    <a:pt x="52" y="79"/>
                  </a:cubicBezTo>
                  <a:cubicBezTo>
                    <a:pt x="63" y="79"/>
                    <a:pt x="74" y="72"/>
                    <a:pt x="78" y="61"/>
                  </a:cubicBezTo>
                  <a:cubicBezTo>
                    <a:pt x="79" y="58"/>
                    <a:pt x="79" y="55"/>
                    <a:pt x="79" y="52"/>
                  </a:cubicBezTo>
                  <a:cubicBezTo>
                    <a:pt x="79" y="40"/>
                    <a:pt x="72" y="30"/>
                    <a:pt x="61" y="26"/>
                  </a:cubicBezTo>
                  <a:cubicBezTo>
                    <a:pt x="58" y="25"/>
                    <a:pt x="55" y="24"/>
                    <a:pt x="52" y="24"/>
                  </a:cubicBezTo>
                  <a:cubicBezTo>
                    <a:pt x="41" y="24"/>
                    <a:pt x="30" y="32"/>
                    <a:pt x="26" y="43"/>
                  </a:cubicBezTo>
                  <a:cubicBezTo>
                    <a:pt x="25" y="46"/>
                    <a:pt x="25" y="49"/>
                    <a:pt x="25" y="52"/>
                  </a:cubicBezTo>
                  <a:cubicBezTo>
                    <a:pt x="25" y="63"/>
                    <a:pt x="32" y="74"/>
                    <a:pt x="43" y="78"/>
                  </a:cubicBezTo>
                  <a:lnTo>
                    <a:pt x="44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ṣļíḑê"/>
            <p:cNvSpPr/>
            <p:nvPr/>
          </p:nvSpPr>
          <p:spPr bwMode="auto">
            <a:xfrm>
              <a:off x="7969098" y="3484815"/>
              <a:ext cx="285872" cy="289491"/>
            </a:xfrm>
            <a:custGeom>
              <a:avLst/>
              <a:gdLst>
                <a:gd name="T0" fmla="*/ 76 w 76"/>
                <a:gd name="T1" fmla="*/ 46 h 77"/>
                <a:gd name="T2" fmla="*/ 68 w 76"/>
                <a:gd name="T3" fmla="*/ 42 h 77"/>
                <a:gd name="T4" fmla="*/ 69 w 76"/>
                <a:gd name="T5" fmla="*/ 31 h 77"/>
                <a:gd name="T6" fmla="*/ 74 w 76"/>
                <a:gd name="T7" fmla="*/ 29 h 77"/>
                <a:gd name="T8" fmla="*/ 68 w 76"/>
                <a:gd name="T9" fmla="*/ 16 h 77"/>
                <a:gd name="T10" fmla="*/ 63 w 76"/>
                <a:gd name="T11" fmla="*/ 19 h 77"/>
                <a:gd name="T12" fmla="*/ 56 w 76"/>
                <a:gd name="T13" fmla="*/ 13 h 77"/>
                <a:gd name="T14" fmla="*/ 46 w 76"/>
                <a:gd name="T15" fmla="*/ 1 h 77"/>
                <a:gd name="T16" fmla="*/ 41 w 76"/>
                <a:gd name="T17" fmla="*/ 9 h 77"/>
                <a:gd name="T18" fmla="*/ 31 w 76"/>
                <a:gd name="T19" fmla="*/ 8 h 77"/>
                <a:gd name="T20" fmla="*/ 28 w 76"/>
                <a:gd name="T21" fmla="*/ 3 h 77"/>
                <a:gd name="T22" fmla="*/ 16 w 76"/>
                <a:gd name="T23" fmla="*/ 9 h 77"/>
                <a:gd name="T24" fmla="*/ 18 w 76"/>
                <a:gd name="T25" fmla="*/ 14 h 77"/>
                <a:gd name="T26" fmla="*/ 13 w 76"/>
                <a:gd name="T27" fmla="*/ 21 h 77"/>
                <a:gd name="T28" fmla="*/ 0 w 76"/>
                <a:gd name="T29" fmla="*/ 31 h 77"/>
                <a:gd name="T30" fmla="*/ 8 w 76"/>
                <a:gd name="T31" fmla="*/ 36 h 77"/>
                <a:gd name="T32" fmla="*/ 7 w 76"/>
                <a:gd name="T33" fmla="*/ 46 h 77"/>
                <a:gd name="T34" fmla="*/ 2 w 76"/>
                <a:gd name="T35" fmla="*/ 49 h 77"/>
                <a:gd name="T36" fmla="*/ 8 w 76"/>
                <a:gd name="T37" fmla="*/ 61 h 77"/>
                <a:gd name="T38" fmla="*/ 13 w 76"/>
                <a:gd name="T39" fmla="*/ 59 h 77"/>
                <a:gd name="T40" fmla="*/ 20 w 76"/>
                <a:gd name="T41" fmla="*/ 64 h 77"/>
                <a:gd name="T42" fmla="*/ 30 w 76"/>
                <a:gd name="T43" fmla="*/ 77 h 77"/>
                <a:gd name="T44" fmla="*/ 35 w 76"/>
                <a:gd name="T45" fmla="*/ 68 h 77"/>
                <a:gd name="T46" fmla="*/ 45 w 76"/>
                <a:gd name="T47" fmla="*/ 70 h 77"/>
                <a:gd name="T48" fmla="*/ 48 w 76"/>
                <a:gd name="T49" fmla="*/ 75 h 77"/>
                <a:gd name="T50" fmla="*/ 60 w 76"/>
                <a:gd name="T51" fmla="*/ 69 h 77"/>
                <a:gd name="T52" fmla="*/ 58 w 76"/>
                <a:gd name="T53" fmla="*/ 63 h 77"/>
                <a:gd name="T54" fmla="*/ 63 w 76"/>
                <a:gd name="T55" fmla="*/ 56 h 77"/>
                <a:gd name="T56" fmla="*/ 71 w 76"/>
                <a:gd name="T57" fmla="*/ 55 h 77"/>
                <a:gd name="T58" fmla="*/ 62 w 76"/>
                <a:gd name="T59" fmla="*/ 53 h 77"/>
                <a:gd name="T60" fmla="*/ 56 w 76"/>
                <a:gd name="T61" fmla="*/ 68 h 77"/>
                <a:gd name="T62" fmla="*/ 44 w 76"/>
                <a:gd name="T63" fmla="*/ 66 h 77"/>
                <a:gd name="T64" fmla="*/ 33 w 76"/>
                <a:gd name="T65" fmla="*/ 67 h 77"/>
                <a:gd name="T66" fmla="*/ 24 w 76"/>
                <a:gd name="T67" fmla="*/ 64 h 77"/>
                <a:gd name="T68" fmla="*/ 14 w 76"/>
                <a:gd name="T69" fmla="*/ 56 h 77"/>
                <a:gd name="T70" fmla="*/ 10 w 76"/>
                <a:gd name="T71" fmla="*/ 47 h 77"/>
                <a:gd name="T72" fmla="*/ 10 w 76"/>
                <a:gd name="T73" fmla="*/ 36 h 77"/>
                <a:gd name="T74" fmla="*/ 7 w 76"/>
                <a:gd name="T75" fmla="*/ 24 h 77"/>
                <a:gd name="T76" fmla="*/ 20 w 76"/>
                <a:gd name="T77" fmla="*/ 17 h 77"/>
                <a:gd name="T78" fmla="*/ 26 w 76"/>
                <a:gd name="T79" fmla="*/ 6 h 77"/>
                <a:gd name="T80" fmla="*/ 38 w 76"/>
                <a:gd name="T81" fmla="*/ 11 h 77"/>
                <a:gd name="T82" fmla="*/ 46 w 76"/>
                <a:gd name="T83" fmla="*/ 5 h 77"/>
                <a:gd name="T84" fmla="*/ 53 w 76"/>
                <a:gd name="T85" fmla="*/ 15 h 77"/>
                <a:gd name="T86" fmla="*/ 67 w 76"/>
                <a:gd name="T87" fmla="*/ 20 h 77"/>
                <a:gd name="T88" fmla="*/ 65 w 76"/>
                <a:gd name="T89" fmla="*/ 32 h 77"/>
                <a:gd name="T90" fmla="*/ 67 w 76"/>
                <a:gd name="T91" fmla="*/ 43 h 77"/>
                <a:gd name="T92" fmla="*/ 71 w 76"/>
                <a:gd name="T93" fmla="*/ 55 h 77"/>
                <a:gd name="T94" fmla="*/ 32 w 76"/>
                <a:gd name="T95" fmla="*/ 56 h 77"/>
                <a:gd name="T96" fmla="*/ 22 w 76"/>
                <a:gd name="T97" fmla="*/ 33 h 77"/>
                <a:gd name="T98" fmla="*/ 54 w 76"/>
                <a:gd name="T99" fmla="*/ 39 h 77"/>
                <a:gd name="T100" fmla="*/ 33 w 76"/>
                <a:gd name="T101" fmla="*/ 54 h 77"/>
                <a:gd name="T102" fmla="*/ 38 w 76"/>
                <a:gd name="T103" fmla="*/ 59 h 77"/>
                <a:gd name="T104" fmla="*/ 45 w 76"/>
                <a:gd name="T105" fmla="*/ 19 h 77"/>
                <a:gd name="T106" fmla="*/ 18 w 76"/>
                <a:gd name="T107" fmla="*/ 3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" h="77">
                  <a:moveTo>
                    <a:pt x="71" y="55"/>
                  </a:moveTo>
                  <a:cubicBezTo>
                    <a:pt x="73" y="56"/>
                    <a:pt x="73" y="56"/>
                    <a:pt x="73" y="5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5"/>
                    <a:pt x="75" y="44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1"/>
                    <a:pt x="70" y="40"/>
                    <a:pt x="70" y="39"/>
                  </a:cubicBezTo>
                  <a:cubicBezTo>
                    <a:pt x="70" y="36"/>
                    <a:pt x="70" y="34"/>
                    <a:pt x="69" y="3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5" y="27"/>
                    <a:pt x="75" y="2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6"/>
                    <a:pt x="69" y="16"/>
                    <a:pt x="68" y="16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6"/>
                    <a:pt x="58" y="13"/>
                    <a:pt x="55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5"/>
                    <a:pt x="56" y="4"/>
                    <a:pt x="55" y="4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4" y="1"/>
                    <a:pt x="43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7"/>
                    <a:pt x="33" y="7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2"/>
                    <a:pt x="26" y="2"/>
                    <a:pt x="25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8"/>
                    <a:pt x="16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5" y="16"/>
                    <a:pt x="13" y="19"/>
                    <a:pt x="11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21"/>
                    <a:pt x="3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6" y="38"/>
                    <a:pt x="6" y="39"/>
                  </a:cubicBezTo>
                  <a:cubicBezTo>
                    <a:pt x="6" y="41"/>
                    <a:pt x="6" y="44"/>
                    <a:pt x="7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1" y="50"/>
                    <a:pt x="1" y="51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1"/>
                    <a:pt x="8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62"/>
                    <a:pt x="18" y="64"/>
                    <a:pt x="21" y="66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2"/>
                    <a:pt x="20" y="73"/>
                    <a:pt x="21" y="73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1" y="77"/>
                    <a:pt x="32" y="77"/>
                    <a:pt x="33" y="76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1"/>
                    <a:pt x="37" y="71"/>
                    <a:pt x="38" y="71"/>
                  </a:cubicBezTo>
                  <a:cubicBezTo>
                    <a:pt x="41" y="71"/>
                    <a:pt x="43" y="70"/>
                    <a:pt x="45" y="70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5"/>
                    <a:pt x="50" y="76"/>
                    <a:pt x="51" y="75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60" y="71"/>
                    <a:pt x="61" y="70"/>
                    <a:pt x="60" y="69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1" y="61"/>
                    <a:pt x="63" y="59"/>
                    <a:pt x="65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2" y="57"/>
                    <a:pt x="72" y="57"/>
                    <a:pt x="73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2"/>
                    <a:pt x="62" y="53"/>
                    <a:pt x="62" y="53"/>
                  </a:cubicBezTo>
                  <a:cubicBezTo>
                    <a:pt x="60" y="56"/>
                    <a:pt x="58" y="58"/>
                    <a:pt x="56" y="60"/>
                  </a:cubicBezTo>
                  <a:cubicBezTo>
                    <a:pt x="55" y="61"/>
                    <a:pt x="55" y="62"/>
                    <a:pt x="55" y="62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5" y="66"/>
                    <a:pt x="44" y="66"/>
                  </a:cubicBezTo>
                  <a:cubicBezTo>
                    <a:pt x="42" y="66"/>
                    <a:pt x="40" y="67"/>
                    <a:pt x="38" y="67"/>
                  </a:cubicBezTo>
                  <a:cubicBezTo>
                    <a:pt x="37" y="67"/>
                    <a:pt x="36" y="67"/>
                    <a:pt x="35" y="66"/>
                  </a:cubicBezTo>
                  <a:cubicBezTo>
                    <a:pt x="34" y="66"/>
                    <a:pt x="34" y="67"/>
                    <a:pt x="33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3"/>
                    <a:pt x="23" y="62"/>
                  </a:cubicBezTo>
                  <a:cubicBezTo>
                    <a:pt x="21" y="61"/>
                    <a:pt x="18" y="59"/>
                    <a:pt x="16" y="56"/>
                  </a:cubicBezTo>
                  <a:cubicBezTo>
                    <a:pt x="16" y="56"/>
                    <a:pt x="15" y="55"/>
                    <a:pt x="14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6"/>
                    <a:pt x="11" y="45"/>
                  </a:cubicBezTo>
                  <a:cubicBezTo>
                    <a:pt x="10" y="43"/>
                    <a:pt x="10" y="41"/>
                    <a:pt x="10" y="39"/>
                  </a:cubicBezTo>
                  <a:cubicBezTo>
                    <a:pt x="10" y="38"/>
                    <a:pt x="10" y="37"/>
                    <a:pt x="10" y="36"/>
                  </a:cubicBezTo>
                  <a:cubicBezTo>
                    <a:pt x="10" y="35"/>
                    <a:pt x="10" y="34"/>
                    <a:pt x="9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4" y="24"/>
                  </a:cubicBezTo>
                  <a:cubicBezTo>
                    <a:pt x="16" y="21"/>
                    <a:pt x="18" y="19"/>
                    <a:pt x="20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1" y="12"/>
                    <a:pt x="32" y="12"/>
                  </a:cubicBezTo>
                  <a:cubicBezTo>
                    <a:pt x="34" y="11"/>
                    <a:pt x="36" y="11"/>
                    <a:pt x="38" y="11"/>
                  </a:cubicBezTo>
                  <a:cubicBezTo>
                    <a:pt x="39" y="11"/>
                    <a:pt x="40" y="11"/>
                    <a:pt x="41" y="11"/>
                  </a:cubicBezTo>
                  <a:cubicBezTo>
                    <a:pt x="42" y="11"/>
                    <a:pt x="42" y="11"/>
                    <a:pt x="43" y="1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2" y="15"/>
                    <a:pt x="53" y="15"/>
                  </a:cubicBezTo>
                  <a:cubicBezTo>
                    <a:pt x="55" y="17"/>
                    <a:pt x="58" y="19"/>
                    <a:pt x="60" y="21"/>
                  </a:cubicBezTo>
                  <a:cubicBezTo>
                    <a:pt x="60" y="22"/>
                    <a:pt x="61" y="22"/>
                    <a:pt x="62" y="22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1"/>
                    <a:pt x="65" y="32"/>
                    <a:pt x="65" y="32"/>
                  </a:cubicBezTo>
                  <a:cubicBezTo>
                    <a:pt x="66" y="34"/>
                    <a:pt x="66" y="37"/>
                    <a:pt x="66" y="39"/>
                  </a:cubicBezTo>
                  <a:cubicBezTo>
                    <a:pt x="66" y="40"/>
                    <a:pt x="66" y="41"/>
                    <a:pt x="66" y="41"/>
                  </a:cubicBezTo>
                  <a:cubicBezTo>
                    <a:pt x="66" y="42"/>
                    <a:pt x="66" y="43"/>
                    <a:pt x="67" y="43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3"/>
                    <a:pt x="71" y="53"/>
                    <a:pt x="71" y="53"/>
                  </a:cubicBezTo>
                  <a:lnTo>
                    <a:pt x="71" y="55"/>
                  </a:lnTo>
                  <a:close/>
                  <a:moveTo>
                    <a:pt x="32" y="56"/>
                  </a:moveTo>
                  <a:cubicBezTo>
                    <a:pt x="33" y="54"/>
                    <a:pt x="33" y="54"/>
                    <a:pt x="33" y="54"/>
                  </a:cubicBezTo>
                  <a:cubicBezTo>
                    <a:pt x="26" y="52"/>
                    <a:pt x="22" y="46"/>
                    <a:pt x="22" y="39"/>
                  </a:cubicBezTo>
                  <a:cubicBezTo>
                    <a:pt x="22" y="37"/>
                    <a:pt x="22" y="35"/>
                    <a:pt x="22" y="33"/>
                  </a:cubicBezTo>
                  <a:cubicBezTo>
                    <a:pt x="25" y="27"/>
                    <a:pt x="31" y="22"/>
                    <a:pt x="38" y="22"/>
                  </a:cubicBezTo>
                  <a:cubicBezTo>
                    <a:pt x="40" y="22"/>
                    <a:pt x="42" y="23"/>
                    <a:pt x="43" y="23"/>
                  </a:cubicBezTo>
                  <a:cubicBezTo>
                    <a:pt x="50" y="25"/>
                    <a:pt x="54" y="32"/>
                    <a:pt x="54" y="39"/>
                  </a:cubicBezTo>
                  <a:cubicBezTo>
                    <a:pt x="54" y="40"/>
                    <a:pt x="54" y="42"/>
                    <a:pt x="54" y="44"/>
                  </a:cubicBezTo>
                  <a:cubicBezTo>
                    <a:pt x="51" y="51"/>
                    <a:pt x="45" y="55"/>
                    <a:pt x="38" y="55"/>
                  </a:cubicBezTo>
                  <a:cubicBezTo>
                    <a:pt x="36" y="55"/>
                    <a:pt x="34" y="55"/>
                    <a:pt x="33" y="54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9"/>
                    <a:pt x="36" y="59"/>
                    <a:pt x="38" y="59"/>
                  </a:cubicBezTo>
                  <a:cubicBezTo>
                    <a:pt x="47" y="59"/>
                    <a:pt x="54" y="54"/>
                    <a:pt x="57" y="45"/>
                  </a:cubicBezTo>
                  <a:cubicBezTo>
                    <a:pt x="58" y="43"/>
                    <a:pt x="58" y="41"/>
                    <a:pt x="58" y="39"/>
                  </a:cubicBezTo>
                  <a:cubicBezTo>
                    <a:pt x="58" y="30"/>
                    <a:pt x="53" y="22"/>
                    <a:pt x="45" y="19"/>
                  </a:cubicBezTo>
                  <a:cubicBezTo>
                    <a:pt x="42" y="19"/>
                    <a:pt x="40" y="18"/>
                    <a:pt x="38" y="18"/>
                  </a:cubicBezTo>
                  <a:cubicBezTo>
                    <a:pt x="29" y="18"/>
                    <a:pt x="22" y="24"/>
                    <a:pt x="19" y="32"/>
                  </a:cubicBezTo>
                  <a:cubicBezTo>
                    <a:pt x="18" y="34"/>
                    <a:pt x="18" y="37"/>
                    <a:pt x="18" y="39"/>
                  </a:cubicBezTo>
                  <a:cubicBezTo>
                    <a:pt x="18" y="47"/>
                    <a:pt x="23" y="55"/>
                    <a:pt x="31" y="58"/>
                  </a:cubicBezTo>
                  <a:lnTo>
                    <a:pt x="3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ïś1íḓè"/>
            <p:cNvSpPr/>
            <p:nvPr/>
          </p:nvSpPr>
          <p:spPr bwMode="auto">
            <a:xfrm>
              <a:off x="8066802" y="3586137"/>
              <a:ext cx="90466" cy="90466"/>
            </a:xfrm>
            <a:custGeom>
              <a:avLst/>
              <a:gdLst>
                <a:gd name="T0" fmla="*/ 22 w 24"/>
                <a:gd name="T1" fmla="*/ 13 h 24"/>
                <a:gd name="T2" fmla="*/ 20 w 24"/>
                <a:gd name="T3" fmla="*/ 13 h 24"/>
                <a:gd name="T4" fmla="*/ 12 w 24"/>
                <a:gd name="T5" fmla="*/ 20 h 24"/>
                <a:gd name="T6" fmla="*/ 9 w 24"/>
                <a:gd name="T7" fmla="*/ 19 h 24"/>
                <a:gd name="T8" fmla="*/ 4 w 24"/>
                <a:gd name="T9" fmla="*/ 12 h 24"/>
                <a:gd name="T10" fmla="*/ 4 w 24"/>
                <a:gd name="T11" fmla="*/ 11 h 24"/>
                <a:gd name="T12" fmla="*/ 12 w 24"/>
                <a:gd name="T13" fmla="*/ 4 h 24"/>
                <a:gd name="T14" fmla="*/ 15 w 24"/>
                <a:gd name="T15" fmla="*/ 4 h 24"/>
                <a:gd name="T16" fmla="*/ 20 w 24"/>
                <a:gd name="T17" fmla="*/ 12 h 24"/>
                <a:gd name="T18" fmla="*/ 20 w 24"/>
                <a:gd name="T19" fmla="*/ 13 h 24"/>
                <a:gd name="T20" fmla="*/ 22 w 24"/>
                <a:gd name="T21" fmla="*/ 13 h 24"/>
                <a:gd name="T22" fmla="*/ 24 w 24"/>
                <a:gd name="T23" fmla="*/ 13 h 24"/>
                <a:gd name="T24" fmla="*/ 24 w 24"/>
                <a:gd name="T25" fmla="*/ 12 h 24"/>
                <a:gd name="T26" fmla="*/ 17 w 24"/>
                <a:gd name="T27" fmla="*/ 1 h 24"/>
                <a:gd name="T28" fmla="*/ 12 w 24"/>
                <a:gd name="T29" fmla="*/ 0 h 24"/>
                <a:gd name="T30" fmla="*/ 0 w 24"/>
                <a:gd name="T31" fmla="*/ 10 h 24"/>
                <a:gd name="T32" fmla="*/ 0 w 24"/>
                <a:gd name="T33" fmla="*/ 12 h 24"/>
                <a:gd name="T34" fmla="*/ 7 w 24"/>
                <a:gd name="T35" fmla="*/ 23 h 24"/>
                <a:gd name="T36" fmla="*/ 12 w 24"/>
                <a:gd name="T37" fmla="*/ 24 h 24"/>
                <a:gd name="T38" fmla="*/ 24 w 24"/>
                <a:gd name="T39" fmla="*/ 13 h 24"/>
                <a:gd name="T40" fmla="*/ 22 w 24"/>
                <a:gd name="T4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24">
                  <a:moveTo>
                    <a:pt x="22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19" y="17"/>
                    <a:pt x="16" y="20"/>
                    <a:pt x="12" y="20"/>
                  </a:cubicBezTo>
                  <a:cubicBezTo>
                    <a:pt x="11" y="20"/>
                    <a:pt x="10" y="20"/>
                    <a:pt x="9" y="19"/>
                  </a:cubicBezTo>
                  <a:cubicBezTo>
                    <a:pt x="6" y="18"/>
                    <a:pt x="4" y="15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6"/>
                    <a:pt x="8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8" y="6"/>
                    <a:pt x="20" y="9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7"/>
                    <a:pt x="21" y="3"/>
                    <a:pt x="17" y="1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6" y="0"/>
                    <a:pt x="1" y="4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6"/>
                    <a:pt x="3" y="21"/>
                    <a:pt x="7" y="23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8" y="24"/>
                    <a:pt x="23" y="20"/>
                    <a:pt x="24" y="13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îśḻídê"/>
            <p:cNvSpPr/>
            <p:nvPr/>
          </p:nvSpPr>
          <p:spPr bwMode="auto">
            <a:xfrm>
              <a:off x="3751123" y="4709724"/>
              <a:ext cx="251496" cy="251496"/>
            </a:xfrm>
            <a:custGeom>
              <a:avLst/>
              <a:gdLst>
                <a:gd name="T0" fmla="*/ 66 w 67"/>
                <a:gd name="T1" fmla="*/ 40 h 67"/>
                <a:gd name="T2" fmla="*/ 59 w 67"/>
                <a:gd name="T3" fmla="*/ 36 h 67"/>
                <a:gd name="T4" fmla="*/ 61 w 67"/>
                <a:gd name="T5" fmla="*/ 27 h 67"/>
                <a:gd name="T6" fmla="*/ 65 w 67"/>
                <a:gd name="T7" fmla="*/ 25 h 67"/>
                <a:gd name="T8" fmla="*/ 59 w 67"/>
                <a:gd name="T9" fmla="*/ 14 h 67"/>
                <a:gd name="T10" fmla="*/ 55 w 67"/>
                <a:gd name="T11" fmla="*/ 16 h 67"/>
                <a:gd name="T12" fmla="*/ 49 w 67"/>
                <a:gd name="T13" fmla="*/ 12 h 67"/>
                <a:gd name="T14" fmla="*/ 40 w 67"/>
                <a:gd name="T15" fmla="*/ 0 h 67"/>
                <a:gd name="T16" fmla="*/ 36 w 67"/>
                <a:gd name="T17" fmla="*/ 8 h 67"/>
                <a:gd name="T18" fmla="*/ 27 w 67"/>
                <a:gd name="T19" fmla="*/ 6 h 67"/>
                <a:gd name="T20" fmla="*/ 25 w 67"/>
                <a:gd name="T21" fmla="*/ 2 h 67"/>
                <a:gd name="T22" fmla="*/ 14 w 67"/>
                <a:gd name="T23" fmla="*/ 8 h 67"/>
                <a:gd name="T24" fmla="*/ 16 w 67"/>
                <a:gd name="T25" fmla="*/ 12 h 67"/>
                <a:gd name="T26" fmla="*/ 12 w 67"/>
                <a:gd name="T27" fmla="*/ 18 h 67"/>
                <a:gd name="T28" fmla="*/ 0 w 67"/>
                <a:gd name="T29" fmla="*/ 27 h 67"/>
                <a:gd name="T30" fmla="*/ 8 w 67"/>
                <a:gd name="T31" fmla="*/ 31 h 67"/>
                <a:gd name="T32" fmla="*/ 6 w 67"/>
                <a:gd name="T33" fmla="*/ 40 h 67"/>
                <a:gd name="T34" fmla="*/ 2 w 67"/>
                <a:gd name="T35" fmla="*/ 42 h 67"/>
                <a:gd name="T36" fmla="*/ 8 w 67"/>
                <a:gd name="T37" fmla="*/ 53 h 67"/>
                <a:gd name="T38" fmla="*/ 12 w 67"/>
                <a:gd name="T39" fmla="*/ 51 h 67"/>
                <a:gd name="T40" fmla="*/ 18 w 67"/>
                <a:gd name="T41" fmla="*/ 55 h 67"/>
                <a:gd name="T42" fmla="*/ 27 w 67"/>
                <a:gd name="T43" fmla="*/ 67 h 67"/>
                <a:gd name="T44" fmla="*/ 31 w 67"/>
                <a:gd name="T45" fmla="*/ 59 h 67"/>
                <a:gd name="T46" fmla="*/ 40 w 67"/>
                <a:gd name="T47" fmla="*/ 61 h 67"/>
                <a:gd name="T48" fmla="*/ 42 w 67"/>
                <a:gd name="T49" fmla="*/ 65 h 67"/>
                <a:gd name="T50" fmla="*/ 53 w 67"/>
                <a:gd name="T51" fmla="*/ 59 h 67"/>
                <a:gd name="T52" fmla="*/ 51 w 67"/>
                <a:gd name="T53" fmla="*/ 55 h 67"/>
                <a:gd name="T54" fmla="*/ 55 w 67"/>
                <a:gd name="T55" fmla="*/ 49 h 67"/>
                <a:gd name="T56" fmla="*/ 62 w 67"/>
                <a:gd name="T57" fmla="*/ 48 h 67"/>
                <a:gd name="T58" fmla="*/ 54 w 67"/>
                <a:gd name="T59" fmla="*/ 46 h 67"/>
                <a:gd name="T60" fmla="*/ 49 w 67"/>
                <a:gd name="T61" fmla="*/ 59 h 67"/>
                <a:gd name="T62" fmla="*/ 39 w 67"/>
                <a:gd name="T63" fmla="*/ 57 h 67"/>
                <a:gd name="T64" fmla="*/ 29 w 67"/>
                <a:gd name="T65" fmla="*/ 58 h 67"/>
                <a:gd name="T66" fmla="*/ 22 w 67"/>
                <a:gd name="T67" fmla="*/ 56 h 67"/>
                <a:gd name="T68" fmla="*/ 13 w 67"/>
                <a:gd name="T69" fmla="*/ 48 h 67"/>
                <a:gd name="T70" fmla="*/ 10 w 67"/>
                <a:gd name="T71" fmla="*/ 41 h 67"/>
                <a:gd name="T72" fmla="*/ 10 w 67"/>
                <a:gd name="T73" fmla="*/ 31 h 67"/>
                <a:gd name="T74" fmla="*/ 6 w 67"/>
                <a:gd name="T75" fmla="*/ 22 h 67"/>
                <a:gd name="T76" fmla="*/ 18 w 67"/>
                <a:gd name="T77" fmla="*/ 15 h 67"/>
                <a:gd name="T78" fmla="*/ 23 w 67"/>
                <a:gd name="T79" fmla="*/ 6 h 67"/>
                <a:gd name="T80" fmla="*/ 33 w 67"/>
                <a:gd name="T81" fmla="*/ 10 h 67"/>
                <a:gd name="T82" fmla="*/ 40 w 67"/>
                <a:gd name="T83" fmla="*/ 5 h 67"/>
                <a:gd name="T84" fmla="*/ 46 w 67"/>
                <a:gd name="T85" fmla="*/ 13 h 67"/>
                <a:gd name="T86" fmla="*/ 59 w 67"/>
                <a:gd name="T87" fmla="*/ 18 h 67"/>
                <a:gd name="T88" fmla="*/ 57 w 67"/>
                <a:gd name="T89" fmla="*/ 28 h 67"/>
                <a:gd name="T90" fmla="*/ 58 w 67"/>
                <a:gd name="T91" fmla="*/ 38 h 67"/>
                <a:gd name="T92" fmla="*/ 62 w 67"/>
                <a:gd name="T93" fmla="*/ 48 h 67"/>
                <a:gd name="T94" fmla="*/ 28 w 67"/>
                <a:gd name="T95" fmla="*/ 49 h 67"/>
                <a:gd name="T96" fmla="*/ 20 w 67"/>
                <a:gd name="T97" fmla="*/ 29 h 67"/>
                <a:gd name="T98" fmla="*/ 47 w 67"/>
                <a:gd name="T99" fmla="*/ 34 h 67"/>
                <a:gd name="T100" fmla="*/ 29 w 67"/>
                <a:gd name="T101" fmla="*/ 47 h 67"/>
                <a:gd name="T102" fmla="*/ 33 w 67"/>
                <a:gd name="T103" fmla="*/ 51 h 67"/>
                <a:gd name="T104" fmla="*/ 39 w 67"/>
                <a:gd name="T105" fmla="*/ 17 h 67"/>
                <a:gd name="T106" fmla="*/ 16 w 67"/>
                <a:gd name="T107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" h="67">
                  <a:moveTo>
                    <a:pt x="62" y="48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7" y="39"/>
                    <a:pt x="66" y="38"/>
                    <a:pt x="66" y="38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5"/>
                    <a:pt x="61" y="34"/>
                    <a:pt x="61" y="34"/>
                  </a:cubicBezTo>
                  <a:cubicBezTo>
                    <a:pt x="61" y="31"/>
                    <a:pt x="61" y="29"/>
                    <a:pt x="61" y="27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4"/>
                    <a:pt x="66" y="23"/>
                    <a:pt x="65" y="2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4"/>
                    <a:pt x="60" y="14"/>
                    <a:pt x="59" y="14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3" y="14"/>
                    <a:pt x="51" y="12"/>
                    <a:pt x="48" y="1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4"/>
                    <a:pt x="49" y="4"/>
                    <a:pt x="48" y="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1"/>
                    <a:pt x="38" y="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6"/>
                    <a:pt x="34" y="6"/>
                    <a:pt x="33" y="6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3" y="1"/>
                    <a:pt x="22" y="2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4"/>
                    <a:pt x="11" y="16"/>
                    <a:pt x="10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3" y="18"/>
                    <a:pt x="3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3"/>
                    <a:pt x="6" y="34"/>
                  </a:cubicBezTo>
                  <a:cubicBezTo>
                    <a:pt x="6" y="36"/>
                    <a:pt x="6" y="38"/>
                    <a:pt x="6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3"/>
                    <a:pt x="1" y="44"/>
                    <a:pt x="2" y="44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3"/>
                    <a:pt x="7" y="53"/>
                    <a:pt x="8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4" y="53"/>
                    <a:pt x="16" y="56"/>
                    <a:pt x="19" y="5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3"/>
                    <a:pt x="18" y="64"/>
                    <a:pt x="19" y="64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6"/>
                    <a:pt x="29" y="66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ubicBezTo>
                    <a:pt x="36" y="61"/>
                    <a:pt x="38" y="61"/>
                    <a:pt x="40" y="61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3" y="66"/>
                    <a:pt x="44" y="66"/>
                    <a:pt x="44" y="65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3" y="61"/>
                    <a:pt x="53" y="60"/>
                    <a:pt x="53" y="59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3" y="53"/>
                    <a:pt x="55" y="51"/>
                    <a:pt x="57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3" y="50"/>
                    <a:pt x="63" y="49"/>
                    <a:pt x="64" y="4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2" y="48"/>
                    <a:pt x="51" y="50"/>
                    <a:pt x="49" y="52"/>
                  </a:cubicBezTo>
                  <a:cubicBezTo>
                    <a:pt x="48" y="52"/>
                    <a:pt x="48" y="53"/>
                    <a:pt x="48" y="54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0" y="57"/>
                    <a:pt x="40" y="57"/>
                    <a:pt x="39" y="57"/>
                  </a:cubicBezTo>
                  <a:cubicBezTo>
                    <a:pt x="37" y="57"/>
                    <a:pt x="35" y="57"/>
                    <a:pt x="33" y="57"/>
                  </a:cubicBezTo>
                  <a:cubicBezTo>
                    <a:pt x="33" y="57"/>
                    <a:pt x="32" y="57"/>
                    <a:pt x="31" y="57"/>
                  </a:cubicBezTo>
                  <a:cubicBezTo>
                    <a:pt x="30" y="57"/>
                    <a:pt x="30" y="57"/>
                    <a:pt x="29" y="58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4"/>
                    <a:pt x="21" y="54"/>
                  </a:cubicBezTo>
                  <a:cubicBezTo>
                    <a:pt x="19" y="52"/>
                    <a:pt x="17" y="51"/>
                    <a:pt x="15" y="49"/>
                  </a:cubicBezTo>
                  <a:cubicBezTo>
                    <a:pt x="15" y="48"/>
                    <a:pt x="14" y="48"/>
                    <a:pt x="13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10" y="37"/>
                    <a:pt x="10" y="35"/>
                    <a:pt x="10" y="34"/>
                  </a:cubicBezTo>
                  <a:cubicBezTo>
                    <a:pt x="10" y="33"/>
                    <a:pt x="10" y="32"/>
                    <a:pt x="10" y="31"/>
                  </a:cubicBezTo>
                  <a:cubicBezTo>
                    <a:pt x="10" y="30"/>
                    <a:pt x="10" y="30"/>
                    <a:pt x="9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3" y="22"/>
                    <a:pt x="13" y="21"/>
                  </a:cubicBezTo>
                  <a:cubicBezTo>
                    <a:pt x="15" y="19"/>
                    <a:pt x="16" y="17"/>
                    <a:pt x="18" y="15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7" y="11"/>
                    <a:pt x="28" y="10"/>
                  </a:cubicBezTo>
                  <a:cubicBezTo>
                    <a:pt x="30" y="10"/>
                    <a:pt x="32" y="10"/>
                    <a:pt x="33" y="10"/>
                  </a:cubicBezTo>
                  <a:cubicBezTo>
                    <a:pt x="34" y="10"/>
                    <a:pt x="35" y="10"/>
                    <a:pt x="36" y="10"/>
                  </a:cubicBezTo>
                  <a:cubicBezTo>
                    <a:pt x="37" y="10"/>
                    <a:pt x="37" y="10"/>
                    <a:pt x="38" y="9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2"/>
                    <a:pt x="45" y="13"/>
                    <a:pt x="46" y="13"/>
                  </a:cubicBezTo>
                  <a:cubicBezTo>
                    <a:pt x="48" y="15"/>
                    <a:pt x="50" y="16"/>
                    <a:pt x="52" y="18"/>
                  </a:cubicBezTo>
                  <a:cubicBezTo>
                    <a:pt x="52" y="19"/>
                    <a:pt x="53" y="19"/>
                    <a:pt x="54" y="19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6" y="27"/>
                    <a:pt x="57" y="28"/>
                  </a:cubicBezTo>
                  <a:cubicBezTo>
                    <a:pt x="57" y="30"/>
                    <a:pt x="57" y="32"/>
                    <a:pt x="57" y="34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7" y="37"/>
                    <a:pt x="57" y="37"/>
                    <a:pt x="58" y="3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2" y="46"/>
                    <a:pt x="62" y="46"/>
                    <a:pt x="62" y="46"/>
                  </a:cubicBezTo>
                  <a:lnTo>
                    <a:pt x="62" y="48"/>
                  </a:lnTo>
                  <a:close/>
                  <a:moveTo>
                    <a:pt x="28" y="49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3" y="45"/>
                    <a:pt x="20" y="39"/>
                    <a:pt x="20" y="34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2" y="23"/>
                    <a:pt x="28" y="20"/>
                    <a:pt x="33" y="20"/>
                  </a:cubicBezTo>
                  <a:cubicBezTo>
                    <a:pt x="35" y="20"/>
                    <a:pt x="36" y="20"/>
                    <a:pt x="38" y="20"/>
                  </a:cubicBezTo>
                  <a:cubicBezTo>
                    <a:pt x="44" y="22"/>
                    <a:pt x="47" y="28"/>
                    <a:pt x="47" y="34"/>
                  </a:cubicBezTo>
                  <a:cubicBezTo>
                    <a:pt x="47" y="35"/>
                    <a:pt x="47" y="37"/>
                    <a:pt x="47" y="38"/>
                  </a:cubicBezTo>
                  <a:cubicBezTo>
                    <a:pt x="45" y="44"/>
                    <a:pt x="39" y="47"/>
                    <a:pt x="33" y="47"/>
                  </a:cubicBezTo>
                  <a:cubicBezTo>
                    <a:pt x="32" y="47"/>
                    <a:pt x="30" y="47"/>
                    <a:pt x="29" y="47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30" y="51"/>
                    <a:pt x="32" y="51"/>
                    <a:pt x="33" y="51"/>
                  </a:cubicBezTo>
                  <a:cubicBezTo>
                    <a:pt x="41" y="51"/>
                    <a:pt x="48" y="47"/>
                    <a:pt x="50" y="39"/>
                  </a:cubicBezTo>
                  <a:cubicBezTo>
                    <a:pt x="51" y="37"/>
                    <a:pt x="51" y="35"/>
                    <a:pt x="51" y="34"/>
                  </a:cubicBezTo>
                  <a:cubicBezTo>
                    <a:pt x="51" y="26"/>
                    <a:pt x="47" y="19"/>
                    <a:pt x="39" y="17"/>
                  </a:cubicBezTo>
                  <a:cubicBezTo>
                    <a:pt x="37" y="16"/>
                    <a:pt x="35" y="16"/>
                    <a:pt x="33" y="16"/>
                  </a:cubicBezTo>
                  <a:cubicBezTo>
                    <a:pt x="26" y="16"/>
                    <a:pt x="19" y="20"/>
                    <a:pt x="16" y="28"/>
                  </a:cubicBezTo>
                  <a:cubicBezTo>
                    <a:pt x="16" y="30"/>
                    <a:pt x="16" y="32"/>
                    <a:pt x="16" y="34"/>
                  </a:cubicBezTo>
                  <a:cubicBezTo>
                    <a:pt x="16" y="41"/>
                    <a:pt x="20" y="48"/>
                    <a:pt x="28" y="50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iṩlíḓé"/>
            <p:cNvSpPr/>
            <p:nvPr/>
          </p:nvSpPr>
          <p:spPr bwMode="auto">
            <a:xfrm>
              <a:off x="3837970" y="4796571"/>
              <a:ext cx="77801" cy="77801"/>
            </a:xfrm>
            <a:custGeom>
              <a:avLst/>
              <a:gdLst>
                <a:gd name="T0" fmla="*/ 19 w 21"/>
                <a:gd name="T1" fmla="*/ 11 h 21"/>
                <a:gd name="T2" fmla="*/ 17 w 21"/>
                <a:gd name="T3" fmla="*/ 11 h 21"/>
                <a:gd name="T4" fmla="*/ 10 w 21"/>
                <a:gd name="T5" fmla="*/ 17 h 21"/>
                <a:gd name="T6" fmla="*/ 7 w 21"/>
                <a:gd name="T7" fmla="*/ 16 h 21"/>
                <a:gd name="T8" fmla="*/ 4 w 21"/>
                <a:gd name="T9" fmla="*/ 11 h 21"/>
                <a:gd name="T10" fmla="*/ 4 w 21"/>
                <a:gd name="T11" fmla="*/ 10 h 21"/>
                <a:gd name="T12" fmla="*/ 10 w 21"/>
                <a:gd name="T13" fmla="*/ 4 h 21"/>
                <a:gd name="T14" fmla="*/ 14 w 21"/>
                <a:gd name="T15" fmla="*/ 5 h 21"/>
                <a:gd name="T16" fmla="*/ 17 w 21"/>
                <a:gd name="T17" fmla="*/ 10 h 21"/>
                <a:gd name="T18" fmla="*/ 17 w 21"/>
                <a:gd name="T19" fmla="*/ 11 h 21"/>
                <a:gd name="T20" fmla="*/ 19 w 21"/>
                <a:gd name="T21" fmla="*/ 11 h 21"/>
                <a:gd name="T22" fmla="*/ 21 w 21"/>
                <a:gd name="T23" fmla="*/ 11 h 21"/>
                <a:gd name="T24" fmla="*/ 21 w 21"/>
                <a:gd name="T25" fmla="*/ 10 h 21"/>
                <a:gd name="T26" fmla="*/ 16 w 21"/>
                <a:gd name="T27" fmla="*/ 2 h 21"/>
                <a:gd name="T28" fmla="*/ 10 w 21"/>
                <a:gd name="T29" fmla="*/ 0 h 21"/>
                <a:gd name="T30" fmla="*/ 0 w 21"/>
                <a:gd name="T31" fmla="*/ 10 h 21"/>
                <a:gd name="T32" fmla="*/ 0 w 21"/>
                <a:gd name="T33" fmla="*/ 11 h 21"/>
                <a:gd name="T34" fmla="*/ 5 w 21"/>
                <a:gd name="T35" fmla="*/ 20 h 21"/>
                <a:gd name="T36" fmla="*/ 10 w 21"/>
                <a:gd name="T37" fmla="*/ 21 h 21"/>
                <a:gd name="T38" fmla="*/ 21 w 21"/>
                <a:gd name="T39" fmla="*/ 11 h 21"/>
                <a:gd name="T40" fmla="*/ 19 w 21"/>
                <a:gd name="T4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1">
                  <a:moveTo>
                    <a:pt x="1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5"/>
                    <a:pt x="14" y="17"/>
                    <a:pt x="10" y="17"/>
                  </a:cubicBezTo>
                  <a:cubicBezTo>
                    <a:pt x="9" y="17"/>
                    <a:pt x="8" y="17"/>
                    <a:pt x="7" y="16"/>
                  </a:cubicBezTo>
                  <a:cubicBezTo>
                    <a:pt x="5" y="15"/>
                    <a:pt x="4" y="13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2" y="4"/>
                    <a:pt x="13" y="4"/>
                    <a:pt x="14" y="5"/>
                  </a:cubicBezTo>
                  <a:cubicBezTo>
                    <a:pt x="16" y="6"/>
                    <a:pt x="17" y="8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7"/>
                    <a:pt x="19" y="3"/>
                    <a:pt x="16" y="2"/>
                  </a:cubicBezTo>
                  <a:cubicBezTo>
                    <a:pt x="14" y="0"/>
                    <a:pt x="12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8"/>
                    <a:pt x="5" y="20"/>
                  </a:cubicBezTo>
                  <a:cubicBezTo>
                    <a:pt x="6" y="21"/>
                    <a:pt x="8" y="21"/>
                    <a:pt x="10" y="21"/>
                  </a:cubicBezTo>
                  <a:cubicBezTo>
                    <a:pt x="16" y="21"/>
                    <a:pt x="21" y="17"/>
                    <a:pt x="21" y="11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21" name="椭圆 828"/>
          <p:cNvSpPr/>
          <p:nvPr/>
        </p:nvSpPr>
        <p:spPr>
          <a:xfrm>
            <a:off x="4215667" y="4347725"/>
            <a:ext cx="283602" cy="22955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normAutofit lnSpcReduction="1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2" name="椭圆 829"/>
          <p:cNvSpPr/>
          <p:nvPr/>
        </p:nvSpPr>
        <p:spPr>
          <a:xfrm>
            <a:off x="7705720" y="4320699"/>
            <a:ext cx="279565" cy="283602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3" name="椭圆 830"/>
          <p:cNvSpPr/>
          <p:nvPr/>
        </p:nvSpPr>
        <p:spPr>
          <a:xfrm>
            <a:off x="7259322" y="3237271"/>
            <a:ext cx="307646" cy="307002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4" name="椭圆 831"/>
          <p:cNvSpPr/>
          <p:nvPr/>
        </p:nvSpPr>
        <p:spPr>
          <a:xfrm>
            <a:off x="4637637" y="3242901"/>
            <a:ext cx="307646" cy="295742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5" name="椭圆 832"/>
          <p:cNvSpPr/>
          <p:nvPr/>
        </p:nvSpPr>
        <p:spPr>
          <a:xfrm>
            <a:off x="5822272" y="2916795"/>
            <a:ext cx="540428" cy="514384"/>
          </a:xfrm>
          <a:custGeom>
            <a:avLst/>
            <a:gdLst>
              <a:gd name="T0" fmla="*/ 6829 w 6861"/>
              <a:gd name="T1" fmla="*/ 2470 h 6539"/>
              <a:gd name="T2" fmla="*/ 6615 w 6861"/>
              <a:gd name="T3" fmla="*/ 2270 h 6539"/>
              <a:gd name="T4" fmla="*/ 4720 w 6861"/>
              <a:gd name="T5" fmla="*/ 1799 h 6539"/>
              <a:gd name="T6" fmla="*/ 3686 w 6861"/>
              <a:gd name="T7" fmla="*/ 142 h 6539"/>
              <a:gd name="T8" fmla="*/ 3430 w 6861"/>
              <a:gd name="T9" fmla="*/ 0 h 6539"/>
              <a:gd name="T10" fmla="*/ 3175 w 6861"/>
              <a:gd name="T11" fmla="*/ 142 h 6539"/>
              <a:gd name="T12" fmla="*/ 2141 w 6861"/>
              <a:gd name="T13" fmla="*/ 1799 h 6539"/>
              <a:gd name="T14" fmla="*/ 246 w 6861"/>
              <a:gd name="T15" fmla="*/ 2270 h 6539"/>
              <a:gd name="T16" fmla="*/ 32 w 6861"/>
              <a:gd name="T17" fmla="*/ 2470 h 6539"/>
              <a:gd name="T18" fmla="*/ 88 w 6861"/>
              <a:gd name="T19" fmla="*/ 2757 h 6539"/>
              <a:gd name="T20" fmla="*/ 1344 w 6861"/>
              <a:gd name="T21" fmla="*/ 4252 h 6539"/>
              <a:gd name="T22" fmla="*/ 1206 w 6861"/>
              <a:gd name="T23" fmla="*/ 6200 h 6539"/>
              <a:gd name="T24" fmla="*/ 1330 w 6861"/>
              <a:gd name="T25" fmla="*/ 6465 h 6539"/>
              <a:gd name="T26" fmla="*/ 1620 w 6861"/>
              <a:gd name="T27" fmla="*/ 6500 h 6539"/>
              <a:gd name="T28" fmla="*/ 3430 w 6861"/>
              <a:gd name="T29" fmla="*/ 5768 h 6539"/>
              <a:gd name="T30" fmla="*/ 5241 w 6861"/>
              <a:gd name="T31" fmla="*/ 6500 h 6539"/>
              <a:gd name="T32" fmla="*/ 5531 w 6861"/>
              <a:gd name="T33" fmla="*/ 6465 h 6539"/>
              <a:gd name="T34" fmla="*/ 5654 w 6861"/>
              <a:gd name="T35" fmla="*/ 6200 h 6539"/>
              <a:gd name="T36" fmla="*/ 5517 w 6861"/>
              <a:gd name="T37" fmla="*/ 4252 h 6539"/>
              <a:gd name="T38" fmla="*/ 6773 w 6861"/>
              <a:gd name="T39" fmla="*/ 2757 h 6539"/>
              <a:gd name="T40" fmla="*/ 6829 w 6861"/>
              <a:gd name="T41" fmla="*/ 2470 h 6539"/>
              <a:gd name="T42" fmla="*/ 3618 w 6861"/>
              <a:gd name="T43" fmla="*/ 1362 h 6539"/>
              <a:gd name="T44" fmla="*/ 2881 w 6861"/>
              <a:gd name="T45" fmla="*/ 2543 h 6539"/>
              <a:gd name="T46" fmla="*/ 2747 w 6861"/>
              <a:gd name="T47" fmla="*/ 2640 h 6539"/>
              <a:gd name="T48" fmla="*/ 1397 w 6861"/>
              <a:gd name="T49" fmla="*/ 2976 h 6539"/>
              <a:gd name="T50" fmla="*/ 1343 w 6861"/>
              <a:gd name="T51" fmla="*/ 2983 h 6539"/>
              <a:gd name="T52" fmla="*/ 1129 w 6861"/>
              <a:gd name="T53" fmla="*/ 2815 h 6539"/>
              <a:gd name="T54" fmla="*/ 1290 w 6861"/>
              <a:gd name="T55" fmla="*/ 2547 h 6539"/>
              <a:gd name="T56" fmla="*/ 2554 w 6861"/>
              <a:gd name="T57" fmla="*/ 2233 h 6539"/>
              <a:gd name="T58" fmla="*/ 3243 w 6861"/>
              <a:gd name="T59" fmla="*/ 1129 h 6539"/>
              <a:gd name="T60" fmla="*/ 3547 w 6861"/>
              <a:gd name="T61" fmla="*/ 1058 h 6539"/>
              <a:gd name="T62" fmla="*/ 3618 w 6861"/>
              <a:gd name="T63" fmla="*/ 1362 h 6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61" h="6539">
                <a:moveTo>
                  <a:pt x="6829" y="2470"/>
                </a:moveTo>
                <a:cubicBezTo>
                  <a:pt x="6797" y="2371"/>
                  <a:pt x="6716" y="2295"/>
                  <a:pt x="6615" y="2270"/>
                </a:cubicBezTo>
                <a:lnTo>
                  <a:pt x="4720" y="1799"/>
                </a:lnTo>
                <a:lnTo>
                  <a:pt x="3686" y="142"/>
                </a:lnTo>
                <a:cubicBezTo>
                  <a:pt x="3631" y="54"/>
                  <a:pt x="3534" y="0"/>
                  <a:pt x="3430" y="0"/>
                </a:cubicBezTo>
                <a:cubicBezTo>
                  <a:pt x="3326" y="0"/>
                  <a:pt x="3230" y="54"/>
                  <a:pt x="3175" y="142"/>
                </a:cubicBezTo>
                <a:lnTo>
                  <a:pt x="2141" y="1799"/>
                </a:lnTo>
                <a:lnTo>
                  <a:pt x="246" y="2270"/>
                </a:lnTo>
                <a:cubicBezTo>
                  <a:pt x="145" y="2295"/>
                  <a:pt x="64" y="2371"/>
                  <a:pt x="32" y="2470"/>
                </a:cubicBezTo>
                <a:cubicBezTo>
                  <a:pt x="0" y="2568"/>
                  <a:pt x="21" y="2677"/>
                  <a:pt x="88" y="2757"/>
                </a:cubicBezTo>
                <a:lnTo>
                  <a:pt x="1344" y="4252"/>
                </a:lnTo>
                <a:lnTo>
                  <a:pt x="1206" y="6200"/>
                </a:lnTo>
                <a:cubicBezTo>
                  <a:pt x="1199" y="6304"/>
                  <a:pt x="1246" y="6404"/>
                  <a:pt x="1330" y="6465"/>
                </a:cubicBezTo>
                <a:cubicBezTo>
                  <a:pt x="1414" y="6526"/>
                  <a:pt x="1524" y="6539"/>
                  <a:pt x="1620" y="6500"/>
                </a:cubicBezTo>
                <a:lnTo>
                  <a:pt x="3430" y="5768"/>
                </a:lnTo>
                <a:lnTo>
                  <a:pt x="5241" y="6500"/>
                </a:lnTo>
                <a:cubicBezTo>
                  <a:pt x="5337" y="6539"/>
                  <a:pt x="5447" y="6526"/>
                  <a:pt x="5531" y="6465"/>
                </a:cubicBezTo>
                <a:cubicBezTo>
                  <a:pt x="5615" y="6404"/>
                  <a:pt x="5662" y="6304"/>
                  <a:pt x="5654" y="6200"/>
                </a:cubicBezTo>
                <a:lnTo>
                  <a:pt x="5517" y="4252"/>
                </a:lnTo>
                <a:lnTo>
                  <a:pt x="6773" y="2757"/>
                </a:lnTo>
                <a:cubicBezTo>
                  <a:pt x="6840" y="2677"/>
                  <a:pt x="6861" y="2568"/>
                  <a:pt x="6829" y="2470"/>
                </a:cubicBezTo>
                <a:close/>
                <a:moveTo>
                  <a:pt x="3618" y="1362"/>
                </a:moveTo>
                <a:lnTo>
                  <a:pt x="2881" y="2543"/>
                </a:lnTo>
                <a:cubicBezTo>
                  <a:pt x="2851" y="2591"/>
                  <a:pt x="2803" y="2626"/>
                  <a:pt x="2747" y="2640"/>
                </a:cubicBezTo>
                <a:lnTo>
                  <a:pt x="1397" y="2976"/>
                </a:lnTo>
                <a:cubicBezTo>
                  <a:pt x="1379" y="2980"/>
                  <a:pt x="1361" y="2983"/>
                  <a:pt x="1343" y="2983"/>
                </a:cubicBezTo>
                <a:cubicBezTo>
                  <a:pt x="1244" y="2983"/>
                  <a:pt x="1154" y="2915"/>
                  <a:pt x="1129" y="2815"/>
                </a:cubicBezTo>
                <a:cubicBezTo>
                  <a:pt x="1100" y="2697"/>
                  <a:pt x="1172" y="2577"/>
                  <a:pt x="1290" y="2547"/>
                </a:cubicBezTo>
                <a:lnTo>
                  <a:pt x="2554" y="2233"/>
                </a:lnTo>
                <a:lnTo>
                  <a:pt x="3243" y="1129"/>
                </a:lnTo>
                <a:cubicBezTo>
                  <a:pt x="3308" y="1025"/>
                  <a:pt x="3444" y="994"/>
                  <a:pt x="3547" y="1058"/>
                </a:cubicBezTo>
                <a:cubicBezTo>
                  <a:pt x="3651" y="1123"/>
                  <a:pt x="3682" y="1259"/>
                  <a:pt x="3618" y="1362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26" name="组合 225"/>
          <p:cNvGrpSpPr/>
          <p:nvPr/>
        </p:nvGrpSpPr>
        <p:grpSpPr>
          <a:xfrm>
            <a:off x="1481788" y="4124733"/>
            <a:ext cx="2248912" cy="971342"/>
            <a:chOff x="3389687" y="2343753"/>
            <a:chExt cx="2248912" cy="971342"/>
          </a:xfrm>
        </p:grpSpPr>
        <p:sp>
          <p:nvSpPr>
            <p:cNvPr id="227" name="文本框 226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8500019" y="4124733"/>
            <a:ext cx="2248912" cy="971342"/>
            <a:chOff x="3389687" y="2343753"/>
            <a:chExt cx="2248912" cy="971342"/>
          </a:xfrm>
        </p:grpSpPr>
        <p:sp>
          <p:nvSpPr>
            <p:cNvPr id="230" name="文本框 229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1" name="文本框 23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2006174" y="2383757"/>
            <a:ext cx="2248912" cy="971342"/>
            <a:chOff x="3389687" y="2343753"/>
            <a:chExt cx="2248912" cy="971342"/>
          </a:xfrm>
        </p:grpSpPr>
        <p:sp>
          <p:nvSpPr>
            <p:cNvPr id="233" name="文本框 232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7880669" y="2383757"/>
            <a:ext cx="2248912" cy="971342"/>
            <a:chOff x="3389687" y="2343753"/>
            <a:chExt cx="2248912" cy="971342"/>
          </a:xfrm>
        </p:grpSpPr>
        <p:sp>
          <p:nvSpPr>
            <p:cNvPr id="236" name="文本框 235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984434" y="1442389"/>
            <a:ext cx="2248912" cy="971342"/>
            <a:chOff x="3389687" y="2343753"/>
            <a:chExt cx="2248912" cy="971342"/>
          </a:xfrm>
        </p:grpSpPr>
        <p:sp>
          <p:nvSpPr>
            <p:cNvPr id="239" name="文本框 238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1" name="文本框 240"/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714" y="1889846"/>
            <a:ext cx="3608366" cy="1573620"/>
            <a:chOff x="2296714" y="1889846"/>
            <a:chExt cx="3608366" cy="1573620"/>
          </a:xfrm>
        </p:grpSpPr>
        <p:grpSp>
          <p:nvGrpSpPr>
            <p:cNvPr id="3" name="组合 2"/>
            <p:cNvGrpSpPr/>
            <p:nvPr/>
          </p:nvGrpSpPr>
          <p:grpSpPr>
            <a:xfrm>
              <a:off x="3784919" y="2355595"/>
              <a:ext cx="749145" cy="642125"/>
              <a:chOff x="3619819" y="2253995"/>
              <a:chExt cx="749145" cy="642125"/>
            </a:xfrm>
          </p:grpSpPr>
          <p:sp>
            <p:nvSpPr>
              <p:cNvPr id="17" name="任意多边形: 形状 17"/>
              <p:cNvSpPr/>
              <p:nvPr/>
            </p:nvSpPr>
            <p:spPr>
              <a:xfrm>
                <a:off x="3619819" y="2253995"/>
                <a:ext cx="749145" cy="642125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195943">
                    <a:moveTo>
                      <a:pt x="97972" y="114300"/>
                    </a:moveTo>
                    <a:lnTo>
                      <a:pt x="130629" y="114300"/>
                    </a:lnTo>
                    <a:lnTo>
                      <a:pt x="130629" y="130629"/>
                    </a:lnTo>
                    <a:lnTo>
                      <a:pt x="97972" y="130629"/>
                    </a:lnTo>
                    <a:close/>
                    <a:moveTo>
                      <a:pt x="0" y="114300"/>
                    </a:moveTo>
                    <a:lnTo>
                      <a:pt x="85725" y="114300"/>
                    </a:lnTo>
                    <a:lnTo>
                      <a:pt x="85725" y="134711"/>
                    </a:lnTo>
                    <a:cubicBezTo>
                      <a:pt x="85725" y="136922"/>
                      <a:pt x="86533" y="138836"/>
                      <a:pt x="88149" y="140452"/>
                    </a:cubicBezTo>
                    <a:cubicBezTo>
                      <a:pt x="89765" y="142067"/>
                      <a:pt x="91678" y="142875"/>
                      <a:pt x="93889" y="142875"/>
                    </a:cubicBezTo>
                    <a:lnTo>
                      <a:pt x="134711" y="142875"/>
                    </a:lnTo>
                    <a:cubicBezTo>
                      <a:pt x="136922" y="142875"/>
                      <a:pt x="138836" y="142067"/>
                      <a:pt x="140451" y="140452"/>
                    </a:cubicBezTo>
                    <a:cubicBezTo>
                      <a:pt x="142067" y="138836"/>
                      <a:pt x="142875" y="136922"/>
                      <a:pt x="142875" y="134711"/>
                    </a:cubicBezTo>
                    <a:lnTo>
                      <a:pt x="142875" y="114300"/>
                    </a:lnTo>
                    <a:lnTo>
                      <a:pt x="228600" y="114300"/>
                    </a:lnTo>
                    <a:lnTo>
                      <a:pt x="228600" y="175532"/>
                    </a:lnTo>
                    <a:cubicBezTo>
                      <a:pt x="228600" y="181145"/>
                      <a:pt x="226602" y="185950"/>
                      <a:pt x="222604" y="189947"/>
                    </a:cubicBezTo>
                    <a:cubicBezTo>
                      <a:pt x="218607" y="193945"/>
                      <a:pt x="213802" y="195943"/>
                      <a:pt x="208189" y="195943"/>
                    </a:cubicBezTo>
                    <a:lnTo>
                      <a:pt x="20411" y="195943"/>
                    </a:lnTo>
                    <a:cubicBezTo>
                      <a:pt x="14798" y="195943"/>
                      <a:pt x="9993" y="193945"/>
                      <a:pt x="5996" y="189947"/>
                    </a:cubicBezTo>
                    <a:cubicBezTo>
                      <a:pt x="1999" y="185950"/>
                      <a:pt x="0" y="181145"/>
                      <a:pt x="0" y="175532"/>
                    </a:cubicBezTo>
                    <a:close/>
                    <a:moveTo>
                      <a:pt x="81643" y="16329"/>
                    </a:moveTo>
                    <a:lnTo>
                      <a:pt x="81643" y="32657"/>
                    </a:lnTo>
                    <a:lnTo>
                      <a:pt x="146957" y="32657"/>
                    </a:lnTo>
                    <a:lnTo>
                      <a:pt x="146957" y="16329"/>
                    </a:lnTo>
                    <a:close/>
                    <a:moveTo>
                      <a:pt x="77561" y="0"/>
                    </a:moveTo>
                    <a:lnTo>
                      <a:pt x="151039" y="0"/>
                    </a:lnTo>
                    <a:cubicBezTo>
                      <a:pt x="154441" y="0"/>
                      <a:pt x="157333" y="1191"/>
                      <a:pt x="159714" y="3572"/>
                    </a:cubicBezTo>
                    <a:cubicBezTo>
                      <a:pt x="162095" y="5953"/>
                      <a:pt x="163286" y="8845"/>
                      <a:pt x="163286" y="12247"/>
                    </a:cubicBezTo>
                    <a:lnTo>
                      <a:pt x="163286" y="32657"/>
                    </a:lnTo>
                    <a:lnTo>
                      <a:pt x="208189" y="32657"/>
                    </a:lnTo>
                    <a:cubicBezTo>
                      <a:pt x="213802" y="32657"/>
                      <a:pt x="218607" y="34656"/>
                      <a:pt x="222604" y="38653"/>
                    </a:cubicBezTo>
                    <a:cubicBezTo>
                      <a:pt x="226602" y="42650"/>
                      <a:pt x="228600" y="47455"/>
                      <a:pt x="228600" y="53068"/>
                    </a:cubicBezTo>
                    <a:lnTo>
                      <a:pt x="228600" y="102054"/>
                    </a:lnTo>
                    <a:lnTo>
                      <a:pt x="0" y="102054"/>
                    </a:lnTo>
                    <a:lnTo>
                      <a:pt x="0" y="53068"/>
                    </a:lnTo>
                    <a:cubicBezTo>
                      <a:pt x="0" y="47455"/>
                      <a:pt x="1999" y="42650"/>
                      <a:pt x="5996" y="38653"/>
                    </a:cubicBezTo>
                    <a:cubicBezTo>
                      <a:pt x="9993" y="34656"/>
                      <a:pt x="14798" y="32657"/>
                      <a:pt x="20411" y="32657"/>
                    </a:cubicBezTo>
                    <a:lnTo>
                      <a:pt x="65314" y="32657"/>
                    </a:lnTo>
                    <a:lnTo>
                      <a:pt x="65314" y="12247"/>
                    </a:lnTo>
                    <a:cubicBezTo>
                      <a:pt x="65314" y="8845"/>
                      <a:pt x="66505" y="5953"/>
                      <a:pt x="68886" y="3572"/>
                    </a:cubicBezTo>
                    <a:cubicBezTo>
                      <a:pt x="71268" y="1191"/>
                      <a:pt x="74159" y="0"/>
                      <a:pt x="7756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6"/>
              <p:cNvSpPr/>
              <p:nvPr/>
            </p:nvSpPr>
            <p:spPr>
              <a:xfrm>
                <a:off x="3619819" y="2502717"/>
                <a:ext cx="749145" cy="393403"/>
              </a:xfrm>
              <a:custGeom>
                <a:avLst/>
                <a:gdLst>
                  <a:gd name="connsiteX0" fmla="*/ 321064 w 749145"/>
                  <a:gd name="connsiteY0" fmla="*/ 125851 h 393403"/>
                  <a:gd name="connsiteX1" fmla="*/ 428084 w 749145"/>
                  <a:gd name="connsiteY1" fmla="*/ 125851 h 393403"/>
                  <a:gd name="connsiteX2" fmla="*/ 428084 w 749145"/>
                  <a:gd name="connsiteY2" fmla="*/ 179363 h 393403"/>
                  <a:gd name="connsiteX3" fmla="*/ 321064 w 749145"/>
                  <a:gd name="connsiteY3" fmla="*/ 179363 h 393403"/>
                  <a:gd name="connsiteX4" fmla="*/ 0 w 749145"/>
                  <a:gd name="connsiteY4" fmla="*/ 125851 h 393403"/>
                  <a:gd name="connsiteX5" fmla="*/ 280930 w 749145"/>
                  <a:gd name="connsiteY5" fmla="*/ 125851 h 393403"/>
                  <a:gd name="connsiteX6" fmla="*/ 280930 w 749145"/>
                  <a:gd name="connsiteY6" fmla="*/ 192740 h 393403"/>
                  <a:gd name="connsiteX7" fmla="*/ 288873 w 749145"/>
                  <a:gd name="connsiteY7" fmla="*/ 211554 h 393403"/>
                  <a:gd name="connsiteX8" fmla="*/ 307684 w 749145"/>
                  <a:gd name="connsiteY8" fmla="*/ 219494 h 393403"/>
                  <a:gd name="connsiteX9" fmla="*/ 441462 w 749145"/>
                  <a:gd name="connsiteY9" fmla="*/ 219494 h 393403"/>
                  <a:gd name="connsiteX10" fmla="*/ 460272 w 749145"/>
                  <a:gd name="connsiteY10" fmla="*/ 211554 h 393403"/>
                  <a:gd name="connsiteX11" fmla="*/ 468216 w 749145"/>
                  <a:gd name="connsiteY11" fmla="*/ 192740 h 393403"/>
                  <a:gd name="connsiteX12" fmla="*/ 468216 w 749145"/>
                  <a:gd name="connsiteY12" fmla="*/ 125851 h 393403"/>
                  <a:gd name="connsiteX13" fmla="*/ 749145 w 749145"/>
                  <a:gd name="connsiteY13" fmla="*/ 125851 h 393403"/>
                  <a:gd name="connsiteX14" fmla="*/ 749145 w 749145"/>
                  <a:gd name="connsiteY14" fmla="*/ 326514 h 393403"/>
                  <a:gd name="connsiteX15" fmla="*/ 729496 w 749145"/>
                  <a:gd name="connsiteY15" fmla="*/ 373754 h 393403"/>
                  <a:gd name="connsiteX16" fmla="*/ 682256 w 749145"/>
                  <a:gd name="connsiteY16" fmla="*/ 393403 h 393403"/>
                  <a:gd name="connsiteX17" fmla="*/ 66889 w 749145"/>
                  <a:gd name="connsiteY17" fmla="*/ 393403 h 393403"/>
                  <a:gd name="connsiteX18" fmla="*/ 19650 w 749145"/>
                  <a:gd name="connsiteY18" fmla="*/ 373754 h 393403"/>
                  <a:gd name="connsiteX19" fmla="*/ 0 w 749145"/>
                  <a:gd name="connsiteY19" fmla="*/ 326514 h 393403"/>
                  <a:gd name="connsiteX20" fmla="*/ 0 w 749145"/>
                  <a:gd name="connsiteY20" fmla="*/ 0 h 393403"/>
                  <a:gd name="connsiteX21" fmla="*/ 749145 w 749145"/>
                  <a:gd name="connsiteY21" fmla="*/ 0 h 393403"/>
                  <a:gd name="connsiteX22" fmla="*/ 749145 w 749145"/>
                  <a:gd name="connsiteY22" fmla="*/ 85719 h 393403"/>
                  <a:gd name="connsiteX23" fmla="*/ 0 w 749145"/>
                  <a:gd name="connsiteY23" fmla="*/ 85719 h 39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49145" h="393403">
                    <a:moveTo>
                      <a:pt x="321064" y="125851"/>
                    </a:moveTo>
                    <a:lnTo>
                      <a:pt x="428084" y="125851"/>
                    </a:lnTo>
                    <a:lnTo>
                      <a:pt x="428084" y="179363"/>
                    </a:lnTo>
                    <a:lnTo>
                      <a:pt x="321064" y="179363"/>
                    </a:lnTo>
                    <a:close/>
                    <a:moveTo>
                      <a:pt x="0" y="125851"/>
                    </a:moveTo>
                    <a:lnTo>
                      <a:pt x="280930" y="125851"/>
                    </a:lnTo>
                    <a:lnTo>
                      <a:pt x="280930" y="192740"/>
                    </a:lnTo>
                    <a:cubicBezTo>
                      <a:pt x="280930" y="199985"/>
                      <a:pt x="283577" y="206258"/>
                      <a:pt x="288873" y="211554"/>
                    </a:cubicBezTo>
                    <a:cubicBezTo>
                      <a:pt x="294169" y="216846"/>
                      <a:pt x="300438" y="219494"/>
                      <a:pt x="307684" y="219494"/>
                    </a:cubicBezTo>
                    <a:lnTo>
                      <a:pt x="441462" y="219494"/>
                    </a:lnTo>
                    <a:cubicBezTo>
                      <a:pt x="448707" y="219494"/>
                      <a:pt x="454980" y="216846"/>
                      <a:pt x="460272" y="211554"/>
                    </a:cubicBezTo>
                    <a:cubicBezTo>
                      <a:pt x="465568" y="206258"/>
                      <a:pt x="468216" y="199985"/>
                      <a:pt x="468216" y="192740"/>
                    </a:cubicBezTo>
                    <a:lnTo>
                      <a:pt x="468216" y="125851"/>
                    </a:lnTo>
                    <a:lnTo>
                      <a:pt x="749145" y="125851"/>
                    </a:lnTo>
                    <a:lnTo>
                      <a:pt x="749145" y="326514"/>
                    </a:lnTo>
                    <a:cubicBezTo>
                      <a:pt x="749145" y="344909"/>
                      <a:pt x="742598" y="360655"/>
                      <a:pt x="729496" y="373754"/>
                    </a:cubicBezTo>
                    <a:cubicBezTo>
                      <a:pt x="716397" y="386856"/>
                      <a:pt x="700651" y="393403"/>
                      <a:pt x="682256" y="393403"/>
                    </a:cubicBezTo>
                    <a:lnTo>
                      <a:pt x="66889" y="393403"/>
                    </a:lnTo>
                    <a:cubicBezTo>
                      <a:pt x="48495" y="393403"/>
                      <a:pt x="32748" y="386856"/>
                      <a:pt x="19650" y="373754"/>
                    </a:cubicBezTo>
                    <a:cubicBezTo>
                      <a:pt x="6551" y="360655"/>
                      <a:pt x="0" y="344909"/>
                      <a:pt x="0" y="326514"/>
                    </a:cubicBezTo>
                    <a:close/>
                    <a:moveTo>
                      <a:pt x="0" y="0"/>
                    </a:moveTo>
                    <a:lnTo>
                      <a:pt x="749145" y="0"/>
                    </a:lnTo>
                    <a:lnTo>
                      <a:pt x="749145" y="85719"/>
                    </a:lnTo>
                    <a:lnTo>
                      <a:pt x="0" y="857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3372681" y="1889847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弧形 4"/>
            <p:cNvSpPr/>
            <p:nvPr/>
          </p:nvSpPr>
          <p:spPr>
            <a:xfrm>
              <a:off x="3372680" y="1889846"/>
              <a:ext cx="1573619" cy="1573619"/>
            </a:xfrm>
            <a:prstGeom prst="arc">
              <a:avLst>
                <a:gd name="adj1" fmla="val 477211"/>
                <a:gd name="adj2" fmla="val 2885092"/>
              </a:avLst>
            </a:prstGeom>
            <a:noFill/>
            <a:ln w="1016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>
              <a:off x="3372680" y="1889846"/>
              <a:ext cx="1573619" cy="1573619"/>
            </a:xfrm>
            <a:prstGeom prst="arc">
              <a:avLst>
                <a:gd name="adj1" fmla="val 2844938"/>
                <a:gd name="adj2" fmla="val 17452842"/>
              </a:avLst>
            </a:prstGeom>
            <a:noFill/>
            <a:ln w="1016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88831" y="2577735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10"/>
            <p:cNvSpPr txBox="1"/>
            <p:nvPr/>
          </p:nvSpPr>
          <p:spPr>
            <a:xfrm>
              <a:off x="5321266" y="2170303"/>
              <a:ext cx="583814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45%</a:t>
              </a:r>
              <a:endPara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712385" y="3311382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26"/>
            <p:cNvSpPr txBox="1"/>
            <p:nvPr/>
          </p:nvSpPr>
          <p:spPr>
            <a:xfrm>
              <a:off x="5030562" y="2931675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30%</a:t>
              </a:r>
              <a:endPara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989813" y="2586278"/>
              <a:ext cx="180753" cy="1807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09274" y="2676654"/>
              <a:ext cx="54864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60"/>
            <p:cNvSpPr txBox="1"/>
            <p:nvPr/>
          </p:nvSpPr>
          <p:spPr>
            <a:xfrm>
              <a:off x="2296714" y="2244862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85%</a:t>
              </a:r>
              <a:endParaRPr lang="en-US" altLang="zh-CN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60533" y="3766781"/>
            <a:ext cx="3425912" cy="1843993"/>
            <a:chOff x="6360533" y="3766781"/>
            <a:chExt cx="3425912" cy="1843993"/>
          </a:xfrm>
        </p:grpSpPr>
        <p:grpSp>
          <p:nvGrpSpPr>
            <p:cNvPr id="20" name="组合 19"/>
            <p:cNvGrpSpPr/>
            <p:nvPr/>
          </p:nvGrpSpPr>
          <p:grpSpPr>
            <a:xfrm>
              <a:off x="7954689" y="4502900"/>
              <a:ext cx="740913" cy="642125"/>
              <a:chOff x="7789589" y="4401300"/>
              <a:chExt cx="740913" cy="642125"/>
            </a:xfrm>
          </p:grpSpPr>
          <p:sp>
            <p:nvSpPr>
              <p:cNvPr id="34" name="任意多边形: 形状 42"/>
              <p:cNvSpPr/>
              <p:nvPr/>
            </p:nvSpPr>
            <p:spPr>
              <a:xfrm>
                <a:off x="7789589" y="4401300"/>
                <a:ext cx="740913" cy="642125"/>
              </a:xfrm>
              <a:custGeom>
                <a:avLst/>
                <a:gdLst/>
                <a:ahLst/>
                <a:cxnLst/>
                <a:rect l="l" t="t" r="r" b="b"/>
                <a:pathLst>
                  <a:path w="244929" h="212272">
                    <a:moveTo>
                      <a:pt x="122465" y="85725"/>
                    </a:moveTo>
                    <a:cubicBezTo>
                      <a:pt x="132585" y="85725"/>
                      <a:pt x="141238" y="89318"/>
                      <a:pt x="148424" y="96505"/>
                    </a:cubicBezTo>
                    <a:cubicBezTo>
                      <a:pt x="155611" y="103691"/>
                      <a:pt x="159204" y="112344"/>
                      <a:pt x="159204" y="122465"/>
                    </a:cubicBezTo>
                    <a:cubicBezTo>
                      <a:pt x="159204" y="132585"/>
                      <a:pt x="155611" y="141238"/>
                      <a:pt x="148424" y="148424"/>
                    </a:cubicBezTo>
                    <a:cubicBezTo>
                      <a:pt x="141238" y="155611"/>
                      <a:pt x="132585" y="159204"/>
                      <a:pt x="122465" y="159204"/>
                    </a:cubicBezTo>
                    <a:cubicBezTo>
                      <a:pt x="112344" y="159204"/>
                      <a:pt x="103691" y="155611"/>
                      <a:pt x="96505" y="148424"/>
                    </a:cubicBezTo>
                    <a:cubicBezTo>
                      <a:pt x="89318" y="141238"/>
                      <a:pt x="85725" y="132585"/>
                      <a:pt x="85725" y="122465"/>
                    </a:cubicBezTo>
                    <a:cubicBezTo>
                      <a:pt x="85725" y="112344"/>
                      <a:pt x="89318" y="103691"/>
                      <a:pt x="96505" y="96505"/>
                    </a:cubicBezTo>
                    <a:cubicBezTo>
                      <a:pt x="103691" y="89318"/>
                      <a:pt x="112344" y="85725"/>
                      <a:pt x="122465" y="85725"/>
                    </a:cubicBezTo>
                    <a:close/>
                    <a:moveTo>
                      <a:pt x="122465" y="65315"/>
                    </a:moveTo>
                    <a:cubicBezTo>
                      <a:pt x="106731" y="65315"/>
                      <a:pt x="93273" y="70906"/>
                      <a:pt x="82090" y="82090"/>
                    </a:cubicBezTo>
                    <a:cubicBezTo>
                      <a:pt x="70906" y="93273"/>
                      <a:pt x="65315" y="106731"/>
                      <a:pt x="65315" y="122465"/>
                    </a:cubicBezTo>
                    <a:cubicBezTo>
                      <a:pt x="65315" y="138198"/>
                      <a:pt x="70906" y="151656"/>
                      <a:pt x="82090" y="162840"/>
                    </a:cubicBezTo>
                    <a:cubicBezTo>
                      <a:pt x="93273" y="174023"/>
                      <a:pt x="106731" y="179615"/>
                      <a:pt x="122465" y="179615"/>
                    </a:cubicBezTo>
                    <a:cubicBezTo>
                      <a:pt x="138198" y="179615"/>
                      <a:pt x="151656" y="174023"/>
                      <a:pt x="162839" y="162840"/>
                    </a:cubicBezTo>
                    <a:cubicBezTo>
                      <a:pt x="174023" y="151656"/>
                      <a:pt x="179615" y="138198"/>
                      <a:pt x="179615" y="122465"/>
                    </a:cubicBezTo>
                    <a:cubicBezTo>
                      <a:pt x="179615" y="106731"/>
                      <a:pt x="174023" y="93273"/>
                      <a:pt x="162839" y="82090"/>
                    </a:cubicBezTo>
                    <a:cubicBezTo>
                      <a:pt x="151656" y="70906"/>
                      <a:pt x="138198" y="65315"/>
                      <a:pt x="122465" y="65315"/>
                    </a:cubicBezTo>
                    <a:close/>
                    <a:moveTo>
                      <a:pt x="89807" y="0"/>
                    </a:moveTo>
                    <a:lnTo>
                      <a:pt x="155122" y="0"/>
                    </a:lnTo>
                    <a:cubicBezTo>
                      <a:pt x="159629" y="0"/>
                      <a:pt x="164030" y="1510"/>
                      <a:pt x="168325" y="4529"/>
                    </a:cubicBezTo>
                    <a:cubicBezTo>
                      <a:pt x="172620" y="7548"/>
                      <a:pt x="175575" y="11141"/>
                      <a:pt x="177191" y="15308"/>
                    </a:cubicBezTo>
                    <a:lnTo>
                      <a:pt x="183697" y="32657"/>
                    </a:lnTo>
                    <a:lnTo>
                      <a:pt x="212272" y="32657"/>
                    </a:lnTo>
                    <a:cubicBezTo>
                      <a:pt x="221286" y="32657"/>
                      <a:pt x="228983" y="35847"/>
                      <a:pt x="235361" y="42225"/>
                    </a:cubicBezTo>
                    <a:cubicBezTo>
                      <a:pt x="241740" y="48603"/>
                      <a:pt x="244929" y="56300"/>
                      <a:pt x="244929" y="65315"/>
                    </a:cubicBezTo>
                    <a:lnTo>
                      <a:pt x="244929" y="179615"/>
                    </a:lnTo>
                    <a:cubicBezTo>
                      <a:pt x="244929" y="188629"/>
                      <a:pt x="241740" y="196326"/>
                      <a:pt x="235361" y="202704"/>
                    </a:cubicBezTo>
                    <a:cubicBezTo>
                      <a:pt x="228983" y="209083"/>
                      <a:pt x="221286" y="212272"/>
                      <a:pt x="212272" y="212272"/>
                    </a:cubicBezTo>
                    <a:lnTo>
                      <a:pt x="32657" y="212272"/>
                    </a:lnTo>
                    <a:cubicBezTo>
                      <a:pt x="23643" y="212272"/>
                      <a:pt x="15946" y="209083"/>
                      <a:pt x="9568" y="202704"/>
                    </a:cubicBezTo>
                    <a:cubicBezTo>
                      <a:pt x="3189" y="196326"/>
                      <a:pt x="0" y="188629"/>
                      <a:pt x="0" y="179615"/>
                    </a:cubicBezTo>
                    <a:lnTo>
                      <a:pt x="0" y="65315"/>
                    </a:lnTo>
                    <a:cubicBezTo>
                      <a:pt x="0" y="56300"/>
                      <a:pt x="3189" y="48603"/>
                      <a:pt x="9568" y="42225"/>
                    </a:cubicBezTo>
                    <a:cubicBezTo>
                      <a:pt x="15946" y="35847"/>
                      <a:pt x="23643" y="32657"/>
                      <a:pt x="32657" y="32657"/>
                    </a:cubicBezTo>
                    <a:lnTo>
                      <a:pt x="61232" y="32657"/>
                    </a:lnTo>
                    <a:lnTo>
                      <a:pt x="67738" y="15308"/>
                    </a:lnTo>
                    <a:cubicBezTo>
                      <a:pt x="69354" y="11141"/>
                      <a:pt x="72309" y="7548"/>
                      <a:pt x="76604" y="4529"/>
                    </a:cubicBezTo>
                    <a:cubicBezTo>
                      <a:pt x="80899" y="1510"/>
                      <a:pt x="85300" y="0"/>
                      <a:pt x="8980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41"/>
              <p:cNvSpPr/>
              <p:nvPr/>
            </p:nvSpPr>
            <p:spPr>
              <a:xfrm>
                <a:off x="7789589" y="4722362"/>
                <a:ext cx="740913" cy="321063"/>
              </a:xfrm>
              <a:custGeom>
                <a:avLst/>
                <a:gdLst>
                  <a:gd name="connsiteX0" fmla="*/ 272101 w 740913"/>
                  <a:gd name="connsiteY0" fmla="*/ 0 h 321063"/>
                  <a:gd name="connsiteX1" fmla="*/ 468813 w 740913"/>
                  <a:gd name="connsiteY1" fmla="*/ 0 h 321063"/>
                  <a:gd name="connsiteX2" fmla="*/ 473442 w 740913"/>
                  <a:gd name="connsiteY2" fmla="*/ 6802 h 321063"/>
                  <a:gd name="connsiteX3" fmla="*/ 481594 w 740913"/>
                  <a:gd name="connsiteY3" fmla="*/ 49396 h 321063"/>
                  <a:gd name="connsiteX4" fmla="*/ 448985 w 740913"/>
                  <a:gd name="connsiteY4" fmla="*/ 127922 h 321063"/>
                  <a:gd name="connsiteX5" fmla="*/ 370458 w 740913"/>
                  <a:gd name="connsiteY5" fmla="*/ 160532 h 321063"/>
                  <a:gd name="connsiteX6" fmla="*/ 291929 w 740913"/>
                  <a:gd name="connsiteY6" fmla="*/ 127922 h 321063"/>
                  <a:gd name="connsiteX7" fmla="*/ 259319 w 740913"/>
                  <a:gd name="connsiteY7" fmla="*/ 49396 h 321063"/>
                  <a:gd name="connsiteX8" fmla="*/ 267471 w 740913"/>
                  <a:gd name="connsiteY8" fmla="*/ 6802 h 321063"/>
                  <a:gd name="connsiteX9" fmla="*/ 0 w 740913"/>
                  <a:gd name="connsiteY9" fmla="*/ 0 h 321063"/>
                  <a:gd name="connsiteX10" fmla="*/ 207040 w 740913"/>
                  <a:gd name="connsiteY10" fmla="*/ 0 h 321063"/>
                  <a:gd name="connsiteX11" fmla="*/ 197579 w 740913"/>
                  <a:gd name="connsiteY11" fmla="*/ 49396 h 321063"/>
                  <a:gd name="connsiteX12" fmla="*/ 248323 w 740913"/>
                  <a:gd name="connsiteY12" fmla="*/ 171531 h 321063"/>
                  <a:gd name="connsiteX13" fmla="*/ 370458 w 740913"/>
                  <a:gd name="connsiteY13" fmla="*/ 222275 h 321063"/>
                  <a:gd name="connsiteX14" fmla="*/ 492590 w 740913"/>
                  <a:gd name="connsiteY14" fmla="*/ 171531 h 321063"/>
                  <a:gd name="connsiteX15" fmla="*/ 543338 w 740913"/>
                  <a:gd name="connsiteY15" fmla="*/ 49396 h 321063"/>
                  <a:gd name="connsiteX16" fmla="*/ 533876 w 740913"/>
                  <a:gd name="connsiteY16" fmla="*/ 0 h 321063"/>
                  <a:gd name="connsiteX17" fmla="*/ 740913 w 740913"/>
                  <a:gd name="connsiteY17" fmla="*/ 0 h 321063"/>
                  <a:gd name="connsiteX18" fmla="*/ 740913 w 740913"/>
                  <a:gd name="connsiteY18" fmla="*/ 222275 h 321063"/>
                  <a:gd name="connsiteX19" fmla="*/ 711970 w 740913"/>
                  <a:gd name="connsiteY19" fmla="*/ 292120 h 321063"/>
                  <a:gd name="connsiteX20" fmla="*/ 642125 w 740913"/>
                  <a:gd name="connsiteY20" fmla="*/ 321063 h 321063"/>
                  <a:gd name="connsiteX21" fmla="*/ 98788 w 740913"/>
                  <a:gd name="connsiteY21" fmla="*/ 321063 h 321063"/>
                  <a:gd name="connsiteX22" fmla="*/ 28944 w 740913"/>
                  <a:gd name="connsiteY22" fmla="*/ 292120 h 321063"/>
                  <a:gd name="connsiteX23" fmla="*/ 0 w 740913"/>
                  <a:gd name="connsiteY23" fmla="*/ 222275 h 32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40913" h="321063">
                    <a:moveTo>
                      <a:pt x="272101" y="0"/>
                    </a:moveTo>
                    <a:lnTo>
                      <a:pt x="468813" y="0"/>
                    </a:lnTo>
                    <a:lnTo>
                      <a:pt x="473442" y="6802"/>
                    </a:lnTo>
                    <a:cubicBezTo>
                      <a:pt x="478877" y="19890"/>
                      <a:pt x="481594" y="34088"/>
                      <a:pt x="481594" y="49396"/>
                    </a:cubicBezTo>
                    <a:cubicBezTo>
                      <a:pt x="481594" y="80009"/>
                      <a:pt x="470725" y="106185"/>
                      <a:pt x="448985" y="127922"/>
                    </a:cubicBezTo>
                    <a:cubicBezTo>
                      <a:pt x="427247" y="149663"/>
                      <a:pt x="401071" y="160532"/>
                      <a:pt x="370458" y="160532"/>
                    </a:cubicBezTo>
                    <a:cubicBezTo>
                      <a:pt x="339842" y="160532"/>
                      <a:pt x="313667" y="149663"/>
                      <a:pt x="291929" y="127922"/>
                    </a:cubicBezTo>
                    <a:cubicBezTo>
                      <a:pt x="270188" y="106185"/>
                      <a:pt x="259319" y="80009"/>
                      <a:pt x="259319" y="49396"/>
                    </a:cubicBezTo>
                    <a:cubicBezTo>
                      <a:pt x="259319" y="34088"/>
                      <a:pt x="262037" y="19890"/>
                      <a:pt x="267471" y="6802"/>
                    </a:cubicBezTo>
                    <a:close/>
                    <a:moveTo>
                      <a:pt x="0" y="0"/>
                    </a:moveTo>
                    <a:lnTo>
                      <a:pt x="207040" y="0"/>
                    </a:lnTo>
                    <a:lnTo>
                      <a:pt x="197579" y="49396"/>
                    </a:lnTo>
                    <a:cubicBezTo>
                      <a:pt x="197579" y="96989"/>
                      <a:pt x="214492" y="137699"/>
                      <a:pt x="248323" y="171531"/>
                    </a:cubicBezTo>
                    <a:cubicBezTo>
                      <a:pt x="282152" y="205360"/>
                      <a:pt x="322863" y="222275"/>
                      <a:pt x="370458" y="222275"/>
                    </a:cubicBezTo>
                    <a:cubicBezTo>
                      <a:pt x="418051" y="222275"/>
                      <a:pt x="458761" y="205360"/>
                      <a:pt x="492590" y="171531"/>
                    </a:cubicBezTo>
                    <a:cubicBezTo>
                      <a:pt x="526422" y="137699"/>
                      <a:pt x="543338" y="96989"/>
                      <a:pt x="543338" y="49396"/>
                    </a:cubicBezTo>
                    <a:lnTo>
                      <a:pt x="533876" y="0"/>
                    </a:lnTo>
                    <a:lnTo>
                      <a:pt x="740913" y="0"/>
                    </a:lnTo>
                    <a:lnTo>
                      <a:pt x="740913" y="222275"/>
                    </a:lnTo>
                    <a:cubicBezTo>
                      <a:pt x="740913" y="249543"/>
                      <a:pt x="731266" y="272826"/>
                      <a:pt x="711970" y="292120"/>
                    </a:cubicBezTo>
                    <a:cubicBezTo>
                      <a:pt x="692676" y="311416"/>
                      <a:pt x="669393" y="321063"/>
                      <a:pt x="642125" y="321063"/>
                    </a:cubicBezTo>
                    <a:lnTo>
                      <a:pt x="98788" y="321063"/>
                    </a:lnTo>
                    <a:cubicBezTo>
                      <a:pt x="71521" y="321063"/>
                      <a:pt x="48237" y="311416"/>
                      <a:pt x="28944" y="292120"/>
                    </a:cubicBezTo>
                    <a:cubicBezTo>
                      <a:pt x="9647" y="272826"/>
                      <a:pt x="0" y="249543"/>
                      <a:pt x="0" y="2222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7538338" y="4037155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>
              <a:off x="7538337" y="4037154"/>
              <a:ext cx="1573619" cy="1573619"/>
            </a:xfrm>
            <a:prstGeom prst="arc">
              <a:avLst>
                <a:gd name="adj1" fmla="val 20892080"/>
                <a:gd name="adj2" fmla="val 4149906"/>
              </a:avLst>
            </a:prstGeom>
            <a:noFill/>
            <a:ln w="101600" cap="rnd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>
              <a:off x="7538337" y="4037154"/>
              <a:ext cx="1573619" cy="1573619"/>
            </a:xfrm>
            <a:prstGeom prst="arc">
              <a:avLst>
                <a:gd name="adj1" fmla="val 3949982"/>
                <a:gd name="adj2" fmla="val 17600475"/>
              </a:avLst>
            </a:prstGeom>
            <a:noFill/>
            <a:ln w="1016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860542" y="4161513"/>
              <a:ext cx="84308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47"/>
            <p:cNvSpPr txBox="1"/>
            <p:nvPr/>
          </p:nvSpPr>
          <p:spPr>
            <a:xfrm>
              <a:off x="9192977" y="3766781"/>
              <a:ext cx="556563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15%</a:t>
              </a:r>
              <a:endPara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878042" y="5458690"/>
              <a:ext cx="84308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49"/>
            <p:cNvSpPr txBox="1"/>
            <p:nvPr/>
          </p:nvSpPr>
          <p:spPr>
            <a:xfrm>
              <a:off x="9196219" y="5091683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30%</a:t>
              </a:r>
              <a:endParaRPr 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121983" y="4823962"/>
              <a:ext cx="180753" cy="1807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541444" y="4914338"/>
              <a:ext cx="5486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62"/>
            <p:cNvSpPr txBox="1"/>
            <p:nvPr/>
          </p:nvSpPr>
          <p:spPr>
            <a:xfrm>
              <a:off x="6360533" y="4519904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85%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359217" y="4305741"/>
            <a:ext cx="3996327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22043" y="1981069"/>
            <a:ext cx="3996327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37" name="文本框 36"/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4062708" y="1819564"/>
            <a:ext cx="4066584" cy="4267280"/>
            <a:chOff x="3645166" y="1592796"/>
            <a:chExt cx="4678775" cy="4909684"/>
          </a:xfrm>
        </p:grpSpPr>
        <p:sp>
          <p:nvSpPr>
            <p:cNvPr id="49" name="任意多边形: 形状 48"/>
            <p:cNvSpPr/>
            <p:nvPr/>
          </p:nvSpPr>
          <p:spPr>
            <a:xfrm>
              <a:off x="5302914" y="2845356"/>
              <a:ext cx="1451071" cy="365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14" y="0"/>
                  </a:moveTo>
                  <a:lnTo>
                    <a:pt x="10982" y="11"/>
                  </a:lnTo>
                  <a:lnTo>
                    <a:pt x="10495" y="7316"/>
                  </a:lnTo>
                  <a:lnTo>
                    <a:pt x="10311" y="7316"/>
                  </a:lnTo>
                  <a:lnTo>
                    <a:pt x="5040" y="4934"/>
                  </a:lnTo>
                  <a:lnTo>
                    <a:pt x="4098" y="5274"/>
                  </a:lnTo>
                  <a:lnTo>
                    <a:pt x="9839" y="8344"/>
                  </a:lnTo>
                  <a:lnTo>
                    <a:pt x="9157" y="13657"/>
                  </a:lnTo>
                  <a:lnTo>
                    <a:pt x="1743" y="10307"/>
                  </a:lnTo>
                  <a:lnTo>
                    <a:pt x="465" y="10768"/>
                  </a:lnTo>
                  <a:lnTo>
                    <a:pt x="8348" y="14989"/>
                  </a:lnTo>
                  <a:cubicBezTo>
                    <a:pt x="8869" y="15678"/>
                    <a:pt x="8688" y="17187"/>
                    <a:pt x="8374" y="18525"/>
                  </a:cubicBezTo>
                  <a:cubicBezTo>
                    <a:pt x="8077" y="19789"/>
                    <a:pt x="7686" y="20827"/>
                    <a:pt x="7641" y="20946"/>
                  </a:cubicBezTo>
                  <a:lnTo>
                    <a:pt x="0" y="20946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946"/>
                  </a:lnTo>
                  <a:lnTo>
                    <a:pt x="14478" y="20946"/>
                  </a:lnTo>
                  <a:cubicBezTo>
                    <a:pt x="14472" y="20926"/>
                    <a:pt x="13902" y="19197"/>
                    <a:pt x="13212" y="15954"/>
                  </a:cubicBezTo>
                  <a:cubicBezTo>
                    <a:pt x="12517" y="12693"/>
                    <a:pt x="13674" y="12692"/>
                    <a:pt x="13674" y="12692"/>
                  </a:cubicBezTo>
                  <a:lnTo>
                    <a:pt x="20503" y="9431"/>
                  </a:lnTo>
                  <a:lnTo>
                    <a:pt x="19114" y="8696"/>
                  </a:lnTo>
                  <a:lnTo>
                    <a:pt x="12631" y="11452"/>
                  </a:lnTo>
                  <a:lnTo>
                    <a:pt x="11953" y="7859"/>
                  </a:lnTo>
                  <a:lnTo>
                    <a:pt x="16953" y="5473"/>
                  </a:lnTo>
                  <a:lnTo>
                    <a:pt x="15932" y="4933"/>
                  </a:lnTo>
                  <a:lnTo>
                    <a:pt x="11790" y="6734"/>
                  </a:lnTo>
                  <a:lnTo>
                    <a:pt x="1161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645166" y="3689614"/>
              <a:ext cx="1264772" cy="1264772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4063173" y="4064134"/>
              <a:ext cx="520790" cy="536833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89704" y="1925567"/>
              <a:ext cx="914554" cy="914555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5055498" y="2208370"/>
              <a:ext cx="383086" cy="348996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780736" y="2600198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5977291" y="2791767"/>
              <a:ext cx="190871" cy="204300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062968" y="424349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5257627" y="4455970"/>
              <a:ext cx="194661" cy="159019"/>
            </a:xfrm>
            <a:custGeom>
              <a:avLst/>
              <a:gdLst>
                <a:gd name="connsiteX0" fmla="*/ 142995 w 338138"/>
                <a:gd name="connsiteY0" fmla="*/ 82550 h 276226"/>
                <a:gd name="connsiteX1" fmla="*/ 129816 w 338138"/>
                <a:gd name="connsiteY1" fmla="*/ 90414 h 276226"/>
                <a:gd name="connsiteX2" fmla="*/ 110047 w 338138"/>
                <a:gd name="connsiteY2" fmla="*/ 94346 h 276226"/>
                <a:gd name="connsiteX3" fmla="*/ 104775 w 338138"/>
                <a:gd name="connsiteY3" fmla="*/ 94346 h 276226"/>
                <a:gd name="connsiteX4" fmla="*/ 104775 w 338138"/>
                <a:gd name="connsiteY4" fmla="*/ 103520 h 276226"/>
                <a:gd name="connsiteX5" fmla="*/ 129816 w 338138"/>
                <a:gd name="connsiteY5" fmla="*/ 103520 h 276226"/>
                <a:gd name="connsiteX6" fmla="*/ 129816 w 338138"/>
                <a:gd name="connsiteY6" fmla="*/ 175604 h 276226"/>
                <a:gd name="connsiteX7" fmla="*/ 128498 w 338138"/>
                <a:gd name="connsiteY7" fmla="*/ 183467 h 276226"/>
                <a:gd name="connsiteX8" fmla="*/ 123226 w 338138"/>
                <a:gd name="connsiteY8" fmla="*/ 186089 h 276226"/>
                <a:gd name="connsiteX9" fmla="*/ 114001 w 338138"/>
                <a:gd name="connsiteY9" fmla="*/ 187399 h 276226"/>
                <a:gd name="connsiteX10" fmla="*/ 104775 w 338138"/>
                <a:gd name="connsiteY10" fmla="*/ 188710 h 276226"/>
                <a:gd name="connsiteX11" fmla="*/ 104775 w 338138"/>
                <a:gd name="connsiteY11" fmla="*/ 195263 h 276226"/>
                <a:gd name="connsiteX12" fmla="*/ 174625 w 338138"/>
                <a:gd name="connsiteY12" fmla="*/ 195263 h 276226"/>
                <a:gd name="connsiteX13" fmla="*/ 174625 w 338138"/>
                <a:gd name="connsiteY13" fmla="*/ 188710 h 276226"/>
                <a:gd name="connsiteX14" fmla="*/ 165400 w 338138"/>
                <a:gd name="connsiteY14" fmla="*/ 187399 h 276226"/>
                <a:gd name="connsiteX15" fmla="*/ 156174 w 338138"/>
                <a:gd name="connsiteY15" fmla="*/ 186089 h 276226"/>
                <a:gd name="connsiteX16" fmla="*/ 152221 w 338138"/>
                <a:gd name="connsiteY16" fmla="*/ 180846 h 276226"/>
                <a:gd name="connsiteX17" fmla="*/ 150903 w 338138"/>
                <a:gd name="connsiteY17" fmla="*/ 174293 h 276226"/>
                <a:gd name="connsiteX18" fmla="*/ 150903 w 338138"/>
                <a:gd name="connsiteY18" fmla="*/ 114005 h 276226"/>
                <a:gd name="connsiteX19" fmla="*/ 150903 w 338138"/>
                <a:gd name="connsiteY19" fmla="*/ 98277 h 276226"/>
                <a:gd name="connsiteX20" fmla="*/ 152221 w 338138"/>
                <a:gd name="connsiteY20" fmla="*/ 82550 h 276226"/>
                <a:gd name="connsiteX21" fmla="*/ 142995 w 338138"/>
                <a:gd name="connsiteY21" fmla="*/ 82550 h 276226"/>
                <a:gd name="connsiteX22" fmla="*/ 138907 w 338138"/>
                <a:gd name="connsiteY22" fmla="*/ 0 h 276226"/>
                <a:gd name="connsiteX23" fmla="*/ 277814 w 338138"/>
                <a:gd name="connsiteY23" fmla="*/ 138113 h 276226"/>
                <a:gd name="connsiteX24" fmla="*/ 138907 w 338138"/>
                <a:gd name="connsiteY24" fmla="*/ 276226 h 276226"/>
                <a:gd name="connsiteX25" fmla="*/ 0 w 338138"/>
                <a:gd name="connsiteY25" fmla="*/ 138113 h 276226"/>
                <a:gd name="connsiteX26" fmla="*/ 138907 w 338138"/>
                <a:gd name="connsiteY26" fmla="*/ 0 h 276226"/>
                <a:gd name="connsiteX27" fmla="*/ 199703 w 338138"/>
                <a:gd name="connsiteY27" fmla="*/ 0 h 276226"/>
                <a:gd name="connsiteX28" fmla="*/ 338138 w 338138"/>
                <a:gd name="connsiteY28" fmla="*/ 138113 h 276226"/>
                <a:gd name="connsiteX29" fmla="*/ 199703 w 338138"/>
                <a:gd name="connsiteY29" fmla="*/ 276225 h 276226"/>
                <a:gd name="connsiteX30" fmla="*/ 182563 w 338138"/>
                <a:gd name="connsiteY30" fmla="*/ 274910 h 276226"/>
                <a:gd name="connsiteX31" fmla="*/ 303859 w 338138"/>
                <a:gd name="connsiteY31" fmla="*/ 138113 h 276226"/>
                <a:gd name="connsiteX32" fmla="*/ 182563 w 338138"/>
                <a:gd name="connsiteY32" fmla="*/ 1315 h 276226"/>
                <a:gd name="connsiteX33" fmla="*/ 199703 w 338138"/>
                <a:gd name="connsiteY33" fmla="*/ 0 h 276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138" h="276226">
                  <a:moveTo>
                    <a:pt x="142995" y="82550"/>
                  </a:moveTo>
                  <a:cubicBezTo>
                    <a:pt x="140359" y="85171"/>
                    <a:pt x="136405" y="87792"/>
                    <a:pt x="129816" y="90414"/>
                  </a:cubicBezTo>
                  <a:cubicBezTo>
                    <a:pt x="124544" y="93035"/>
                    <a:pt x="117954" y="94346"/>
                    <a:pt x="110047" y="94346"/>
                  </a:cubicBezTo>
                  <a:cubicBezTo>
                    <a:pt x="110047" y="94346"/>
                    <a:pt x="110047" y="94346"/>
                    <a:pt x="104775" y="94346"/>
                  </a:cubicBezTo>
                  <a:cubicBezTo>
                    <a:pt x="104775" y="94346"/>
                    <a:pt x="104775" y="94346"/>
                    <a:pt x="104775" y="103520"/>
                  </a:cubicBezTo>
                  <a:cubicBezTo>
                    <a:pt x="104775" y="103520"/>
                    <a:pt x="104775" y="103520"/>
                    <a:pt x="129816" y="103520"/>
                  </a:cubicBezTo>
                  <a:cubicBezTo>
                    <a:pt x="129816" y="103520"/>
                    <a:pt x="129816" y="103520"/>
                    <a:pt x="129816" y="175604"/>
                  </a:cubicBezTo>
                  <a:cubicBezTo>
                    <a:pt x="129816" y="179536"/>
                    <a:pt x="129816" y="180846"/>
                    <a:pt x="128498" y="183467"/>
                  </a:cubicBezTo>
                  <a:cubicBezTo>
                    <a:pt x="127180" y="184778"/>
                    <a:pt x="125862" y="186089"/>
                    <a:pt x="123226" y="186089"/>
                  </a:cubicBezTo>
                  <a:cubicBezTo>
                    <a:pt x="121908" y="186089"/>
                    <a:pt x="119272" y="187399"/>
                    <a:pt x="114001" y="187399"/>
                  </a:cubicBezTo>
                  <a:cubicBezTo>
                    <a:pt x="110047" y="188710"/>
                    <a:pt x="107411" y="188710"/>
                    <a:pt x="104775" y="188710"/>
                  </a:cubicBezTo>
                  <a:cubicBezTo>
                    <a:pt x="104775" y="188710"/>
                    <a:pt x="104775" y="188710"/>
                    <a:pt x="104775" y="195263"/>
                  </a:cubicBezTo>
                  <a:cubicBezTo>
                    <a:pt x="104775" y="195263"/>
                    <a:pt x="104775" y="195263"/>
                    <a:pt x="174625" y="195263"/>
                  </a:cubicBezTo>
                  <a:lnTo>
                    <a:pt x="174625" y="188710"/>
                  </a:lnTo>
                  <a:cubicBezTo>
                    <a:pt x="173307" y="188710"/>
                    <a:pt x="169354" y="188710"/>
                    <a:pt x="165400" y="187399"/>
                  </a:cubicBezTo>
                  <a:cubicBezTo>
                    <a:pt x="161446" y="187399"/>
                    <a:pt x="158810" y="186089"/>
                    <a:pt x="156174" y="186089"/>
                  </a:cubicBezTo>
                  <a:cubicBezTo>
                    <a:pt x="154856" y="184778"/>
                    <a:pt x="153538" y="183467"/>
                    <a:pt x="152221" y="180846"/>
                  </a:cubicBezTo>
                  <a:cubicBezTo>
                    <a:pt x="150903" y="179536"/>
                    <a:pt x="150903" y="176914"/>
                    <a:pt x="150903" y="174293"/>
                  </a:cubicBezTo>
                  <a:cubicBezTo>
                    <a:pt x="150903" y="174293"/>
                    <a:pt x="150903" y="174293"/>
                    <a:pt x="150903" y="114005"/>
                  </a:cubicBezTo>
                  <a:cubicBezTo>
                    <a:pt x="150903" y="108762"/>
                    <a:pt x="150903" y="103520"/>
                    <a:pt x="150903" y="98277"/>
                  </a:cubicBezTo>
                  <a:cubicBezTo>
                    <a:pt x="150903" y="91724"/>
                    <a:pt x="150903" y="86482"/>
                    <a:pt x="152221" y="82550"/>
                  </a:cubicBezTo>
                  <a:cubicBezTo>
                    <a:pt x="152221" y="82550"/>
                    <a:pt x="152221" y="82550"/>
                    <a:pt x="142995" y="82550"/>
                  </a:cubicBezTo>
                  <a:close/>
                  <a:moveTo>
                    <a:pt x="138907" y="0"/>
                  </a:moveTo>
                  <a:cubicBezTo>
                    <a:pt x="215623" y="0"/>
                    <a:pt x="277814" y="61835"/>
                    <a:pt x="277814" y="138113"/>
                  </a:cubicBezTo>
                  <a:cubicBezTo>
                    <a:pt x="277814" y="214391"/>
                    <a:pt x="215623" y="276226"/>
                    <a:pt x="138907" y="276226"/>
                  </a:cubicBezTo>
                  <a:cubicBezTo>
                    <a:pt x="62191" y="276226"/>
                    <a:pt x="0" y="214391"/>
                    <a:pt x="0" y="138113"/>
                  </a:cubicBezTo>
                  <a:cubicBezTo>
                    <a:pt x="0" y="61835"/>
                    <a:pt x="62191" y="0"/>
                    <a:pt x="138907" y="0"/>
                  </a:cubicBezTo>
                  <a:close/>
                  <a:moveTo>
                    <a:pt x="199703" y="0"/>
                  </a:moveTo>
                  <a:cubicBezTo>
                    <a:pt x="276172" y="0"/>
                    <a:pt x="338138" y="61822"/>
                    <a:pt x="338138" y="138113"/>
                  </a:cubicBezTo>
                  <a:cubicBezTo>
                    <a:pt x="338138" y="214403"/>
                    <a:pt x="276172" y="276225"/>
                    <a:pt x="199703" y="276225"/>
                  </a:cubicBezTo>
                  <a:cubicBezTo>
                    <a:pt x="193111" y="276225"/>
                    <a:pt x="187837" y="276225"/>
                    <a:pt x="182563" y="274910"/>
                  </a:cubicBezTo>
                  <a:cubicBezTo>
                    <a:pt x="251122" y="267018"/>
                    <a:pt x="303859" y="209142"/>
                    <a:pt x="303859" y="138113"/>
                  </a:cubicBezTo>
                  <a:cubicBezTo>
                    <a:pt x="303859" y="67083"/>
                    <a:pt x="251122" y="9208"/>
                    <a:pt x="182563" y="1315"/>
                  </a:cubicBezTo>
                  <a:cubicBezTo>
                    <a:pt x="187837" y="0"/>
                    <a:pt x="193111" y="0"/>
                    <a:pt x="19970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482576" y="424349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7670535" y="4446624"/>
              <a:ext cx="194661" cy="183694"/>
            </a:xfrm>
            <a:custGeom>
              <a:avLst/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225192" y="2990961"/>
              <a:ext cx="1098749" cy="1098749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7588433" y="3411778"/>
              <a:ext cx="357220" cy="325453"/>
            </a:xfrm>
            <a:custGeom>
              <a:avLst/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6727622" y="2323136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6935903" y="2557509"/>
              <a:ext cx="158603" cy="11764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6382116" y="3987300"/>
              <a:ext cx="844034" cy="844034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6701812" y="4266769"/>
              <a:ext cx="239516" cy="239516"/>
            </a:xfrm>
            <a:custGeom>
              <a:avLst/>
              <a:gdLst>
                <a:gd name="connsiteX0" fmla="*/ 221812 w 338138"/>
                <a:gd name="connsiteY0" fmla="*/ 39687 h 338138"/>
                <a:gd name="connsiteX1" fmla="*/ 175663 w 338138"/>
                <a:gd name="connsiteY1" fmla="*/ 68732 h 338138"/>
                <a:gd name="connsiteX2" fmla="*/ 165114 w 338138"/>
                <a:gd name="connsiteY2" fmla="*/ 108339 h 338138"/>
                <a:gd name="connsiteX3" fmla="*/ 166433 w 338138"/>
                <a:gd name="connsiteY3" fmla="*/ 118900 h 338138"/>
                <a:gd name="connsiteX4" fmla="*/ 165114 w 338138"/>
                <a:gd name="connsiteY4" fmla="*/ 120221 h 338138"/>
                <a:gd name="connsiteX5" fmla="*/ 84683 w 338138"/>
                <a:gd name="connsiteY5" fmla="*/ 95136 h 338138"/>
                <a:gd name="connsiteX6" fmla="*/ 43808 w 338138"/>
                <a:gd name="connsiteY6" fmla="*/ 64771 h 338138"/>
                <a:gd name="connsiteX7" fmla="*/ 31941 w 338138"/>
                <a:gd name="connsiteY7" fmla="*/ 51569 h 338138"/>
                <a:gd name="connsiteX8" fmla="*/ 51719 w 338138"/>
                <a:gd name="connsiteY8" fmla="*/ 138704 h 338138"/>
                <a:gd name="connsiteX9" fmla="*/ 35897 w 338138"/>
                <a:gd name="connsiteY9" fmla="*/ 136063 h 338138"/>
                <a:gd name="connsiteX10" fmla="*/ 22711 w 338138"/>
                <a:gd name="connsiteY10" fmla="*/ 130782 h 338138"/>
                <a:gd name="connsiteX11" fmla="*/ 37215 w 338138"/>
                <a:gd name="connsiteY11" fmla="*/ 171709 h 338138"/>
                <a:gd name="connsiteX12" fmla="*/ 74135 w 338138"/>
                <a:gd name="connsiteY12" fmla="*/ 195473 h 338138"/>
                <a:gd name="connsiteX13" fmla="*/ 45127 w 338138"/>
                <a:gd name="connsiteY13" fmla="*/ 196793 h 338138"/>
                <a:gd name="connsiteX14" fmla="*/ 105780 w 338138"/>
                <a:gd name="connsiteY14" fmla="*/ 243001 h 338138"/>
                <a:gd name="connsiteX15" fmla="*/ 9526 w 338138"/>
                <a:gd name="connsiteY15" fmla="*/ 269405 h 338138"/>
                <a:gd name="connsiteX16" fmla="*/ 16119 w 338138"/>
                <a:gd name="connsiteY16" fmla="*/ 273366 h 338138"/>
                <a:gd name="connsiteX17" fmla="*/ 63586 w 338138"/>
                <a:gd name="connsiteY17" fmla="*/ 293169 h 338138"/>
                <a:gd name="connsiteX18" fmla="*/ 95231 w 338138"/>
                <a:gd name="connsiteY18" fmla="*/ 298450 h 338138"/>
                <a:gd name="connsiteX19" fmla="*/ 96550 w 338138"/>
                <a:gd name="connsiteY19" fmla="*/ 298450 h 338138"/>
                <a:gd name="connsiteX20" fmla="*/ 100506 w 338138"/>
                <a:gd name="connsiteY20" fmla="*/ 298450 h 338138"/>
                <a:gd name="connsiteX21" fmla="*/ 101824 w 338138"/>
                <a:gd name="connsiteY21" fmla="*/ 298450 h 338138"/>
                <a:gd name="connsiteX22" fmla="*/ 118965 w 338138"/>
                <a:gd name="connsiteY22" fmla="*/ 298450 h 338138"/>
                <a:gd name="connsiteX23" fmla="*/ 121602 w 338138"/>
                <a:gd name="connsiteY23" fmla="*/ 298450 h 338138"/>
                <a:gd name="connsiteX24" fmla="*/ 124239 w 338138"/>
                <a:gd name="connsiteY24" fmla="*/ 298450 h 338138"/>
                <a:gd name="connsiteX25" fmla="*/ 125558 w 338138"/>
                <a:gd name="connsiteY25" fmla="*/ 298450 h 338138"/>
                <a:gd name="connsiteX26" fmla="*/ 142699 w 338138"/>
                <a:gd name="connsiteY26" fmla="*/ 297130 h 338138"/>
                <a:gd name="connsiteX27" fmla="*/ 186211 w 338138"/>
                <a:gd name="connsiteY27" fmla="*/ 283928 h 338138"/>
                <a:gd name="connsiteX28" fmla="*/ 232360 w 338138"/>
                <a:gd name="connsiteY28" fmla="*/ 254883 h 338138"/>
                <a:gd name="connsiteX29" fmla="*/ 270598 w 338138"/>
                <a:gd name="connsiteY29" fmla="*/ 207355 h 338138"/>
                <a:gd name="connsiteX30" fmla="*/ 293013 w 338138"/>
                <a:gd name="connsiteY30" fmla="*/ 149265 h 338138"/>
                <a:gd name="connsiteX31" fmla="*/ 295650 w 338138"/>
                <a:gd name="connsiteY31" fmla="*/ 117580 h 338138"/>
                <a:gd name="connsiteX32" fmla="*/ 295650 w 338138"/>
                <a:gd name="connsiteY32" fmla="*/ 105698 h 338138"/>
                <a:gd name="connsiteX33" fmla="*/ 296969 w 338138"/>
                <a:gd name="connsiteY33" fmla="*/ 103058 h 338138"/>
                <a:gd name="connsiteX34" fmla="*/ 327295 w 338138"/>
                <a:gd name="connsiteY34" fmla="*/ 72693 h 338138"/>
                <a:gd name="connsiteX35" fmla="*/ 328614 w 338138"/>
                <a:gd name="connsiteY35" fmla="*/ 70052 h 338138"/>
                <a:gd name="connsiteX36" fmla="*/ 291695 w 338138"/>
                <a:gd name="connsiteY36" fmla="*/ 80614 h 338138"/>
                <a:gd name="connsiteX37" fmla="*/ 308836 w 338138"/>
                <a:gd name="connsiteY37" fmla="*/ 64771 h 338138"/>
                <a:gd name="connsiteX38" fmla="*/ 319384 w 338138"/>
                <a:gd name="connsiteY38" fmla="*/ 43648 h 338138"/>
                <a:gd name="connsiteX39" fmla="*/ 311473 w 338138"/>
                <a:gd name="connsiteY39" fmla="*/ 48929 h 338138"/>
                <a:gd name="connsiteX40" fmla="*/ 279828 w 338138"/>
                <a:gd name="connsiteY40" fmla="*/ 59490 h 338138"/>
                <a:gd name="connsiteX41" fmla="*/ 277191 w 338138"/>
                <a:gd name="connsiteY41" fmla="*/ 58170 h 338138"/>
                <a:gd name="connsiteX42" fmla="*/ 244227 w 338138"/>
                <a:gd name="connsiteY42" fmla="*/ 41007 h 338138"/>
                <a:gd name="connsiteX43" fmla="*/ 238953 w 338138"/>
                <a:gd name="connsiteY43" fmla="*/ 39687 h 338138"/>
                <a:gd name="connsiteX44" fmla="*/ 237634 w 338138"/>
                <a:gd name="connsiteY44" fmla="*/ 39687 h 338138"/>
                <a:gd name="connsiteX45" fmla="*/ 236316 w 338138"/>
                <a:gd name="connsiteY45" fmla="*/ 39687 h 338138"/>
                <a:gd name="connsiteX46" fmla="*/ 234997 w 338138"/>
                <a:gd name="connsiteY46" fmla="*/ 39687 h 338138"/>
                <a:gd name="connsiteX47" fmla="*/ 225767 w 338138"/>
                <a:gd name="connsiteY47" fmla="*/ 39687 h 338138"/>
                <a:gd name="connsiteX48" fmla="*/ 224449 w 338138"/>
                <a:gd name="connsiteY48" fmla="*/ 39687 h 338138"/>
                <a:gd name="connsiteX49" fmla="*/ 223130 w 338138"/>
                <a:gd name="connsiteY49" fmla="*/ 39687 h 338138"/>
                <a:gd name="connsiteX50" fmla="*/ 221812 w 338138"/>
                <a:gd name="connsiteY50" fmla="*/ 39687 h 338138"/>
                <a:gd name="connsiteX51" fmla="*/ 34342 w 338138"/>
                <a:gd name="connsiteY51" fmla="*/ 0 h 338138"/>
                <a:gd name="connsiteX52" fmla="*/ 303796 w 338138"/>
                <a:gd name="connsiteY52" fmla="*/ 0 h 338138"/>
                <a:gd name="connsiteX53" fmla="*/ 338138 w 338138"/>
                <a:gd name="connsiteY53" fmla="*/ 34342 h 338138"/>
                <a:gd name="connsiteX54" fmla="*/ 338138 w 338138"/>
                <a:gd name="connsiteY54" fmla="*/ 303796 h 338138"/>
                <a:gd name="connsiteX55" fmla="*/ 303796 w 338138"/>
                <a:gd name="connsiteY55" fmla="*/ 338138 h 338138"/>
                <a:gd name="connsiteX56" fmla="*/ 34342 w 338138"/>
                <a:gd name="connsiteY56" fmla="*/ 338138 h 338138"/>
                <a:gd name="connsiteX57" fmla="*/ 0 w 338138"/>
                <a:gd name="connsiteY57" fmla="*/ 303796 h 338138"/>
                <a:gd name="connsiteX58" fmla="*/ 0 w 338138"/>
                <a:gd name="connsiteY58" fmla="*/ 34342 h 338138"/>
                <a:gd name="connsiteX59" fmla="*/ 34342 w 338138"/>
                <a:gd name="connsiteY5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8138" h="338138">
                  <a:moveTo>
                    <a:pt x="221812" y="39687"/>
                  </a:moveTo>
                  <a:cubicBezTo>
                    <a:pt x="202034" y="42328"/>
                    <a:pt x="186211" y="52889"/>
                    <a:pt x="175663" y="68732"/>
                  </a:cubicBezTo>
                  <a:cubicBezTo>
                    <a:pt x="167751" y="80614"/>
                    <a:pt x="163796" y="95136"/>
                    <a:pt x="165114" y="108339"/>
                  </a:cubicBezTo>
                  <a:cubicBezTo>
                    <a:pt x="165114" y="112299"/>
                    <a:pt x="165114" y="114940"/>
                    <a:pt x="166433" y="118900"/>
                  </a:cubicBezTo>
                  <a:cubicBezTo>
                    <a:pt x="166433" y="118900"/>
                    <a:pt x="166433" y="120221"/>
                    <a:pt x="165114" y="120221"/>
                  </a:cubicBezTo>
                  <a:cubicBezTo>
                    <a:pt x="136106" y="117580"/>
                    <a:pt x="109735" y="109659"/>
                    <a:pt x="84683" y="95136"/>
                  </a:cubicBezTo>
                  <a:cubicBezTo>
                    <a:pt x="68861" y="87215"/>
                    <a:pt x="55675" y="76653"/>
                    <a:pt x="43808" y="64771"/>
                  </a:cubicBezTo>
                  <a:cubicBezTo>
                    <a:pt x="39853" y="60811"/>
                    <a:pt x="35897" y="55530"/>
                    <a:pt x="31941" y="51569"/>
                  </a:cubicBezTo>
                  <a:cubicBezTo>
                    <a:pt x="17437" y="72693"/>
                    <a:pt x="17437" y="114940"/>
                    <a:pt x="51719" y="138704"/>
                  </a:cubicBezTo>
                  <a:cubicBezTo>
                    <a:pt x="46445" y="138704"/>
                    <a:pt x="41171" y="137383"/>
                    <a:pt x="35897" y="136063"/>
                  </a:cubicBezTo>
                  <a:cubicBezTo>
                    <a:pt x="31941" y="134743"/>
                    <a:pt x="26667" y="133423"/>
                    <a:pt x="22711" y="130782"/>
                  </a:cubicBezTo>
                  <a:cubicBezTo>
                    <a:pt x="22711" y="146625"/>
                    <a:pt x="26667" y="159827"/>
                    <a:pt x="37215" y="171709"/>
                  </a:cubicBezTo>
                  <a:cubicBezTo>
                    <a:pt x="46445" y="184911"/>
                    <a:pt x="59631" y="192833"/>
                    <a:pt x="74135" y="195473"/>
                  </a:cubicBezTo>
                  <a:cubicBezTo>
                    <a:pt x="64905" y="198113"/>
                    <a:pt x="55675" y="198113"/>
                    <a:pt x="45127" y="196793"/>
                  </a:cubicBezTo>
                  <a:cubicBezTo>
                    <a:pt x="51719" y="217917"/>
                    <a:pt x="72816" y="241681"/>
                    <a:pt x="105780" y="243001"/>
                  </a:cubicBezTo>
                  <a:cubicBezTo>
                    <a:pt x="78090" y="264124"/>
                    <a:pt x="45127" y="273366"/>
                    <a:pt x="9526" y="269405"/>
                  </a:cubicBezTo>
                  <a:cubicBezTo>
                    <a:pt x="12163" y="270726"/>
                    <a:pt x="13482" y="272046"/>
                    <a:pt x="16119" y="273366"/>
                  </a:cubicBezTo>
                  <a:cubicBezTo>
                    <a:pt x="30623" y="282608"/>
                    <a:pt x="46445" y="289209"/>
                    <a:pt x="63586" y="293169"/>
                  </a:cubicBezTo>
                  <a:cubicBezTo>
                    <a:pt x="74135" y="295810"/>
                    <a:pt x="84683" y="297130"/>
                    <a:pt x="95231" y="298450"/>
                  </a:cubicBezTo>
                  <a:cubicBezTo>
                    <a:pt x="95231" y="298450"/>
                    <a:pt x="96550" y="298450"/>
                    <a:pt x="96550" y="298450"/>
                  </a:cubicBezTo>
                  <a:cubicBezTo>
                    <a:pt x="96550" y="298450"/>
                    <a:pt x="96550" y="298450"/>
                    <a:pt x="100506" y="298450"/>
                  </a:cubicBezTo>
                  <a:cubicBezTo>
                    <a:pt x="100506" y="298450"/>
                    <a:pt x="100506" y="298450"/>
                    <a:pt x="101824" y="298450"/>
                  </a:cubicBezTo>
                  <a:cubicBezTo>
                    <a:pt x="101824" y="298450"/>
                    <a:pt x="101824" y="298450"/>
                    <a:pt x="118965" y="298450"/>
                  </a:cubicBezTo>
                  <a:cubicBezTo>
                    <a:pt x="120284" y="298450"/>
                    <a:pt x="120284" y="298450"/>
                    <a:pt x="121602" y="298450"/>
                  </a:cubicBezTo>
                  <a:cubicBezTo>
                    <a:pt x="121602" y="298450"/>
                    <a:pt x="121602" y="298450"/>
                    <a:pt x="124239" y="298450"/>
                  </a:cubicBezTo>
                  <a:cubicBezTo>
                    <a:pt x="124239" y="298450"/>
                    <a:pt x="124239" y="298450"/>
                    <a:pt x="125558" y="298450"/>
                  </a:cubicBezTo>
                  <a:cubicBezTo>
                    <a:pt x="130832" y="298450"/>
                    <a:pt x="136106" y="297130"/>
                    <a:pt x="142699" y="297130"/>
                  </a:cubicBezTo>
                  <a:cubicBezTo>
                    <a:pt x="157203" y="294489"/>
                    <a:pt x="171707" y="289209"/>
                    <a:pt x="186211" y="283928"/>
                  </a:cubicBezTo>
                  <a:cubicBezTo>
                    <a:pt x="203352" y="276006"/>
                    <a:pt x="217856" y="266765"/>
                    <a:pt x="232360" y="254883"/>
                  </a:cubicBezTo>
                  <a:cubicBezTo>
                    <a:pt x="246864" y="240360"/>
                    <a:pt x="260050" y="224518"/>
                    <a:pt x="270598" y="207355"/>
                  </a:cubicBezTo>
                  <a:cubicBezTo>
                    <a:pt x="281146" y="188872"/>
                    <a:pt x="287739" y="169069"/>
                    <a:pt x="293013" y="149265"/>
                  </a:cubicBezTo>
                  <a:cubicBezTo>
                    <a:pt x="294332" y="138704"/>
                    <a:pt x="295650" y="128142"/>
                    <a:pt x="295650" y="117580"/>
                  </a:cubicBezTo>
                  <a:cubicBezTo>
                    <a:pt x="295650" y="113619"/>
                    <a:pt x="295650" y="109659"/>
                    <a:pt x="295650" y="105698"/>
                  </a:cubicBezTo>
                  <a:cubicBezTo>
                    <a:pt x="295650" y="104378"/>
                    <a:pt x="296969" y="103058"/>
                    <a:pt x="296969" y="103058"/>
                  </a:cubicBezTo>
                  <a:cubicBezTo>
                    <a:pt x="308836" y="93816"/>
                    <a:pt x="319384" y="84575"/>
                    <a:pt x="327295" y="72693"/>
                  </a:cubicBezTo>
                  <a:cubicBezTo>
                    <a:pt x="327295" y="71372"/>
                    <a:pt x="327295" y="71372"/>
                    <a:pt x="328614" y="70052"/>
                  </a:cubicBezTo>
                  <a:cubicBezTo>
                    <a:pt x="316747" y="75333"/>
                    <a:pt x="304880" y="77973"/>
                    <a:pt x="291695" y="80614"/>
                  </a:cubicBezTo>
                  <a:cubicBezTo>
                    <a:pt x="298287" y="75333"/>
                    <a:pt x="303562" y="70052"/>
                    <a:pt x="308836" y="64771"/>
                  </a:cubicBezTo>
                  <a:cubicBezTo>
                    <a:pt x="314110" y="58170"/>
                    <a:pt x="316747" y="51569"/>
                    <a:pt x="319384" y="43648"/>
                  </a:cubicBezTo>
                  <a:cubicBezTo>
                    <a:pt x="316747" y="46288"/>
                    <a:pt x="314110" y="47608"/>
                    <a:pt x="311473" y="48929"/>
                  </a:cubicBezTo>
                  <a:cubicBezTo>
                    <a:pt x="300925" y="54210"/>
                    <a:pt x="290376" y="56850"/>
                    <a:pt x="279828" y="59490"/>
                  </a:cubicBezTo>
                  <a:cubicBezTo>
                    <a:pt x="278509" y="59490"/>
                    <a:pt x="278509" y="59490"/>
                    <a:pt x="277191" y="58170"/>
                  </a:cubicBezTo>
                  <a:cubicBezTo>
                    <a:pt x="267961" y="48929"/>
                    <a:pt x="257413" y="43648"/>
                    <a:pt x="244227" y="41007"/>
                  </a:cubicBezTo>
                  <a:cubicBezTo>
                    <a:pt x="242909" y="39687"/>
                    <a:pt x="241590" y="39687"/>
                    <a:pt x="238953" y="39687"/>
                  </a:cubicBezTo>
                  <a:cubicBezTo>
                    <a:pt x="238953" y="39687"/>
                    <a:pt x="237634" y="39687"/>
                    <a:pt x="237634" y="39687"/>
                  </a:cubicBezTo>
                  <a:cubicBezTo>
                    <a:pt x="237634" y="39687"/>
                    <a:pt x="237634" y="39687"/>
                    <a:pt x="236316" y="39687"/>
                  </a:cubicBezTo>
                  <a:cubicBezTo>
                    <a:pt x="236316" y="39687"/>
                    <a:pt x="236316" y="39687"/>
                    <a:pt x="234997" y="39687"/>
                  </a:cubicBezTo>
                  <a:cubicBezTo>
                    <a:pt x="234997" y="39687"/>
                    <a:pt x="234997" y="39687"/>
                    <a:pt x="225767" y="39687"/>
                  </a:cubicBezTo>
                  <a:cubicBezTo>
                    <a:pt x="225767" y="39687"/>
                    <a:pt x="224449" y="39687"/>
                    <a:pt x="224449" y="39687"/>
                  </a:cubicBezTo>
                  <a:cubicBezTo>
                    <a:pt x="224449" y="39687"/>
                    <a:pt x="224449" y="39687"/>
                    <a:pt x="223130" y="39687"/>
                  </a:cubicBezTo>
                  <a:cubicBezTo>
                    <a:pt x="223130" y="39687"/>
                    <a:pt x="221812" y="39687"/>
                    <a:pt x="221812" y="39687"/>
                  </a:cubicBezTo>
                  <a:close/>
                  <a:moveTo>
                    <a:pt x="34342" y="0"/>
                  </a:moveTo>
                  <a:cubicBezTo>
                    <a:pt x="34342" y="0"/>
                    <a:pt x="34342" y="0"/>
                    <a:pt x="303796" y="0"/>
                  </a:cubicBezTo>
                  <a:cubicBezTo>
                    <a:pt x="322288" y="0"/>
                    <a:pt x="338138" y="15850"/>
                    <a:pt x="338138" y="34342"/>
                  </a:cubicBezTo>
                  <a:cubicBezTo>
                    <a:pt x="338138" y="34342"/>
                    <a:pt x="338138" y="34342"/>
                    <a:pt x="338138" y="303796"/>
                  </a:cubicBezTo>
                  <a:cubicBezTo>
                    <a:pt x="338138" y="322288"/>
                    <a:pt x="322288" y="338138"/>
                    <a:pt x="303796" y="338138"/>
                  </a:cubicBezTo>
                  <a:cubicBezTo>
                    <a:pt x="303796" y="338138"/>
                    <a:pt x="303796" y="338138"/>
                    <a:pt x="34342" y="338138"/>
                  </a:cubicBezTo>
                  <a:cubicBezTo>
                    <a:pt x="15850" y="338138"/>
                    <a:pt x="0" y="322288"/>
                    <a:pt x="0" y="303796"/>
                  </a:cubicBezTo>
                  <a:cubicBezTo>
                    <a:pt x="0" y="303796"/>
                    <a:pt x="0" y="303796"/>
                    <a:pt x="0" y="34342"/>
                  </a:cubicBezTo>
                  <a:cubicBezTo>
                    <a:pt x="0" y="15850"/>
                    <a:pt x="15850" y="0"/>
                    <a:pt x="34342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5874939" y="1592796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6066611" y="1780120"/>
              <a:ext cx="205863" cy="213007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215372" y="332397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5417922" y="3523710"/>
              <a:ext cx="189861" cy="165793"/>
            </a:xfrm>
            <a:custGeom>
              <a:avLst/>
              <a:gdLst>
                <a:gd name="connsiteX0" fmla="*/ 153417 w 338138"/>
                <a:gd name="connsiteY0" fmla="*/ 182239 h 295275"/>
                <a:gd name="connsiteX1" fmla="*/ 158329 w 338138"/>
                <a:gd name="connsiteY1" fmla="*/ 185510 h 295275"/>
                <a:gd name="connsiteX2" fmla="*/ 183356 w 338138"/>
                <a:gd name="connsiteY2" fmla="*/ 190500 h 295275"/>
                <a:gd name="connsiteX3" fmla="*/ 208382 w 338138"/>
                <a:gd name="connsiteY3" fmla="*/ 185510 h 295275"/>
                <a:gd name="connsiteX4" fmla="*/ 213017 w 338138"/>
                <a:gd name="connsiteY4" fmla="*/ 182424 h 295275"/>
                <a:gd name="connsiteX5" fmla="*/ 225680 w 338138"/>
                <a:gd name="connsiteY5" fmla="*/ 185018 h 295275"/>
                <a:gd name="connsiteX6" fmla="*/ 284893 w 338138"/>
                <a:gd name="connsiteY6" fmla="*/ 244301 h 295275"/>
                <a:gd name="connsiteX7" fmla="*/ 287278 w 338138"/>
                <a:gd name="connsiteY7" fmla="*/ 255971 h 295275"/>
                <a:gd name="connsiteX8" fmla="*/ 286544 w 338138"/>
                <a:gd name="connsiteY8" fmla="*/ 255971 h 295275"/>
                <a:gd name="connsiteX9" fmla="*/ 278606 w 338138"/>
                <a:gd name="connsiteY9" fmla="*/ 263854 h 295275"/>
                <a:gd name="connsiteX10" fmla="*/ 286544 w 338138"/>
                <a:gd name="connsiteY10" fmla="*/ 273050 h 295275"/>
                <a:gd name="connsiteX11" fmla="*/ 290768 w 338138"/>
                <a:gd name="connsiteY11" fmla="*/ 273050 h 295275"/>
                <a:gd name="connsiteX12" fmla="*/ 293688 w 338138"/>
                <a:gd name="connsiteY12" fmla="*/ 287338 h 295275"/>
                <a:gd name="connsiteX13" fmla="*/ 285760 w 338138"/>
                <a:gd name="connsiteY13" fmla="*/ 295275 h 295275"/>
                <a:gd name="connsiteX14" fmla="*/ 276510 w 338138"/>
                <a:gd name="connsiteY14" fmla="*/ 287338 h 295275"/>
                <a:gd name="connsiteX15" fmla="*/ 182696 w 338138"/>
                <a:gd name="connsiteY15" fmla="*/ 193410 h 295275"/>
                <a:gd name="connsiteX16" fmla="*/ 88881 w 338138"/>
                <a:gd name="connsiteY16" fmla="*/ 287338 h 295275"/>
                <a:gd name="connsiteX17" fmla="*/ 80953 w 338138"/>
                <a:gd name="connsiteY17" fmla="*/ 295275 h 295275"/>
                <a:gd name="connsiteX18" fmla="*/ 73025 w 338138"/>
                <a:gd name="connsiteY18" fmla="*/ 287338 h 295275"/>
                <a:gd name="connsiteX19" fmla="*/ 77268 w 338138"/>
                <a:gd name="connsiteY19" fmla="*/ 266075 h 295275"/>
                <a:gd name="connsiteX20" fmla="*/ 79521 w 338138"/>
                <a:gd name="connsiteY20" fmla="*/ 263839 h 295275"/>
                <a:gd name="connsiteX21" fmla="*/ 77977 w 338138"/>
                <a:gd name="connsiteY21" fmla="*/ 262525 h 295275"/>
                <a:gd name="connsiteX22" fmla="*/ 81613 w 338138"/>
                <a:gd name="connsiteY22" fmla="*/ 244301 h 295275"/>
                <a:gd name="connsiteX23" fmla="*/ 105067 w 338138"/>
                <a:gd name="connsiteY23" fmla="*/ 208955 h 295275"/>
                <a:gd name="connsiteX24" fmla="*/ 121487 w 338138"/>
                <a:gd name="connsiteY24" fmla="*/ 197677 h 295275"/>
                <a:gd name="connsiteX25" fmla="*/ 131209 w 338138"/>
                <a:gd name="connsiteY25" fmla="*/ 200672 h 295275"/>
                <a:gd name="connsiteX26" fmla="*/ 141812 w 338138"/>
                <a:gd name="connsiteY26" fmla="*/ 196725 h 295275"/>
                <a:gd name="connsiteX27" fmla="*/ 139161 w 338138"/>
                <a:gd name="connsiteY27" fmla="*/ 186197 h 295275"/>
                <a:gd name="connsiteX28" fmla="*/ 138577 w 338138"/>
                <a:gd name="connsiteY28" fmla="*/ 185939 h 295275"/>
                <a:gd name="connsiteX29" fmla="*/ 139917 w 338138"/>
                <a:gd name="connsiteY29" fmla="*/ 185018 h 295275"/>
                <a:gd name="connsiteX30" fmla="*/ 120516 w 338138"/>
                <a:gd name="connsiteY30" fmla="*/ 177954 h 295275"/>
                <a:gd name="connsiteX31" fmla="*/ 138577 w 338138"/>
                <a:gd name="connsiteY31" fmla="*/ 185939 h 295275"/>
                <a:gd name="connsiteX32" fmla="*/ 121487 w 338138"/>
                <a:gd name="connsiteY32" fmla="*/ 197677 h 295275"/>
                <a:gd name="connsiteX33" fmla="*/ 92774 w 338138"/>
                <a:gd name="connsiteY33" fmla="*/ 188829 h 295275"/>
                <a:gd name="connsiteX34" fmla="*/ 17229 w 338138"/>
                <a:gd name="connsiteY34" fmla="*/ 255943 h 295275"/>
                <a:gd name="connsiteX35" fmla="*/ 70243 w 338138"/>
                <a:gd name="connsiteY35" fmla="*/ 255943 h 295275"/>
                <a:gd name="connsiteX36" fmla="*/ 77977 w 338138"/>
                <a:gd name="connsiteY36" fmla="*/ 262525 h 295275"/>
                <a:gd name="connsiteX37" fmla="*/ 77268 w 338138"/>
                <a:gd name="connsiteY37" fmla="*/ 266075 h 295275"/>
                <a:gd name="connsiteX38" fmla="*/ 70243 w 338138"/>
                <a:gd name="connsiteY38" fmla="*/ 273050 h 295275"/>
                <a:gd name="connsiteX39" fmla="*/ 7952 w 338138"/>
                <a:gd name="connsiteY39" fmla="*/ 273050 h 295275"/>
                <a:gd name="connsiteX40" fmla="*/ 0 w 338138"/>
                <a:gd name="connsiteY40" fmla="*/ 263839 h 295275"/>
                <a:gd name="connsiteX41" fmla="*/ 55913 w 338138"/>
                <a:gd name="connsiteY41" fmla="*/ 180008 h 295275"/>
                <a:gd name="connsiteX42" fmla="*/ 63954 w 338138"/>
                <a:gd name="connsiteY42" fmla="*/ 178487 h 295275"/>
                <a:gd name="connsiteX43" fmla="*/ 70942 w 338138"/>
                <a:gd name="connsiteY43" fmla="*/ 183150 h 295275"/>
                <a:gd name="connsiteX44" fmla="*/ 92198 w 338138"/>
                <a:gd name="connsiteY44" fmla="*/ 187325 h 295275"/>
                <a:gd name="connsiteX45" fmla="*/ 117104 w 338138"/>
                <a:gd name="connsiteY45" fmla="*/ 180908 h 295275"/>
                <a:gd name="connsiteX46" fmla="*/ 242887 w 338138"/>
                <a:gd name="connsiteY46" fmla="*/ 82550 h 295275"/>
                <a:gd name="connsiteX47" fmla="*/ 299773 w 338138"/>
                <a:gd name="connsiteY47" fmla="*/ 137730 h 295275"/>
                <a:gd name="connsiteX48" fmla="*/ 278606 w 338138"/>
                <a:gd name="connsiteY48" fmla="*/ 179771 h 295275"/>
                <a:gd name="connsiteX49" fmla="*/ 338138 w 338138"/>
                <a:gd name="connsiteY49" fmla="*/ 263854 h 295275"/>
                <a:gd name="connsiteX50" fmla="*/ 330201 w 338138"/>
                <a:gd name="connsiteY50" fmla="*/ 273050 h 295275"/>
                <a:gd name="connsiteX51" fmla="*/ 292001 w 338138"/>
                <a:gd name="connsiteY51" fmla="*/ 273050 h 295275"/>
                <a:gd name="connsiteX52" fmla="*/ 290768 w 338138"/>
                <a:gd name="connsiteY52" fmla="*/ 273050 h 295275"/>
                <a:gd name="connsiteX53" fmla="*/ 287278 w 338138"/>
                <a:gd name="connsiteY53" fmla="*/ 255971 h 295275"/>
                <a:gd name="connsiteX54" fmla="*/ 306429 w 338138"/>
                <a:gd name="connsiteY54" fmla="*/ 255971 h 295275"/>
                <a:gd name="connsiteX55" fmla="*/ 320940 w 338138"/>
                <a:gd name="connsiteY55" fmla="*/ 255971 h 295275"/>
                <a:gd name="connsiteX56" fmla="*/ 253471 w 338138"/>
                <a:gd name="connsiteY56" fmla="*/ 190281 h 295275"/>
                <a:gd name="connsiteX57" fmla="*/ 245533 w 338138"/>
                <a:gd name="connsiteY57" fmla="*/ 182399 h 295275"/>
                <a:gd name="connsiteX58" fmla="*/ 252148 w 338138"/>
                <a:gd name="connsiteY58" fmla="*/ 174516 h 295275"/>
                <a:gd name="connsiteX59" fmla="*/ 283898 w 338138"/>
                <a:gd name="connsiteY59" fmla="*/ 137730 h 295275"/>
                <a:gd name="connsiteX60" fmla="*/ 242887 w 338138"/>
                <a:gd name="connsiteY60" fmla="*/ 98316 h 295275"/>
                <a:gd name="connsiteX61" fmla="*/ 234950 w 338138"/>
                <a:gd name="connsiteY61" fmla="*/ 90433 h 295275"/>
                <a:gd name="connsiteX62" fmla="*/ 242887 w 338138"/>
                <a:gd name="connsiteY62" fmla="*/ 82550 h 295275"/>
                <a:gd name="connsiteX63" fmla="*/ 182562 w 338138"/>
                <a:gd name="connsiteY63" fmla="*/ 79375 h 295275"/>
                <a:gd name="connsiteX64" fmla="*/ 134937 w 338138"/>
                <a:gd name="connsiteY64" fmla="*/ 127000 h 295275"/>
                <a:gd name="connsiteX65" fmla="*/ 182562 w 338138"/>
                <a:gd name="connsiteY65" fmla="*/ 174625 h 295275"/>
                <a:gd name="connsiteX66" fmla="*/ 230187 w 338138"/>
                <a:gd name="connsiteY66" fmla="*/ 127000 h 295275"/>
                <a:gd name="connsiteX67" fmla="*/ 182562 w 338138"/>
                <a:gd name="connsiteY67" fmla="*/ 79375 h 295275"/>
                <a:gd name="connsiteX68" fmla="*/ 92198 w 338138"/>
                <a:gd name="connsiteY68" fmla="*/ 79375 h 295275"/>
                <a:gd name="connsiteX69" fmla="*/ 112815 w 338138"/>
                <a:gd name="connsiteY69" fmla="*/ 83325 h 295275"/>
                <a:gd name="connsiteX70" fmla="*/ 129438 w 338138"/>
                <a:gd name="connsiteY70" fmla="*/ 94484 h 295275"/>
                <a:gd name="connsiteX71" fmla="*/ 124114 w 338138"/>
                <a:gd name="connsiteY71" fmla="*/ 102283 h 295275"/>
                <a:gd name="connsiteX72" fmla="*/ 123146 w 338138"/>
                <a:gd name="connsiteY72" fmla="*/ 107021 h 295275"/>
                <a:gd name="connsiteX73" fmla="*/ 118588 w 338138"/>
                <a:gd name="connsiteY73" fmla="*/ 107021 h 295275"/>
                <a:gd name="connsiteX74" fmla="*/ 92198 w 338138"/>
                <a:gd name="connsiteY74" fmla="*/ 95173 h 295275"/>
                <a:gd name="connsiteX75" fmla="*/ 53934 w 338138"/>
                <a:gd name="connsiteY75" fmla="*/ 133350 h 295275"/>
                <a:gd name="connsiteX76" fmla="*/ 92198 w 338138"/>
                <a:gd name="connsiteY76" fmla="*/ 171528 h 295275"/>
                <a:gd name="connsiteX77" fmla="*/ 123866 w 338138"/>
                <a:gd name="connsiteY77" fmla="*/ 154414 h 295275"/>
                <a:gd name="connsiteX78" fmla="*/ 125791 w 338138"/>
                <a:gd name="connsiteY78" fmla="*/ 154174 h 295275"/>
                <a:gd name="connsiteX79" fmla="*/ 134034 w 338138"/>
                <a:gd name="connsiteY79" fmla="*/ 166249 h 295275"/>
                <a:gd name="connsiteX80" fmla="*/ 120516 w 338138"/>
                <a:gd name="connsiteY80" fmla="*/ 177954 h 295275"/>
                <a:gd name="connsiteX81" fmla="*/ 116465 w 338138"/>
                <a:gd name="connsiteY81" fmla="*/ 176163 h 295275"/>
                <a:gd name="connsiteX82" fmla="*/ 92774 w 338138"/>
                <a:gd name="connsiteY82" fmla="*/ 173037 h 295275"/>
                <a:gd name="connsiteX83" fmla="*/ 63954 w 338138"/>
                <a:gd name="connsiteY83" fmla="*/ 178487 h 295275"/>
                <a:gd name="connsiteX84" fmla="*/ 53769 w 338138"/>
                <a:gd name="connsiteY84" fmla="*/ 171692 h 295275"/>
                <a:gd name="connsiteX85" fmla="*/ 38100 w 338138"/>
                <a:gd name="connsiteY85" fmla="*/ 133350 h 295275"/>
                <a:gd name="connsiteX86" fmla="*/ 92198 w 338138"/>
                <a:gd name="connsiteY86" fmla="*/ 79375 h 295275"/>
                <a:gd name="connsiteX87" fmla="*/ 183356 w 338138"/>
                <a:gd name="connsiteY87" fmla="*/ 63500 h 295275"/>
                <a:gd name="connsiteX88" fmla="*/ 247650 w 338138"/>
                <a:gd name="connsiteY88" fmla="*/ 127000 h 295275"/>
                <a:gd name="connsiteX89" fmla="*/ 228819 w 338138"/>
                <a:gd name="connsiteY89" fmla="*/ 171902 h 295275"/>
                <a:gd name="connsiteX90" fmla="*/ 213017 w 338138"/>
                <a:gd name="connsiteY90" fmla="*/ 182424 h 295275"/>
                <a:gd name="connsiteX91" fmla="*/ 182696 w 338138"/>
                <a:gd name="connsiteY91" fmla="*/ 176212 h 295275"/>
                <a:gd name="connsiteX92" fmla="*/ 153417 w 338138"/>
                <a:gd name="connsiteY92" fmla="*/ 182239 h 295275"/>
                <a:gd name="connsiteX93" fmla="*/ 137893 w 338138"/>
                <a:gd name="connsiteY93" fmla="*/ 171902 h 295275"/>
                <a:gd name="connsiteX94" fmla="*/ 134034 w 338138"/>
                <a:gd name="connsiteY94" fmla="*/ 166249 h 295275"/>
                <a:gd name="connsiteX95" fmla="*/ 137061 w 338138"/>
                <a:gd name="connsiteY95" fmla="*/ 163629 h 295275"/>
                <a:gd name="connsiteX96" fmla="*/ 134422 w 338138"/>
                <a:gd name="connsiteY96" fmla="*/ 153097 h 295275"/>
                <a:gd name="connsiteX97" fmla="*/ 125791 w 338138"/>
                <a:gd name="connsiteY97" fmla="*/ 154174 h 295275"/>
                <a:gd name="connsiteX98" fmla="*/ 124114 w 338138"/>
                <a:gd name="connsiteY98" fmla="*/ 151717 h 295275"/>
                <a:gd name="connsiteX99" fmla="*/ 119062 w 338138"/>
                <a:gd name="connsiteY99" fmla="*/ 127000 h 295275"/>
                <a:gd name="connsiteX100" fmla="*/ 123146 w 338138"/>
                <a:gd name="connsiteY100" fmla="*/ 107021 h 295275"/>
                <a:gd name="connsiteX101" fmla="*/ 130463 w 338138"/>
                <a:gd name="connsiteY101" fmla="*/ 107021 h 295275"/>
                <a:gd name="connsiteX102" fmla="*/ 130463 w 338138"/>
                <a:gd name="connsiteY102" fmla="*/ 95173 h 295275"/>
                <a:gd name="connsiteX103" fmla="*/ 129438 w 338138"/>
                <a:gd name="connsiteY103" fmla="*/ 94484 h 295275"/>
                <a:gd name="connsiteX104" fmla="*/ 137893 w 338138"/>
                <a:gd name="connsiteY104" fmla="*/ 82099 h 295275"/>
                <a:gd name="connsiteX105" fmla="*/ 183356 w 338138"/>
                <a:gd name="connsiteY105" fmla="*/ 63500 h 295275"/>
                <a:gd name="connsiteX106" fmla="*/ 284162 w 338138"/>
                <a:gd name="connsiteY106" fmla="*/ 36513 h 295275"/>
                <a:gd name="connsiteX107" fmla="*/ 300037 w 338138"/>
                <a:gd name="connsiteY107" fmla="*/ 36513 h 295275"/>
                <a:gd name="connsiteX108" fmla="*/ 300037 w 338138"/>
                <a:gd name="connsiteY108" fmla="*/ 46752 h 295275"/>
                <a:gd name="connsiteX109" fmla="*/ 300037 w 338138"/>
                <a:gd name="connsiteY109" fmla="*/ 52282 h 295275"/>
                <a:gd name="connsiteX110" fmla="*/ 292100 w 338138"/>
                <a:gd name="connsiteY110" fmla="*/ 60325 h 295275"/>
                <a:gd name="connsiteX111" fmla="*/ 284162 w 338138"/>
                <a:gd name="connsiteY111" fmla="*/ 52282 h 295275"/>
                <a:gd name="connsiteX112" fmla="*/ 300037 w 338138"/>
                <a:gd name="connsiteY112" fmla="*/ 19050 h 295275"/>
                <a:gd name="connsiteX113" fmla="*/ 302507 w 338138"/>
                <a:gd name="connsiteY113" fmla="*/ 19050 h 295275"/>
                <a:gd name="connsiteX114" fmla="*/ 307869 w 338138"/>
                <a:gd name="connsiteY114" fmla="*/ 19050 h 295275"/>
                <a:gd name="connsiteX115" fmla="*/ 315912 w 338138"/>
                <a:gd name="connsiteY115" fmla="*/ 28453 h 295275"/>
                <a:gd name="connsiteX116" fmla="*/ 307869 w 338138"/>
                <a:gd name="connsiteY116" fmla="*/ 36513 h 295275"/>
                <a:gd name="connsiteX117" fmla="*/ 300037 w 338138"/>
                <a:gd name="connsiteY117" fmla="*/ 36513 h 295275"/>
                <a:gd name="connsiteX118" fmla="*/ 300037 w 338138"/>
                <a:gd name="connsiteY118" fmla="*/ 33619 h 295275"/>
                <a:gd name="connsiteX119" fmla="*/ 264971 w 338138"/>
                <a:gd name="connsiteY119" fmla="*/ 19050 h 295275"/>
                <a:gd name="connsiteX120" fmla="*/ 284162 w 338138"/>
                <a:gd name="connsiteY120" fmla="*/ 19050 h 295275"/>
                <a:gd name="connsiteX121" fmla="*/ 284162 w 338138"/>
                <a:gd name="connsiteY121" fmla="*/ 26707 h 295275"/>
                <a:gd name="connsiteX122" fmla="*/ 284162 w 338138"/>
                <a:gd name="connsiteY122" fmla="*/ 36513 h 295275"/>
                <a:gd name="connsiteX123" fmla="*/ 283068 w 338138"/>
                <a:gd name="connsiteY123" fmla="*/ 36513 h 295275"/>
                <a:gd name="connsiteX124" fmla="*/ 264971 w 338138"/>
                <a:gd name="connsiteY124" fmla="*/ 36513 h 295275"/>
                <a:gd name="connsiteX125" fmla="*/ 255587 w 338138"/>
                <a:gd name="connsiteY125" fmla="*/ 28453 h 295275"/>
                <a:gd name="connsiteX126" fmla="*/ 264971 w 338138"/>
                <a:gd name="connsiteY126" fmla="*/ 19050 h 295275"/>
                <a:gd name="connsiteX127" fmla="*/ 292100 w 338138"/>
                <a:gd name="connsiteY127" fmla="*/ 0 h 295275"/>
                <a:gd name="connsiteX128" fmla="*/ 300037 w 338138"/>
                <a:gd name="connsiteY128" fmla="*/ 8044 h 295275"/>
                <a:gd name="connsiteX129" fmla="*/ 300037 w 338138"/>
                <a:gd name="connsiteY129" fmla="*/ 19050 h 295275"/>
                <a:gd name="connsiteX130" fmla="*/ 289771 w 338138"/>
                <a:gd name="connsiteY130" fmla="*/ 19050 h 295275"/>
                <a:gd name="connsiteX131" fmla="*/ 284162 w 338138"/>
                <a:gd name="connsiteY131" fmla="*/ 19050 h 295275"/>
                <a:gd name="connsiteX132" fmla="*/ 284162 w 338138"/>
                <a:gd name="connsiteY132" fmla="*/ 13574 h 295275"/>
                <a:gd name="connsiteX133" fmla="*/ 284162 w 338138"/>
                <a:gd name="connsiteY133" fmla="*/ 8044 h 295275"/>
                <a:gd name="connsiteX134" fmla="*/ 292100 w 338138"/>
                <a:gd name="connsiteY134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38138" h="295275">
                  <a:moveTo>
                    <a:pt x="153417" y="182239"/>
                  </a:moveTo>
                  <a:lnTo>
                    <a:pt x="158329" y="185510"/>
                  </a:lnTo>
                  <a:cubicBezTo>
                    <a:pt x="166022" y="188723"/>
                    <a:pt x="174479" y="190500"/>
                    <a:pt x="183356" y="190500"/>
                  </a:cubicBezTo>
                  <a:cubicBezTo>
                    <a:pt x="192233" y="190500"/>
                    <a:pt x="200690" y="188723"/>
                    <a:pt x="208382" y="185510"/>
                  </a:cubicBezTo>
                  <a:lnTo>
                    <a:pt x="213017" y="182424"/>
                  </a:lnTo>
                  <a:lnTo>
                    <a:pt x="225680" y="185018"/>
                  </a:lnTo>
                  <a:cubicBezTo>
                    <a:pt x="252189" y="196345"/>
                    <a:pt x="273579" y="217760"/>
                    <a:pt x="284893" y="244301"/>
                  </a:cubicBezTo>
                  <a:lnTo>
                    <a:pt x="287278" y="255971"/>
                  </a:lnTo>
                  <a:lnTo>
                    <a:pt x="286544" y="255971"/>
                  </a:lnTo>
                  <a:cubicBezTo>
                    <a:pt x="282575" y="255971"/>
                    <a:pt x="278606" y="259912"/>
                    <a:pt x="278606" y="263854"/>
                  </a:cubicBezTo>
                  <a:cubicBezTo>
                    <a:pt x="278606" y="269109"/>
                    <a:pt x="282575" y="273050"/>
                    <a:pt x="286544" y="273050"/>
                  </a:cubicBezTo>
                  <a:lnTo>
                    <a:pt x="290768" y="273050"/>
                  </a:lnTo>
                  <a:lnTo>
                    <a:pt x="293688" y="287338"/>
                  </a:lnTo>
                  <a:cubicBezTo>
                    <a:pt x="293688" y="291306"/>
                    <a:pt x="289724" y="295275"/>
                    <a:pt x="285760" y="295275"/>
                  </a:cubicBezTo>
                  <a:cubicBezTo>
                    <a:pt x="280474" y="295275"/>
                    <a:pt x="276510" y="291306"/>
                    <a:pt x="276510" y="287338"/>
                  </a:cubicBezTo>
                  <a:cubicBezTo>
                    <a:pt x="276510" y="235744"/>
                    <a:pt x="235549" y="193410"/>
                    <a:pt x="182696" y="193410"/>
                  </a:cubicBezTo>
                  <a:cubicBezTo>
                    <a:pt x="131164" y="193410"/>
                    <a:pt x="88881" y="235744"/>
                    <a:pt x="88881" y="287338"/>
                  </a:cubicBezTo>
                  <a:cubicBezTo>
                    <a:pt x="88881" y="291306"/>
                    <a:pt x="86238" y="295275"/>
                    <a:pt x="80953" y="295275"/>
                  </a:cubicBezTo>
                  <a:cubicBezTo>
                    <a:pt x="76989" y="295275"/>
                    <a:pt x="73025" y="291306"/>
                    <a:pt x="73025" y="287338"/>
                  </a:cubicBezTo>
                  <a:lnTo>
                    <a:pt x="77268" y="266075"/>
                  </a:lnTo>
                  <a:lnTo>
                    <a:pt x="79521" y="263839"/>
                  </a:lnTo>
                  <a:lnTo>
                    <a:pt x="77977" y="262525"/>
                  </a:lnTo>
                  <a:lnTo>
                    <a:pt x="81613" y="244301"/>
                  </a:lnTo>
                  <a:cubicBezTo>
                    <a:pt x="87147" y="231031"/>
                    <a:pt x="95157" y="219042"/>
                    <a:pt x="105067" y="208955"/>
                  </a:cubicBezTo>
                  <a:lnTo>
                    <a:pt x="121487" y="197677"/>
                  </a:lnTo>
                  <a:lnTo>
                    <a:pt x="131209" y="200672"/>
                  </a:lnTo>
                  <a:cubicBezTo>
                    <a:pt x="135185" y="201988"/>
                    <a:pt x="140487" y="200672"/>
                    <a:pt x="141812" y="196725"/>
                  </a:cubicBezTo>
                  <a:cubicBezTo>
                    <a:pt x="144463" y="192777"/>
                    <a:pt x="143137" y="188829"/>
                    <a:pt x="139161" y="186197"/>
                  </a:cubicBezTo>
                  <a:lnTo>
                    <a:pt x="138577" y="185939"/>
                  </a:lnTo>
                  <a:lnTo>
                    <a:pt x="139917" y="185018"/>
                  </a:lnTo>
                  <a:close/>
                  <a:moveTo>
                    <a:pt x="120516" y="177954"/>
                  </a:moveTo>
                  <a:lnTo>
                    <a:pt x="138577" y="185939"/>
                  </a:lnTo>
                  <a:lnTo>
                    <a:pt x="121487" y="197677"/>
                  </a:lnTo>
                  <a:lnTo>
                    <a:pt x="92774" y="188829"/>
                  </a:lnTo>
                  <a:cubicBezTo>
                    <a:pt x="51688" y="188829"/>
                    <a:pt x="19880" y="217780"/>
                    <a:pt x="17229" y="255943"/>
                  </a:cubicBezTo>
                  <a:cubicBezTo>
                    <a:pt x="70243" y="255943"/>
                    <a:pt x="70243" y="255943"/>
                    <a:pt x="70243" y="255943"/>
                  </a:cubicBezTo>
                  <a:lnTo>
                    <a:pt x="77977" y="262525"/>
                  </a:lnTo>
                  <a:lnTo>
                    <a:pt x="77268" y="266075"/>
                  </a:lnTo>
                  <a:lnTo>
                    <a:pt x="70243" y="273050"/>
                  </a:lnTo>
                  <a:cubicBezTo>
                    <a:pt x="7952" y="273050"/>
                    <a:pt x="7952" y="273050"/>
                    <a:pt x="7952" y="273050"/>
                  </a:cubicBezTo>
                  <a:cubicBezTo>
                    <a:pt x="3976" y="273050"/>
                    <a:pt x="0" y="269102"/>
                    <a:pt x="0" y="263839"/>
                  </a:cubicBezTo>
                  <a:cubicBezTo>
                    <a:pt x="0" y="225347"/>
                    <a:pt x="22365" y="193517"/>
                    <a:pt x="55913" y="180008"/>
                  </a:cubicBezTo>
                  <a:lnTo>
                    <a:pt x="63954" y="178487"/>
                  </a:lnTo>
                  <a:lnTo>
                    <a:pt x="70942" y="183150"/>
                  </a:lnTo>
                  <a:cubicBezTo>
                    <a:pt x="77437" y="185844"/>
                    <a:pt x="84611" y="187325"/>
                    <a:pt x="92198" y="187325"/>
                  </a:cubicBezTo>
                  <a:cubicBezTo>
                    <a:pt x="100775" y="187325"/>
                    <a:pt x="109352" y="185022"/>
                    <a:pt x="117104" y="180908"/>
                  </a:cubicBezTo>
                  <a:close/>
                  <a:moveTo>
                    <a:pt x="242887" y="82550"/>
                  </a:moveTo>
                  <a:cubicBezTo>
                    <a:pt x="273315" y="82550"/>
                    <a:pt x="299773" y="108826"/>
                    <a:pt x="299773" y="137730"/>
                  </a:cubicBezTo>
                  <a:cubicBezTo>
                    <a:pt x="299773" y="154809"/>
                    <a:pt x="291836" y="169261"/>
                    <a:pt x="278606" y="179771"/>
                  </a:cubicBezTo>
                  <a:cubicBezTo>
                    <a:pt x="314326" y="192909"/>
                    <a:pt x="338138" y="225754"/>
                    <a:pt x="338138" y="263854"/>
                  </a:cubicBezTo>
                  <a:cubicBezTo>
                    <a:pt x="338138" y="269109"/>
                    <a:pt x="334169" y="273050"/>
                    <a:pt x="330201" y="273050"/>
                  </a:cubicBezTo>
                  <a:cubicBezTo>
                    <a:pt x="308373" y="273050"/>
                    <a:pt x="297458" y="273050"/>
                    <a:pt x="292001" y="273050"/>
                  </a:cubicBezTo>
                  <a:lnTo>
                    <a:pt x="290768" y="273050"/>
                  </a:lnTo>
                  <a:lnTo>
                    <a:pt x="287278" y="255971"/>
                  </a:lnTo>
                  <a:lnTo>
                    <a:pt x="306429" y="255971"/>
                  </a:lnTo>
                  <a:cubicBezTo>
                    <a:pt x="320940" y="255971"/>
                    <a:pt x="320940" y="255971"/>
                    <a:pt x="320940" y="255971"/>
                  </a:cubicBezTo>
                  <a:cubicBezTo>
                    <a:pt x="318294" y="221812"/>
                    <a:pt x="289190" y="194223"/>
                    <a:pt x="253471" y="190281"/>
                  </a:cubicBezTo>
                  <a:cubicBezTo>
                    <a:pt x="249502" y="190281"/>
                    <a:pt x="246856" y="186340"/>
                    <a:pt x="245533" y="182399"/>
                  </a:cubicBezTo>
                  <a:cubicBezTo>
                    <a:pt x="245533" y="178457"/>
                    <a:pt x="248179" y="174516"/>
                    <a:pt x="252148" y="174516"/>
                  </a:cubicBezTo>
                  <a:cubicBezTo>
                    <a:pt x="270669" y="170574"/>
                    <a:pt x="283898" y="156123"/>
                    <a:pt x="283898" y="137730"/>
                  </a:cubicBezTo>
                  <a:cubicBezTo>
                    <a:pt x="283898" y="116709"/>
                    <a:pt x="264054" y="98316"/>
                    <a:pt x="242887" y="98316"/>
                  </a:cubicBezTo>
                  <a:cubicBezTo>
                    <a:pt x="237596" y="98316"/>
                    <a:pt x="234950" y="94374"/>
                    <a:pt x="234950" y="90433"/>
                  </a:cubicBezTo>
                  <a:cubicBezTo>
                    <a:pt x="234950" y="86492"/>
                    <a:pt x="237596" y="82550"/>
                    <a:pt x="242887" y="82550"/>
                  </a:cubicBezTo>
                  <a:close/>
                  <a:moveTo>
                    <a:pt x="182562" y="79375"/>
                  </a:moveTo>
                  <a:cubicBezTo>
                    <a:pt x="156259" y="79375"/>
                    <a:pt x="134937" y="100697"/>
                    <a:pt x="134937" y="127000"/>
                  </a:cubicBezTo>
                  <a:cubicBezTo>
                    <a:pt x="134937" y="153303"/>
                    <a:pt x="156259" y="174625"/>
                    <a:pt x="182562" y="174625"/>
                  </a:cubicBezTo>
                  <a:cubicBezTo>
                    <a:pt x="208865" y="174625"/>
                    <a:pt x="230187" y="153303"/>
                    <a:pt x="230187" y="127000"/>
                  </a:cubicBezTo>
                  <a:cubicBezTo>
                    <a:pt x="230187" y="100697"/>
                    <a:pt x="208865" y="79375"/>
                    <a:pt x="182562" y="79375"/>
                  </a:cubicBezTo>
                  <a:close/>
                  <a:moveTo>
                    <a:pt x="92198" y="79375"/>
                  </a:moveTo>
                  <a:cubicBezTo>
                    <a:pt x="99456" y="79375"/>
                    <a:pt x="106383" y="80692"/>
                    <a:pt x="112815" y="83325"/>
                  </a:cubicBezTo>
                  <a:lnTo>
                    <a:pt x="129438" y="94484"/>
                  </a:lnTo>
                  <a:lnTo>
                    <a:pt x="124114" y="102283"/>
                  </a:lnTo>
                  <a:lnTo>
                    <a:pt x="123146" y="107021"/>
                  </a:lnTo>
                  <a:lnTo>
                    <a:pt x="118588" y="107021"/>
                  </a:lnTo>
                  <a:cubicBezTo>
                    <a:pt x="111991" y="99122"/>
                    <a:pt x="102754" y="95173"/>
                    <a:pt x="92198" y="95173"/>
                  </a:cubicBezTo>
                  <a:cubicBezTo>
                    <a:pt x="71087" y="95173"/>
                    <a:pt x="53934" y="112287"/>
                    <a:pt x="53934" y="133350"/>
                  </a:cubicBezTo>
                  <a:cubicBezTo>
                    <a:pt x="53934" y="154414"/>
                    <a:pt x="71087" y="171528"/>
                    <a:pt x="92198" y="171528"/>
                  </a:cubicBezTo>
                  <a:cubicBezTo>
                    <a:pt x="104074" y="171528"/>
                    <a:pt x="115949" y="164945"/>
                    <a:pt x="123866" y="154414"/>
                  </a:cubicBezTo>
                  <a:lnTo>
                    <a:pt x="125791" y="154174"/>
                  </a:lnTo>
                  <a:lnTo>
                    <a:pt x="134034" y="166249"/>
                  </a:lnTo>
                  <a:lnTo>
                    <a:pt x="120516" y="177954"/>
                  </a:lnTo>
                  <a:lnTo>
                    <a:pt x="116465" y="176163"/>
                  </a:lnTo>
                  <a:cubicBezTo>
                    <a:pt x="108678" y="174024"/>
                    <a:pt x="100726" y="173037"/>
                    <a:pt x="92774" y="173037"/>
                  </a:cubicBezTo>
                  <a:lnTo>
                    <a:pt x="63954" y="178487"/>
                  </a:lnTo>
                  <a:lnTo>
                    <a:pt x="53769" y="171692"/>
                  </a:lnTo>
                  <a:cubicBezTo>
                    <a:pt x="44037" y="161983"/>
                    <a:pt x="38100" y="148490"/>
                    <a:pt x="38100" y="133350"/>
                  </a:cubicBezTo>
                  <a:cubicBezTo>
                    <a:pt x="38100" y="103072"/>
                    <a:pt x="61850" y="79375"/>
                    <a:pt x="92198" y="79375"/>
                  </a:cubicBezTo>
                  <a:close/>
                  <a:moveTo>
                    <a:pt x="183356" y="63500"/>
                  </a:moveTo>
                  <a:cubicBezTo>
                    <a:pt x="218865" y="63500"/>
                    <a:pt x="247650" y="91930"/>
                    <a:pt x="247650" y="127000"/>
                  </a:cubicBezTo>
                  <a:cubicBezTo>
                    <a:pt x="247650" y="144535"/>
                    <a:pt x="240454" y="160410"/>
                    <a:pt x="228819" y="171902"/>
                  </a:cubicBezTo>
                  <a:lnTo>
                    <a:pt x="213017" y="182424"/>
                  </a:lnTo>
                  <a:lnTo>
                    <a:pt x="182696" y="176212"/>
                  </a:lnTo>
                  <a:lnTo>
                    <a:pt x="153417" y="182239"/>
                  </a:lnTo>
                  <a:lnTo>
                    <a:pt x="137893" y="171902"/>
                  </a:lnTo>
                  <a:lnTo>
                    <a:pt x="134034" y="166249"/>
                  </a:lnTo>
                  <a:lnTo>
                    <a:pt x="137061" y="163629"/>
                  </a:lnTo>
                  <a:cubicBezTo>
                    <a:pt x="139700" y="160996"/>
                    <a:pt x="138380" y="155730"/>
                    <a:pt x="134422" y="153097"/>
                  </a:cubicBezTo>
                  <a:lnTo>
                    <a:pt x="125791" y="154174"/>
                  </a:lnTo>
                  <a:lnTo>
                    <a:pt x="124114" y="151717"/>
                  </a:lnTo>
                  <a:cubicBezTo>
                    <a:pt x="120861" y="144120"/>
                    <a:pt x="119062" y="135768"/>
                    <a:pt x="119062" y="127000"/>
                  </a:cubicBezTo>
                  <a:lnTo>
                    <a:pt x="123146" y="107021"/>
                  </a:lnTo>
                  <a:lnTo>
                    <a:pt x="130463" y="107021"/>
                  </a:lnTo>
                  <a:cubicBezTo>
                    <a:pt x="133102" y="103072"/>
                    <a:pt x="133102" y="97806"/>
                    <a:pt x="130463" y="95173"/>
                  </a:cubicBezTo>
                  <a:lnTo>
                    <a:pt x="129438" y="94484"/>
                  </a:lnTo>
                  <a:lnTo>
                    <a:pt x="137893" y="82099"/>
                  </a:lnTo>
                  <a:cubicBezTo>
                    <a:pt x="149528" y="70608"/>
                    <a:pt x="165601" y="63500"/>
                    <a:pt x="183356" y="63500"/>
                  </a:cubicBezTo>
                  <a:close/>
                  <a:moveTo>
                    <a:pt x="284162" y="36513"/>
                  </a:moveTo>
                  <a:lnTo>
                    <a:pt x="300037" y="36513"/>
                  </a:lnTo>
                  <a:lnTo>
                    <a:pt x="300037" y="46752"/>
                  </a:lnTo>
                  <a:cubicBezTo>
                    <a:pt x="300037" y="52282"/>
                    <a:pt x="300037" y="52282"/>
                    <a:pt x="300037" y="52282"/>
                  </a:cubicBezTo>
                  <a:cubicBezTo>
                    <a:pt x="300037" y="56304"/>
                    <a:pt x="296068" y="60325"/>
                    <a:pt x="292100" y="60325"/>
                  </a:cubicBezTo>
                  <a:cubicBezTo>
                    <a:pt x="286808" y="60325"/>
                    <a:pt x="284162" y="56304"/>
                    <a:pt x="284162" y="52282"/>
                  </a:cubicBezTo>
                  <a:close/>
                  <a:moveTo>
                    <a:pt x="300037" y="19050"/>
                  </a:moveTo>
                  <a:lnTo>
                    <a:pt x="302507" y="19050"/>
                  </a:lnTo>
                  <a:cubicBezTo>
                    <a:pt x="307869" y="19050"/>
                    <a:pt x="307869" y="19050"/>
                    <a:pt x="307869" y="19050"/>
                  </a:cubicBezTo>
                  <a:cubicBezTo>
                    <a:pt x="313231" y="19050"/>
                    <a:pt x="315912" y="23080"/>
                    <a:pt x="315912" y="28453"/>
                  </a:cubicBezTo>
                  <a:cubicBezTo>
                    <a:pt x="315912" y="32483"/>
                    <a:pt x="313231" y="36513"/>
                    <a:pt x="307869" y="36513"/>
                  </a:cubicBezTo>
                  <a:lnTo>
                    <a:pt x="300037" y="36513"/>
                  </a:lnTo>
                  <a:lnTo>
                    <a:pt x="300037" y="33619"/>
                  </a:lnTo>
                  <a:close/>
                  <a:moveTo>
                    <a:pt x="264971" y="19050"/>
                  </a:moveTo>
                  <a:lnTo>
                    <a:pt x="284162" y="19050"/>
                  </a:lnTo>
                  <a:lnTo>
                    <a:pt x="284162" y="26707"/>
                  </a:lnTo>
                  <a:lnTo>
                    <a:pt x="284162" y="36513"/>
                  </a:lnTo>
                  <a:lnTo>
                    <a:pt x="283068" y="36513"/>
                  </a:lnTo>
                  <a:cubicBezTo>
                    <a:pt x="264971" y="36513"/>
                    <a:pt x="264971" y="36513"/>
                    <a:pt x="264971" y="36513"/>
                  </a:cubicBezTo>
                  <a:cubicBezTo>
                    <a:pt x="259608" y="36513"/>
                    <a:pt x="255587" y="32483"/>
                    <a:pt x="255587" y="28453"/>
                  </a:cubicBezTo>
                  <a:cubicBezTo>
                    <a:pt x="255587" y="23080"/>
                    <a:pt x="259608" y="19050"/>
                    <a:pt x="264971" y="19050"/>
                  </a:cubicBezTo>
                  <a:close/>
                  <a:moveTo>
                    <a:pt x="292100" y="0"/>
                  </a:moveTo>
                  <a:cubicBezTo>
                    <a:pt x="296068" y="0"/>
                    <a:pt x="300037" y="4022"/>
                    <a:pt x="300037" y="8044"/>
                  </a:cubicBezTo>
                  <a:lnTo>
                    <a:pt x="300037" y="19050"/>
                  </a:lnTo>
                  <a:lnTo>
                    <a:pt x="289771" y="19050"/>
                  </a:lnTo>
                  <a:lnTo>
                    <a:pt x="284162" y="19050"/>
                  </a:lnTo>
                  <a:lnTo>
                    <a:pt x="284162" y="13574"/>
                  </a:lnTo>
                  <a:cubicBezTo>
                    <a:pt x="284162" y="8044"/>
                    <a:pt x="284162" y="8044"/>
                    <a:pt x="284162" y="8044"/>
                  </a:cubicBezTo>
                  <a:cubicBezTo>
                    <a:pt x="284162" y="4022"/>
                    <a:pt x="286808" y="0"/>
                    <a:pt x="2921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4348122" y="2811652"/>
              <a:ext cx="844034" cy="844034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4591940" y="3063237"/>
              <a:ext cx="344681" cy="344681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6366669" y="332397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6548059" y="3479298"/>
              <a:ext cx="203328" cy="242773"/>
            </a:xfrm>
            <a:custGeom>
              <a:avLst/>
              <a:gdLst>
                <a:gd name="connsiteX0" fmla="*/ 206816 w 281869"/>
                <a:gd name="connsiteY0" fmla="*/ 79120 h 336550"/>
                <a:gd name="connsiteX1" fmla="*/ 201524 w 281869"/>
                <a:gd name="connsiteY1" fmla="*/ 85782 h 336550"/>
                <a:gd name="connsiteX2" fmla="*/ 201524 w 281869"/>
                <a:gd name="connsiteY2" fmla="*/ 92444 h 336550"/>
                <a:gd name="connsiteX3" fmla="*/ 205493 w 281869"/>
                <a:gd name="connsiteY3" fmla="*/ 96441 h 336550"/>
                <a:gd name="connsiteX4" fmla="*/ 198878 w 281869"/>
                <a:gd name="connsiteY4" fmla="*/ 133748 h 336550"/>
                <a:gd name="connsiteX5" fmla="*/ 198878 w 281869"/>
                <a:gd name="connsiteY5" fmla="*/ 137745 h 336550"/>
                <a:gd name="connsiteX6" fmla="*/ 206816 w 281869"/>
                <a:gd name="connsiteY6" fmla="*/ 149736 h 336550"/>
                <a:gd name="connsiteX7" fmla="*/ 213430 w 281869"/>
                <a:gd name="connsiteY7" fmla="*/ 149736 h 336550"/>
                <a:gd name="connsiteX8" fmla="*/ 221368 w 281869"/>
                <a:gd name="connsiteY8" fmla="*/ 137745 h 336550"/>
                <a:gd name="connsiteX9" fmla="*/ 221368 w 281869"/>
                <a:gd name="connsiteY9" fmla="*/ 133748 h 336550"/>
                <a:gd name="connsiteX10" fmla="*/ 214753 w 281869"/>
                <a:gd name="connsiteY10" fmla="*/ 96441 h 336550"/>
                <a:gd name="connsiteX11" fmla="*/ 220045 w 281869"/>
                <a:gd name="connsiteY11" fmla="*/ 92444 h 336550"/>
                <a:gd name="connsiteX12" fmla="*/ 220045 w 281869"/>
                <a:gd name="connsiteY12" fmla="*/ 85782 h 336550"/>
                <a:gd name="connsiteX13" fmla="*/ 213430 w 281869"/>
                <a:gd name="connsiteY13" fmla="*/ 79120 h 336550"/>
                <a:gd name="connsiteX14" fmla="*/ 206816 w 281869"/>
                <a:gd name="connsiteY14" fmla="*/ 79120 h 336550"/>
                <a:gd name="connsiteX15" fmla="*/ 68439 w 281869"/>
                <a:gd name="connsiteY15" fmla="*/ 79120 h 336550"/>
                <a:gd name="connsiteX16" fmla="*/ 61824 w 281869"/>
                <a:gd name="connsiteY16" fmla="*/ 85782 h 336550"/>
                <a:gd name="connsiteX17" fmla="*/ 61824 w 281869"/>
                <a:gd name="connsiteY17" fmla="*/ 92444 h 336550"/>
                <a:gd name="connsiteX18" fmla="*/ 67116 w 281869"/>
                <a:gd name="connsiteY18" fmla="*/ 96441 h 336550"/>
                <a:gd name="connsiteX19" fmla="*/ 60501 w 281869"/>
                <a:gd name="connsiteY19" fmla="*/ 133748 h 336550"/>
                <a:gd name="connsiteX20" fmla="*/ 60501 w 281869"/>
                <a:gd name="connsiteY20" fmla="*/ 137745 h 336550"/>
                <a:gd name="connsiteX21" fmla="*/ 68439 w 281869"/>
                <a:gd name="connsiteY21" fmla="*/ 149736 h 336550"/>
                <a:gd name="connsiteX22" fmla="*/ 75053 w 281869"/>
                <a:gd name="connsiteY22" fmla="*/ 149736 h 336550"/>
                <a:gd name="connsiteX23" fmla="*/ 82991 w 281869"/>
                <a:gd name="connsiteY23" fmla="*/ 137745 h 336550"/>
                <a:gd name="connsiteX24" fmla="*/ 82991 w 281869"/>
                <a:gd name="connsiteY24" fmla="*/ 133748 h 336550"/>
                <a:gd name="connsiteX25" fmla="*/ 76376 w 281869"/>
                <a:gd name="connsiteY25" fmla="*/ 96441 h 336550"/>
                <a:gd name="connsiteX26" fmla="*/ 80345 w 281869"/>
                <a:gd name="connsiteY26" fmla="*/ 92444 h 336550"/>
                <a:gd name="connsiteX27" fmla="*/ 80345 w 281869"/>
                <a:gd name="connsiteY27" fmla="*/ 85782 h 336550"/>
                <a:gd name="connsiteX28" fmla="*/ 75053 w 281869"/>
                <a:gd name="connsiteY28" fmla="*/ 79120 h 336550"/>
                <a:gd name="connsiteX29" fmla="*/ 68439 w 281869"/>
                <a:gd name="connsiteY29" fmla="*/ 79120 h 336550"/>
                <a:gd name="connsiteX30" fmla="*/ 21218 w 281869"/>
                <a:gd name="connsiteY30" fmla="*/ 69850 h 336550"/>
                <a:gd name="connsiteX31" fmla="*/ 121201 w 281869"/>
                <a:gd name="connsiteY31" fmla="*/ 69850 h 336550"/>
                <a:gd name="connsiteX32" fmla="*/ 135672 w 281869"/>
                <a:gd name="connsiteY32" fmla="*/ 83053 h 336550"/>
                <a:gd name="connsiteX33" fmla="*/ 140934 w 281869"/>
                <a:gd name="connsiteY33" fmla="*/ 113420 h 336550"/>
                <a:gd name="connsiteX34" fmla="*/ 146197 w 281869"/>
                <a:gd name="connsiteY34" fmla="*/ 83053 h 336550"/>
                <a:gd name="connsiteX35" fmla="*/ 160668 w 281869"/>
                <a:gd name="connsiteY35" fmla="*/ 69850 h 336550"/>
                <a:gd name="connsiteX36" fmla="*/ 260651 w 281869"/>
                <a:gd name="connsiteY36" fmla="*/ 69850 h 336550"/>
                <a:gd name="connsiteX37" fmla="*/ 275123 w 281869"/>
                <a:gd name="connsiteY37" fmla="*/ 83053 h 336550"/>
                <a:gd name="connsiteX38" fmla="*/ 281700 w 281869"/>
                <a:gd name="connsiteY38" fmla="*/ 196599 h 336550"/>
                <a:gd name="connsiteX39" fmla="*/ 269860 w 281869"/>
                <a:gd name="connsiteY39" fmla="*/ 211122 h 336550"/>
                <a:gd name="connsiteX40" fmla="*/ 254073 w 281869"/>
                <a:gd name="connsiteY40" fmla="*/ 199239 h 336550"/>
                <a:gd name="connsiteX41" fmla="*/ 250127 w 281869"/>
                <a:gd name="connsiteY41" fmla="*/ 125303 h 336550"/>
                <a:gd name="connsiteX42" fmla="*/ 248811 w 281869"/>
                <a:gd name="connsiteY42" fmla="*/ 319386 h 336550"/>
                <a:gd name="connsiteX43" fmla="*/ 231709 w 281869"/>
                <a:gd name="connsiteY43" fmla="*/ 336550 h 336550"/>
                <a:gd name="connsiteX44" fmla="*/ 215922 w 281869"/>
                <a:gd name="connsiteY44" fmla="*/ 319386 h 336550"/>
                <a:gd name="connsiteX45" fmla="*/ 215922 w 281869"/>
                <a:gd name="connsiteY45" fmla="*/ 213762 h 336550"/>
                <a:gd name="connsiteX46" fmla="*/ 210660 w 281869"/>
                <a:gd name="connsiteY46" fmla="*/ 208481 h 336550"/>
                <a:gd name="connsiteX47" fmla="*/ 204082 w 281869"/>
                <a:gd name="connsiteY47" fmla="*/ 213762 h 336550"/>
                <a:gd name="connsiteX48" fmla="*/ 204082 w 281869"/>
                <a:gd name="connsiteY48" fmla="*/ 319386 h 336550"/>
                <a:gd name="connsiteX49" fmla="*/ 186979 w 281869"/>
                <a:gd name="connsiteY49" fmla="*/ 336550 h 336550"/>
                <a:gd name="connsiteX50" fmla="*/ 171193 w 281869"/>
                <a:gd name="connsiteY50" fmla="*/ 319386 h 336550"/>
                <a:gd name="connsiteX51" fmla="*/ 171193 w 281869"/>
                <a:gd name="connsiteY51" fmla="*/ 121342 h 336550"/>
                <a:gd name="connsiteX52" fmla="*/ 155406 w 281869"/>
                <a:gd name="connsiteY52" fmla="*/ 199239 h 336550"/>
                <a:gd name="connsiteX53" fmla="*/ 140934 w 281869"/>
                <a:gd name="connsiteY53" fmla="*/ 211122 h 336550"/>
                <a:gd name="connsiteX54" fmla="*/ 126463 w 281869"/>
                <a:gd name="connsiteY54" fmla="*/ 199239 h 336550"/>
                <a:gd name="connsiteX55" fmla="*/ 110676 w 281869"/>
                <a:gd name="connsiteY55" fmla="*/ 125303 h 336550"/>
                <a:gd name="connsiteX56" fmla="*/ 110676 w 281869"/>
                <a:gd name="connsiteY56" fmla="*/ 319386 h 336550"/>
                <a:gd name="connsiteX57" fmla="*/ 93574 w 281869"/>
                <a:gd name="connsiteY57" fmla="*/ 336550 h 336550"/>
                <a:gd name="connsiteX58" fmla="*/ 77787 w 281869"/>
                <a:gd name="connsiteY58" fmla="*/ 319386 h 336550"/>
                <a:gd name="connsiteX59" fmla="*/ 77787 w 281869"/>
                <a:gd name="connsiteY59" fmla="*/ 213762 h 336550"/>
                <a:gd name="connsiteX60" fmla="*/ 71209 w 281869"/>
                <a:gd name="connsiteY60" fmla="*/ 208481 h 336550"/>
                <a:gd name="connsiteX61" fmla="*/ 65947 w 281869"/>
                <a:gd name="connsiteY61" fmla="*/ 213762 h 336550"/>
                <a:gd name="connsiteX62" fmla="*/ 65947 w 281869"/>
                <a:gd name="connsiteY62" fmla="*/ 319386 h 336550"/>
                <a:gd name="connsiteX63" fmla="*/ 48845 w 281869"/>
                <a:gd name="connsiteY63" fmla="*/ 336550 h 336550"/>
                <a:gd name="connsiteX64" fmla="*/ 33058 w 281869"/>
                <a:gd name="connsiteY64" fmla="*/ 319386 h 336550"/>
                <a:gd name="connsiteX65" fmla="*/ 33058 w 281869"/>
                <a:gd name="connsiteY65" fmla="*/ 121342 h 336550"/>
                <a:gd name="connsiteX66" fmla="*/ 27796 w 281869"/>
                <a:gd name="connsiteY66" fmla="*/ 199239 h 336550"/>
                <a:gd name="connsiteX67" fmla="*/ 12009 w 281869"/>
                <a:gd name="connsiteY67" fmla="*/ 211122 h 336550"/>
                <a:gd name="connsiteX68" fmla="*/ 169 w 281869"/>
                <a:gd name="connsiteY68" fmla="*/ 196599 h 336550"/>
                <a:gd name="connsiteX69" fmla="*/ 6746 w 281869"/>
                <a:gd name="connsiteY69" fmla="*/ 83053 h 336550"/>
                <a:gd name="connsiteX70" fmla="*/ 21218 w 281869"/>
                <a:gd name="connsiteY70" fmla="*/ 69850 h 336550"/>
                <a:gd name="connsiteX71" fmla="*/ 210785 w 281869"/>
                <a:gd name="connsiteY71" fmla="*/ 0 h 336550"/>
                <a:gd name="connsiteX72" fmla="*/ 241742 w 281869"/>
                <a:gd name="connsiteY72" fmla="*/ 30163 h 336550"/>
                <a:gd name="connsiteX73" fmla="*/ 210785 w 281869"/>
                <a:gd name="connsiteY73" fmla="*/ 60326 h 336550"/>
                <a:gd name="connsiteX74" fmla="*/ 179828 w 281869"/>
                <a:gd name="connsiteY74" fmla="*/ 30163 h 336550"/>
                <a:gd name="connsiteX75" fmla="*/ 210785 w 281869"/>
                <a:gd name="connsiteY75" fmla="*/ 0 h 336550"/>
                <a:gd name="connsiteX76" fmla="*/ 71085 w 281869"/>
                <a:gd name="connsiteY76" fmla="*/ 0 h 336550"/>
                <a:gd name="connsiteX77" fmla="*/ 102042 w 281869"/>
                <a:gd name="connsiteY77" fmla="*/ 30163 h 336550"/>
                <a:gd name="connsiteX78" fmla="*/ 71085 w 281869"/>
                <a:gd name="connsiteY78" fmla="*/ 60326 h 336550"/>
                <a:gd name="connsiteX79" fmla="*/ 40128 w 281869"/>
                <a:gd name="connsiteY79" fmla="*/ 30163 h 336550"/>
                <a:gd name="connsiteX80" fmla="*/ 71085 w 281869"/>
                <a:gd name="connsiteY8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81869" h="336550">
                  <a:moveTo>
                    <a:pt x="206816" y="79120"/>
                  </a:moveTo>
                  <a:cubicBezTo>
                    <a:pt x="206816" y="79120"/>
                    <a:pt x="206816" y="79120"/>
                    <a:pt x="201524" y="85782"/>
                  </a:cubicBezTo>
                  <a:cubicBezTo>
                    <a:pt x="198878" y="88447"/>
                    <a:pt x="198878" y="89779"/>
                    <a:pt x="201524" y="92444"/>
                  </a:cubicBezTo>
                  <a:cubicBezTo>
                    <a:pt x="201524" y="92444"/>
                    <a:pt x="201524" y="92444"/>
                    <a:pt x="205493" y="96441"/>
                  </a:cubicBezTo>
                  <a:cubicBezTo>
                    <a:pt x="205493" y="96441"/>
                    <a:pt x="205493" y="96441"/>
                    <a:pt x="198878" y="133748"/>
                  </a:cubicBezTo>
                  <a:cubicBezTo>
                    <a:pt x="198878" y="135080"/>
                    <a:pt x="198878" y="136413"/>
                    <a:pt x="198878" y="137745"/>
                  </a:cubicBezTo>
                  <a:cubicBezTo>
                    <a:pt x="198878" y="137745"/>
                    <a:pt x="198878" y="137745"/>
                    <a:pt x="206816" y="149736"/>
                  </a:cubicBezTo>
                  <a:cubicBezTo>
                    <a:pt x="208139" y="152401"/>
                    <a:pt x="212107" y="152401"/>
                    <a:pt x="213430" y="149736"/>
                  </a:cubicBezTo>
                  <a:cubicBezTo>
                    <a:pt x="213430" y="149736"/>
                    <a:pt x="213430" y="149736"/>
                    <a:pt x="221368" y="137745"/>
                  </a:cubicBezTo>
                  <a:cubicBezTo>
                    <a:pt x="222691" y="136413"/>
                    <a:pt x="222691" y="135080"/>
                    <a:pt x="221368" y="133748"/>
                  </a:cubicBezTo>
                  <a:cubicBezTo>
                    <a:pt x="221368" y="133748"/>
                    <a:pt x="221368" y="133748"/>
                    <a:pt x="214753" y="96441"/>
                  </a:cubicBezTo>
                  <a:cubicBezTo>
                    <a:pt x="214753" y="96441"/>
                    <a:pt x="214753" y="96441"/>
                    <a:pt x="220045" y="92444"/>
                  </a:cubicBezTo>
                  <a:cubicBezTo>
                    <a:pt x="221368" y="89779"/>
                    <a:pt x="221368" y="88447"/>
                    <a:pt x="220045" y="85782"/>
                  </a:cubicBezTo>
                  <a:cubicBezTo>
                    <a:pt x="220045" y="85782"/>
                    <a:pt x="220045" y="85782"/>
                    <a:pt x="213430" y="79120"/>
                  </a:cubicBezTo>
                  <a:cubicBezTo>
                    <a:pt x="212107" y="77788"/>
                    <a:pt x="209462" y="77788"/>
                    <a:pt x="206816" y="79120"/>
                  </a:cubicBezTo>
                  <a:close/>
                  <a:moveTo>
                    <a:pt x="68439" y="79120"/>
                  </a:moveTo>
                  <a:cubicBezTo>
                    <a:pt x="68439" y="79120"/>
                    <a:pt x="68439" y="79120"/>
                    <a:pt x="61824" y="85782"/>
                  </a:cubicBezTo>
                  <a:cubicBezTo>
                    <a:pt x="60501" y="88447"/>
                    <a:pt x="60501" y="89779"/>
                    <a:pt x="61824" y="92444"/>
                  </a:cubicBezTo>
                  <a:cubicBezTo>
                    <a:pt x="61824" y="92444"/>
                    <a:pt x="61824" y="92444"/>
                    <a:pt x="67116" y="96441"/>
                  </a:cubicBezTo>
                  <a:cubicBezTo>
                    <a:pt x="67116" y="96441"/>
                    <a:pt x="67116" y="96441"/>
                    <a:pt x="60501" y="133748"/>
                  </a:cubicBezTo>
                  <a:cubicBezTo>
                    <a:pt x="59178" y="135080"/>
                    <a:pt x="59178" y="136413"/>
                    <a:pt x="60501" y="137745"/>
                  </a:cubicBezTo>
                  <a:cubicBezTo>
                    <a:pt x="60501" y="137745"/>
                    <a:pt x="60501" y="137745"/>
                    <a:pt x="68439" y="149736"/>
                  </a:cubicBezTo>
                  <a:cubicBezTo>
                    <a:pt x="69762" y="152401"/>
                    <a:pt x="73730" y="152401"/>
                    <a:pt x="75053" y="149736"/>
                  </a:cubicBezTo>
                  <a:cubicBezTo>
                    <a:pt x="75053" y="149736"/>
                    <a:pt x="75053" y="149736"/>
                    <a:pt x="82991" y="137745"/>
                  </a:cubicBezTo>
                  <a:cubicBezTo>
                    <a:pt x="82991" y="136413"/>
                    <a:pt x="82991" y="135080"/>
                    <a:pt x="82991" y="133748"/>
                  </a:cubicBezTo>
                  <a:cubicBezTo>
                    <a:pt x="82991" y="133748"/>
                    <a:pt x="82991" y="133748"/>
                    <a:pt x="76376" y="96441"/>
                  </a:cubicBezTo>
                  <a:cubicBezTo>
                    <a:pt x="76376" y="96441"/>
                    <a:pt x="76376" y="96441"/>
                    <a:pt x="80345" y="92444"/>
                  </a:cubicBezTo>
                  <a:cubicBezTo>
                    <a:pt x="82991" y="89779"/>
                    <a:pt x="82991" y="88447"/>
                    <a:pt x="80345" y="85782"/>
                  </a:cubicBezTo>
                  <a:cubicBezTo>
                    <a:pt x="80345" y="85782"/>
                    <a:pt x="80345" y="85782"/>
                    <a:pt x="75053" y="79120"/>
                  </a:cubicBezTo>
                  <a:cubicBezTo>
                    <a:pt x="72407" y="77788"/>
                    <a:pt x="69762" y="77788"/>
                    <a:pt x="68439" y="79120"/>
                  </a:cubicBezTo>
                  <a:close/>
                  <a:moveTo>
                    <a:pt x="21218" y="69850"/>
                  </a:moveTo>
                  <a:cubicBezTo>
                    <a:pt x="21218" y="69850"/>
                    <a:pt x="21218" y="69850"/>
                    <a:pt x="121201" y="69850"/>
                  </a:cubicBezTo>
                  <a:cubicBezTo>
                    <a:pt x="129094" y="69850"/>
                    <a:pt x="135672" y="76451"/>
                    <a:pt x="135672" y="83053"/>
                  </a:cubicBezTo>
                  <a:cubicBezTo>
                    <a:pt x="135672" y="83053"/>
                    <a:pt x="135672" y="83053"/>
                    <a:pt x="140934" y="113420"/>
                  </a:cubicBezTo>
                  <a:cubicBezTo>
                    <a:pt x="140934" y="113420"/>
                    <a:pt x="140934" y="113420"/>
                    <a:pt x="146197" y="83053"/>
                  </a:cubicBezTo>
                  <a:cubicBezTo>
                    <a:pt x="146197" y="76451"/>
                    <a:pt x="152775" y="69850"/>
                    <a:pt x="160668" y="69850"/>
                  </a:cubicBezTo>
                  <a:cubicBezTo>
                    <a:pt x="160668" y="69850"/>
                    <a:pt x="160668" y="69850"/>
                    <a:pt x="260651" y="69850"/>
                  </a:cubicBezTo>
                  <a:cubicBezTo>
                    <a:pt x="267229" y="69850"/>
                    <a:pt x="273807" y="76451"/>
                    <a:pt x="275123" y="83053"/>
                  </a:cubicBezTo>
                  <a:cubicBezTo>
                    <a:pt x="275123" y="83053"/>
                    <a:pt x="275123" y="83053"/>
                    <a:pt x="281700" y="196599"/>
                  </a:cubicBezTo>
                  <a:cubicBezTo>
                    <a:pt x="283016" y="204520"/>
                    <a:pt x="276438" y="211122"/>
                    <a:pt x="269860" y="211122"/>
                  </a:cubicBezTo>
                  <a:cubicBezTo>
                    <a:pt x="261967" y="212442"/>
                    <a:pt x="255389" y="205841"/>
                    <a:pt x="254073" y="199239"/>
                  </a:cubicBezTo>
                  <a:cubicBezTo>
                    <a:pt x="254073" y="199239"/>
                    <a:pt x="254073" y="199239"/>
                    <a:pt x="250127" y="125303"/>
                  </a:cubicBezTo>
                  <a:cubicBezTo>
                    <a:pt x="250127" y="125303"/>
                    <a:pt x="250127" y="125303"/>
                    <a:pt x="248811" y="319386"/>
                  </a:cubicBezTo>
                  <a:cubicBezTo>
                    <a:pt x="248811" y="329949"/>
                    <a:pt x="240918" y="336550"/>
                    <a:pt x="231709" y="336550"/>
                  </a:cubicBezTo>
                  <a:cubicBezTo>
                    <a:pt x="222500" y="336550"/>
                    <a:pt x="215922" y="328628"/>
                    <a:pt x="215922" y="319386"/>
                  </a:cubicBezTo>
                  <a:cubicBezTo>
                    <a:pt x="215922" y="319386"/>
                    <a:pt x="215922" y="319386"/>
                    <a:pt x="215922" y="213762"/>
                  </a:cubicBezTo>
                  <a:cubicBezTo>
                    <a:pt x="215922" y="211122"/>
                    <a:pt x="213291" y="208481"/>
                    <a:pt x="210660" y="208481"/>
                  </a:cubicBezTo>
                  <a:cubicBezTo>
                    <a:pt x="206713" y="208481"/>
                    <a:pt x="204082" y="211122"/>
                    <a:pt x="204082" y="213762"/>
                  </a:cubicBezTo>
                  <a:cubicBezTo>
                    <a:pt x="204082" y="213762"/>
                    <a:pt x="204082" y="213762"/>
                    <a:pt x="204082" y="319386"/>
                  </a:cubicBezTo>
                  <a:cubicBezTo>
                    <a:pt x="204082" y="329949"/>
                    <a:pt x="196188" y="336550"/>
                    <a:pt x="186979" y="336550"/>
                  </a:cubicBezTo>
                  <a:cubicBezTo>
                    <a:pt x="177770" y="336550"/>
                    <a:pt x="171193" y="328628"/>
                    <a:pt x="171193" y="319386"/>
                  </a:cubicBezTo>
                  <a:cubicBezTo>
                    <a:pt x="171193" y="319386"/>
                    <a:pt x="171193" y="319386"/>
                    <a:pt x="171193" y="121342"/>
                  </a:cubicBezTo>
                  <a:cubicBezTo>
                    <a:pt x="171193" y="121342"/>
                    <a:pt x="171193" y="121342"/>
                    <a:pt x="155406" y="199239"/>
                  </a:cubicBezTo>
                  <a:cubicBezTo>
                    <a:pt x="154090" y="205841"/>
                    <a:pt x="148828" y="212442"/>
                    <a:pt x="140934" y="211122"/>
                  </a:cubicBezTo>
                  <a:cubicBezTo>
                    <a:pt x="133041" y="212442"/>
                    <a:pt x="127779" y="205841"/>
                    <a:pt x="126463" y="199239"/>
                  </a:cubicBezTo>
                  <a:cubicBezTo>
                    <a:pt x="126463" y="199239"/>
                    <a:pt x="126463" y="199239"/>
                    <a:pt x="110676" y="125303"/>
                  </a:cubicBezTo>
                  <a:cubicBezTo>
                    <a:pt x="110676" y="125303"/>
                    <a:pt x="110676" y="125303"/>
                    <a:pt x="110676" y="319386"/>
                  </a:cubicBezTo>
                  <a:cubicBezTo>
                    <a:pt x="110676" y="329949"/>
                    <a:pt x="102783" y="336550"/>
                    <a:pt x="93574" y="336550"/>
                  </a:cubicBezTo>
                  <a:cubicBezTo>
                    <a:pt x="84365" y="336550"/>
                    <a:pt x="77787" y="328628"/>
                    <a:pt x="77787" y="319386"/>
                  </a:cubicBezTo>
                  <a:cubicBezTo>
                    <a:pt x="77787" y="319386"/>
                    <a:pt x="77787" y="319386"/>
                    <a:pt x="77787" y="213762"/>
                  </a:cubicBezTo>
                  <a:cubicBezTo>
                    <a:pt x="77787" y="211122"/>
                    <a:pt x="75156" y="208481"/>
                    <a:pt x="71209" y="208481"/>
                  </a:cubicBezTo>
                  <a:cubicBezTo>
                    <a:pt x="68578" y="208481"/>
                    <a:pt x="65947" y="211122"/>
                    <a:pt x="65947" y="213762"/>
                  </a:cubicBezTo>
                  <a:cubicBezTo>
                    <a:pt x="65947" y="213762"/>
                    <a:pt x="65947" y="213762"/>
                    <a:pt x="65947" y="319386"/>
                  </a:cubicBezTo>
                  <a:cubicBezTo>
                    <a:pt x="65947" y="329949"/>
                    <a:pt x="58054" y="336550"/>
                    <a:pt x="48845" y="336550"/>
                  </a:cubicBezTo>
                  <a:cubicBezTo>
                    <a:pt x="39636" y="336550"/>
                    <a:pt x="33058" y="328628"/>
                    <a:pt x="33058" y="319386"/>
                  </a:cubicBezTo>
                  <a:cubicBezTo>
                    <a:pt x="33058" y="319386"/>
                    <a:pt x="33058" y="319386"/>
                    <a:pt x="33058" y="121342"/>
                  </a:cubicBezTo>
                  <a:cubicBezTo>
                    <a:pt x="33058" y="121342"/>
                    <a:pt x="33058" y="121342"/>
                    <a:pt x="27796" y="199239"/>
                  </a:cubicBezTo>
                  <a:cubicBezTo>
                    <a:pt x="26480" y="205841"/>
                    <a:pt x="19902" y="212442"/>
                    <a:pt x="12009" y="211122"/>
                  </a:cubicBezTo>
                  <a:cubicBezTo>
                    <a:pt x="5431" y="211122"/>
                    <a:pt x="-1147" y="204520"/>
                    <a:pt x="169" y="196599"/>
                  </a:cubicBezTo>
                  <a:cubicBezTo>
                    <a:pt x="169" y="196599"/>
                    <a:pt x="169" y="196599"/>
                    <a:pt x="6746" y="83053"/>
                  </a:cubicBezTo>
                  <a:cubicBezTo>
                    <a:pt x="8062" y="76451"/>
                    <a:pt x="14640" y="69850"/>
                    <a:pt x="21218" y="69850"/>
                  </a:cubicBezTo>
                  <a:close/>
                  <a:moveTo>
                    <a:pt x="210785" y="0"/>
                  </a:moveTo>
                  <a:cubicBezTo>
                    <a:pt x="227882" y="0"/>
                    <a:pt x="241742" y="13504"/>
                    <a:pt x="241742" y="30163"/>
                  </a:cubicBezTo>
                  <a:cubicBezTo>
                    <a:pt x="241742" y="46822"/>
                    <a:pt x="227882" y="60326"/>
                    <a:pt x="210785" y="60326"/>
                  </a:cubicBezTo>
                  <a:cubicBezTo>
                    <a:pt x="193688" y="60326"/>
                    <a:pt x="179828" y="46822"/>
                    <a:pt x="179828" y="30163"/>
                  </a:cubicBezTo>
                  <a:cubicBezTo>
                    <a:pt x="179828" y="13504"/>
                    <a:pt x="193688" y="0"/>
                    <a:pt x="210785" y="0"/>
                  </a:cubicBezTo>
                  <a:close/>
                  <a:moveTo>
                    <a:pt x="71085" y="0"/>
                  </a:moveTo>
                  <a:cubicBezTo>
                    <a:pt x="88182" y="0"/>
                    <a:pt x="102042" y="13504"/>
                    <a:pt x="102042" y="30163"/>
                  </a:cubicBezTo>
                  <a:cubicBezTo>
                    <a:pt x="102042" y="46822"/>
                    <a:pt x="88182" y="60326"/>
                    <a:pt x="71085" y="60326"/>
                  </a:cubicBezTo>
                  <a:cubicBezTo>
                    <a:pt x="53988" y="60326"/>
                    <a:pt x="40128" y="46822"/>
                    <a:pt x="40128" y="30163"/>
                  </a:cubicBezTo>
                  <a:cubicBezTo>
                    <a:pt x="40128" y="13504"/>
                    <a:pt x="53988" y="0"/>
                    <a:pt x="71085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497397" y="1783315"/>
            <a:ext cx="2819890" cy="795909"/>
            <a:chOff x="3389687" y="2343753"/>
            <a:chExt cx="2248912" cy="795909"/>
          </a:xfrm>
        </p:grpSpPr>
        <p:sp>
          <p:nvSpPr>
            <p:cNvPr id="75" name="文本框 74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497397" y="3344702"/>
            <a:ext cx="2819890" cy="795909"/>
            <a:chOff x="3389687" y="2343753"/>
            <a:chExt cx="2248912" cy="795909"/>
          </a:xfrm>
        </p:grpSpPr>
        <p:sp>
          <p:nvSpPr>
            <p:cNvPr id="78" name="文本框 77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74713" y="1783315"/>
            <a:ext cx="2832621" cy="795909"/>
            <a:chOff x="3389687" y="2343753"/>
            <a:chExt cx="2248912" cy="795909"/>
          </a:xfrm>
        </p:grpSpPr>
        <p:sp>
          <p:nvSpPr>
            <p:cNvPr id="81" name="文本框 80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74713" y="3344702"/>
            <a:ext cx="2832621" cy="795909"/>
            <a:chOff x="3389687" y="2343753"/>
            <a:chExt cx="2248912" cy="795909"/>
          </a:xfrm>
        </p:grpSpPr>
        <p:sp>
          <p:nvSpPr>
            <p:cNvPr id="84" name="文本框 83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497397" y="4906090"/>
            <a:ext cx="2819890" cy="795909"/>
            <a:chOff x="3389687" y="2343753"/>
            <a:chExt cx="2248912" cy="795909"/>
          </a:xfrm>
        </p:grpSpPr>
        <p:sp>
          <p:nvSpPr>
            <p:cNvPr id="87" name="文本框 86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713" y="4906090"/>
            <a:ext cx="2832621" cy="795909"/>
            <a:chOff x="3389687" y="2343753"/>
            <a:chExt cx="2248912" cy="795909"/>
          </a:xfrm>
        </p:grpSpPr>
        <p:sp>
          <p:nvSpPr>
            <p:cNvPr id="90" name="文本框 89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96" name="文本框 95"/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2120" y="2211849"/>
            <a:ext cx="9247751" cy="1797728"/>
            <a:chOff x="757000" y="1619250"/>
            <a:chExt cx="7630000" cy="1483242"/>
          </a:xfrm>
        </p:grpSpPr>
        <p:sp>
          <p:nvSpPr>
            <p:cNvPr id="3" name="任意多边形: 形状 59"/>
            <p:cNvSpPr/>
            <p:nvPr/>
          </p:nvSpPr>
          <p:spPr bwMode="auto">
            <a:xfrm>
              <a:off x="1103131" y="1789579"/>
              <a:ext cx="481013" cy="436563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60"/>
            <p:cNvSpPr txBox="1"/>
            <p:nvPr/>
          </p:nvSpPr>
          <p:spPr>
            <a:xfrm>
              <a:off x="757000" y="2309749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12M</a:t>
              </a:r>
              <a:endParaRPr lang="en-US" altLang="zh-HK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61"/>
            <p:cNvSpPr/>
            <p:nvPr/>
          </p:nvSpPr>
          <p:spPr bwMode="auto">
            <a:xfrm>
              <a:off x="2718106" y="1812598"/>
              <a:ext cx="479425" cy="390525"/>
            </a:xfrm>
            <a:custGeom>
              <a:avLst/>
              <a:gdLst>
                <a:gd name="T0" fmla="*/ 38 w 128"/>
                <a:gd name="T1" fmla="*/ 60 h 104"/>
                <a:gd name="T2" fmla="*/ 64 w 128"/>
                <a:gd name="T3" fmla="*/ 86 h 104"/>
                <a:gd name="T4" fmla="*/ 90 w 128"/>
                <a:gd name="T5" fmla="*/ 60 h 104"/>
                <a:gd name="T6" fmla="*/ 64 w 128"/>
                <a:gd name="T7" fmla="*/ 34 h 104"/>
                <a:gd name="T8" fmla="*/ 38 w 128"/>
                <a:gd name="T9" fmla="*/ 60 h 104"/>
                <a:gd name="T10" fmla="*/ 120 w 128"/>
                <a:gd name="T11" fmla="*/ 16 h 104"/>
                <a:gd name="T12" fmla="*/ 92 w 128"/>
                <a:gd name="T13" fmla="*/ 16 h 104"/>
                <a:gd name="T14" fmla="*/ 80 w 128"/>
                <a:gd name="T15" fmla="*/ 0 h 104"/>
                <a:gd name="T16" fmla="*/ 48 w 128"/>
                <a:gd name="T17" fmla="*/ 0 h 104"/>
                <a:gd name="T18" fmla="*/ 36 w 128"/>
                <a:gd name="T19" fmla="*/ 16 h 104"/>
                <a:gd name="T20" fmla="*/ 8 w 128"/>
                <a:gd name="T21" fmla="*/ 16 h 104"/>
                <a:gd name="T22" fmla="*/ 0 w 128"/>
                <a:gd name="T23" fmla="*/ 24 h 104"/>
                <a:gd name="T24" fmla="*/ 0 w 128"/>
                <a:gd name="T25" fmla="*/ 96 h 104"/>
                <a:gd name="T26" fmla="*/ 8 w 128"/>
                <a:gd name="T27" fmla="*/ 104 h 104"/>
                <a:gd name="T28" fmla="*/ 120 w 128"/>
                <a:gd name="T29" fmla="*/ 104 h 104"/>
                <a:gd name="T30" fmla="*/ 128 w 128"/>
                <a:gd name="T31" fmla="*/ 96 h 104"/>
                <a:gd name="T32" fmla="*/ 128 w 128"/>
                <a:gd name="T33" fmla="*/ 24 h 104"/>
                <a:gd name="T34" fmla="*/ 120 w 128"/>
                <a:gd name="T35" fmla="*/ 16 h 104"/>
                <a:gd name="T36" fmla="*/ 64 w 128"/>
                <a:gd name="T37" fmla="*/ 95 h 104"/>
                <a:gd name="T38" fmla="*/ 29 w 128"/>
                <a:gd name="T39" fmla="*/ 60 h 104"/>
                <a:gd name="T40" fmla="*/ 64 w 128"/>
                <a:gd name="T41" fmla="*/ 24 h 104"/>
                <a:gd name="T42" fmla="*/ 100 w 128"/>
                <a:gd name="T43" fmla="*/ 60 h 104"/>
                <a:gd name="T44" fmla="*/ 64 w 128"/>
                <a:gd name="T45" fmla="*/ 95 h 104"/>
                <a:gd name="T46" fmla="*/ 120 w 128"/>
                <a:gd name="T47" fmla="*/ 40 h 104"/>
                <a:gd name="T48" fmla="*/ 104 w 128"/>
                <a:gd name="T49" fmla="*/ 40 h 104"/>
                <a:gd name="T50" fmla="*/ 104 w 128"/>
                <a:gd name="T51" fmla="*/ 32 h 104"/>
                <a:gd name="T52" fmla="*/ 120 w 128"/>
                <a:gd name="T53" fmla="*/ 32 h 104"/>
                <a:gd name="T54" fmla="*/ 120 w 128"/>
                <a:gd name="T55" fmla="*/ 4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104">
                  <a:moveTo>
                    <a:pt x="38" y="60"/>
                  </a:moveTo>
                  <a:cubicBezTo>
                    <a:pt x="38" y="74"/>
                    <a:pt x="50" y="86"/>
                    <a:pt x="64" y="86"/>
                  </a:cubicBezTo>
                  <a:cubicBezTo>
                    <a:pt x="78" y="86"/>
                    <a:pt x="90" y="74"/>
                    <a:pt x="90" y="60"/>
                  </a:cubicBezTo>
                  <a:cubicBezTo>
                    <a:pt x="90" y="46"/>
                    <a:pt x="78" y="34"/>
                    <a:pt x="64" y="34"/>
                  </a:cubicBezTo>
                  <a:cubicBezTo>
                    <a:pt x="50" y="34"/>
                    <a:pt x="38" y="46"/>
                    <a:pt x="38" y="60"/>
                  </a:cubicBezTo>
                  <a:close/>
                  <a:moveTo>
                    <a:pt x="120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0" y="8"/>
                    <a:pt x="88" y="0"/>
                    <a:pt x="8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0"/>
                    <a:pt x="38" y="8"/>
                    <a:pt x="3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4" y="104"/>
                    <a:pt x="8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4" y="104"/>
                    <a:pt x="128" y="100"/>
                    <a:pt x="128" y="9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0"/>
                    <a:pt x="124" y="16"/>
                    <a:pt x="120" y="16"/>
                  </a:cubicBezTo>
                  <a:close/>
                  <a:moveTo>
                    <a:pt x="64" y="95"/>
                  </a:moveTo>
                  <a:cubicBezTo>
                    <a:pt x="44" y="95"/>
                    <a:pt x="29" y="80"/>
                    <a:pt x="29" y="60"/>
                  </a:cubicBezTo>
                  <a:cubicBezTo>
                    <a:pt x="29" y="40"/>
                    <a:pt x="44" y="24"/>
                    <a:pt x="64" y="24"/>
                  </a:cubicBezTo>
                  <a:cubicBezTo>
                    <a:pt x="84" y="24"/>
                    <a:pt x="100" y="40"/>
                    <a:pt x="100" y="60"/>
                  </a:cubicBezTo>
                  <a:cubicBezTo>
                    <a:pt x="100" y="80"/>
                    <a:pt x="84" y="95"/>
                    <a:pt x="64" y="95"/>
                  </a:cubicBezTo>
                  <a:close/>
                  <a:moveTo>
                    <a:pt x="120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20" y="4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150729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764910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79091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993271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66"/>
            <p:cNvSpPr txBox="1"/>
            <p:nvPr/>
          </p:nvSpPr>
          <p:spPr>
            <a:xfrm>
              <a:off x="2371181" y="2309748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110M</a:t>
              </a:r>
              <a:endParaRPr lang="en-US" altLang="zh-HK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: 形状 67"/>
            <p:cNvSpPr/>
            <p:nvPr/>
          </p:nvSpPr>
          <p:spPr bwMode="auto">
            <a:xfrm>
              <a:off x="4331493" y="1768148"/>
              <a:ext cx="481013" cy="479425"/>
            </a:xfrm>
            <a:custGeom>
              <a:avLst/>
              <a:gdLst>
                <a:gd name="T0" fmla="*/ 108 w 128"/>
                <a:gd name="T1" fmla="*/ 0 h 128"/>
                <a:gd name="T2" fmla="*/ 128 w 128"/>
                <a:gd name="T3" fmla="*/ 20 h 128"/>
                <a:gd name="T4" fmla="*/ 124 w 128"/>
                <a:gd name="T5" fmla="*/ 32 h 128"/>
                <a:gd name="T6" fmla="*/ 116 w 128"/>
                <a:gd name="T7" fmla="*/ 40 h 128"/>
                <a:gd name="T8" fmla="*/ 88 w 128"/>
                <a:gd name="T9" fmla="*/ 12 h 128"/>
                <a:gd name="T10" fmla="*/ 96 w 128"/>
                <a:gd name="T11" fmla="*/ 4 h 128"/>
                <a:gd name="T12" fmla="*/ 108 w 128"/>
                <a:gd name="T13" fmla="*/ 0 h 128"/>
                <a:gd name="T14" fmla="*/ 8 w 128"/>
                <a:gd name="T15" fmla="*/ 92 h 128"/>
                <a:gd name="T16" fmla="*/ 0 w 128"/>
                <a:gd name="T17" fmla="*/ 128 h 128"/>
                <a:gd name="T18" fmla="*/ 36 w 128"/>
                <a:gd name="T19" fmla="*/ 120 h 128"/>
                <a:gd name="T20" fmla="*/ 110 w 128"/>
                <a:gd name="T21" fmla="*/ 46 h 128"/>
                <a:gd name="T22" fmla="*/ 82 w 128"/>
                <a:gd name="T23" fmla="*/ 18 h 128"/>
                <a:gd name="T24" fmla="*/ 8 w 128"/>
                <a:gd name="T25" fmla="*/ 92 h 128"/>
                <a:gd name="T26" fmla="*/ 89 w 128"/>
                <a:gd name="T27" fmla="*/ 45 h 128"/>
                <a:gd name="T28" fmla="*/ 33 w 128"/>
                <a:gd name="T29" fmla="*/ 101 h 128"/>
                <a:gd name="T30" fmla="*/ 27 w 128"/>
                <a:gd name="T31" fmla="*/ 95 h 128"/>
                <a:gd name="T32" fmla="*/ 83 w 128"/>
                <a:gd name="T33" fmla="*/ 39 h 128"/>
                <a:gd name="T34" fmla="*/ 89 w 128"/>
                <a:gd name="T35" fmla="*/ 4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28">
                  <a:moveTo>
                    <a:pt x="108" y="0"/>
                  </a:moveTo>
                  <a:cubicBezTo>
                    <a:pt x="119" y="0"/>
                    <a:pt x="128" y="9"/>
                    <a:pt x="128" y="20"/>
                  </a:cubicBezTo>
                  <a:cubicBezTo>
                    <a:pt x="128" y="25"/>
                    <a:pt x="127" y="29"/>
                    <a:pt x="124" y="3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9" y="1"/>
                    <a:pt x="103" y="0"/>
                    <a:pt x="108" y="0"/>
                  </a:cubicBezTo>
                  <a:close/>
                  <a:moveTo>
                    <a:pt x="8" y="9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8" y="92"/>
                  </a:lnTo>
                  <a:close/>
                  <a:moveTo>
                    <a:pt x="89" y="45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83" y="39"/>
                    <a:pt x="83" y="39"/>
                    <a:pt x="83" y="39"/>
                  </a:cubicBezTo>
                  <a:lnTo>
                    <a:pt x="89" y="4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68"/>
            <p:cNvSpPr txBox="1"/>
            <p:nvPr/>
          </p:nvSpPr>
          <p:spPr>
            <a:xfrm>
              <a:off x="3985362" y="2309749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67K</a:t>
              </a:r>
              <a:endParaRPr lang="en-US" altLang="zh-HK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: 形状 69"/>
            <p:cNvSpPr/>
            <p:nvPr/>
          </p:nvSpPr>
          <p:spPr bwMode="auto">
            <a:xfrm>
              <a:off x="5915512" y="1768148"/>
              <a:ext cx="541338" cy="479425"/>
            </a:xfrm>
            <a:custGeom>
              <a:avLst/>
              <a:gdLst>
                <a:gd name="T0" fmla="*/ 136 w 144"/>
                <a:gd name="T1" fmla="*/ 113 h 128"/>
                <a:gd name="T2" fmla="*/ 144 w 144"/>
                <a:gd name="T3" fmla="*/ 126 h 128"/>
                <a:gd name="T4" fmla="*/ 144 w 144"/>
                <a:gd name="T5" fmla="*/ 128 h 128"/>
                <a:gd name="T6" fmla="*/ 140 w 144"/>
                <a:gd name="T7" fmla="*/ 128 h 128"/>
                <a:gd name="T8" fmla="*/ 118 w 144"/>
                <a:gd name="T9" fmla="*/ 119 h 128"/>
                <a:gd name="T10" fmla="*/ 108 w 144"/>
                <a:gd name="T11" fmla="*/ 120 h 128"/>
                <a:gd name="T12" fmla="*/ 72 w 144"/>
                <a:gd name="T13" fmla="*/ 88 h 128"/>
                <a:gd name="T14" fmla="*/ 108 w 144"/>
                <a:gd name="T15" fmla="*/ 56 h 128"/>
                <a:gd name="T16" fmla="*/ 144 w 144"/>
                <a:gd name="T17" fmla="*/ 88 h 128"/>
                <a:gd name="T18" fmla="*/ 137 w 144"/>
                <a:gd name="T19" fmla="*/ 107 h 128"/>
                <a:gd name="T20" fmla="*/ 136 w 144"/>
                <a:gd name="T21" fmla="*/ 113 h 128"/>
                <a:gd name="T22" fmla="*/ 29 w 144"/>
                <a:gd name="T23" fmla="*/ 28 h 128"/>
                <a:gd name="T24" fmla="*/ 16 w 144"/>
                <a:gd name="T25" fmla="*/ 52 h 128"/>
                <a:gd name="T26" fmla="*/ 20 w 144"/>
                <a:gd name="T27" fmla="*/ 67 h 128"/>
                <a:gd name="T28" fmla="*/ 33 w 144"/>
                <a:gd name="T29" fmla="*/ 79 h 128"/>
                <a:gd name="T30" fmla="*/ 40 w 144"/>
                <a:gd name="T31" fmla="*/ 90 h 128"/>
                <a:gd name="T32" fmla="*/ 40 w 144"/>
                <a:gd name="T33" fmla="*/ 95 h 128"/>
                <a:gd name="T34" fmla="*/ 43 w 144"/>
                <a:gd name="T35" fmla="*/ 92 h 128"/>
                <a:gd name="T36" fmla="*/ 54 w 144"/>
                <a:gd name="T37" fmla="*/ 87 h 128"/>
                <a:gd name="T38" fmla="*/ 56 w 144"/>
                <a:gd name="T39" fmla="*/ 87 h 128"/>
                <a:gd name="T40" fmla="*/ 64 w 144"/>
                <a:gd name="T41" fmla="*/ 88 h 128"/>
                <a:gd name="T42" fmla="*/ 64 w 144"/>
                <a:gd name="T43" fmla="*/ 104 h 128"/>
                <a:gd name="T44" fmla="*/ 54 w 144"/>
                <a:gd name="T45" fmla="*/ 103 h 128"/>
                <a:gd name="T46" fmla="*/ 8 w 144"/>
                <a:gd name="T47" fmla="*/ 120 h 128"/>
                <a:gd name="T48" fmla="*/ 8 w 144"/>
                <a:gd name="T49" fmla="*/ 117 h 128"/>
                <a:gd name="T50" fmla="*/ 24 w 144"/>
                <a:gd name="T51" fmla="*/ 96 h 128"/>
                <a:gd name="T52" fmla="*/ 24 w 144"/>
                <a:gd name="T53" fmla="*/ 92 h 128"/>
                <a:gd name="T54" fmla="*/ 0 w 144"/>
                <a:gd name="T55" fmla="*/ 52 h 128"/>
                <a:gd name="T56" fmla="*/ 64 w 144"/>
                <a:gd name="T57" fmla="*/ 0 h 128"/>
                <a:gd name="T58" fmla="*/ 128 w 144"/>
                <a:gd name="T59" fmla="*/ 51 h 128"/>
                <a:gd name="T60" fmla="*/ 111 w 144"/>
                <a:gd name="T61" fmla="*/ 47 h 128"/>
                <a:gd name="T62" fmla="*/ 99 w 144"/>
                <a:gd name="T63" fmla="*/ 28 h 128"/>
                <a:gd name="T64" fmla="*/ 84 w 144"/>
                <a:gd name="T65" fmla="*/ 19 h 128"/>
                <a:gd name="T66" fmla="*/ 64 w 144"/>
                <a:gd name="T67" fmla="*/ 16 h 128"/>
                <a:gd name="T68" fmla="*/ 44 w 144"/>
                <a:gd name="T69" fmla="*/ 19 h 128"/>
                <a:gd name="T70" fmla="*/ 29 w 144"/>
                <a:gd name="T71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128">
                  <a:moveTo>
                    <a:pt x="136" y="113"/>
                  </a:moveTo>
                  <a:cubicBezTo>
                    <a:pt x="136" y="118"/>
                    <a:pt x="139" y="123"/>
                    <a:pt x="144" y="126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8"/>
                    <a:pt x="141" y="128"/>
                    <a:pt x="140" y="128"/>
                  </a:cubicBezTo>
                  <a:cubicBezTo>
                    <a:pt x="131" y="128"/>
                    <a:pt x="124" y="124"/>
                    <a:pt x="118" y="119"/>
                  </a:cubicBezTo>
                  <a:cubicBezTo>
                    <a:pt x="115" y="120"/>
                    <a:pt x="112" y="120"/>
                    <a:pt x="108" y="120"/>
                  </a:cubicBezTo>
                  <a:cubicBezTo>
                    <a:pt x="88" y="120"/>
                    <a:pt x="72" y="106"/>
                    <a:pt x="72" y="88"/>
                  </a:cubicBezTo>
                  <a:cubicBezTo>
                    <a:pt x="72" y="70"/>
                    <a:pt x="88" y="56"/>
                    <a:pt x="108" y="56"/>
                  </a:cubicBezTo>
                  <a:cubicBezTo>
                    <a:pt x="128" y="56"/>
                    <a:pt x="144" y="70"/>
                    <a:pt x="144" y="88"/>
                  </a:cubicBezTo>
                  <a:cubicBezTo>
                    <a:pt x="144" y="95"/>
                    <a:pt x="142" y="101"/>
                    <a:pt x="137" y="107"/>
                  </a:cubicBezTo>
                  <a:cubicBezTo>
                    <a:pt x="136" y="108"/>
                    <a:pt x="136" y="110"/>
                    <a:pt x="136" y="113"/>
                  </a:cubicBezTo>
                  <a:close/>
                  <a:moveTo>
                    <a:pt x="29" y="28"/>
                  </a:moveTo>
                  <a:cubicBezTo>
                    <a:pt x="21" y="34"/>
                    <a:pt x="16" y="43"/>
                    <a:pt x="16" y="52"/>
                  </a:cubicBezTo>
                  <a:cubicBezTo>
                    <a:pt x="16" y="57"/>
                    <a:pt x="17" y="62"/>
                    <a:pt x="20" y="67"/>
                  </a:cubicBezTo>
                  <a:cubicBezTo>
                    <a:pt x="23" y="71"/>
                    <a:pt x="27" y="76"/>
                    <a:pt x="33" y="79"/>
                  </a:cubicBezTo>
                  <a:cubicBezTo>
                    <a:pt x="36" y="82"/>
                    <a:pt x="39" y="86"/>
                    <a:pt x="40" y="90"/>
                  </a:cubicBezTo>
                  <a:cubicBezTo>
                    <a:pt x="40" y="92"/>
                    <a:pt x="40" y="93"/>
                    <a:pt x="40" y="95"/>
                  </a:cubicBezTo>
                  <a:cubicBezTo>
                    <a:pt x="41" y="94"/>
                    <a:pt x="42" y="93"/>
                    <a:pt x="43" y="92"/>
                  </a:cubicBezTo>
                  <a:cubicBezTo>
                    <a:pt x="46" y="89"/>
                    <a:pt x="50" y="87"/>
                    <a:pt x="54" y="87"/>
                  </a:cubicBezTo>
                  <a:cubicBezTo>
                    <a:pt x="55" y="87"/>
                    <a:pt x="55" y="87"/>
                    <a:pt x="56" y="87"/>
                  </a:cubicBezTo>
                  <a:cubicBezTo>
                    <a:pt x="59" y="88"/>
                    <a:pt x="61" y="88"/>
                    <a:pt x="64" y="88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1" y="104"/>
                    <a:pt x="57" y="104"/>
                    <a:pt x="54" y="103"/>
                  </a:cubicBezTo>
                  <a:cubicBezTo>
                    <a:pt x="40" y="117"/>
                    <a:pt x="24" y="120"/>
                    <a:pt x="8" y="120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17" y="112"/>
                    <a:pt x="24" y="105"/>
                    <a:pt x="24" y="96"/>
                  </a:cubicBezTo>
                  <a:cubicBezTo>
                    <a:pt x="24" y="95"/>
                    <a:pt x="24" y="94"/>
                    <a:pt x="24" y="92"/>
                  </a:cubicBezTo>
                  <a:cubicBezTo>
                    <a:pt x="9" y="83"/>
                    <a:pt x="0" y="68"/>
                    <a:pt x="0" y="52"/>
                  </a:cubicBezTo>
                  <a:cubicBezTo>
                    <a:pt x="0" y="23"/>
                    <a:pt x="29" y="0"/>
                    <a:pt x="64" y="0"/>
                  </a:cubicBezTo>
                  <a:cubicBezTo>
                    <a:pt x="99" y="0"/>
                    <a:pt x="127" y="23"/>
                    <a:pt x="128" y="51"/>
                  </a:cubicBezTo>
                  <a:cubicBezTo>
                    <a:pt x="123" y="48"/>
                    <a:pt x="117" y="47"/>
                    <a:pt x="111" y="47"/>
                  </a:cubicBezTo>
                  <a:cubicBezTo>
                    <a:pt x="110" y="40"/>
                    <a:pt x="106" y="33"/>
                    <a:pt x="99" y="28"/>
                  </a:cubicBezTo>
                  <a:cubicBezTo>
                    <a:pt x="95" y="24"/>
                    <a:pt x="90" y="21"/>
                    <a:pt x="84" y="19"/>
                  </a:cubicBezTo>
                  <a:cubicBezTo>
                    <a:pt x="78" y="17"/>
                    <a:pt x="71" y="16"/>
                    <a:pt x="64" y="16"/>
                  </a:cubicBezTo>
                  <a:cubicBezTo>
                    <a:pt x="57" y="16"/>
                    <a:pt x="51" y="17"/>
                    <a:pt x="44" y="19"/>
                  </a:cubicBezTo>
                  <a:cubicBezTo>
                    <a:pt x="38" y="21"/>
                    <a:pt x="33" y="24"/>
                    <a:pt x="29" y="2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14" name="文本框 70"/>
            <p:cNvSpPr txBox="1"/>
            <p:nvPr/>
          </p:nvSpPr>
          <p:spPr>
            <a:xfrm>
              <a:off x="5599543" y="2309749"/>
              <a:ext cx="1173276" cy="380904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1.2B</a:t>
              </a:r>
              <a:endParaRPr lang="en-US" altLang="zh-HK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: 形状 71"/>
            <p:cNvSpPr/>
            <p:nvPr/>
          </p:nvSpPr>
          <p:spPr bwMode="auto">
            <a:xfrm>
              <a:off x="7574937" y="1767354"/>
              <a:ext cx="450850" cy="481013"/>
            </a:xfrm>
            <a:custGeom>
              <a:avLst/>
              <a:gdLst>
                <a:gd name="T0" fmla="*/ 133 w 284"/>
                <a:gd name="T1" fmla="*/ 114 h 303"/>
                <a:gd name="T2" fmla="*/ 95 w 284"/>
                <a:gd name="T3" fmla="*/ 151 h 303"/>
                <a:gd name="T4" fmla="*/ 152 w 284"/>
                <a:gd name="T5" fmla="*/ 114 h 303"/>
                <a:gd name="T6" fmla="*/ 189 w 284"/>
                <a:gd name="T7" fmla="*/ 151 h 303"/>
                <a:gd name="T8" fmla="*/ 152 w 284"/>
                <a:gd name="T9" fmla="*/ 114 h 303"/>
                <a:gd name="T10" fmla="*/ 246 w 284"/>
                <a:gd name="T11" fmla="*/ 114 h 303"/>
                <a:gd name="T12" fmla="*/ 208 w 284"/>
                <a:gd name="T13" fmla="*/ 151 h 303"/>
                <a:gd name="T14" fmla="*/ 38 w 284"/>
                <a:gd name="T15" fmla="*/ 227 h 303"/>
                <a:gd name="T16" fmla="*/ 76 w 284"/>
                <a:gd name="T17" fmla="*/ 265 h 303"/>
                <a:gd name="T18" fmla="*/ 38 w 284"/>
                <a:gd name="T19" fmla="*/ 227 h 303"/>
                <a:gd name="T20" fmla="*/ 133 w 284"/>
                <a:gd name="T21" fmla="*/ 227 h 303"/>
                <a:gd name="T22" fmla="*/ 95 w 284"/>
                <a:gd name="T23" fmla="*/ 265 h 303"/>
                <a:gd name="T24" fmla="*/ 152 w 284"/>
                <a:gd name="T25" fmla="*/ 227 h 303"/>
                <a:gd name="T26" fmla="*/ 189 w 284"/>
                <a:gd name="T27" fmla="*/ 265 h 303"/>
                <a:gd name="T28" fmla="*/ 152 w 284"/>
                <a:gd name="T29" fmla="*/ 227 h 303"/>
                <a:gd name="T30" fmla="*/ 133 w 284"/>
                <a:gd name="T31" fmla="*/ 170 h 303"/>
                <a:gd name="T32" fmla="*/ 95 w 284"/>
                <a:gd name="T33" fmla="*/ 208 h 303"/>
                <a:gd name="T34" fmla="*/ 152 w 284"/>
                <a:gd name="T35" fmla="*/ 170 h 303"/>
                <a:gd name="T36" fmla="*/ 189 w 284"/>
                <a:gd name="T37" fmla="*/ 208 h 303"/>
                <a:gd name="T38" fmla="*/ 152 w 284"/>
                <a:gd name="T39" fmla="*/ 170 h 303"/>
                <a:gd name="T40" fmla="*/ 246 w 284"/>
                <a:gd name="T41" fmla="*/ 170 h 303"/>
                <a:gd name="T42" fmla="*/ 208 w 284"/>
                <a:gd name="T43" fmla="*/ 208 h 303"/>
                <a:gd name="T44" fmla="*/ 38 w 284"/>
                <a:gd name="T45" fmla="*/ 170 h 303"/>
                <a:gd name="T46" fmla="*/ 76 w 284"/>
                <a:gd name="T47" fmla="*/ 208 h 303"/>
                <a:gd name="T48" fmla="*/ 38 w 284"/>
                <a:gd name="T49" fmla="*/ 170 h 303"/>
                <a:gd name="T50" fmla="*/ 246 w 284"/>
                <a:gd name="T51" fmla="*/ 19 h 303"/>
                <a:gd name="T52" fmla="*/ 208 w 284"/>
                <a:gd name="T53" fmla="*/ 0 h 303"/>
                <a:gd name="T54" fmla="*/ 76 w 284"/>
                <a:gd name="T55" fmla="*/ 19 h 303"/>
                <a:gd name="T56" fmla="*/ 38 w 284"/>
                <a:gd name="T57" fmla="*/ 0 h 303"/>
                <a:gd name="T58" fmla="*/ 0 w 284"/>
                <a:gd name="T59" fmla="*/ 303 h 303"/>
                <a:gd name="T60" fmla="*/ 284 w 284"/>
                <a:gd name="T61" fmla="*/ 0 h 303"/>
                <a:gd name="T62" fmla="*/ 265 w 284"/>
                <a:gd name="T63" fmla="*/ 284 h 303"/>
                <a:gd name="T64" fmla="*/ 19 w 284"/>
                <a:gd name="T65" fmla="*/ 76 h 303"/>
                <a:gd name="T66" fmla="*/ 265 w 284"/>
                <a:gd name="T67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4" h="303">
                  <a:moveTo>
                    <a:pt x="95" y="114"/>
                  </a:moveTo>
                  <a:lnTo>
                    <a:pt x="133" y="114"/>
                  </a:lnTo>
                  <a:lnTo>
                    <a:pt x="133" y="151"/>
                  </a:lnTo>
                  <a:lnTo>
                    <a:pt x="95" y="151"/>
                  </a:lnTo>
                  <a:lnTo>
                    <a:pt x="95" y="114"/>
                  </a:lnTo>
                  <a:close/>
                  <a:moveTo>
                    <a:pt x="152" y="114"/>
                  </a:moveTo>
                  <a:lnTo>
                    <a:pt x="189" y="114"/>
                  </a:lnTo>
                  <a:lnTo>
                    <a:pt x="189" y="151"/>
                  </a:lnTo>
                  <a:lnTo>
                    <a:pt x="152" y="151"/>
                  </a:lnTo>
                  <a:lnTo>
                    <a:pt x="152" y="114"/>
                  </a:lnTo>
                  <a:close/>
                  <a:moveTo>
                    <a:pt x="208" y="114"/>
                  </a:moveTo>
                  <a:lnTo>
                    <a:pt x="246" y="114"/>
                  </a:lnTo>
                  <a:lnTo>
                    <a:pt x="246" y="151"/>
                  </a:lnTo>
                  <a:lnTo>
                    <a:pt x="208" y="151"/>
                  </a:lnTo>
                  <a:lnTo>
                    <a:pt x="208" y="114"/>
                  </a:lnTo>
                  <a:close/>
                  <a:moveTo>
                    <a:pt x="38" y="227"/>
                  </a:moveTo>
                  <a:lnTo>
                    <a:pt x="76" y="227"/>
                  </a:lnTo>
                  <a:lnTo>
                    <a:pt x="76" y="265"/>
                  </a:lnTo>
                  <a:lnTo>
                    <a:pt x="38" y="265"/>
                  </a:lnTo>
                  <a:lnTo>
                    <a:pt x="38" y="227"/>
                  </a:lnTo>
                  <a:close/>
                  <a:moveTo>
                    <a:pt x="95" y="227"/>
                  </a:moveTo>
                  <a:lnTo>
                    <a:pt x="133" y="227"/>
                  </a:lnTo>
                  <a:lnTo>
                    <a:pt x="133" y="265"/>
                  </a:lnTo>
                  <a:lnTo>
                    <a:pt x="95" y="265"/>
                  </a:lnTo>
                  <a:lnTo>
                    <a:pt x="95" y="227"/>
                  </a:lnTo>
                  <a:close/>
                  <a:moveTo>
                    <a:pt x="152" y="227"/>
                  </a:moveTo>
                  <a:lnTo>
                    <a:pt x="189" y="227"/>
                  </a:lnTo>
                  <a:lnTo>
                    <a:pt x="189" y="265"/>
                  </a:lnTo>
                  <a:lnTo>
                    <a:pt x="152" y="265"/>
                  </a:lnTo>
                  <a:lnTo>
                    <a:pt x="152" y="227"/>
                  </a:lnTo>
                  <a:close/>
                  <a:moveTo>
                    <a:pt x="95" y="170"/>
                  </a:moveTo>
                  <a:lnTo>
                    <a:pt x="133" y="170"/>
                  </a:lnTo>
                  <a:lnTo>
                    <a:pt x="133" y="208"/>
                  </a:lnTo>
                  <a:lnTo>
                    <a:pt x="95" y="208"/>
                  </a:lnTo>
                  <a:lnTo>
                    <a:pt x="95" y="170"/>
                  </a:lnTo>
                  <a:close/>
                  <a:moveTo>
                    <a:pt x="152" y="170"/>
                  </a:moveTo>
                  <a:lnTo>
                    <a:pt x="189" y="170"/>
                  </a:lnTo>
                  <a:lnTo>
                    <a:pt x="189" y="208"/>
                  </a:lnTo>
                  <a:lnTo>
                    <a:pt x="152" y="208"/>
                  </a:lnTo>
                  <a:lnTo>
                    <a:pt x="152" y="170"/>
                  </a:lnTo>
                  <a:close/>
                  <a:moveTo>
                    <a:pt x="208" y="170"/>
                  </a:moveTo>
                  <a:lnTo>
                    <a:pt x="246" y="170"/>
                  </a:lnTo>
                  <a:lnTo>
                    <a:pt x="246" y="208"/>
                  </a:lnTo>
                  <a:lnTo>
                    <a:pt x="208" y="208"/>
                  </a:lnTo>
                  <a:lnTo>
                    <a:pt x="208" y="170"/>
                  </a:lnTo>
                  <a:close/>
                  <a:moveTo>
                    <a:pt x="38" y="170"/>
                  </a:moveTo>
                  <a:lnTo>
                    <a:pt x="76" y="170"/>
                  </a:lnTo>
                  <a:lnTo>
                    <a:pt x="76" y="208"/>
                  </a:lnTo>
                  <a:lnTo>
                    <a:pt x="38" y="208"/>
                  </a:lnTo>
                  <a:lnTo>
                    <a:pt x="38" y="170"/>
                  </a:lnTo>
                  <a:close/>
                  <a:moveTo>
                    <a:pt x="246" y="0"/>
                  </a:moveTo>
                  <a:lnTo>
                    <a:pt x="246" y="19"/>
                  </a:lnTo>
                  <a:lnTo>
                    <a:pt x="208" y="19"/>
                  </a:lnTo>
                  <a:lnTo>
                    <a:pt x="208" y="0"/>
                  </a:lnTo>
                  <a:lnTo>
                    <a:pt x="76" y="0"/>
                  </a:lnTo>
                  <a:lnTo>
                    <a:pt x="76" y="19"/>
                  </a:lnTo>
                  <a:lnTo>
                    <a:pt x="38" y="1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284" y="303"/>
                  </a:lnTo>
                  <a:lnTo>
                    <a:pt x="284" y="0"/>
                  </a:lnTo>
                  <a:lnTo>
                    <a:pt x="246" y="0"/>
                  </a:lnTo>
                  <a:close/>
                  <a:moveTo>
                    <a:pt x="265" y="284"/>
                  </a:moveTo>
                  <a:lnTo>
                    <a:pt x="19" y="284"/>
                  </a:lnTo>
                  <a:lnTo>
                    <a:pt x="19" y="76"/>
                  </a:lnTo>
                  <a:lnTo>
                    <a:pt x="265" y="76"/>
                  </a:lnTo>
                  <a:lnTo>
                    <a:pt x="265" y="28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72"/>
            <p:cNvSpPr txBox="1"/>
            <p:nvPr/>
          </p:nvSpPr>
          <p:spPr>
            <a:xfrm>
              <a:off x="7213724" y="2309749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1350</a:t>
              </a:r>
              <a:endParaRPr lang="en-US" altLang="zh-HK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73"/>
            <p:cNvSpPr txBox="1"/>
            <p:nvPr/>
          </p:nvSpPr>
          <p:spPr>
            <a:xfrm>
              <a:off x="757000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74"/>
            <p:cNvSpPr txBox="1"/>
            <p:nvPr/>
          </p:nvSpPr>
          <p:spPr>
            <a:xfrm>
              <a:off x="2371181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75"/>
            <p:cNvSpPr txBox="1"/>
            <p:nvPr/>
          </p:nvSpPr>
          <p:spPr>
            <a:xfrm>
              <a:off x="3985362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76"/>
            <p:cNvSpPr txBox="1"/>
            <p:nvPr/>
          </p:nvSpPr>
          <p:spPr>
            <a:xfrm>
              <a:off x="5599543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77"/>
            <p:cNvSpPr txBox="1"/>
            <p:nvPr/>
          </p:nvSpPr>
          <p:spPr>
            <a:xfrm>
              <a:off x="7213724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02286" y="4556394"/>
            <a:ext cx="8987428" cy="892595"/>
            <a:chOff x="1602286" y="4556394"/>
            <a:chExt cx="8987428" cy="892595"/>
          </a:xfrm>
        </p:grpSpPr>
        <p:sp>
          <p:nvSpPr>
            <p:cNvPr id="25" name="文本框 24"/>
            <p:cNvSpPr txBox="1"/>
            <p:nvPr/>
          </p:nvSpPr>
          <p:spPr>
            <a:xfrm>
              <a:off x="1602286" y="4924294"/>
              <a:ext cx="8987428" cy="5246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02286" y="4556394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32" name="文本框 31"/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71747" y="1543050"/>
            <a:ext cx="261711" cy="4478336"/>
            <a:chOff x="1374772" y="1213680"/>
            <a:chExt cx="274322" cy="5187394"/>
          </a:xfrm>
        </p:grpSpPr>
        <p:sp>
          <p:nvSpPr>
            <p:cNvPr id="3" name="i$liḋe-Arrow: Pentagon 2"/>
            <p:cNvSpPr/>
            <p:nvPr/>
          </p:nvSpPr>
          <p:spPr>
            <a:xfrm rot="5400000">
              <a:off x="1103752" y="5857228"/>
              <a:ext cx="814866" cy="272825"/>
            </a:xfrm>
            <a:prstGeom prst="homePlate">
              <a:avLst>
                <a:gd name="adj" fmla="val 281623"/>
              </a:avLst>
            </a:prstGeom>
            <a:gradFill flip="none" rotWithShape="1">
              <a:gsLst>
                <a:gs pos="100000">
                  <a:srgbClr val="B88954"/>
                </a:gs>
                <a:gs pos="0">
                  <a:srgbClr val="E1C9AF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i$liḋe-Freeform: Shape 3"/>
            <p:cNvSpPr/>
            <p:nvPr/>
          </p:nvSpPr>
          <p:spPr>
            <a:xfrm>
              <a:off x="1374774" y="2007666"/>
              <a:ext cx="273845" cy="3776859"/>
            </a:xfrm>
            <a:custGeom>
              <a:avLst/>
              <a:gdLst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0 w 272825"/>
                <a:gd name="connsiteY4" fmla="*/ 0 h 3776662"/>
                <a:gd name="connsiteX0-1" fmla="*/ 0 w 272825"/>
                <a:gd name="connsiteY0-2" fmla="*/ 0 h 3776662"/>
                <a:gd name="connsiteX1-3" fmla="*/ 272825 w 272825"/>
                <a:gd name="connsiteY1-4" fmla="*/ 0 h 3776662"/>
                <a:gd name="connsiteX2-5" fmla="*/ 272825 w 272825"/>
                <a:gd name="connsiteY2-6" fmla="*/ 3776662 h 3776662"/>
                <a:gd name="connsiteX3-7" fmla="*/ 0 w 272825"/>
                <a:gd name="connsiteY3-8" fmla="*/ 3776662 h 3776662"/>
                <a:gd name="connsiteX4-9" fmla="*/ 1 w 272825"/>
                <a:gd name="connsiteY4-10" fmla="*/ 3609974 h 3776662"/>
                <a:gd name="connsiteX5" fmla="*/ 0 w 272825"/>
                <a:gd name="connsiteY5" fmla="*/ 0 h 3776662"/>
                <a:gd name="connsiteX0-11" fmla="*/ 0 w 272825"/>
                <a:gd name="connsiteY0-12" fmla="*/ 0 h 3776662"/>
                <a:gd name="connsiteX1-13" fmla="*/ 272825 w 272825"/>
                <a:gd name="connsiteY1-14" fmla="*/ 0 h 3776662"/>
                <a:gd name="connsiteX2-15" fmla="*/ 272825 w 272825"/>
                <a:gd name="connsiteY2-16" fmla="*/ 3776662 h 3776662"/>
                <a:gd name="connsiteX3-17" fmla="*/ 57151 w 272825"/>
                <a:gd name="connsiteY3-18" fmla="*/ 3776661 h 3776662"/>
                <a:gd name="connsiteX4-19" fmla="*/ 0 w 272825"/>
                <a:gd name="connsiteY4-20" fmla="*/ 3776662 h 3776662"/>
                <a:gd name="connsiteX5-21" fmla="*/ 1 w 272825"/>
                <a:gd name="connsiteY5-22" fmla="*/ 3609974 h 3776662"/>
                <a:gd name="connsiteX6" fmla="*/ 0 w 272825"/>
                <a:gd name="connsiteY6" fmla="*/ 0 h 3776662"/>
                <a:gd name="connsiteX0-23" fmla="*/ 0 w 272825"/>
                <a:gd name="connsiteY0-24" fmla="*/ 0 h 3776662"/>
                <a:gd name="connsiteX1-25" fmla="*/ 272825 w 272825"/>
                <a:gd name="connsiteY1-26" fmla="*/ 0 h 3776662"/>
                <a:gd name="connsiteX2-27" fmla="*/ 272825 w 272825"/>
                <a:gd name="connsiteY2-28" fmla="*/ 3776662 h 3776662"/>
                <a:gd name="connsiteX3-29" fmla="*/ 166689 w 272825"/>
                <a:gd name="connsiteY3-30" fmla="*/ 3776661 h 3776662"/>
                <a:gd name="connsiteX4-31" fmla="*/ 57151 w 272825"/>
                <a:gd name="connsiteY4-32" fmla="*/ 3776661 h 3776662"/>
                <a:gd name="connsiteX5-33" fmla="*/ 0 w 272825"/>
                <a:gd name="connsiteY5-34" fmla="*/ 3776662 h 3776662"/>
                <a:gd name="connsiteX6-35" fmla="*/ 1 w 272825"/>
                <a:gd name="connsiteY6-36" fmla="*/ 3609974 h 3776662"/>
                <a:gd name="connsiteX7" fmla="*/ 0 w 272825"/>
                <a:gd name="connsiteY7" fmla="*/ 0 h 3776662"/>
                <a:gd name="connsiteX0-37" fmla="*/ 0 w 272825"/>
                <a:gd name="connsiteY0-38" fmla="*/ 0 h 3776662"/>
                <a:gd name="connsiteX1-39" fmla="*/ 272825 w 272825"/>
                <a:gd name="connsiteY1-40" fmla="*/ 0 h 3776662"/>
                <a:gd name="connsiteX2-41" fmla="*/ 272825 w 272825"/>
                <a:gd name="connsiteY2-42" fmla="*/ 3776662 h 3776662"/>
                <a:gd name="connsiteX3-43" fmla="*/ 166689 w 272825"/>
                <a:gd name="connsiteY3-44" fmla="*/ 3776661 h 3776662"/>
                <a:gd name="connsiteX4-45" fmla="*/ 107157 w 272825"/>
                <a:gd name="connsiteY4-46" fmla="*/ 3774280 h 3776662"/>
                <a:gd name="connsiteX5-47" fmla="*/ 57151 w 272825"/>
                <a:gd name="connsiteY5-48" fmla="*/ 3776661 h 3776662"/>
                <a:gd name="connsiteX6-49" fmla="*/ 0 w 272825"/>
                <a:gd name="connsiteY6-50" fmla="*/ 3776662 h 3776662"/>
                <a:gd name="connsiteX7-51" fmla="*/ 1 w 272825"/>
                <a:gd name="connsiteY7-52" fmla="*/ 3609974 h 3776662"/>
                <a:gd name="connsiteX8" fmla="*/ 0 w 272825"/>
                <a:gd name="connsiteY8" fmla="*/ 0 h 3776662"/>
                <a:gd name="connsiteX0-53" fmla="*/ 0 w 272825"/>
                <a:gd name="connsiteY0-54" fmla="*/ 0 h 3776662"/>
                <a:gd name="connsiteX1-55" fmla="*/ 272825 w 272825"/>
                <a:gd name="connsiteY1-56" fmla="*/ 0 h 3776662"/>
                <a:gd name="connsiteX2-57" fmla="*/ 272825 w 272825"/>
                <a:gd name="connsiteY2-58" fmla="*/ 3776662 h 3776662"/>
                <a:gd name="connsiteX3-59" fmla="*/ 221457 w 272825"/>
                <a:gd name="connsiteY3-60" fmla="*/ 3774280 h 3776662"/>
                <a:gd name="connsiteX4-61" fmla="*/ 166689 w 272825"/>
                <a:gd name="connsiteY4-62" fmla="*/ 3776661 h 3776662"/>
                <a:gd name="connsiteX5-63" fmla="*/ 107157 w 272825"/>
                <a:gd name="connsiteY5-64" fmla="*/ 3774280 h 3776662"/>
                <a:gd name="connsiteX6-65" fmla="*/ 57151 w 272825"/>
                <a:gd name="connsiteY6-66" fmla="*/ 3776661 h 3776662"/>
                <a:gd name="connsiteX7-67" fmla="*/ 0 w 272825"/>
                <a:gd name="connsiteY7-68" fmla="*/ 3776662 h 3776662"/>
                <a:gd name="connsiteX8-69" fmla="*/ 1 w 272825"/>
                <a:gd name="connsiteY8-70" fmla="*/ 3609974 h 3776662"/>
                <a:gd name="connsiteX9" fmla="*/ 0 w 272825"/>
                <a:gd name="connsiteY9" fmla="*/ 0 h 3776662"/>
                <a:gd name="connsiteX0-71" fmla="*/ 0 w 272825"/>
                <a:gd name="connsiteY0-72" fmla="*/ 0 h 3776662"/>
                <a:gd name="connsiteX1-73" fmla="*/ 272825 w 272825"/>
                <a:gd name="connsiteY1-74" fmla="*/ 0 h 3776662"/>
                <a:gd name="connsiteX2-75" fmla="*/ 272825 w 272825"/>
                <a:gd name="connsiteY2-76" fmla="*/ 3776662 h 3776662"/>
                <a:gd name="connsiteX3-77" fmla="*/ 252414 w 272825"/>
                <a:gd name="connsiteY3-78" fmla="*/ 3776661 h 3776662"/>
                <a:gd name="connsiteX4-79" fmla="*/ 221457 w 272825"/>
                <a:gd name="connsiteY4-80" fmla="*/ 3774280 h 3776662"/>
                <a:gd name="connsiteX5-81" fmla="*/ 166689 w 272825"/>
                <a:gd name="connsiteY5-82" fmla="*/ 3776661 h 3776662"/>
                <a:gd name="connsiteX6-83" fmla="*/ 107157 w 272825"/>
                <a:gd name="connsiteY6-84" fmla="*/ 3774280 h 3776662"/>
                <a:gd name="connsiteX7-85" fmla="*/ 57151 w 272825"/>
                <a:gd name="connsiteY7-86" fmla="*/ 3776661 h 3776662"/>
                <a:gd name="connsiteX8-87" fmla="*/ 0 w 272825"/>
                <a:gd name="connsiteY8-88" fmla="*/ 3776662 h 3776662"/>
                <a:gd name="connsiteX9-89" fmla="*/ 1 w 272825"/>
                <a:gd name="connsiteY9-90" fmla="*/ 3609974 h 3776662"/>
                <a:gd name="connsiteX10" fmla="*/ 0 w 272825"/>
                <a:gd name="connsiteY10" fmla="*/ 0 h 3776662"/>
                <a:gd name="connsiteX0-91" fmla="*/ 0 w 273845"/>
                <a:gd name="connsiteY0-92" fmla="*/ 0 h 3776662"/>
                <a:gd name="connsiteX1-93" fmla="*/ 272825 w 273845"/>
                <a:gd name="connsiteY1-94" fmla="*/ 0 h 3776662"/>
                <a:gd name="connsiteX2-95" fmla="*/ 273845 w 273845"/>
                <a:gd name="connsiteY2-96" fmla="*/ 3581399 h 3776662"/>
                <a:gd name="connsiteX3-97" fmla="*/ 272825 w 273845"/>
                <a:gd name="connsiteY3-98" fmla="*/ 3776662 h 3776662"/>
                <a:gd name="connsiteX4-99" fmla="*/ 252414 w 273845"/>
                <a:gd name="connsiteY4-100" fmla="*/ 3776661 h 3776662"/>
                <a:gd name="connsiteX5-101" fmla="*/ 221457 w 273845"/>
                <a:gd name="connsiteY5-102" fmla="*/ 3774280 h 3776662"/>
                <a:gd name="connsiteX6-103" fmla="*/ 166689 w 273845"/>
                <a:gd name="connsiteY6-104" fmla="*/ 3776661 h 3776662"/>
                <a:gd name="connsiteX7-105" fmla="*/ 107157 w 273845"/>
                <a:gd name="connsiteY7-106" fmla="*/ 3774280 h 3776662"/>
                <a:gd name="connsiteX8-107" fmla="*/ 57151 w 273845"/>
                <a:gd name="connsiteY8-108" fmla="*/ 3776661 h 3776662"/>
                <a:gd name="connsiteX9-109" fmla="*/ 0 w 273845"/>
                <a:gd name="connsiteY9-110" fmla="*/ 3776662 h 3776662"/>
                <a:gd name="connsiteX10-111" fmla="*/ 1 w 273845"/>
                <a:gd name="connsiteY10-112" fmla="*/ 3609974 h 3776662"/>
                <a:gd name="connsiteX11" fmla="*/ 0 w 273845"/>
                <a:gd name="connsiteY11" fmla="*/ 0 h 3776662"/>
                <a:gd name="connsiteX0-113" fmla="*/ 0 w 273845"/>
                <a:gd name="connsiteY0-114" fmla="*/ 0 h 3776662"/>
                <a:gd name="connsiteX1-115" fmla="*/ 272825 w 273845"/>
                <a:gd name="connsiteY1-116" fmla="*/ 0 h 3776662"/>
                <a:gd name="connsiteX2-117" fmla="*/ 273845 w 273845"/>
                <a:gd name="connsiteY2-118" fmla="*/ 3581399 h 3776662"/>
                <a:gd name="connsiteX3-119" fmla="*/ 252414 w 273845"/>
                <a:gd name="connsiteY3-120" fmla="*/ 3776661 h 3776662"/>
                <a:gd name="connsiteX4-121" fmla="*/ 221457 w 273845"/>
                <a:gd name="connsiteY4-122" fmla="*/ 3774280 h 3776662"/>
                <a:gd name="connsiteX5-123" fmla="*/ 166689 w 273845"/>
                <a:gd name="connsiteY5-124" fmla="*/ 3776661 h 3776662"/>
                <a:gd name="connsiteX6-125" fmla="*/ 107157 w 273845"/>
                <a:gd name="connsiteY6-126" fmla="*/ 3774280 h 3776662"/>
                <a:gd name="connsiteX7-127" fmla="*/ 57151 w 273845"/>
                <a:gd name="connsiteY7-128" fmla="*/ 3776661 h 3776662"/>
                <a:gd name="connsiteX8-129" fmla="*/ 0 w 273845"/>
                <a:gd name="connsiteY8-130" fmla="*/ 3776662 h 3776662"/>
                <a:gd name="connsiteX9-131" fmla="*/ 1 w 273845"/>
                <a:gd name="connsiteY9-132" fmla="*/ 3609974 h 3776662"/>
                <a:gd name="connsiteX10-133" fmla="*/ 0 w 273845"/>
                <a:gd name="connsiteY10-134" fmla="*/ 0 h 3776662"/>
                <a:gd name="connsiteX0-135" fmla="*/ 0 w 273845"/>
                <a:gd name="connsiteY0-136" fmla="*/ 0 h 3776661"/>
                <a:gd name="connsiteX1-137" fmla="*/ 272825 w 273845"/>
                <a:gd name="connsiteY1-138" fmla="*/ 0 h 3776661"/>
                <a:gd name="connsiteX2-139" fmla="*/ 273845 w 273845"/>
                <a:gd name="connsiteY2-140" fmla="*/ 3581399 h 3776661"/>
                <a:gd name="connsiteX3-141" fmla="*/ 252414 w 273845"/>
                <a:gd name="connsiteY3-142" fmla="*/ 3776661 h 3776661"/>
                <a:gd name="connsiteX4-143" fmla="*/ 221457 w 273845"/>
                <a:gd name="connsiteY4-144" fmla="*/ 3774280 h 3776661"/>
                <a:gd name="connsiteX5-145" fmla="*/ 166689 w 273845"/>
                <a:gd name="connsiteY5-146" fmla="*/ 3776661 h 3776661"/>
                <a:gd name="connsiteX6-147" fmla="*/ 107157 w 273845"/>
                <a:gd name="connsiteY6-148" fmla="*/ 3774280 h 3776661"/>
                <a:gd name="connsiteX7-149" fmla="*/ 57151 w 273845"/>
                <a:gd name="connsiteY7-150" fmla="*/ 3776661 h 3776661"/>
                <a:gd name="connsiteX8-151" fmla="*/ 1 w 273845"/>
                <a:gd name="connsiteY8-152" fmla="*/ 3609974 h 3776661"/>
                <a:gd name="connsiteX9-153" fmla="*/ 0 w 273845"/>
                <a:gd name="connsiteY9-154" fmla="*/ 0 h 3776661"/>
                <a:gd name="connsiteX0-155" fmla="*/ 0 w 273845"/>
                <a:gd name="connsiteY0-156" fmla="*/ 0 h 3776661"/>
                <a:gd name="connsiteX1-157" fmla="*/ 272825 w 273845"/>
                <a:gd name="connsiteY1-158" fmla="*/ 0 h 3776661"/>
                <a:gd name="connsiteX2-159" fmla="*/ 273845 w 273845"/>
                <a:gd name="connsiteY2-160" fmla="*/ 3581399 h 3776661"/>
                <a:gd name="connsiteX3-161" fmla="*/ 252414 w 273845"/>
                <a:gd name="connsiteY3-162" fmla="*/ 3776661 h 3776661"/>
                <a:gd name="connsiteX4-163" fmla="*/ 221457 w 273845"/>
                <a:gd name="connsiteY4-164" fmla="*/ 3774280 h 3776661"/>
                <a:gd name="connsiteX5-165" fmla="*/ 166689 w 273845"/>
                <a:gd name="connsiteY5-166" fmla="*/ 3776661 h 3776661"/>
                <a:gd name="connsiteX6-167" fmla="*/ 104776 w 273845"/>
                <a:gd name="connsiteY6-168" fmla="*/ 3664743 h 3776661"/>
                <a:gd name="connsiteX7-169" fmla="*/ 57151 w 273845"/>
                <a:gd name="connsiteY7-170" fmla="*/ 3776661 h 3776661"/>
                <a:gd name="connsiteX8-171" fmla="*/ 1 w 273845"/>
                <a:gd name="connsiteY8-172" fmla="*/ 3609974 h 3776661"/>
                <a:gd name="connsiteX9-173" fmla="*/ 0 w 273845"/>
                <a:gd name="connsiteY9-174" fmla="*/ 0 h 3776661"/>
                <a:gd name="connsiteX0-175" fmla="*/ 0 w 273845"/>
                <a:gd name="connsiteY0-176" fmla="*/ 0 h 3776661"/>
                <a:gd name="connsiteX1-177" fmla="*/ 272825 w 273845"/>
                <a:gd name="connsiteY1-178" fmla="*/ 0 h 3776661"/>
                <a:gd name="connsiteX2-179" fmla="*/ 273845 w 273845"/>
                <a:gd name="connsiteY2-180" fmla="*/ 3581399 h 3776661"/>
                <a:gd name="connsiteX3-181" fmla="*/ 252414 w 273845"/>
                <a:gd name="connsiteY3-182" fmla="*/ 3776661 h 3776661"/>
                <a:gd name="connsiteX4-183" fmla="*/ 221457 w 273845"/>
                <a:gd name="connsiteY4-184" fmla="*/ 3774280 h 3776661"/>
                <a:gd name="connsiteX5-185" fmla="*/ 166689 w 273845"/>
                <a:gd name="connsiteY5-186" fmla="*/ 3776661 h 3776661"/>
                <a:gd name="connsiteX6-187" fmla="*/ 104776 w 273845"/>
                <a:gd name="connsiteY6-188" fmla="*/ 3664743 h 3776661"/>
                <a:gd name="connsiteX7-189" fmla="*/ 57151 w 273845"/>
                <a:gd name="connsiteY7-190" fmla="*/ 3750467 h 3776661"/>
                <a:gd name="connsiteX8-191" fmla="*/ 1 w 273845"/>
                <a:gd name="connsiteY8-192" fmla="*/ 3609974 h 3776661"/>
                <a:gd name="connsiteX9-193" fmla="*/ 0 w 273845"/>
                <a:gd name="connsiteY9-194" fmla="*/ 0 h 3776661"/>
                <a:gd name="connsiteX0-195" fmla="*/ 0 w 273845"/>
                <a:gd name="connsiteY0-196" fmla="*/ 0 h 3776661"/>
                <a:gd name="connsiteX1-197" fmla="*/ 272825 w 273845"/>
                <a:gd name="connsiteY1-198" fmla="*/ 0 h 3776661"/>
                <a:gd name="connsiteX2-199" fmla="*/ 273845 w 273845"/>
                <a:gd name="connsiteY2-200" fmla="*/ 3581399 h 3776661"/>
                <a:gd name="connsiteX3-201" fmla="*/ 252414 w 273845"/>
                <a:gd name="connsiteY3-202" fmla="*/ 3776661 h 3776661"/>
                <a:gd name="connsiteX4-203" fmla="*/ 228601 w 273845"/>
                <a:gd name="connsiteY4-204" fmla="*/ 3629023 h 3776661"/>
                <a:gd name="connsiteX5-205" fmla="*/ 166689 w 273845"/>
                <a:gd name="connsiteY5-206" fmla="*/ 3776661 h 3776661"/>
                <a:gd name="connsiteX6-207" fmla="*/ 104776 w 273845"/>
                <a:gd name="connsiteY6-208" fmla="*/ 3664743 h 3776661"/>
                <a:gd name="connsiteX7-209" fmla="*/ 57151 w 273845"/>
                <a:gd name="connsiteY7-210" fmla="*/ 3750467 h 3776661"/>
                <a:gd name="connsiteX8-211" fmla="*/ 1 w 273845"/>
                <a:gd name="connsiteY8-212" fmla="*/ 3609974 h 3776661"/>
                <a:gd name="connsiteX9-213" fmla="*/ 0 w 273845"/>
                <a:gd name="connsiteY9-214" fmla="*/ 0 h 3776661"/>
                <a:gd name="connsiteX0-215" fmla="*/ 0 w 273845"/>
                <a:gd name="connsiteY0-216" fmla="*/ 0 h 3776661"/>
                <a:gd name="connsiteX1-217" fmla="*/ 272825 w 273845"/>
                <a:gd name="connsiteY1-218" fmla="*/ 0 h 3776661"/>
                <a:gd name="connsiteX2-219" fmla="*/ 273845 w 273845"/>
                <a:gd name="connsiteY2-220" fmla="*/ 3581399 h 3776661"/>
                <a:gd name="connsiteX3-221" fmla="*/ 250032 w 273845"/>
                <a:gd name="connsiteY3-222" fmla="*/ 3695699 h 3776661"/>
                <a:gd name="connsiteX4-223" fmla="*/ 228601 w 273845"/>
                <a:gd name="connsiteY4-224" fmla="*/ 3629023 h 3776661"/>
                <a:gd name="connsiteX5-225" fmla="*/ 166689 w 273845"/>
                <a:gd name="connsiteY5-226" fmla="*/ 3776661 h 3776661"/>
                <a:gd name="connsiteX6-227" fmla="*/ 104776 w 273845"/>
                <a:gd name="connsiteY6-228" fmla="*/ 3664743 h 3776661"/>
                <a:gd name="connsiteX7-229" fmla="*/ 57151 w 273845"/>
                <a:gd name="connsiteY7-230" fmla="*/ 3750467 h 3776661"/>
                <a:gd name="connsiteX8-231" fmla="*/ 1 w 273845"/>
                <a:gd name="connsiteY8-232" fmla="*/ 3609974 h 3776661"/>
                <a:gd name="connsiteX9-233" fmla="*/ 0 w 273845"/>
                <a:gd name="connsiteY9-234" fmla="*/ 0 h 3776661"/>
                <a:gd name="connsiteX0-235" fmla="*/ 0 w 273845"/>
                <a:gd name="connsiteY0-236" fmla="*/ 0 h 3776661"/>
                <a:gd name="connsiteX1-237" fmla="*/ 272825 w 273845"/>
                <a:gd name="connsiteY1-238" fmla="*/ 0 h 3776661"/>
                <a:gd name="connsiteX2-239" fmla="*/ 273845 w 273845"/>
                <a:gd name="connsiteY2-240" fmla="*/ 3581399 h 3776661"/>
                <a:gd name="connsiteX3-241" fmla="*/ 247651 w 273845"/>
                <a:gd name="connsiteY3-242" fmla="*/ 3702843 h 3776661"/>
                <a:gd name="connsiteX4-243" fmla="*/ 228601 w 273845"/>
                <a:gd name="connsiteY4-244" fmla="*/ 3629023 h 3776661"/>
                <a:gd name="connsiteX5-245" fmla="*/ 166689 w 273845"/>
                <a:gd name="connsiteY5-246" fmla="*/ 3776661 h 3776661"/>
                <a:gd name="connsiteX6-247" fmla="*/ 104776 w 273845"/>
                <a:gd name="connsiteY6-248" fmla="*/ 3664743 h 3776661"/>
                <a:gd name="connsiteX7-249" fmla="*/ 57151 w 273845"/>
                <a:gd name="connsiteY7-250" fmla="*/ 3750467 h 3776661"/>
                <a:gd name="connsiteX8-251" fmla="*/ 1 w 273845"/>
                <a:gd name="connsiteY8-252" fmla="*/ 3609974 h 3776661"/>
                <a:gd name="connsiteX9-253" fmla="*/ 0 w 273845"/>
                <a:gd name="connsiteY9-254" fmla="*/ 0 h 3776661"/>
                <a:gd name="connsiteX0-255" fmla="*/ 0 w 273845"/>
                <a:gd name="connsiteY0-256" fmla="*/ 0 h 3776661"/>
                <a:gd name="connsiteX1-257" fmla="*/ 272825 w 273845"/>
                <a:gd name="connsiteY1-258" fmla="*/ 0 h 3776661"/>
                <a:gd name="connsiteX2-259" fmla="*/ 273845 w 273845"/>
                <a:gd name="connsiteY2-260" fmla="*/ 3581399 h 3776661"/>
                <a:gd name="connsiteX3-261" fmla="*/ 247651 w 273845"/>
                <a:gd name="connsiteY3-262" fmla="*/ 3702843 h 3776661"/>
                <a:gd name="connsiteX4-263" fmla="*/ 228601 w 273845"/>
                <a:gd name="connsiteY4-264" fmla="*/ 3629023 h 3776661"/>
                <a:gd name="connsiteX5-265" fmla="*/ 166689 w 273845"/>
                <a:gd name="connsiteY5-266" fmla="*/ 3776661 h 3776661"/>
                <a:gd name="connsiteX6-267" fmla="*/ 104776 w 273845"/>
                <a:gd name="connsiteY6-268" fmla="*/ 3664743 h 3776661"/>
                <a:gd name="connsiteX7-269" fmla="*/ 57151 w 273845"/>
                <a:gd name="connsiteY7-270" fmla="*/ 3750467 h 3776661"/>
                <a:gd name="connsiteX8-271" fmla="*/ 1 w 273845"/>
                <a:gd name="connsiteY8-272" fmla="*/ 3609974 h 3776661"/>
                <a:gd name="connsiteX9-273" fmla="*/ 0 w 273845"/>
                <a:gd name="connsiteY9-274" fmla="*/ 0 h 3776661"/>
                <a:gd name="connsiteX0-275" fmla="*/ 0 w 273845"/>
                <a:gd name="connsiteY0-276" fmla="*/ 0 h 3776661"/>
                <a:gd name="connsiteX1-277" fmla="*/ 272825 w 273845"/>
                <a:gd name="connsiteY1-278" fmla="*/ 0 h 3776661"/>
                <a:gd name="connsiteX2-279" fmla="*/ 273845 w 273845"/>
                <a:gd name="connsiteY2-280" fmla="*/ 3581399 h 3776661"/>
                <a:gd name="connsiteX3-281" fmla="*/ 247651 w 273845"/>
                <a:gd name="connsiteY3-282" fmla="*/ 3702843 h 3776661"/>
                <a:gd name="connsiteX4-283" fmla="*/ 228601 w 273845"/>
                <a:gd name="connsiteY4-284" fmla="*/ 3629023 h 3776661"/>
                <a:gd name="connsiteX5-285" fmla="*/ 166689 w 273845"/>
                <a:gd name="connsiteY5-286" fmla="*/ 3776661 h 3776661"/>
                <a:gd name="connsiteX6-287" fmla="*/ 104776 w 273845"/>
                <a:gd name="connsiteY6-288" fmla="*/ 3664743 h 3776661"/>
                <a:gd name="connsiteX7-289" fmla="*/ 57151 w 273845"/>
                <a:gd name="connsiteY7-290" fmla="*/ 3750467 h 3776661"/>
                <a:gd name="connsiteX8-291" fmla="*/ 1 w 273845"/>
                <a:gd name="connsiteY8-292" fmla="*/ 3609974 h 3776661"/>
                <a:gd name="connsiteX9-293" fmla="*/ 0 w 273845"/>
                <a:gd name="connsiteY9-294" fmla="*/ 0 h 3776661"/>
                <a:gd name="connsiteX0-295" fmla="*/ 0 w 273845"/>
                <a:gd name="connsiteY0-296" fmla="*/ 0 h 3776661"/>
                <a:gd name="connsiteX1-297" fmla="*/ 272825 w 273845"/>
                <a:gd name="connsiteY1-298" fmla="*/ 0 h 3776661"/>
                <a:gd name="connsiteX2-299" fmla="*/ 273845 w 273845"/>
                <a:gd name="connsiteY2-300" fmla="*/ 3581399 h 3776661"/>
                <a:gd name="connsiteX3-301" fmla="*/ 247651 w 273845"/>
                <a:gd name="connsiteY3-302" fmla="*/ 3702843 h 3776661"/>
                <a:gd name="connsiteX4-303" fmla="*/ 228601 w 273845"/>
                <a:gd name="connsiteY4-304" fmla="*/ 3629023 h 3776661"/>
                <a:gd name="connsiteX5-305" fmla="*/ 166689 w 273845"/>
                <a:gd name="connsiteY5-306" fmla="*/ 3776661 h 3776661"/>
                <a:gd name="connsiteX6-307" fmla="*/ 104776 w 273845"/>
                <a:gd name="connsiteY6-308" fmla="*/ 3664743 h 3776661"/>
                <a:gd name="connsiteX7-309" fmla="*/ 57151 w 273845"/>
                <a:gd name="connsiteY7-310" fmla="*/ 3750467 h 3776661"/>
                <a:gd name="connsiteX8-311" fmla="*/ 1 w 273845"/>
                <a:gd name="connsiteY8-312" fmla="*/ 3609974 h 3776661"/>
                <a:gd name="connsiteX9-313" fmla="*/ 0 w 273845"/>
                <a:gd name="connsiteY9-314" fmla="*/ 0 h 3776661"/>
                <a:gd name="connsiteX0-315" fmla="*/ 0 w 273845"/>
                <a:gd name="connsiteY0-316" fmla="*/ 0 h 3776661"/>
                <a:gd name="connsiteX1-317" fmla="*/ 272825 w 273845"/>
                <a:gd name="connsiteY1-318" fmla="*/ 0 h 3776661"/>
                <a:gd name="connsiteX2-319" fmla="*/ 273845 w 273845"/>
                <a:gd name="connsiteY2-320" fmla="*/ 3581399 h 3776661"/>
                <a:gd name="connsiteX3-321" fmla="*/ 247651 w 273845"/>
                <a:gd name="connsiteY3-322" fmla="*/ 3702843 h 3776661"/>
                <a:gd name="connsiteX4-323" fmla="*/ 228601 w 273845"/>
                <a:gd name="connsiteY4-324" fmla="*/ 3629023 h 3776661"/>
                <a:gd name="connsiteX5-325" fmla="*/ 166689 w 273845"/>
                <a:gd name="connsiteY5-326" fmla="*/ 3776661 h 3776661"/>
                <a:gd name="connsiteX6-327" fmla="*/ 104776 w 273845"/>
                <a:gd name="connsiteY6-328" fmla="*/ 3664743 h 3776661"/>
                <a:gd name="connsiteX7-329" fmla="*/ 57151 w 273845"/>
                <a:gd name="connsiteY7-330" fmla="*/ 3750467 h 3776661"/>
                <a:gd name="connsiteX8-331" fmla="*/ 1 w 273845"/>
                <a:gd name="connsiteY8-332" fmla="*/ 3609974 h 3776661"/>
                <a:gd name="connsiteX9-333" fmla="*/ 0 w 273845"/>
                <a:gd name="connsiteY9-334" fmla="*/ 0 h 3776661"/>
                <a:gd name="connsiteX0-335" fmla="*/ 0 w 273845"/>
                <a:gd name="connsiteY0-336" fmla="*/ 0 h 3776661"/>
                <a:gd name="connsiteX1-337" fmla="*/ 272825 w 273845"/>
                <a:gd name="connsiteY1-338" fmla="*/ 0 h 3776661"/>
                <a:gd name="connsiteX2-339" fmla="*/ 273845 w 273845"/>
                <a:gd name="connsiteY2-340" fmla="*/ 3581399 h 3776661"/>
                <a:gd name="connsiteX3-341" fmla="*/ 247651 w 273845"/>
                <a:gd name="connsiteY3-342" fmla="*/ 3702843 h 3776661"/>
                <a:gd name="connsiteX4-343" fmla="*/ 228601 w 273845"/>
                <a:gd name="connsiteY4-344" fmla="*/ 3629023 h 3776661"/>
                <a:gd name="connsiteX5-345" fmla="*/ 166689 w 273845"/>
                <a:gd name="connsiteY5-346" fmla="*/ 3776661 h 3776661"/>
                <a:gd name="connsiteX6-347" fmla="*/ 104776 w 273845"/>
                <a:gd name="connsiteY6-348" fmla="*/ 3664743 h 3776661"/>
                <a:gd name="connsiteX7-349" fmla="*/ 57151 w 273845"/>
                <a:gd name="connsiteY7-350" fmla="*/ 3750467 h 3776661"/>
                <a:gd name="connsiteX8-351" fmla="*/ 1 w 273845"/>
                <a:gd name="connsiteY8-352" fmla="*/ 3609974 h 3776661"/>
                <a:gd name="connsiteX9-353" fmla="*/ 0 w 273845"/>
                <a:gd name="connsiteY9-354" fmla="*/ 0 h 3776661"/>
                <a:gd name="connsiteX0-355" fmla="*/ 0 w 273845"/>
                <a:gd name="connsiteY0-356" fmla="*/ 0 h 3776887"/>
                <a:gd name="connsiteX1-357" fmla="*/ 272825 w 273845"/>
                <a:gd name="connsiteY1-358" fmla="*/ 0 h 3776887"/>
                <a:gd name="connsiteX2-359" fmla="*/ 273845 w 273845"/>
                <a:gd name="connsiteY2-360" fmla="*/ 3581399 h 3776887"/>
                <a:gd name="connsiteX3-361" fmla="*/ 247651 w 273845"/>
                <a:gd name="connsiteY3-362" fmla="*/ 3702843 h 3776887"/>
                <a:gd name="connsiteX4-363" fmla="*/ 228601 w 273845"/>
                <a:gd name="connsiteY4-364" fmla="*/ 3629023 h 3776887"/>
                <a:gd name="connsiteX5-365" fmla="*/ 166689 w 273845"/>
                <a:gd name="connsiteY5-366" fmla="*/ 3776661 h 3776887"/>
                <a:gd name="connsiteX6-367" fmla="*/ 104776 w 273845"/>
                <a:gd name="connsiteY6-368" fmla="*/ 3664743 h 3776887"/>
                <a:gd name="connsiteX7-369" fmla="*/ 57151 w 273845"/>
                <a:gd name="connsiteY7-370" fmla="*/ 3750467 h 3776887"/>
                <a:gd name="connsiteX8-371" fmla="*/ 1 w 273845"/>
                <a:gd name="connsiteY8-372" fmla="*/ 3609974 h 3776887"/>
                <a:gd name="connsiteX9-373" fmla="*/ 0 w 273845"/>
                <a:gd name="connsiteY9-374" fmla="*/ 0 h 3776887"/>
                <a:gd name="connsiteX0-375" fmla="*/ 0 w 273845"/>
                <a:gd name="connsiteY0-376" fmla="*/ 0 h 3776887"/>
                <a:gd name="connsiteX1-377" fmla="*/ 272825 w 273845"/>
                <a:gd name="connsiteY1-378" fmla="*/ 0 h 3776887"/>
                <a:gd name="connsiteX2-379" fmla="*/ 273845 w 273845"/>
                <a:gd name="connsiteY2-380" fmla="*/ 3581399 h 3776887"/>
                <a:gd name="connsiteX3-381" fmla="*/ 247651 w 273845"/>
                <a:gd name="connsiteY3-382" fmla="*/ 3702843 h 3776887"/>
                <a:gd name="connsiteX4-383" fmla="*/ 228601 w 273845"/>
                <a:gd name="connsiteY4-384" fmla="*/ 3629023 h 3776887"/>
                <a:gd name="connsiteX5-385" fmla="*/ 166689 w 273845"/>
                <a:gd name="connsiteY5-386" fmla="*/ 3776661 h 3776887"/>
                <a:gd name="connsiteX6-387" fmla="*/ 104776 w 273845"/>
                <a:gd name="connsiteY6-388" fmla="*/ 3664743 h 3776887"/>
                <a:gd name="connsiteX7-389" fmla="*/ 57151 w 273845"/>
                <a:gd name="connsiteY7-390" fmla="*/ 3750467 h 3776887"/>
                <a:gd name="connsiteX8-391" fmla="*/ 1 w 273845"/>
                <a:gd name="connsiteY8-392" fmla="*/ 3609974 h 3776887"/>
                <a:gd name="connsiteX9-393" fmla="*/ 0 w 273845"/>
                <a:gd name="connsiteY9-394" fmla="*/ 0 h 3776887"/>
                <a:gd name="connsiteX0-395" fmla="*/ 0 w 273845"/>
                <a:gd name="connsiteY0-396" fmla="*/ 0 h 3776887"/>
                <a:gd name="connsiteX1-397" fmla="*/ 272825 w 273845"/>
                <a:gd name="connsiteY1-398" fmla="*/ 0 h 3776887"/>
                <a:gd name="connsiteX2-399" fmla="*/ 273845 w 273845"/>
                <a:gd name="connsiteY2-400" fmla="*/ 3581399 h 3776887"/>
                <a:gd name="connsiteX3-401" fmla="*/ 247651 w 273845"/>
                <a:gd name="connsiteY3-402" fmla="*/ 3702843 h 3776887"/>
                <a:gd name="connsiteX4-403" fmla="*/ 228601 w 273845"/>
                <a:gd name="connsiteY4-404" fmla="*/ 3629023 h 3776887"/>
                <a:gd name="connsiteX5-405" fmla="*/ 166689 w 273845"/>
                <a:gd name="connsiteY5-406" fmla="*/ 3776661 h 3776887"/>
                <a:gd name="connsiteX6-407" fmla="*/ 104776 w 273845"/>
                <a:gd name="connsiteY6-408" fmla="*/ 3664743 h 3776887"/>
                <a:gd name="connsiteX7-409" fmla="*/ 57151 w 273845"/>
                <a:gd name="connsiteY7-410" fmla="*/ 3750467 h 3776887"/>
                <a:gd name="connsiteX8-411" fmla="*/ 1 w 273845"/>
                <a:gd name="connsiteY8-412" fmla="*/ 3609974 h 3776887"/>
                <a:gd name="connsiteX9-413" fmla="*/ 0 w 273845"/>
                <a:gd name="connsiteY9-414" fmla="*/ 0 h 3776887"/>
                <a:gd name="connsiteX0-415" fmla="*/ 0 w 273845"/>
                <a:gd name="connsiteY0-416" fmla="*/ 0 h 3776859"/>
                <a:gd name="connsiteX1-417" fmla="*/ 272825 w 273845"/>
                <a:gd name="connsiteY1-418" fmla="*/ 0 h 3776859"/>
                <a:gd name="connsiteX2-419" fmla="*/ 273845 w 273845"/>
                <a:gd name="connsiteY2-420" fmla="*/ 3581399 h 3776859"/>
                <a:gd name="connsiteX3-421" fmla="*/ 247651 w 273845"/>
                <a:gd name="connsiteY3-422" fmla="*/ 3702843 h 3776859"/>
                <a:gd name="connsiteX4-423" fmla="*/ 223839 w 273845"/>
                <a:gd name="connsiteY4-424" fmla="*/ 3631404 h 3776859"/>
                <a:gd name="connsiteX5-425" fmla="*/ 166689 w 273845"/>
                <a:gd name="connsiteY5-426" fmla="*/ 3776661 h 3776859"/>
                <a:gd name="connsiteX6-427" fmla="*/ 104776 w 273845"/>
                <a:gd name="connsiteY6-428" fmla="*/ 3664743 h 3776859"/>
                <a:gd name="connsiteX7-429" fmla="*/ 57151 w 273845"/>
                <a:gd name="connsiteY7-430" fmla="*/ 3750467 h 3776859"/>
                <a:gd name="connsiteX8-431" fmla="*/ 1 w 273845"/>
                <a:gd name="connsiteY8-432" fmla="*/ 3609974 h 3776859"/>
                <a:gd name="connsiteX9-433" fmla="*/ 0 w 273845"/>
                <a:gd name="connsiteY9-434" fmla="*/ 0 h 3776859"/>
                <a:gd name="connsiteX0-435" fmla="*/ 0 w 273845"/>
                <a:gd name="connsiteY0-436" fmla="*/ 0 h 3776859"/>
                <a:gd name="connsiteX1-437" fmla="*/ 272825 w 273845"/>
                <a:gd name="connsiteY1-438" fmla="*/ 0 h 3776859"/>
                <a:gd name="connsiteX2-439" fmla="*/ 273845 w 273845"/>
                <a:gd name="connsiteY2-440" fmla="*/ 3581399 h 3776859"/>
                <a:gd name="connsiteX3-441" fmla="*/ 247651 w 273845"/>
                <a:gd name="connsiteY3-442" fmla="*/ 3702843 h 3776859"/>
                <a:gd name="connsiteX4-443" fmla="*/ 223839 w 273845"/>
                <a:gd name="connsiteY4-444" fmla="*/ 3631404 h 3776859"/>
                <a:gd name="connsiteX5-445" fmla="*/ 166689 w 273845"/>
                <a:gd name="connsiteY5-446" fmla="*/ 3776661 h 3776859"/>
                <a:gd name="connsiteX6-447" fmla="*/ 104776 w 273845"/>
                <a:gd name="connsiteY6-448" fmla="*/ 3664743 h 3776859"/>
                <a:gd name="connsiteX7-449" fmla="*/ 57151 w 273845"/>
                <a:gd name="connsiteY7-450" fmla="*/ 3750467 h 3776859"/>
                <a:gd name="connsiteX8-451" fmla="*/ 1 w 273845"/>
                <a:gd name="connsiteY8-452" fmla="*/ 3609974 h 3776859"/>
                <a:gd name="connsiteX9-453" fmla="*/ 0 w 273845"/>
                <a:gd name="connsiteY9-454" fmla="*/ 0 h 3776859"/>
                <a:gd name="connsiteX0-455" fmla="*/ 0 w 273894"/>
                <a:gd name="connsiteY0-456" fmla="*/ 0 h 3776859"/>
                <a:gd name="connsiteX1-457" fmla="*/ 272825 w 273894"/>
                <a:gd name="connsiteY1-458" fmla="*/ 0 h 3776859"/>
                <a:gd name="connsiteX2-459" fmla="*/ 273845 w 273894"/>
                <a:gd name="connsiteY2-460" fmla="*/ 3581399 h 3776859"/>
                <a:gd name="connsiteX3-461" fmla="*/ 247651 w 273894"/>
                <a:gd name="connsiteY3-462" fmla="*/ 3702843 h 3776859"/>
                <a:gd name="connsiteX4-463" fmla="*/ 223839 w 273894"/>
                <a:gd name="connsiteY4-464" fmla="*/ 3631404 h 3776859"/>
                <a:gd name="connsiteX5-465" fmla="*/ 166689 w 273894"/>
                <a:gd name="connsiteY5-466" fmla="*/ 3776661 h 3776859"/>
                <a:gd name="connsiteX6-467" fmla="*/ 104776 w 273894"/>
                <a:gd name="connsiteY6-468" fmla="*/ 3664743 h 3776859"/>
                <a:gd name="connsiteX7-469" fmla="*/ 57151 w 273894"/>
                <a:gd name="connsiteY7-470" fmla="*/ 3750467 h 3776859"/>
                <a:gd name="connsiteX8-471" fmla="*/ 1 w 273894"/>
                <a:gd name="connsiteY8-472" fmla="*/ 3609974 h 3776859"/>
                <a:gd name="connsiteX9-473" fmla="*/ 0 w 273894"/>
                <a:gd name="connsiteY9-474" fmla="*/ 0 h 3776859"/>
                <a:gd name="connsiteX0-475" fmla="*/ 0 w 273894"/>
                <a:gd name="connsiteY0-476" fmla="*/ 0 h 3776859"/>
                <a:gd name="connsiteX1-477" fmla="*/ 272825 w 273894"/>
                <a:gd name="connsiteY1-478" fmla="*/ 0 h 3776859"/>
                <a:gd name="connsiteX2-479" fmla="*/ 273845 w 273894"/>
                <a:gd name="connsiteY2-480" fmla="*/ 3581399 h 3776859"/>
                <a:gd name="connsiteX3-481" fmla="*/ 247651 w 273894"/>
                <a:gd name="connsiteY3-482" fmla="*/ 3702843 h 3776859"/>
                <a:gd name="connsiteX4-483" fmla="*/ 223839 w 273894"/>
                <a:gd name="connsiteY4-484" fmla="*/ 3631404 h 3776859"/>
                <a:gd name="connsiteX5-485" fmla="*/ 166689 w 273894"/>
                <a:gd name="connsiteY5-486" fmla="*/ 3776661 h 3776859"/>
                <a:gd name="connsiteX6-487" fmla="*/ 104776 w 273894"/>
                <a:gd name="connsiteY6-488" fmla="*/ 3664743 h 3776859"/>
                <a:gd name="connsiteX7-489" fmla="*/ 57151 w 273894"/>
                <a:gd name="connsiteY7-490" fmla="*/ 3750467 h 3776859"/>
                <a:gd name="connsiteX8-491" fmla="*/ 1 w 273894"/>
                <a:gd name="connsiteY8-492" fmla="*/ 3609974 h 3776859"/>
                <a:gd name="connsiteX9-493" fmla="*/ 0 w 273894"/>
                <a:gd name="connsiteY9-494" fmla="*/ 0 h 3776859"/>
                <a:gd name="connsiteX0-495" fmla="*/ 0 w 273845"/>
                <a:gd name="connsiteY0-496" fmla="*/ 0 h 3776859"/>
                <a:gd name="connsiteX1-497" fmla="*/ 272825 w 273845"/>
                <a:gd name="connsiteY1-498" fmla="*/ 0 h 3776859"/>
                <a:gd name="connsiteX2-499" fmla="*/ 273845 w 273845"/>
                <a:gd name="connsiteY2-500" fmla="*/ 3581399 h 3776859"/>
                <a:gd name="connsiteX3-501" fmla="*/ 247651 w 273845"/>
                <a:gd name="connsiteY3-502" fmla="*/ 3702843 h 3776859"/>
                <a:gd name="connsiteX4-503" fmla="*/ 223839 w 273845"/>
                <a:gd name="connsiteY4-504" fmla="*/ 3631404 h 3776859"/>
                <a:gd name="connsiteX5-505" fmla="*/ 166689 w 273845"/>
                <a:gd name="connsiteY5-506" fmla="*/ 3776661 h 3776859"/>
                <a:gd name="connsiteX6-507" fmla="*/ 104776 w 273845"/>
                <a:gd name="connsiteY6-508" fmla="*/ 3664743 h 3776859"/>
                <a:gd name="connsiteX7-509" fmla="*/ 57151 w 273845"/>
                <a:gd name="connsiteY7-510" fmla="*/ 3750467 h 3776859"/>
                <a:gd name="connsiteX8-511" fmla="*/ 1 w 273845"/>
                <a:gd name="connsiteY8-512" fmla="*/ 3609974 h 3776859"/>
                <a:gd name="connsiteX9-513" fmla="*/ 0 w 273845"/>
                <a:gd name="connsiteY9-514" fmla="*/ 0 h 3776859"/>
                <a:gd name="connsiteX0-515" fmla="*/ 0 w 273845"/>
                <a:gd name="connsiteY0-516" fmla="*/ 0 h 3776859"/>
                <a:gd name="connsiteX1-517" fmla="*/ 272825 w 273845"/>
                <a:gd name="connsiteY1-518" fmla="*/ 0 h 3776859"/>
                <a:gd name="connsiteX2-519" fmla="*/ 273845 w 273845"/>
                <a:gd name="connsiteY2-520" fmla="*/ 3581399 h 3776859"/>
                <a:gd name="connsiteX3-521" fmla="*/ 252414 w 273845"/>
                <a:gd name="connsiteY3-522" fmla="*/ 3702843 h 3776859"/>
                <a:gd name="connsiteX4-523" fmla="*/ 223839 w 273845"/>
                <a:gd name="connsiteY4-524" fmla="*/ 3631404 h 3776859"/>
                <a:gd name="connsiteX5-525" fmla="*/ 166689 w 273845"/>
                <a:gd name="connsiteY5-526" fmla="*/ 3776661 h 3776859"/>
                <a:gd name="connsiteX6-527" fmla="*/ 104776 w 273845"/>
                <a:gd name="connsiteY6-528" fmla="*/ 3664743 h 3776859"/>
                <a:gd name="connsiteX7-529" fmla="*/ 57151 w 273845"/>
                <a:gd name="connsiteY7-530" fmla="*/ 3750467 h 3776859"/>
                <a:gd name="connsiteX8-531" fmla="*/ 1 w 273845"/>
                <a:gd name="connsiteY8-532" fmla="*/ 3609974 h 3776859"/>
                <a:gd name="connsiteX9-533" fmla="*/ 0 w 273845"/>
                <a:gd name="connsiteY9-534" fmla="*/ 0 h 3776859"/>
                <a:gd name="connsiteX0-535" fmla="*/ 0 w 273845"/>
                <a:gd name="connsiteY0-536" fmla="*/ 0 h 3776859"/>
                <a:gd name="connsiteX1-537" fmla="*/ 272825 w 273845"/>
                <a:gd name="connsiteY1-538" fmla="*/ 0 h 3776859"/>
                <a:gd name="connsiteX2-539" fmla="*/ 273845 w 273845"/>
                <a:gd name="connsiteY2-540" fmla="*/ 3581399 h 3776859"/>
                <a:gd name="connsiteX3-541" fmla="*/ 252414 w 273845"/>
                <a:gd name="connsiteY3-542" fmla="*/ 3702843 h 3776859"/>
                <a:gd name="connsiteX4-543" fmla="*/ 223839 w 273845"/>
                <a:gd name="connsiteY4-544" fmla="*/ 3631404 h 3776859"/>
                <a:gd name="connsiteX5-545" fmla="*/ 166689 w 273845"/>
                <a:gd name="connsiteY5-546" fmla="*/ 3776661 h 3776859"/>
                <a:gd name="connsiteX6-547" fmla="*/ 104776 w 273845"/>
                <a:gd name="connsiteY6-548" fmla="*/ 3664743 h 3776859"/>
                <a:gd name="connsiteX7-549" fmla="*/ 57151 w 273845"/>
                <a:gd name="connsiteY7-550" fmla="*/ 3750467 h 3776859"/>
                <a:gd name="connsiteX8-551" fmla="*/ 1 w 273845"/>
                <a:gd name="connsiteY8-552" fmla="*/ 3609974 h 3776859"/>
                <a:gd name="connsiteX9-553" fmla="*/ 0 w 273845"/>
                <a:gd name="connsiteY9-554" fmla="*/ 0 h 3776859"/>
                <a:gd name="connsiteX0-555" fmla="*/ 0 w 273845"/>
                <a:gd name="connsiteY0-556" fmla="*/ 0 h 3776859"/>
                <a:gd name="connsiteX1-557" fmla="*/ 272825 w 273845"/>
                <a:gd name="connsiteY1-558" fmla="*/ 0 h 3776859"/>
                <a:gd name="connsiteX2-559" fmla="*/ 273845 w 273845"/>
                <a:gd name="connsiteY2-560" fmla="*/ 3581399 h 3776859"/>
                <a:gd name="connsiteX3-561" fmla="*/ 245270 w 273845"/>
                <a:gd name="connsiteY3-562" fmla="*/ 3702843 h 3776859"/>
                <a:gd name="connsiteX4-563" fmla="*/ 223839 w 273845"/>
                <a:gd name="connsiteY4-564" fmla="*/ 3631404 h 3776859"/>
                <a:gd name="connsiteX5-565" fmla="*/ 166689 w 273845"/>
                <a:gd name="connsiteY5-566" fmla="*/ 3776661 h 3776859"/>
                <a:gd name="connsiteX6-567" fmla="*/ 104776 w 273845"/>
                <a:gd name="connsiteY6-568" fmla="*/ 3664743 h 3776859"/>
                <a:gd name="connsiteX7-569" fmla="*/ 57151 w 273845"/>
                <a:gd name="connsiteY7-570" fmla="*/ 3750467 h 3776859"/>
                <a:gd name="connsiteX8-571" fmla="*/ 1 w 273845"/>
                <a:gd name="connsiteY8-572" fmla="*/ 3609974 h 3776859"/>
                <a:gd name="connsiteX9-573" fmla="*/ 0 w 273845"/>
                <a:gd name="connsiteY9-574" fmla="*/ 0 h 3776859"/>
                <a:gd name="connsiteX0-575" fmla="*/ 0 w 273845"/>
                <a:gd name="connsiteY0-576" fmla="*/ 0 h 3776859"/>
                <a:gd name="connsiteX1-577" fmla="*/ 272825 w 273845"/>
                <a:gd name="connsiteY1-578" fmla="*/ 0 h 3776859"/>
                <a:gd name="connsiteX2-579" fmla="*/ 273845 w 273845"/>
                <a:gd name="connsiteY2-580" fmla="*/ 3581399 h 3776859"/>
                <a:gd name="connsiteX3-581" fmla="*/ 245270 w 273845"/>
                <a:gd name="connsiteY3-582" fmla="*/ 3702843 h 3776859"/>
                <a:gd name="connsiteX4-583" fmla="*/ 223839 w 273845"/>
                <a:gd name="connsiteY4-584" fmla="*/ 3631404 h 3776859"/>
                <a:gd name="connsiteX5-585" fmla="*/ 166689 w 273845"/>
                <a:gd name="connsiteY5-586" fmla="*/ 3776661 h 3776859"/>
                <a:gd name="connsiteX6-587" fmla="*/ 104776 w 273845"/>
                <a:gd name="connsiteY6-588" fmla="*/ 3664743 h 3776859"/>
                <a:gd name="connsiteX7-589" fmla="*/ 57151 w 273845"/>
                <a:gd name="connsiteY7-590" fmla="*/ 3750467 h 3776859"/>
                <a:gd name="connsiteX8-591" fmla="*/ 1 w 273845"/>
                <a:gd name="connsiteY8-592" fmla="*/ 3609974 h 3776859"/>
                <a:gd name="connsiteX9-593" fmla="*/ 0 w 273845"/>
                <a:gd name="connsiteY9-594" fmla="*/ 0 h 3776859"/>
                <a:gd name="connsiteX0-595" fmla="*/ 0 w 273845"/>
                <a:gd name="connsiteY0-596" fmla="*/ 0 h 3776859"/>
                <a:gd name="connsiteX1-597" fmla="*/ 272825 w 273845"/>
                <a:gd name="connsiteY1-598" fmla="*/ 0 h 3776859"/>
                <a:gd name="connsiteX2-599" fmla="*/ 273845 w 273845"/>
                <a:gd name="connsiteY2-600" fmla="*/ 3581399 h 3776859"/>
                <a:gd name="connsiteX3-601" fmla="*/ 245270 w 273845"/>
                <a:gd name="connsiteY3-602" fmla="*/ 3702843 h 3776859"/>
                <a:gd name="connsiteX4-603" fmla="*/ 223839 w 273845"/>
                <a:gd name="connsiteY4-604" fmla="*/ 3631404 h 3776859"/>
                <a:gd name="connsiteX5-605" fmla="*/ 166689 w 273845"/>
                <a:gd name="connsiteY5-606" fmla="*/ 3776661 h 3776859"/>
                <a:gd name="connsiteX6-607" fmla="*/ 104776 w 273845"/>
                <a:gd name="connsiteY6-608" fmla="*/ 3664743 h 3776859"/>
                <a:gd name="connsiteX7-609" fmla="*/ 57151 w 273845"/>
                <a:gd name="connsiteY7-610" fmla="*/ 3750467 h 3776859"/>
                <a:gd name="connsiteX8-611" fmla="*/ 1 w 273845"/>
                <a:gd name="connsiteY8-612" fmla="*/ 3609974 h 3776859"/>
                <a:gd name="connsiteX9-613" fmla="*/ 0 w 273845"/>
                <a:gd name="connsiteY9-614" fmla="*/ 0 h 3776859"/>
                <a:gd name="connsiteX0-615" fmla="*/ 0 w 273845"/>
                <a:gd name="connsiteY0-616" fmla="*/ 0 h 3776859"/>
                <a:gd name="connsiteX1-617" fmla="*/ 272825 w 273845"/>
                <a:gd name="connsiteY1-618" fmla="*/ 0 h 3776859"/>
                <a:gd name="connsiteX2-619" fmla="*/ 273845 w 273845"/>
                <a:gd name="connsiteY2-620" fmla="*/ 3581399 h 3776859"/>
                <a:gd name="connsiteX3-621" fmla="*/ 245270 w 273845"/>
                <a:gd name="connsiteY3-622" fmla="*/ 3702843 h 3776859"/>
                <a:gd name="connsiteX4-623" fmla="*/ 223839 w 273845"/>
                <a:gd name="connsiteY4-624" fmla="*/ 3631404 h 3776859"/>
                <a:gd name="connsiteX5-625" fmla="*/ 166689 w 273845"/>
                <a:gd name="connsiteY5-626" fmla="*/ 3776661 h 3776859"/>
                <a:gd name="connsiteX6-627" fmla="*/ 104776 w 273845"/>
                <a:gd name="connsiteY6-628" fmla="*/ 3664743 h 3776859"/>
                <a:gd name="connsiteX7-629" fmla="*/ 57151 w 273845"/>
                <a:gd name="connsiteY7-630" fmla="*/ 3750467 h 3776859"/>
                <a:gd name="connsiteX8-631" fmla="*/ 1 w 273845"/>
                <a:gd name="connsiteY8-632" fmla="*/ 3609974 h 3776859"/>
                <a:gd name="connsiteX9-633" fmla="*/ 0 w 273845"/>
                <a:gd name="connsiteY9-634" fmla="*/ 0 h 3776859"/>
                <a:gd name="connsiteX0-635" fmla="*/ 0 w 273845"/>
                <a:gd name="connsiteY0-636" fmla="*/ 0 h 3776859"/>
                <a:gd name="connsiteX1-637" fmla="*/ 272825 w 273845"/>
                <a:gd name="connsiteY1-638" fmla="*/ 0 h 3776859"/>
                <a:gd name="connsiteX2-639" fmla="*/ 273845 w 273845"/>
                <a:gd name="connsiteY2-640" fmla="*/ 3581399 h 3776859"/>
                <a:gd name="connsiteX3-641" fmla="*/ 245270 w 273845"/>
                <a:gd name="connsiteY3-642" fmla="*/ 3702843 h 3776859"/>
                <a:gd name="connsiteX4-643" fmla="*/ 223839 w 273845"/>
                <a:gd name="connsiteY4-644" fmla="*/ 3631404 h 3776859"/>
                <a:gd name="connsiteX5-645" fmla="*/ 166689 w 273845"/>
                <a:gd name="connsiteY5-646" fmla="*/ 3776661 h 3776859"/>
                <a:gd name="connsiteX6-647" fmla="*/ 104776 w 273845"/>
                <a:gd name="connsiteY6-648" fmla="*/ 3664743 h 3776859"/>
                <a:gd name="connsiteX7-649" fmla="*/ 57151 w 273845"/>
                <a:gd name="connsiteY7-650" fmla="*/ 3750467 h 3776859"/>
                <a:gd name="connsiteX8-651" fmla="*/ 1 w 273845"/>
                <a:gd name="connsiteY8-652" fmla="*/ 3609974 h 3776859"/>
                <a:gd name="connsiteX9-653" fmla="*/ 0 w 273845"/>
                <a:gd name="connsiteY9-654" fmla="*/ 0 h 3776859"/>
                <a:gd name="connsiteX0-655" fmla="*/ 0 w 273845"/>
                <a:gd name="connsiteY0-656" fmla="*/ 0 h 3776859"/>
                <a:gd name="connsiteX1-657" fmla="*/ 272825 w 273845"/>
                <a:gd name="connsiteY1-658" fmla="*/ 0 h 3776859"/>
                <a:gd name="connsiteX2-659" fmla="*/ 273845 w 273845"/>
                <a:gd name="connsiteY2-660" fmla="*/ 3581399 h 3776859"/>
                <a:gd name="connsiteX3-661" fmla="*/ 245270 w 273845"/>
                <a:gd name="connsiteY3-662" fmla="*/ 3702843 h 3776859"/>
                <a:gd name="connsiteX4-663" fmla="*/ 223839 w 273845"/>
                <a:gd name="connsiteY4-664" fmla="*/ 3631404 h 3776859"/>
                <a:gd name="connsiteX5-665" fmla="*/ 166689 w 273845"/>
                <a:gd name="connsiteY5-666" fmla="*/ 3776661 h 3776859"/>
                <a:gd name="connsiteX6-667" fmla="*/ 104776 w 273845"/>
                <a:gd name="connsiteY6-668" fmla="*/ 3664743 h 3776859"/>
                <a:gd name="connsiteX7-669" fmla="*/ 57151 w 273845"/>
                <a:gd name="connsiteY7-670" fmla="*/ 3750467 h 3776859"/>
                <a:gd name="connsiteX8-671" fmla="*/ 1 w 273845"/>
                <a:gd name="connsiteY8-672" fmla="*/ 3609974 h 3776859"/>
                <a:gd name="connsiteX9-673" fmla="*/ 0 w 273845"/>
                <a:gd name="connsiteY9-674" fmla="*/ 0 h 3776859"/>
                <a:gd name="connsiteX0-675" fmla="*/ 0 w 273845"/>
                <a:gd name="connsiteY0-676" fmla="*/ 0 h 3776859"/>
                <a:gd name="connsiteX1-677" fmla="*/ 272825 w 273845"/>
                <a:gd name="connsiteY1-678" fmla="*/ 0 h 3776859"/>
                <a:gd name="connsiteX2-679" fmla="*/ 273845 w 273845"/>
                <a:gd name="connsiteY2-680" fmla="*/ 3581399 h 3776859"/>
                <a:gd name="connsiteX3-681" fmla="*/ 245270 w 273845"/>
                <a:gd name="connsiteY3-682" fmla="*/ 3702843 h 3776859"/>
                <a:gd name="connsiteX4-683" fmla="*/ 223839 w 273845"/>
                <a:gd name="connsiteY4-684" fmla="*/ 3631404 h 3776859"/>
                <a:gd name="connsiteX5-685" fmla="*/ 166689 w 273845"/>
                <a:gd name="connsiteY5-686" fmla="*/ 3776661 h 3776859"/>
                <a:gd name="connsiteX6-687" fmla="*/ 104776 w 273845"/>
                <a:gd name="connsiteY6-688" fmla="*/ 3664743 h 3776859"/>
                <a:gd name="connsiteX7-689" fmla="*/ 57151 w 273845"/>
                <a:gd name="connsiteY7-690" fmla="*/ 3750467 h 3776859"/>
                <a:gd name="connsiteX8-691" fmla="*/ 1 w 273845"/>
                <a:gd name="connsiteY8-692" fmla="*/ 3609974 h 3776859"/>
                <a:gd name="connsiteX9-693" fmla="*/ 0 w 273845"/>
                <a:gd name="connsiteY9-694" fmla="*/ 0 h 3776859"/>
                <a:gd name="connsiteX0-695" fmla="*/ 0 w 273845"/>
                <a:gd name="connsiteY0-696" fmla="*/ 0 h 3776859"/>
                <a:gd name="connsiteX1-697" fmla="*/ 272825 w 273845"/>
                <a:gd name="connsiteY1-698" fmla="*/ 0 h 3776859"/>
                <a:gd name="connsiteX2-699" fmla="*/ 273845 w 273845"/>
                <a:gd name="connsiteY2-700" fmla="*/ 3581399 h 3776859"/>
                <a:gd name="connsiteX3-701" fmla="*/ 245270 w 273845"/>
                <a:gd name="connsiteY3-702" fmla="*/ 3702843 h 3776859"/>
                <a:gd name="connsiteX4-703" fmla="*/ 223839 w 273845"/>
                <a:gd name="connsiteY4-704" fmla="*/ 3631404 h 3776859"/>
                <a:gd name="connsiteX5-705" fmla="*/ 166689 w 273845"/>
                <a:gd name="connsiteY5-706" fmla="*/ 3776661 h 3776859"/>
                <a:gd name="connsiteX6-707" fmla="*/ 104776 w 273845"/>
                <a:gd name="connsiteY6-708" fmla="*/ 3664743 h 3776859"/>
                <a:gd name="connsiteX7-709" fmla="*/ 57151 w 273845"/>
                <a:gd name="connsiteY7-710" fmla="*/ 3750467 h 3776859"/>
                <a:gd name="connsiteX8-711" fmla="*/ 1 w 273845"/>
                <a:gd name="connsiteY8-712" fmla="*/ 3609974 h 3776859"/>
                <a:gd name="connsiteX9-713" fmla="*/ 0 w 273845"/>
                <a:gd name="connsiteY9-714" fmla="*/ 0 h 37768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51" y="connsiteY7-52"/>
                </a:cxn>
                <a:cxn ang="0">
                  <a:pos x="connsiteX8-69" y="connsiteY8-70"/>
                </a:cxn>
                <a:cxn ang="0">
                  <a:pos x="connsiteX9-89" y="connsiteY9-90"/>
                </a:cxn>
              </a:cxnLst>
              <a:rect l="l" t="t" r="r" b="b"/>
              <a:pathLst>
                <a:path w="273845" h="3776859">
                  <a:moveTo>
                    <a:pt x="0" y="0"/>
                  </a:moveTo>
                  <a:lnTo>
                    <a:pt x="272825" y="0"/>
                  </a:lnTo>
                  <a:lnTo>
                    <a:pt x="273845" y="3581399"/>
                  </a:lnTo>
                  <a:cubicBezTo>
                    <a:pt x="269876" y="3659980"/>
                    <a:pt x="258763" y="3688555"/>
                    <a:pt x="245270" y="3702843"/>
                  </a:cubicBezTo>
                  <a:cubicBezTo>
                    <a:pt x="228204" y="3675061"/>
                    <a:pt x="236936" y="3619101"/>
                    <a:pt x="223839" y="3631404"/>
                  </a:cubicBezTo>
                  <a:cubicBezTo>
                    <a:pt x="210742" y="3643707"/>
                    <a:pt x="186533" y="3771105"/>
                    <a:pt x="166689" y="3776661"/>
                  </a:cubicBezTo>
                  <a:cubicBezTo>
                    <a:pt x="146845" y="3782217"/>
                    <a:pt x="123032" y="3669109"/>
                    <a:pt x="104776" y="3664743"/>
                  </a:cubicBezTo>
                  <a:cubicBezTo>
                    <a:pt x="86520" y="3660377"/>
                    <a:pt x="74614" y="3759595"/>
                    <a:pt x="57151" y="3750467"/>
                  </a:cubicBezTo>
                  <a:cubicBezTo>
                    <a:pt x="28576" y="3725068"/>
                    <a:pt x="9527" y="3661568"/>
                    <a:pt x="1" y="3609974"/>
                  </a:cubicBezTo>
                  <a:cubicBezTo>
                    <a:pt x="1" y="2406649"/>
                    <a:pt x="0" y="12033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chemeClr val="tx2"/>
                </a:gs>
                <a:gs pos="82000">
                  <a:schemeClr val="tx2"/>
                </a:gs>
                <a:gs pos="34000">
                  <a:schemeClr val="tx2">
                    <a:lumMod val="75000"/>
                  </a:schemeClr>
                </a:gs>
                <a:gs pos="0">
                  <a:schemeClr val="tx2"/>
                </a:gs>
                <a:gs pos="38000">
                  <a:schemeClr val="tx2"/>
                </a:gs>
                <a:gs pos="100000">
                  <a:schemeClr val="tx2"/>
                </a:gs>
              </a:gsLst>
              <a:lin ang="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$liḋe-Rectangle 4"/>
            <p:cNvSpPr/>
            <p:nvPr/>
          </p:nvSpPr>
          <p:spPr>
            <a:xfrm>
              <a:off x="1374774" y="1417118"/>
              <a:ext cx="272825" cy="5905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7000">
                  <a:srgbClr val="F2F2F2">
                    <a:lumMod val="0"/>
                    <a:lumOff val="10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$liḋe-Rectangle 5"/>
            <p:cNvSpPr/>
            <p:nvPr/>
          </p:nvSpPr>
          <p:spPr>
            <a:xfrm>
              <a:off x="1404710" y="1213680"/>
              <a:ext cx="212954" cy="203438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$liḋe-Freeform: Shape 6"/>
            <p:cNvSpPr/>
            <p:nvPr/>
          </p:nvSpPr>
          <p:spPr>
            <a:xfrm rot="5400000">
              <a:off x="1396885" y="6250198"/>
              <a:ext cx="228600" cy="73152"/>
            </a:xfrm>
            <a:custGeom>
              <a:avLst/>
              <a:gdLst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0-1" fmla="*/ 0 w 226544"/>
                <a:gd name="connsiteY0-2" fmla="*/ 35306 h 70612"/>
                <a:gd name="connsiteX1-3" fmla="*/ 27685 w 226544"/>
                <a:gd name="connsiteY1-4" fmla="*/ 0 h 70612"/>
                <a:gd name="connsiteX2-5" fmla="*/ 226544 w 226544"/>
                <a:gd name="connsiteY2-6" fmla="*/ 35306 h 70612"/>
                <a:gd name="connsiteX3-7" fmla="*/ 27685 w 226544"/>
                <a:gd name="connsiteY3-8" fmla="*/ 70612 h 70612"/>
                <a:gd name="connsiteX4" fmla="*/ 0 w 226544"/>
                <a:gd name="connsiteY4" fmla="*/ 35306 h 70612"/>
                <a:gd name="connsiteX0-9" fmla="*/ 0 w 226544"/>
                <a:gd name="connsiteY0-10" fmla="*/ 35306 h 70612"/>
                <a:gd name="connsiteX1-11" fmla="*/ 27685 w 226544"/>
                <a:gd name="connsiteY1-12" fmla="*/ 0 h 70612"/>
                <a:gd name="connsiteX2-13" fmla="*/ 226544 w 226544"/>
                <a:gd name="connsiteY2-14" fmla="*/ 35306 h 70612"/>
                <a:gd name="connsiteX3-15" fmla="*/ 27685 w 226544"/>
                <a:gd name="connsiteY3-16" fmla="*/ 70612 h 70612"/>
                <a:gd name="connsiteX4-17" fmla="*/ 0 w 226544"/>
                <a:gd name="connsiteY4-18" fmla="*/ 35306 h 70612"/>
                <a:gd name="connsiteX0-19" fmla="*/ 0 w 226544"/>
                <a:gd name="connsiteY0-20" fmla="*/ 35306 h 70612"/>
                <a:gd name="connsiteX1-21" fmla="*/ 27685 w 226544"/>
                <a:gd name="connsiteY1-22" fmla="*/ 0 h 70612"/>
                <a:gd name="connsiteX2-23" fmla="*/ 226544 w 226544"/>
                <a:gd name="connsiteY2-24" fmla="*/ 35306 h 70612"/>
                <a:gd name="connsiteX3-25" fmla="*/ 27685 w 226544"/>
                <a:gd name="connsiteY3-26" fmla="*/ 70612 h 70612"/>
                <a:gd name="connsiteX4-27" fmla="*/ 0 w 226544"/>
                <a:gd name="connsiteY4-28" fmla="*/ 35306 h 70612"/>
                <a:gd name="connsiteX0-29" fmla="*/ 0 w 226544"/>
                <a:gd name="connsiteY0-30" fmla="*/ 35306 h 70612"/>
                <a:gd name="connsiteX1-31" fmla="*/ 27685 w 226544"/>
                <a:gd name="connsiteY1-32" fmla="*/ 0 h 70612"/>
                <a:gd name="connsiteX2-33" fmla="*/ 226544 w 226544"/>
                <a:gd name="connsiteY2-34" fmla="*/ 35306 h 70612"/>
                <a:gd name="connsiteX3-35" fmla="*/ 27685 w 226544"/>
                <a:gd name="connsiteY3-36" fmla="*/ 70612 h 70612"/>
                <a:gd name="connsiteX4-37" fmla="*/ 0 w 226544"/>
                <a:gd name="connsiteY4-38" fmla="*/ 35306 h 70612"/>
                <a:gd name="connsiteX0-39" fmla="*/ 0 w 226544"/>
                <a:gd name="connsiteY0-40" fmla="*/ 35306 h 70612"/>
                <a:gd name="connsiteX1-41" fmla="*/ 27685 w 226544"/>
                <a:gd name="connsiteY1-42" fmla="*/ 0 h 70612"/>
                <a:gd name="connsiteX2-43" fmla="*/ 226544 w 226544"/>
                <a:gd name="connsiteY2-44" fmla="*/ 35306 h 70612"/>
                <a:gd name="connsiteX3-45" fmla="*/ 27685 w 226544"/>
                <a:gd name="connsiteY3-46" fmla="*/ 70612 h 70612"/>
                <a:gd name="connsiteX4-47" fmla="*/ 0 w 226544"/>
                <a:gd name="connsiteY4-48" fmla="*/ 35306 h 70612"/>
                <a:gd name="connsiteX0-49" fmla="*/ 0 w 226544"/>
                <a:gd name="connsiteY0-50" fmla="*/ 35306 h 70612"/>
                <a:gd name="connsiteX1-51" fmla="*/ 27685 w 226544"/>
                <a:gd name="connsiteY1-52" fmla="*/ 0 h 70612"/>
                <a:gd name="connsiteX2-53" fmla="*/ 226544 w 226544"/>
                <a:gd name="connsiteY2-54" fmla="*/ 35306 h 70612"/>
                <a:gd name="connsiteX3-55" fmla="*/ 27685 w 226544"/>
                <a:gd name="connsiteY3-56" fmla="*/ 70612 h 70612"/>
                <a:gd name="connsiteX4-57" fmla="*/ 0 w 226544"/>
                <a:gd name="connsiteY4-58" fmla="*/ 35306 h 70612"/>
                <a:gd name="connsiteX0-59" fmla="*/ 0 w 226544"/>
                <a:gd name="connsiteY0-60" fmla="*/ 35306 h 70612"/>
                <a:gd name="connsiteX1-61" fmla="*/ 27685 w 226544"/>
                <a:gd name="connsiteY1-62" fmla="*/ 0 h 70612"/>
                <a:gd name="connsiteX2-63" fmla="*/ 226544 w 226544"/>
                <a:gd name="connsiteY2-64" fmla="*/ 35306 h 70612"/>
                <a:gd name="connsiteX3-65" fmla="*/ 27685 w 226544"/>
                <a:gd name="connsiteY3-66" fmla="*/ 70612 h 70612"/>
                <a:gd name="connsiteX4-67" fmla="*/ 0 w 226544"/>
                <a:gd name="connsiteY4-68" fmla="*/ 35306 h 70612"/>
                <a:gd name="connsiteX0-69" fmla="*/ 0 w 226544"/>
                <a:gd name="connsiteY0-70" fmla="*/ 35306 h 70612"/>
                <a:gd name="connsiteX1-71" fmla="*/ 27685 w 226544"/>
                <a:gd name="connsiteY1-72" fmla="*/ 0 h 70612"/>
                <a:gd name="connsiteX2-73" fmla="*/ 226544 w 226544"/>
                <a:gd name="connsiteY2-74" fmla="*/ 35306 h 70612"/>
                <a:gd name="connsiteX3-75" fmla="*/ 27685 w 226544"/>
                <a:gd name="connsiteY3-76" fmla="*/ 70612 h 70612"/>
                <a:gd name="connsiteX4-77" fmla="*/ 0 w 226544"/>
                <a:gd name="connsiteY4-78" fmla="*/ 35306 h 70612"/>
                <a:gd name="connsiteX0-79" fmla="*/ 0 w 226544"/>
                <a:gd name="connsiteY0-80" fmla="*/ 35306 h 70612"/>
                <a:gd name="connsiteX1-81" fmla="*/ 27685 w 226544"/>
                <a:gd name="connsiteY1-82" fmla="*/ 0 h 70612"/>
                <a:gd name="connsiteX2-83" fmla="*/ 226544 w 226544"/>
                <a:gd name="connsiteY2-84" fmla="*/ 35306 h 70612"/>
                <a:gd name="connsiteX3-85" fmla="*/ 27685 w 226544"/>
                <a:gd name="connsiteY3-86" fmla="*/ 70612 h 70612"/>
                <a:gd name="connsiteX4-87" fmla="*/ 0 w 226544"/>
                <a:gd name="connsiteY4-88" fmla="*/ 35306 h 706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226544" h="70612">
                  <a:moveTo>
                    <a:pt x="0" y="35306"/>
                  </a:moveTo>
                  <a:cubicBezTo>
                    <a:pt x="1521" y="15316"/>
                    <a:pt x="12805" y="4576"/>
                    <a:pt x="27685" y="0"/>
                  </a:cubicBezTo>
                  <a:lnTo>
                    <a:pt x="226544" y="35306"/>
                  </a:lnTo>
                  <a:lnTo>
                    <a:pt x="27685" y="70612"/>
                  </a:lnTo>
                  <a:cubicBezTo>
                    <a:pt x="11264" y="65009"/>
                    <a:pt x="1007" y="52726"/>
                    <a:pt x="0" y="35306"/>
                  </a:cubicBezTo>
                  <a:close/>
                </a:path>
              </a:pathLst>
            </a:custGeom>
            <a:solidFill>
              <a:srgbClr val="4C504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8" name="i$liḋe-Straight Connector 7"/>
            <p:cNvCxnSpPr/>
            <p:nvPr/>
          </p:nvCxnSpPr>
          <p:spPr>
            <a:xfrm>
              <a:off x="1374774" y="1486648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i$liḋe-Straight Connector 8"/>
            <p:cNvCxnSpPr/>
            <p:nvPr/>
          </p:nvCxnSpPr>
          <p:spPr>
            <a:xfrm>
              <a:off x="1374774" y="1562425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i$liḋe-Straight Connector 9"/>
            <p:cNvCxnSpPr/>
            <p:nvPr/>
          </p:nvCxnSpPr>
          <p:spPr>
            <a:xfrm>
              <a:off x="1374774" y="1638202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i$liḋe-Straight Connector 10"/>
            <p:cNvCxnSpPr/>
            <p:nvPr/>
          </p:nvCxnSpPr>
          <p:spPr>
            <a:xfrm>
              <a:off x="1374774" y="1713979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i$liḋe-Straight Connector 11"/>
            <p:cNvCxnSpPr/>
            <p:nvPr/>
          </p:nvCxnSpPr>
          <p:spPr>
            <a:xfrm>
              <a:off x="1374774" y="1789756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i$liḋe-Straight Connector 12"/>
            <p:cNvCxnSpPr/>
            <p:nvPr/>
          </p:nvCxnSpPr>
          <p:spPr>
            <a:xfrm>
              <a:off x="1374774" y="1865533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$liḋe-Straight Connector 13"/>
            <p:cNvCxnSpPr/>
            <p:nvPr/>
          </p:nvCxnSpPr>
          <p:spPr>
            <a:xfrm>
              <a:off x="1374774" y="1941308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i$liḋe-Trapezoid 14"/>
          <p:cNvSpPr/>
          <p:nvPr/>
        </p:nvSpPr>
        <p:spPr>
          <a:xfrm rot="16200000">
            <a:off x="1533591" y="5022113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2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$liḋe-Trapezoid 15"/>
          <p:cNvSpPr/>
          <p:nvPr/>
        </p:nvSpPr>
        <p:spPr>
          <a:xfrm rot="16200000">
            <a:off x="1533591" y="4213694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5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$liḋe-Trapezoid 16"/>
          <p:cNvSpPr/>
          <p:nvPr/>
        </p:nvSpPr>
        <p:spPr>
          <a:xfrm rot="16200000">
            <a:off x="1533591" y="3405274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4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i$liḋe-Trapezoid 17"/>
          <p:cNvSpPr/>
          <p:nvPr/>
        </p:nvSpPr>
        <p:spPr>
          <a:xfrm rot="16200000">
            <a:off x="1533591" y="2596854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3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i$liḋe-Arrow: Pentagon 18"/>
          <p:cNvSpPr/>
          <p:nvPr/>
        </p:nvSpPr>
        <p:spPr>
          <a:xfrm>
            <a:off x="1818413" y="2350433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6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i$liḋe-Arrow: Pentagon 19"/>
          <p:cNvSpPr/>
          <p:nvPr/>
        </p:nvSpPr>
        <p:spPr>
          <a:xfrm>
            <a:off x="1818413" y="3158854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6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i$liḋe-Arrow: Pentagon 20"/>
          <p:cNvSpPr/>
          <p:nvPr/>
        </p:nvSpPr>
        <p:spPr>
          <a:xfrm>
            <a:off x="1818413" y="3967274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6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i$liḋe-Arrow: Pentagon 21"/>
          <p:cNvSpPr/>
          <p:nvPr/>
        </p:nvSpPr>
        <p:spPr>
          <a:xfrm>
            <a:off x="1818413" y="4775693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6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i$liḋe-TextBox 22"/>
          <p:cNvSpPr txBox="1"/>
          <p:nvPr/>
        </p:nvSpPr>
        <p:spPr>
          <a:xfrm>
            <a:off x="1871747" y="2387612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i$liḋe-TextBox 23"/>
          <p:cNvSpPr txBox="1"/>
          <p:nvPr/>
        </p:nvSpPr>
        <p:spPr>
          <a:xfrm>
            <a:off x="1871747" y="3196182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i$liḋe-TextBox 24"/>
          <p:cNvSpPr txBox="1"/>
          <p:nvPr/>
        </p:nvSpPr>
        <p:spPr>
          <a:xfrm>
            <a:off x="1871747" y="4004751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i$liḋe-TextBox 25"/>
          <p:cNvSpPr txBox="1"/>
          <p:nvPr/>
        </p:nvSpPr>
        <p:spPr>
          <a:xfrm>
            <a:off x="1871747" y="4813322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i$liḋe-Circle: Hollow 26"/>
          <p:cNvSpPr/>
          <p:nvPr/>
        </p:nvSpPr>
        <p:spPr>
          <a:xfrm>
            <a:off x="6354255" y="2145319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i$liḋe-Freeform: Shape 27"/>
          <p:cNvSpPr/>
          <p:nvPr/>
        </p:nvSpPr>
        <p:spPr bwMode="auto">
          <a:xfrm>
            <a:off x="6529065" y="2313062"/>
            <a:ext cx="265904" cy="280035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i$liḋe-Freeform: Shape 28"/>
          <p:cNvSpPr/>
          <p:nvPr/>
        </p:nvSpPr>
        <p:spPr bwMode="auto">
          <a:xfrm>
            <a:off x="6504977" y="4131726"/>
            <a:ext cx="301871" cy="24406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i$liḋe-Freeform: Shape 29"/>
          <p:cNvSpPr/>
          <p:nvPr/>
        </p:nvSpPr>
        <p:spPr bwMode="auto">
          <a:xfrm>
            <a:off x="9256227" y="4129584"/>
            <a:ext cx="201676" cy="29544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i$liḋe-Freeform: Shape 30"/>
          <p:cNvSpPr/>
          <p:nvPr/>
        </p:nvSpPr>
        <p:spPr bwMode="auto">
          <a:xfrm>
            <a:off x="9247619" y="2323982"/>
            <a:ext cx="213237" cy="25819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i$liḋe-Circle: Hollow 31"/>
          <p:cNvSpPr/>
          <p:nvPr/>
        </p:nvSpPr>
        <p:spPr>
          <a:xfrm>
            <a:off x="9049304" y="3957096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i$liḋe-Circle: Hollow 32"/>
          <p:cNvSpPr/>
          <p:nvPr/>
        </p:nvSpPr>
        <p:spPr>
          <a:xfrm>
            <a:off x="6349651" y="3957225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i$liḋe-Circle: Hollow 33"/>
          <p:cNvSpPr/>
          <p:nvPr/>
        </p:nvSpPr>
        <p:spPr>
          <a:xfrm>
            <a:off x="9044456" y="2145319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633113" y="288759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633113" y="470112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347928" y="288759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347928" y="470112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43" name="文本框 42"/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/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/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/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/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/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/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/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/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/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/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/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/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/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/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/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/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/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/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/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/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/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/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/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/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/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/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/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/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/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/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/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/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/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/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/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/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/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/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/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/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/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/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/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/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/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/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/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/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/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/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/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/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/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/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/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/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/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/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/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/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/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/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/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/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/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/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/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/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/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/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/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/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/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/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/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/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/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/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/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/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/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/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/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/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/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/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/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/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/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/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/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/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/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/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/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/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/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/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/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外在环境因素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/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MH" val="20170727153904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70704192125"/>
  <p:tag name="MH_LIBRARY" val="GRAPHIC"/>
  <p:tag name="MH_TYPE" val="SubTitle"/>
  <p:tag name="MH_ORDER" val="2"/>
</p:tagLst>
</file>

<file path=ppt/tags/tag11.xml><?xml version="1.0" encoding="utf-8"?>
<p:tagLst xmlns:p="http://schemas.openxmlformats.org/presentationml/2006/main">
  <p:tag name="MH" val="20170704192125"/>
  <p:tag name="MH_LIBRARY" val="GRAPHIC"/>
  <p:tag name="MH_TYPE" val="SubTitle"/>
  <p:tag name="MH_ORDER" val="3"/>
</p:tagLst>
</file>

<file path=ppt/tags/tag12.xml><?xml version="1.0" encoding="utf-8"?>
<p:tagLst xmlns:p="http://schemas.openxmlformats.org/presentationml/2006/main">
  <p:tag name="MH" val="20170704192125"/>
  <p:tag name="MH_LIBRARY" val="GRAPHIC"/>
  <p:tag name="MH_TYPE" val="SubTitle"/>
  <p:tag name="MH_ORDER" val="4"/>
</p:tagLst>
</file>

<file path=ppt/tags/tag13.xml><?xml version="1.0" encoding="utf-8"?>
<p:tagLst xmlns:p="http://schemas.openxmlformats.org/presentationml/2006/main">
  <p:tag name="MH" val="20170704192125"/>
  <p:tag name="MH_LIBRARY" val="GRAPHIC"/>
  <p:tag name="MH_TYPE" val="SubTitle"/>
  <p:tag name="MH_ORDER" val="5"/>
</p:tagLst>
</file>

<file path=ppt/tags/tag14.xml><?xml version="1.0" encoding="utf-8"?>
<p:tagLst xmlns:p="http://schemas.openxmlformats.org/presentationml/2006/main">
  <p:tag name="MH" val="20170704192125"/>
  <p:tag name="MH_LIBRARY" val="GRAPHIC"/>
  <p:tag name="MH_TYPE" val="Other"/>
  <p:tag name="MH_ORDER" val="5"/>
</p:tagLst>
</file>

<file path=ppt/tags/tag15.xml><?xml version="1.0" encoding="utf-8"?>
<p:tagLst xmlns:p="http://schemas.openxmlformats.org/presentationml/2006/main">
  <p:tag name="MH" val="20170704192125"/>
  <p:tag name="MH_LIBRARY" val="GRAPHIC"/>
  <p:tag name="MH_TYPE" val="Other"/>
  <p:tag name="MH_ORDER" val="2"/>
</p:tagLst>
</file>

<file path=ppt/tags/tag16.xml><?xml version="1.0" encoding="utf-8"?>
<p:tagLst xmlns:p="http://schemas.openxmlformats.org/presentationml/2006/main">
  <p:tag name="MH" val="20170704192125"/>
  <p:tag name="MH_LIBRARY" val="GRAPHIC"/>
  <p:tag name="MH_TYPE" val="Other"/>
  <p:tag name="MH_ORDER" val="1"/>
</p:tagLst>
</file>

<file path=ppt/tags/tag17.xml><?xml version="1.0" encoding="utf-8"?>
<p:tagLst xmlns:p="http://schemas.openxmlformats.org/presentationml/2006/main">
  <p:tag name="MH" val="20170704192125"/>
  <p:tag name="MH_LIBRARY" val="GRAPHIC"/>
  <p:tag name="MH_TYPE" val="Other"/>
  <p:tag name="MH_ORDER" val="3"/>
</p:tagLst>
</file>

<file path=ppt/tags/tag18.xml><?xml version="1.0" encoding="utf-8"?>
<p:tagLst xmlns:p="http://schemas.openxmlformats.org/presentationml/2006/main">
  <p:tag name="MH" val="20170704192125"/>
  <p:tag name="MH_LIBRARY" val="GRAPHIC"/>
  <p:tag name="MH_TYPE" val="Other"/>
  <p:tag name="MH_ORDER" val="4"/>
</p:tagLst>
</file>

<file path=ppt/tags/tag19.xml><?xml version="1.0" encoding="utf-8"?>
<p:tagLst xmlns:p="http://schemas.openxmlformats.org/presentationml/2006/main">
  <p:tag name="MH" val="20170727154233"/>
  <p:tag name="MH_LIBRARY" val="GRAPHIC"/>
  <p:tag name="MH_TYPE" val="SubTitle"/>
  <p:tag name="MH_ORDER" val="3"/>
</p:tagLst>
</file>

<file path=ppt/tags/tag2.xml><?xml version="1.0" encoding="utf-8"?>
<p:tagLst xmlns:p="http://schemas.openxmlformats.org/presentationml/2006/main">
  <p:tag name="MH" val="20170727153904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MH" val="20170727154233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70727154233"/>
  <p:tag name="MH_LIBRARY" val="GRAPHIC"/>
  <p:tag name="MH_TYPE" val="SubTitle"/>
  <p:tag name="MH_ORDER" val="2"/>
</p:tagLst>
</file>

<file path=ppt/tags/tag22.xml><?xml version="1.0" encoding="utf-8"?>
<p:tagLst xmlns:p="http://schemas.openxmlformats.org/presentationml/2006/main">
  <p:tag name="MH" val="20170727154233"/>
  <p:tag name="MH_LIBRARY" val="GRAPHIC"/>
  <p:tag name="MH_TYPE" val="SubTitle"/>
  <p:tag name="MH_ORDER" val="4"/>
</p:tagLst>
</file>

<file path=ppt/tags/tag23.xml><?xml version="1.0" encoding="utf-8"?>
<p:tagLst xmlns:p="http://schemas.openxmlformats.org/presentationml/2006/main">
  <p:tag name="ISPRING_PRESENTATION_TITLE" val="PowerPoint 演示文稿"/>
</p:tagLst>
</file>

<file path=ppt/tags/tag3.xml><?xml version="1.0" encoding="utf-8"?>
<p:tagLst xmlns:p="http://schemas.openxmlformats.org/presentationml/2006/main">
  <p:tag name="MH" val="20170727153904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70727153904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70727153904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70727153904"/>
  <p:tag name="MH_LIBRARY" val="GRAPHIC"/>
  <p:tag name="MH_TYPE" val="SubTitle"/>
  <p:tag name="MH_ORDER" val="2"/>
</p:tagLst>
</file>

<file path=ppt/tags/tag7.xml><?xml version="1.0" encoding="utf-8"?>
<p:tagLst xmlns:p="http://schemas.openxmlformats.org/presentationml/2006/main">
  <p:tag name="MH" val="20170727153904"/>
  <p:tag name="MH_LIBRARY" val="GRAPHIC"/>
  <p:tag name="MH_TYPE" val="SubTitle"/>
  <p:tag name="MH_ORDER" val="3"/>
</p:tagLst>
</file>

<file path=ppt/tags/tag8.xml><?xml version="1.0" encoding="utf-8"?>
<p:tagLst xmlns:p="http://schemas.openxmlformats.org/presentationml/2006/main">
  <p:tag name="MH" val="20170727153904"/>
  <p:tag name="MH_LIBRARY" val="GRAPHIC"/>
  <p:tag name="MH_TYPE" val="SubTitle"/>
  <p:tag name="MH_ORDER" val="4"/>
</p:tagLst>
</file>

<file path=ppt/tags/tag9.xml><?xml version="1.0" encoding="utf-8"?>
<p:tagLst xmlns:p="http://schemas.openxmlformats.org/presentationml/2006/main">
  <p:tag name="MH" val="2017070419212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主题">
  <a:themeElements>
    <a:clrScheme name="自定义 40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6B99A"/>
      </a:accent1>
      <a:accent2>
        <a:srgbClr val="1F7CC1"/>
      </a:accent2>
      <a:accent3>
        <a:srgbClr val="1686F8"/>
      </a:accent3>
      <a:accent4>
        <a:srgbClr val="3EC5E0"/>
      </a:accent4>
      <a:accent5>
        <a:srgbClr val="93D06A"/>
      </a:accent5>
      <a:accent6>
        <a:srgbClr val="BABABA"/>
      </a:accent6>
      <a:hlink>
        <a:srgbClr val="4472C4"/>
      </a:hlink>
      <a:folHlink>
        <a:srgbClr val="BFBFBF"/>
      </a:folHlink>
    </a:clrScheme>
    <a:fontScheme name="12eqx0wm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9773</Words>
  <Application>WPS 演示</Application>
  <PresentationFormat>宽屏</PresentationFormat>
  <Paragraphs>544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思源宋体 CN Heavy</vt:lpstr>
      <vt:lpstr>OPPOSans B</vt:lpstr>
      <vt:lpstr>阿里巴巴普惠体 2.0 55 Regular</vt:lpstr>
      <vt:lpstr>阿里巴巴普惠体</vt:lpstr>
      <vt:lpstr>微软雅黑</vt:lpstr>
      <vt:lpstr>Arial Unicode MS</vt:lpstr>
      <vt:lpstr>等线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流体几何插画风职业生涯规划ppt模板</dc:title>
  <dc:creator>sunny</dc:creator>
  <cp:keywords>51PPT模板网</cp:keywords>
  <dc:description>www.51pptmoban.com</dc:description>
  <cp:lastModifiedBy>铭</cp:lastModifiedBy>
  <cp:revision>112</cp:revision>
  <dcterms:created xsi:type="dcterms:W3CDTF">2017-08-18T03:02:00Z</dcterms:created>
  <dcterms:modified xsi:type="dcterms:W3CDTF">2022-03-09T01:49:42Z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F3D7793C0DBA4119B486568D01878DC4</vt:lpwstr>
  </property>
</Properties>
</file>