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876" r:id="rId5"/>
    <p:sldId id="3882" r:id="rId6"/>
    <p:sldId id="317" r:id="rId7"/>
    <p:sldId id="356" r:id="rId8"/>
    <p:sldId id="314" r:id="rId9"/>
    <p:sldId id="3883" r:id="rId10"/>
    <p:sldId id="316" r:id="rId11"/>
    <p:sldId id="275" r:id="rId12"/>
    <p:sldId id="388" r:id="rId13"/>
    <p:sldId id="3864" r:id="rId14"/>
    <p:sldId id="3884" r:id="rId15"/>
    <p:sldId id="389" r:id="rId16"/>
    <p:sldId id="3885" r:id="rId17"/>
    <p:sldId id="307" r:id="rId18"/>
    <p:sldId id="388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EFE"/>
    <a:srgbClr val="307056"/>
    <a:srgbClr val="F8F5EE"/>
    <a:srgbClr val="255541"/>
    <a:srgbClr val="0B835C"/>
    <a:srgbClr val="4598A4"/>
    <a:srgbClr val="285B62"/>
    <a:srgbClr val="FFFFFF"/>
    <a:srgbClr val="EA6385"/>
    <a:srgbClr val="1E1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228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402"/>
      </p:cViewPr>
      <p:guideLst>
        <p:guide orient="horz" pos="2163"/>
        <p:guide pos="3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F2227-66F8-45BA-B3AD-F5BB71B849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534353-5049-4D6E-975D-6583BE8E98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D209C-B009-4962-B167-9B2235DD5B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F13C5-1BAD-48A5-B4BE-752579E1D1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F2227-66F8-45BA-B3AD-F5BB71B849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0168F-6B8B-4847-A704-CC7516FD5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CA189-9499-42DA-9F6D-39A2D012DB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100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100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  <p:sp>
        <p:nvSpPr>
          <p:cNvPr id="18" name="TextBox 39"/>
          <p:cNvSpPr txBox="1"/>
          <p:nvPr userDrawn="1"/>
        </p:nvSpPr>
        <p:spPr>
          <a:xfrm>
            <a:off x="551953" y="342102"/>
            <a:ext cx="434784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Arial" panose="020B0604020202020204" pitchFamily="34" charset="0"/>
              </a:rPr>
              <a:t>点击请替换文字内容</a:t>
            </a:r>
            <a:endParaRPr lang="en-US" altLang="zh-CN" sz="1800" b="1" dirty="0">
              <a:solidFill>
                <a:schemeClr val="tx1">
                  <a:lumMod val="95000"/>
                  <a:lumOff val="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Arial" panose="020B0604020202020204" pitchFamily="34" charset="0"/>
            </a:endParaRPr>
          </a:p>
          <a:p>
            <a:r>
              <a: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Arial" panose="020B0604020202020204" pitchFamily="34" charset="0"/>
              </a:rPr>
              <a:t>ADD RELATED TITLE WORDS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8157539" y="-1"/>
            <a:ext cx="3804936" cy="19409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986299" y="-692541"/>
            <a:ext cx="8880452" cy="4530023"/>
          </a:xfrm>
          <a:prstGeom prst="rect">
            <a:avLst/>
          </a:prstGeom>
        </p:spPr>
      </p:pic>
      <p:sp>
        <p:nvSpPr>
          <p:cNvPr id="18" name="TextBox 12"/>
          <p:cNvSpPr txBox="1"/>
          <p:nvPr/>
        </p:nvSpPr>
        <p:spPr>
          <a:xfrm>
            <a:off x="2697216" y="2367131"/>
            <a:ext cx="7274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cs typeface="+mn-ea"/>
                <a:sym typeface="Source Han Sans HW SC"/>
              </a:rPr>
              <a:t>春季绿色清新商务模板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cs typeface="+mn-ea"/>
              <a:sym typeface="Source Han Sans HW SC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912235" y="3837305"/>
            <a:ext cx="3886835" cy="41211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15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XX.XX</a:t>
            </a:r>
            <a:endParaRPr lang="zh-CN" altLang="en-US" sz="1315" dirty="0">
              <a:solidFill>
                <a:schemeClr val="bg1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491" y="4317709"/>
            <a:ext cx="70085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pic>
        <p:nvPicPr>
          <p:cNvPr id="15" name="背景音乐01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907260" y="-150805"/>
            <a:ext cx="609600" cy="60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>
            <a:off x="7799367" y="1893776"/>
            <a:ext cx="627158" cy="72967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3389745" y="5661891"/>
            <a:ext cx="378691" cy="4941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4628724" y="3088086"/>
            <a:ext cx="299430" cy="3140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5991">
            <a:off x="7843988" y="2579191"/>
            <a:ext cx="303752" cy="30375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5991">
            <a:off x="9103027" y="2745083"/>
            <a:ext cx="303752" cy="3037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4205" y="3891280"/>
            <a:ext cx="3068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汇报人：</a:t>
            </a:r>
            <a:r>
              <a:rPr lang="en-US" altLang="zh-CN"/>
              <a:t>XXX	</a:t>
            </a:r>
            <a:r>
              <a:rPr lang="zh-CN" altLang="en-US"/>
              <a:t>时间：</a:t>
            </a:r>
            <a:r>
              <a:rPr lang="en-US" altLang="zh-CN"/>
              <a:t>XXX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8" grpId="0"/>
      <p:bldP spid="19" grpId="0" bldLvl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rot="5400000" flipH="1">
            <a:off x="2078171" y="3200524"/>
            <a:ext cx="2999590" cy="1721031"/>
          </a:xfrm>
          <a:custGeom>
            <a:avLst/>
            <a:gdLst>
              <a:gd name="T0" fmla="*/ 0 w 933"/>
              <a:gd name="T1" fmla="*/ 507 h 535"/>
              <a:gd name="T2" fmla="*/ 467 w 933"/>
              <a:gd name="T3" fmla="*/ 535 h 535"/>
              <a:gd name="T4" fmla="*/ 933 w 933"/>
              <a:gd name="T5" fmla="*/ 494 h 535"/>
              <a:gd name="T6" fmla="*/ 875 w 933"/>
              <a:gd name="T7" fmla="*/ 305 h 535"/>
              <a:gd name="T8" fmla="*/ 237 w 933"/>
              <a:gd name="T9" fmla="*/ 127 h 535"/>
              <a:gd name="T10" fmla="*/ 0 w 933"/>
              <a:gd name="T11" fmla="*/ 50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3" h="535">
                <a:moveTo>
                  <a:pt x="0" y="507"/>
                </a:moveTo>
                <a:cubicBezTo>
                  <a:pt x="467" y="535"/>
                  <a:pt x="467" y="535"/>
                  <a:pt x="467" y="535"/>
                </a:cubicBezTo>
                <a:cubicBezTo>
                  <a:pt x="933" y="494"/>
                  <a:pt x="933" y="494"/>
                  <a:pt x="933" y="494"/>
                </a:cubicBezTo>
                <a:cubicBezTo>
                  <a:pt x="928" y="430"/>
                  <a:pt x="909" y="365"/>
                  <a:pt x="875" y="305"/>
                </a:cubicBezTo>
                <a:cubicBezTo>
                  <a:pt x="748" y="80"/>
                  <a:pt x="462" y="0"/>
                  <a:pt x="237" y="127"/>
                </a:cubicBezTo>
                <a:cubicBezTo>
                  <a:pt x="94" y="208"/>
                  <a:pt x="9" y="353"/>
                  <a:pt x="0" y="5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1" name="Freeform 6"/>
          <p:cNvSpPr/>
          <p:nvPr/>
        </p:nvSpPr>
        <p:spPr bwMode="auto">
          <a:xfrm rot="5400000" flipH="1">
            <a:off x="2665874" y="2365797"/>
            <a:ext cx="1704744" cy="1691171"/>
          </a:xfrm>
          <a:custGeom>
            <a:avLst/>
            <a:gdLst>
              <a:gd name="T0" fmla="*/ 530 w 530"/>
              <a:gd name="T1" fmla="*/ 423 h 526"/>
              <a:gd name="T2" fmla="*/ 441 w 530"/>
              <a:gd name="T3" fmla="*/ 222 h 526"/>
              <a:gd name="T4" fmla="*/ 0 w 530"/>
              <a:gd name="T5" fmla="*/ 7 h 526"/>
              <a:gd name="T6" fmla="*/ 20 w 530"/>
              <a:gd name="T7" fmla="*/ 526 h 526"/>
              <a:gd name="T8" fmla="*/ 530 w 530"/>
              <a:gd name="T9" fmla="*/ 423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26">
                <a:moveTo>
                  <a:pt x="530" y="423"/>
                </a:moveTo>
                <a:cubicBezTo>
                  <a:pt x="516" y="353"/>
                  <a:pt x="486" y="284"/>
                  <a:pt x="441" y="222"/>
                </a:cubicBezTo>
                <a:cubicBezTo>
                  <a:pt x="336" y="75"/>
                  <a:pt x="168" y="0"/>
                  <a:pt x="0" y="7"/>
                </a:cubicBezTo>
                <a:cubicBezTo>
                  <a:pt x="20" y="526"/>
                  <a:pt x="20" y="526"/>
                  <a:pt x="20" y="526"/>
                </a:cubicBezTo>
                <a:lnTo>
                  <a:pt x="530" y="42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28600" dist="38100" dir="5400000" algn="t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2" name="Freeform 7"/>
          <p:cNvSpPr/>
          <p:nvPr/>
        </p:nvSpPr>
        <p:spPr bwMode="auto">
          <a:xfrm rot="5400000" flipH="1">
            <a:off x="1403603" y="1607077"/>
            <a:ext cx="1989773" cy="3013162"/>
          </a:xfrm>
          <a:custGeom>
            <a:avLst/>
            <a:gdLst>
              <a:gd name="T0" fmla="*/ 0 w 619"/>
              <a:gd name="T1" fmla="*/ 923 h 937"/>
              <a:gd name="T2" fmla="*/ 579 w 619"/>
              <a:gd name="T3" fmla="*/ 483 h 937"/>
              <a:gd name="T4" fmla="*/ 463 w 619"/>
              <a:gd name="T5" fmla="*/ 0 h 937"/>
              <a:gd name="T6" fmla="*/ 29 w 619"/>
              <a:gd name="T7" fmla="*/ 360 h 937"/>
              <a:gd name="T8" fmla="*/ 0 w 619"/>
              <a:gd name="T9" fmla="*/ 923 h 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9" h="937">
                <a:moveTo>
                  <a:pt x="0" y="923"/>
                </a:moveTo>
                <a:cubicBezTo>
                  <a:pt x="270" y="937"/>
                  <a:pt x="518" y="755"/>
                  <a:pt x="579" y="483"/>
                </a:cubicBezTo>
                <a:cubicBezTo>
                  <a:pt x="619" y="306"/>
                  <a:pt x="570" y="129"/>
                  <a:pt x="463" y="0"/>
                </a:cubicBezTo>
                <a:cubicBezTo>
                  <a:pt x="29" y="360"/>
                  <a:pt x="29" y="360"/>
                  <a:pt x="29" y="360"/>
                </a:cubicBezTo>
                <a:lnTo>
                  <a:pt x="0" y="92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228600" dist="38100" dir="2700000" algn="tl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4118097" y="1861882"/>
            <a:ext cx="643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Title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4118805" y="2202764"/>
            <a:ext cx="1876104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4658117" y="2827443"/>
            <a:ext cx="643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Title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4658825" y="3168325"/>
            <a:ext cx="1876104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en-US" sz="8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4658117" y="3703886"/>
            <a:ext cx="643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Title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4658825" y="4044768"/>
            <a:ext cx="1876104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en-US" sz="8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4658117" y="4582415"/>
            <a:ext cx="643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Title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4658825" y="4923297"/>
            <a:ext cx="1876104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en-US" sz="8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cxnSp>
        <p:nvCxnSpPr>
          <p:cNvPr id="21" name="Straight Connector 11"/>
          <p:cNvCxnSpPr/>
          <p:nvPr/>
        </p:nvCxnSpPr>
        <p:spPr>
          <a:xfrm flipV="1">
            <a:off x="3693413" y="2245054"/>
            <a:ext cx="497966" cy="31619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2"/>
          <p:cNvCxnSpPr/>
          <p:nvPr/>
        </p:nvCxnSpPr>
        <p:spPr>
          <a:xfrm>
            <a:off x="4191379" y="2245054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3"/>
          <p:cNvCxnSpPr/>
          <p:nvPr/>
        </p:nvCxnSpPr>
        <p:spPr>
          <a:xfrm flipV="1">
            <a:off x="4001337" y="3211382"/>
            <a:ext cx="701946" cy="25649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4"/>
          <p:cNvCxnSpPr/>
          <p:nvPr/>
        </p:nvCxnSpPr>
        <p:spPr>
          <a:xfrm>
            <a:off x="4703283" y="3211382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5"/>
          <p:cNvCxnSpPr/>
          <p:nvPr/>
        </p:nvCxnSpPr>
        <p:spPr>
          <a:xfrm flipV="1">
            <a:off x="4167827" y="4056676"/>
            <a:ext cx="497966" cy="31619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6"/>
          <p:cNvCxnSpPr/>
          <p:nvPr/>
        </p:nvCxnSpPr>
        <p:spPr>
          <a:xfrm>
            <a:off x="4665793" y="4056676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0"/>
          <p:cNvSpPr txBox="1"/>
          <p:nvPr/>
        </p:nvSpPr>
        <p:spPr>
          <a:xfrm>
            <a:off x="3321202" y="4212130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10%</a:t>
            </a:r>
            <a:endParaRPr lang="id-ID" sz="2000" b="1" dirty="0">
              <a:solidFill>
                <a:schemeClr val="bg1"/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28" name="TextBox 21"/>
          <p:cNvSpPr txBox="1"/>
          <p:nvPr/>
        </p:nvSpPr>
        <p:spPr>
          <a:xfrm>
            <a:off x="3328445" y="3415694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20%</a:t>
            </a:r>
            <a:endParaRPr lang="id-ID" sz="2000" b="1" dirty="0">
              <a:solidFill>
                <a:schemeClr val="bg1"/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29" name="TextBox 22"/>
          <p:cNvSpPr txBox="1"/>
          <p:nvPr/>
        </p:nvSpPr>
        <p:spPr>
          <a:xfrm>
            <a:off x="2311729" y="2688162"/>
            <a:ext cx="81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35%</a:t>
            </a:r>
            <a:endParaRPr lang="id-ID" sz="2800" b="1" dirty="0">
              <a:solidFill>
                <a:schemeClr val="bg1"/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cxnSp>
        <p:nvCxnSpPr>
          <p:cNvPr id="30" name="Straight Connector 23"/>
          <p:cNvCxnSpPr/>
          <p:nvPr/>
        </p:nvCxnSpPr>
        <p:spPr>
          <a:xfrm>
            <a:off x="6916684" y="2070984"/>
            <a:ext cx="0" cy="358969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5"/>
          <p:cNvSpPr txBox="1"/>
          <p:nvPr/>
        </p:nvSpPr>
        <p:spPr>
          <a:xfrm>
            <a:off x="7196889" y="2578506"/>
            <a:ext cx="1992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cs typeface="+mn-ea"/>
                <a:sym typeface="Source Han Sans HW SC"/>
              </a:rPr>
              <a:t>此处添加您的标题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cs typeface="+mn-ea"/>
              <a:sym typeface="Source Han Sans HW SC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7196889" y="3011479"/>
            <a:ext cx="13917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55</a:t>
            </a:r>
            <a:r>
              <a:rPr lang="id-ID" sz="5400" b="1" dirty="0">
                <a:solidFill>
                  <a:schemeClr val="bg2">
                    <a:lumMod val="1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%</a:t>
            </a:r>
            <a:endParaRPr lang="id-ID" sz="5400" b="1" dirty="0">
              <a:solidFill>
                <a:schemeClr val="bg2">
                  <a:lumMod val="10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cxnSp>
        <p:nvCxnSpPr>
          <p:cNvPr id="35" name="Straight Connector 28"/>
          <p:cNvCxnSpPr/>
          <p:nvPr/>
        </p:nvCxnSpPr>
        <p:spPr>
          <a:xfrm flipV="1">
            <a:off x="3872497" y="4955254"/>
            <a:ext cx="793296" cy="36217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29"/>
          <p:cNvCxnSpPr/>
          <p:nvPr/>
        </p:nvCxnSpPr>
        <p:spPr>
          <a:xfrm>
            <a:off x="4665793" y="4955254"/>
            <a:ext cx="15639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8"/>
          <p:cNvSpPr/>
          <p:nvPr/>
        </p:nvSpPr>
        <p:spPr bwMode="auto">
          <a:xfrm rot="5400000" flipH="1">
            <a:off x="728013" y="2868668"/>
            <a:ext cx="3288690" cy="3154320"/>
          </a:xfrm>
          <a:custGeom>
            <a:avLst/>
            <a:gdLst>
              <a:gd name="T0" fmla="*/ 1023 w 1023"/>
              <a:gd name="T1" fmla="*/ 803 h 981"/>
              <a:gd name="T2" fmla="*/ 641 w 1023"/>
              <a:gd name="T3" fmla="*/ 371 h 981"/>
              <a:gd name="T4" fmla="*/ 199 w 1023"/>
              <a:gd name="T5" fmla="*/ 0 h 981"/>
              <a:gd name="T6" fmla="*/ 86 w 1023"/>
              <a:gd name="T7" fmla="*/ 216 h 981"/>
              <a:gd name="T8" fmla="*/ 486 w 1023"/>
              <a:gd name="T9" fmla="*/ 927 h 981"/>
              <a:gd name="T10" fmla="*/ 1023 w 1023"/>
              <a:gd name="T11" fmla="*/ 803 h 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3" h="981">
                <a:moveTo>
                  <a:pt x="1023" y="803"/>
                </a:moveTo>
                <a:cubicBezTo>
                  <a:pt x="641" y="371"/>
                  <a:pt x="641" y="371"/>
                  <a:pt x="641" y="371"/>
                </a:cubicBezTo>
                <a:cubicBezTo>
                  <a:pt x="199" y="0"/>
                  <a:pt x="199" y="0"/>
                  <a:pt x="199" y="0"/>
                </a:cubicBezTo>
                <a:cubicBezTo>
                  <a:pt x="148" y="61"/>
                  <a:pt x="108" y="134"/>
                  <a:pt x="86" y="216"/>
                </a:cubicBezTo>
                <a:cubicBezTo>
                  <a:pt x="0" y="523"/>
                  <a:pt x="179" y="841"/>
                  <a:pt x="486" y="927"/>
                </a:cubicBezTo>
                <a:cubicBezTo>
                  <a:pt x="682" y="981"/>
                  <a:pt x="882" y="928"/>
                  <a:pt x="1023" y="8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algn="l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38" name="TextBox 32"/>
          <p:cNvSpPr txBox="1"/>
          <p:nvPr/>
        </p:nvSpPr>
        <p:spPr>
          <a:xfrm>
            <a:off x="1824542" y="4405568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4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5</a:t>
            </a:r>
            <a:r>
              <a:rPr lang="id-ID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%</a:t>
            </a:r>
            <a:endParaRPr lang="id-ID" sz="40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7196889" y="3934809"/>
            <a:ext cx="4233298" cy="135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7" grpId="0"/>
      <p:bldP spid="28" grpId="0"/>
      <p:bldP spid="29" grpId="0"/>
      <p:bldP spid="32" grpId="0"/>
      <p:bldP spid="34" grpId="0"/>
      <p:bldP spid="37" grpId="0" animBg="1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4647817" y="1818385"/>
            <a:ext cx="6660886" cy="3635722"/>
            <a:chOff x="3417375" y="1600277"/>
            <a:chExt cx="8280546" cy="4519787"/>
          </a:xfrm>
        </p:grpSpPr>
        <p:sp>
          <p:nvSpPr>
            <p:cNvPr id="34" name="矩形 33"/>
            <p:cNvSpPr/>
            <p:nvPr/>
          </p:nvSpPr>
          <p:spPr>
            <a:xfrm>
              <a:off x="3505979" y="1795172"/>
              <a:ext cx="684049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05979" y="2739969"/>
              <a:ext cx="476336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505980" y="3684758"/>
              <a:ext cx="2853800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05980" y="4609344"/>
              <a:ext cx="1192874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417375" y="5198087"/>
              <a:ext cx="6929101" cy="171700"/>
              <a:chOff x="3649523" y="6019286"/>
              <a:chExt cx="6636028" cy="171700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71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73" name="椭圆 72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74" name="任意多边形: 形状 73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cxnSp>
          <p:nvCxnSpPr>
            <p:cNvPr id="39" name="直接连接符 38"/>
            <p:cNvCxnSpPr/>
            <p:nvPr/>
          </p:nvCxnSpPr>
          <p:spPr>
            <a:xfrm>
              <a:off x="3507280" y="4734880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3417375" y="4296448"/>
              <a:ext cx="6929101" cy="171700"/>
              <a:chOff x="3649523" y="5117648"/>
              <a:chExt cx="6636028" cy="171700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组合 67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9" name="椭圆 68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70" name="任意多边形: 形状 69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cxnSp>
          <p:nvCxnSpPr>
            <p:cNvPr id="41" name="直接连接符 40"/>
            <p:cNvCxnSpPr/>
            <p:nvPr/>
          </p:nvCxnSpPr>
          <p:spPr>
            <a:xfrm>
              <a:off x="3507280" y="3793423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3417375" y="3401752"/>
              <a:ext cx="6929101" cy="171700"/>
              <a:chOff x="3649523" y="4222952"/>
              <a:chExt cx="6636028" cy="171700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5" name="椭圆 64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66" name="任意多边形: 形状 65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cxnSp>
          <p:nvCxnSpPr>
            <p:cNvPr id="43" name="直接连接符 42"/>
            <p:cNvCxnSpPr/>
            <p:nvPr/>
          </p:nvCxnSpPr>
          <p:spPr>
            <a:xfrm>
              <a:off x="3507280" y="2850892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/>
            <p:cNvGrpSpPr/>
            <p:nvPr/>
          </p:nvGrpSpPr>
          <p:grpSpPr>
            <a:xfrm>
              <a:off x="3417375" y="2499087"/>
              <a:ext cx="6929101" cy="171700"/>
              <a:chOff x="3649523" y="3320286"/>
              <a:chExt cx="6636028" cy="171700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椭圆 60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3507280" y="1912387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3417375" y="1600277"/>
              <a:ext cx="6929101" cy="171700"/>
              <a:chOff x="3649523" y="2421476"/>
              <a:chExt cx="6636028" cy="171700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组合 55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椭圆 56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sp>
          <p:nvSpPr>
            <p:cNvPr id="47" name="文本框 15"/>
            <p:cNvSpPr txBox="1"/>
            <p:nvPr/>
          </p:nvSpPr>
          <p:spPr>
            <a:xfrm>
              <a:off x="4222326" y="5735651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关键词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48" name="文本框 16"/>
            <p:cNvSpPr txBox="1"/>
            <p:nvPr/>
          </p:nvSpPr>
          <p:spPr>
            <a:xfrm>
              <a:off x="5873390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关键词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49" name="文本框 17"/>
            <p:cNvSpPr txBox="1"/>
            <p:nvPr/>
          </p:nvSpPr>
          <p:spPr>
            <a:xfrm>
              <a:off x="7790041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关键词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50" name="文本框 18"/>
            <p:cNvSpPr txBox="1"/>
            <p:nvPr/>
          </p:nvSpPr>
          <p:spPr>
            <a:xfrm>
              <a:off x="9892168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关键词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7317436" y="2507007"/>
              <a:ext cx="1903821" cy="3090180"/>
            </a:xfrm>
            <a:custGeom>
              <a:avLst/>
              <a:gdLst>
                <a:gd name="T0" fmla="*/ 222 w 369"/>
                <a:gd name="T1" fmla="*/ 571 h 600"/>
                <a:gd name="T2" fmla="*/ 236 w 369"/>
                <a:gd name="T3" fmla="*/ 582 h 600"/>
                <a:gd name="T4" fmla="*/ 249 w 369"/>
                <a:gd name="T5" fmla="*/ 595 h 600"/>
                <a:gd name="T6" fmla="*/ 207 w 369"/>
                <a:gd name="T7" fmla="*/ 574 h 600"/>
                <a:gd name="T8" fmla="*/ 199 w 369"/>
                <a:gd name="T9" fmla="*/ 569 h 600"/>
                <a:gd name="T10" fmla="*/ 203 w 369"/>
                <a:gd name="T11" fmla="*/ 519 h 600"/>
                <a:gd name="T12" fmla="*/ 175 w 369"/>
                <a:gd name="T13" fmla="*/ 544 h 600"/>
                <a:gd name="T14" fmla="*/ 170 w 369"/>
                <a:gd name="T15" fmla="*/ 570 h 600"/>
                <a:gd name="T16" fmla="*/ 166 w 369"/>
                <a:gd name="T17" fmla="*/ 586 h 600"/>
                <a:gd name="T18" fmla="*/ 130 w 369"/>
                <a:gd name="T19" fmla="*/ 597 h 600"/>
                <a:gd name="T20" fmla="*/ 142 w 369"/>
                <a:gd name="T21" fmla="*/ 585 h 600"/>
                <a:gd name="T22" fmla="*/ 141 w 369"/>
                <a:gd name="T23" fmla="*/ 569 h 600"/>
                <a:gd name="T24" fmla="*/ 113 w 369"/>
                <a:gd name="T25" fmla="*/ 512 h 600"/>
                <a:gd name="T26" fmla="*/ 113 w 369"/>
                <a:gd name="T27" fmla="*/ 507 h 600"/>
                <a:gd name="T28" fmla="*/ 112 w 369"/>
                <a:gd name="T29" fmla="*/ 249 h 600"/>
                <a:gd name="T30" fmla="*/ 60 w 369"/>
                <a:gd name="T31" fmla="*/ 166 h 600"/>
                <a:gd name="T32" fmla="*/ 0 w 369"/>
                <a:gd name="T33" fmla="*/ 148 h 600"/>
                <a:gd name="T34" fmla="*/ 24 w 369"/>
                <a:gd name="T35" fmla="*/ 95 h 600"/>
                <a:gd name="T36" fmla="*/ 15 w 369"/>
                <a:gd name="T37" fmla="*/ 25 h 600"/>
                <a:gd name="T38" fmla="*/ 28 w 369"/>
                <a:gd name="T39" fmla="*/ 54 h 600"/>
                <a:gd name="T40" fmla="*/ 41 w 369"/>
                <a:gd name="T41" fmla="*/ 59 h 600"/>
                <a:gd name="T42" fmla="*/ 103 w 369"/>
                <a:gd name="T43" fmla="*/ 105 h 600"/>
                <a:gd name="T44" fmla="*/ 126 w 369"/>
                <a:gd name="T45" fmla="*/ 126 h 600"/>
                <a:gd name="T46" fmla="*/ 164 w 369"/>
                <a:gd name="T47" fmla="*/ 145 h 600"/>
                <a:gd name="T48" fmla="*/ 156 w 369"/>
                <a:gd name="T49" fmla="*/ 118 h 600"/>
                <a:gd name="T50" fmla="*/ 153 w 369"/>
                <a:gd name="T51" fmla="*/ 83 h 600"/>
                <a:gd name="T52" fmla="*/ 129 w 369"/>
                <a:gd name="T53" fmla="*/ 57 h 600"/>
                <a:gd name="T54" fmla="*/ 207 w 369"/>
                <a:gd name="T55" fmla="*/ 64 h 600"/>
                <a:gd name="T56" fmla="*/ 215 w 369"/>
                <a:gd name="T57" fmla="*/ 81 h 600"/>
                <a:gd name="T58" fmla="*/ 213 w 369"/>
                <a:gd name="T59" fmla="*/ 81 h 600"/>
                <a:gd name="T60" fmla="*/ 199 w 369"/>
                <a:gd name="T61" fmla="*/ 92 h 600"/>
                <a:gd name="T62" fmla="*/ 191 w 369"/>
                <a:gd name="T63" fmla="*/ 128 h 600"/>
                <a:gd name="T64" fmla="*/ 210 w 369"/>
                <a:gd name="T65" fmla="*/ 138 h 600"/>
                <a:gd name="T66" fmla="*/ 244 w 369"/>
                <a:gd name="T67" fmla="*/ 119 h 600"/>
                <a:gd name="T68" fmla="*/ 255 w 369"/>
                <a:gd name="T69" fmla="*/ 102 h 600"/>
                <a:gd name="T70" fmla="*/ 314 w 369"/>
                <a:gd name="T71" fmla="*/ 53 h 600"/>
                <a:gd name="T72" fmla="*/ 339 w 369"/>
                <a:gd name="T73" fmla="*/ 5 h 600"/>
                <a:gd name="T74" fmla="*/ 359 w 369"/>
                <a:gd name="T75" fmla="*/ 27 h 600"/>
                <a:gd name="T76" fmla="*/ 346 w 369"/>
                <a:gd name="T77" fmla="*/ 54 h 600"/>
                <a:gd name="T78" fmla="*/ 362 w 369"/>
                <a:gd name="T79" fmla="*/ 105 h 600"/>
                <a:gd name="T80" fmla="*/ 303 w 369"/>
                <a:gd name="T81" fmla="*/ 161 h 600"/>
                <a:gd name="T82" fmla="*/ 254 w 369"/>
                <a:gd name="T83" fmla="*/ 192 h 600"/>
                <a:gd name="T84" fmla="*/ 251 w 369"/>
                <a:gd name="T85" fmla="*/ 290 h 600"/>
                <a:gd name="T86" fmla="*/ 261 w 369"/>
                <a:gd name="T87" fmla="*/ 446 h 600"/>
                <a:gd name="T88" fmla="*/ 240 w 369"/>
                <a:gd name="T89" fmla="*/ 511 h 600"/>
                <a:gd name="T90" fmla="*/ 233 w 369"/>
                <a:gd name="T91" fmla="*/ 570 h 600"/>
                <a:gd name="T92" fmla="*/ 227 w 369"/>
                <a:gd name="T93" fmla="*/ 59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9" h="600">
                  <a:moveTo>
                    <a:pt x="233" y="570"/>
                  </a:moveTo>
                  <a:cubicBezTo>
                    <a:pt x="230" y="570"/>
                    <a:pt x="226" y="570"/>
                    <a:pt x="222" y="570"/>
                  </a:cubicBezTo>
                  <a:cubicBezTo>
                    <a:pt x="222" y="570"/>
                    <a:pt x="222" y="570"/>
                    <a:pt x="222" y="571"/>
                  </a:cubicBezTo>
                  <a:cubicBezTo>
                    <a:pt x="225" y="573"/>
                    <a:pt x="228" y="576"/>
                    <a:pt x="231" y="578"/>
                  </a:cubicBezTo>
                  <a:cubicBezTo>
                    <a:pt x="232" y="579"/>
                    <a:pt x="233" y="579"/>
                    <a:pt x="234" y="579"/>
                  </a:cubicBezTo>
                  <a:cubicBezTo>
                    <a:pt x="235" y="580"/>
                    <a:pt x="236" y="581"/>
                    <a:pt x="236" y="582"/>
                  </a:cubicBezTo>
                  <a:cubicBezTo>
                    <a:pt x="240" y="585"/>
                    <a:pt x="243" y="588"/>
                    <a:pt x="247" y="590"/>
                  </a:cubicBezTo>
                  <a:cubicBezTo>
                    <a:pt x="248" y="591"/>
                    <a:pt x="248" y="592"/>
                    <a:pt x="249" y="593"/>
                  </a:cubicBezTo>
                  <a:cubicBezTo>
                    <a:pt x="249" y="594"/>
                    <a:pt x="249" y="594"/>
                    <a:pt x="249" y="595"/>
                  </a:cubicBezTo>
                  <a:cubicBezTo>
                    <a:pt x="245" y="596"/>
                    <a:pt x="232" y="597"/>
                    <a:pt x="229" y="596"/>
                  </a:cubicBezTo>
                  <a:cubicBezTo>
                    <a:pt x="223" y="594"/>
                    <a:pt x="210" y="583"/>
                    <a:pt x="206" y="578"/>
                  </a:cubicBezTo>
                  <a:cubicBezTo>
                    <a:pt x="206" y="577"/>
                    <a:pt x="207" y="575"/>
                    <a:pt x="207" y="574"/>
                  </a:cubicBezTo>
                  <a:cubicBezTo>
                    <a:pt x="206" y="573"/>
                    <a:pt x="206" y="571"/>
                    <a:pt x="205" y="570"/>
                  </a:cubicBezTo>
                  <a:cubicBezTo>
                    <a:pt x="203" y="570"/>
                    <a:pt x="201" y="569"/>
                    <a:pt x="199" y="569"/>
                  </a:cubicBezTo>
                  <a:cubicBezTo>
                    <a:pt x="199" y="569"/>
                    <a:pt x="199" y="569"/>
                    <a:pt x="199" y="569"/>
                  </a:cubicBezTo>
                  <a:cubicBezTo>
                    <a:pt x="200" y="565"/>
                    <a:pt x="201" y="560"/>
                    <a:pt x="203" y="556"/>
                  </a:cubicBezTo>
                  <a:cubicBezTo>
                    <a:pt x="203" y="552"/>
                    <a:pt x="203" y="547"/>
                    <a:pt x="203" y="543"/>
                  </a:cubicBezTo>
                  <a:cubicBezTo>
                    <a:pt x="203" y="535"/>
                    <a:pt x="203" y="527"/>
                    <a:pt x="203" y="519"/>
                  </a:cubicBezTo>
                  <a:cubicBezTo>
                    <a:pt x="203" y="518"/>
                    <a:pt x="202" y="517"/>
                    <a:pt x="202" y="515"/>
                  </a:cubicBezTo>
                  <a:cubicBezTo>
                    <a:pt x="195" y="516"/>
                    <a:pt x="188" y="516"/>
                    <a:pt x="180" y="517"/>
                  </a:cubicBezTo>
                  <a:cubicBezTo>
                    <a:pt x="181" y="526"/>
                    <a:pt x="177" y="536"/>
                    <a:pt x="175" y="544"/>
                  </a:cubicBezTo>
                  <a:cubicBezTo>
                    <a:pt x="175" y="552"/>
                    <a:pt x="176" y="561"/>
                    <a:pt x="177" y="570"/>
                  </a:cubicBezTo>
                  <a:cubicBezTo>
                    <a:pt x="174" y="570"/>
                    <a:pt x="172" y="570"/>
                    <a:pt x="170" y="569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0" y="573"/>
                    <a:pt x="171" y="576"/>
                    <a:pt x="171" y="579"/>
                  </a:cubicBezTo>
                  <a:cubicBezTo>
                    <a:pt x="170" y="580"/>
                    <a:pt x="169" y="581"/>
                    <a:pt x="168" y="582"/>
                  </a:cubicBezTo>
                  <a:cubicBezTo>
                    <a:pt x="167" y="584"/>
                    <a:pt x="167" y="585"/>
                    <a:pt x="166" y="586"/>
                  </a:cubicBezTo>
                  <a:cubicBezTo>
                    <a:pt x="164" y="588"/>
                    <a:pt x="162" y="589"/>
                    <a:pt x="160" y="591"/>
                  </a:cubicBezTo>
                  <a:cubicBezTo>
                    <a:pt x="157" y="593"/>
                    <a:pt x="155" y="597"/>
                    <a:pt x="150" y="598"/>
                  </a:cubicBezTo>
                  <a:cubicBezTo>
                    <a:pt x="144" y="600"/>
                    <a:pt x="136" y="598"/>
                    <a:pt x="130" y="597"/>
                  </a:cubicBezTo>
                  <a:cubicBezTo>
                    <a:pt x="130" y="597"/>
                    <a:pt x="130" y="597"/>
                    <a:pt x="130" y="596"/>
                  </a:cubicBezTo>
                  <a:cubicBezTo>
                    <a:pt x="131" y="595"/>
                    <a:pt x="131" y="593"/>
                    <a:pt x="131" y="592"/>
                  </a:cubicBezTo>
                  <a:cubicBezTo>
                    <a:pt x="133" y="588"/>
                    <a:pt x="139" y="587"/>
                    <a:pt x="142" y="585"/>
                  </a:cubicBezTo>
                  <a:cubicBezTo>
                    <a:pt x="145" y="582"/>
                    <a:pt x="149" y="579"/>
                    <a:pt x="152" y="576"/>
                  </a:cubicBezTo>
                  <a:cubicBezTo>
                    <a:pt x="153" y="574"/>
                    <a:pt x="153" y="571"/>
                    <a:pt x="153" y="569"/>
                  </a:cubicBezTo>
                  <a:cubicBezTo>
                    <a:pt x="149" y="569"/>
                    <a:pt x="145" y="569"/>
                    <a:pt x="141" y="569"/>
                  </a:cubicBezTo>
                  <a:cubicBezTo>
                    <a:pt x="141" y="564"/>
                    <a:pt x="140" y="557"/>
                    <a:pt x="140" y="553"/>
                  </a:cubicBezTo>
                  <a:cubicBezTo>
                    <a:pt x="142" y="541"/>
                    <a:pt x="143" y="515"/>
                    <a:pt x="136" y="509"/>
                  </a:cubicBezTo>
                  <a:cubicBezTo>
                    <a:pt x="128" y="510"/>
                    <a:pt x="121" y="511"/>
                    <a:pt x="113" y="512"/>
                  </a:cubicBezTo>
                  <a:cubicBezTo>
                    <a:pt x="113" y="512"/>
                    <a:pt x="113" y="511"/>
                    <a:pt x="113" y="511"/>
                  </a:cubicBezTo>
                  <a:cubicBezTo>
                    <a:pt x="113" y="509"/>
                    <a:pt x="114" y="508"/>
                    <a:pt x="114" y="507"/>
                  </a:cubicBezTo>
                  <a:cubicBezTo>
                    <a:pt x="113" y="507"/>
                    <a:pt x="113" y="507"/>
                    <a:pt x="113" y="507"/>
                  </a:cubicBezTo>
                  <a:cubicBezTo>
                    <a:pt x="113" y="457"/>
                    <a:pt x="114" y="407"/>
                    <a:pt x="115" y="358"/>
                  </a:cubicBezTo>
                  <a:cubicBezTo>
                    <a:pt x="114" y="334"/>
                    <a:pt x="113" y="310"/>
                    <a:pt x="113" y="286"/>
                  </a:cubicBezTo>
                  <a:cubicBezTo>
                    <a:pt x="112" y="273"/>
                    <a:pt x="112" y="261"/>
                    <a:pt x="112" y="249"/>
                  </a:cubicBezTo>
                  <a:cubicBezTo>
                    <a:pt x="111" y="242"/>
                    <a:pt x="111" y="235"/>
                    <a:pt x="111" y="228"/>
                  </a:cubicBezTo>
                  <a:cubicBezTo>
                    <a:pt x="110" y="218"/>
                    <a:pt x="109" y="208"/>
                    <a:pt x="108" y="198"/>
                  </a:cubicBezTo>
                  <a:cubicBezTo>
                    <a:pt x="92" y="188"/>
                    <a:pt x="76" y="177"/>
                    <a:pt x="60" y="166"/>
                  </a:cubicBezTo>
                  <a:cubicBezTo>
                    <a:pt x="56" y="167"/>
                    <a:pt x="51" y="168"/>
                    <a:pt x="47" y="169"/>
                  </a:cubicBezTo>
                  <a:cubicBezTo>
                    <a:pt x="36" y="168"/>
                    <a:pt x="27" y="163"/>
                    <a:pt x="20" y="159"/>
                  </a:cubicBezTo>
                  <a:cubicBezTo>
                    <a:pt x="13" y="155"/>
                    <a:pt x="7" y="152"/>
                    <a:pt x="0" y="148"/>
                  </a:cubicBezTo>
                  <a:cubicBezTo>
                    <a:pt x="0" y="145"/>
                    <a:pt x="0" y="141"/>
                    <a:pt x="1" y="137"/>
                  </a:cubicBezTo>
                  <a:cubicBezTo>
                    <a:pt x="4" y="132"/>
                    <a:pt x="8" y="128"/>
                    <a:pt x="12" y="123"/>
                  </a:cubicBezTo>
                  <a:cubicBezTo>
                    <a:pt x="16" y="113"/>
                    <a:pt x="20" y="104"/>
                    <a:pt x="24" y="95"/>
                  </a:cubicBezTo>
                  <a:cubicBezTo>
                    <a:pt x="26" y="92"/>
                    <a:pt x="32" y="77"/>
                    <a:pt x="32" y="74"/>
                  </a:cubicBezTo>
                  <a:cubicBezTo>
                    <a:pt x="31" y="65"/>
                    <a:pt x="20" y="60"/>
                    <a:pt x="16" y="54"/>
                  </a:cubicBezTo>
                  <a:cubicBezTo>
                    <a:pt x="15" y="44"/>
                    <a:pt x="13" y="34"/>
                    <a:pt x="15" y="25"/>
                  </a:cubicBezTo>
                  <a:cubicBezTo>
                    <a:pt x="17" y="25"/>
                    <a:pt x="18" y="25"/>
                    <a:pt x="20" y="24"/>
                  </a:cubicBezTo>
                  <a:cubicBezTo>
                    <a:pt x="24" y="27"/>
                    <a:pt x="27" y="31"/>
                    <a:pt x="31" y="35"/>
                  </a:cubicBezTo>
                  <a:cubicBezTo>
                    <a:pt x="30" y="36"/>
                    <a:pt x="26" y="51"/>
                    <a:pt x="28" y="54"/>
                  </a:cubicBezTo>
                  <a:cubicBezTo>
                    <a:pt x="32" y="56"/>
                    <a:pt x="35" y="59"/>
                    <a:pt x="38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52" y="67"/>
                    <a:pt x="63" y="75"/>
                    <a:pt x="74" y="83"/>
                  </a:cubicBezTo>
                  <a:cubicBezTo>
                    <a:pt x="80" y="89"/>
                    <a:pt x="86" y="96"/>
                    <a:pt x="92" y="103"/>
                  </a:cubicBezTo>
                  <a:cubicBezTo>
                    <a:pt x="96" y="104"/>
                    <a:pt x="99" y="104"/>
                    <a:pt x="103" y="105"/>
                  </a:cubicBezTo>
                  <a:cubicBezTo>
                    <a:pt x="108" y="107"/>
                    <a:pt x="113" y="112"/>
                    <a:pt x="116" y="116"/>
                  </a:cubicBezTo>
                  <a:cubicBezTo>
                    <a:pt x="115" y="117"/>
                    <a:pt x="114" y="121"/>
                    <a:pt x="115" y="121"/>
                  </a:cubicBezTo>
                  <a:cubicBezTo>
                    <a:pt x="119" y="123"/>
                    <a:pt x="122" y="124"/>
                    <a:pt x="126" y="126"/>
                  </a:cubicBezTo>
                  <a:cubicBezTo>
                    <a:pt x="128" y="128"/>
                    <a:pt x="131" y="131"/>
                    <a:pt x="133" y="133"/>
                  </a:cubicBezTo>
                  <a:cubicBezTo>
                    <a:pt x="135" y="134"/>
                    <a:pt x="137" y="135"/>
                    <a:pt x="139" y="136"/>
                  </a:cubicBezTo>
                  <a:cubicBezTo>
                    <a:pt x="147" y="140"/>
                    <a:pt x="154" y="144"/>
                    <a:pt x="164" y="145"/>
                  </a:cubicBezTo>
                  <a:cubicBezTo>
                    <a:pt x="166" y="141"/>
                    <a:pt x="168" y="136"/>
                    <a:pt x="166" y="131"/>
                  </a:cubicBezTo>
                  <a:cubicBezTo>
                    <a:pt x="165" y="129"/>
                    <a:pt x="161" y="127"/>
                    <a:pt x="160" y="126"/>
                  </a:cubicBezTo>
                  <a:cubicBezTo>
                    <a:pt x="158" y="123"/>
                    <a:pt x="157" y="121"/>
                    <a:pt x="156" y="118"/>
                  </a:cubicBezTo>
                  <a:cubicBezTo>
                    <a:pt x="154" y="111"/>
                    <a:pt x="156" y="104"/>
                    <a:pt x="156" y="97"/>
                  </a:cubicBezTo>
                  <a:cubicBezTo>
                    <a:pt x="156" y="95"/>
                    <a:pt x="156" y="93"/>
                    <a:pt x="156" y="91"/>
                  </a:cubicBezTo>
                  <a:cubicBezTo>
                    <a:pt x="155" y="89"/>
                    <a:pt x="154" y="86"/>
                    <a:pt x="153" y="83"/>
                  </a:cubicBezTo>
                  <a:cubicBezTo>
                    <a:pt x="153" y="82"/>
                    <a:pt x="154" y="81"/>
                    <a:pt x="154" y="79"/>
                  </a:cubicBezTo>
                  <a:cubicBezTo>
                    <a:pt x="154" y="75"/>
                    <a:pt x="153" y="71"/>
                    <a:pt x="153" y="67"/>
                  </a:cubicBezTo>
                  <a:cubicBezTo>
                    <a:pt x="145" y="64"/>
                    <a:pt x="137" y="60"/>
                    <a:pt x="129" y="57"/>
                  </a:cubicBezTo>
                  <a:cubicBezTo>
                    <a:pt x="145" y="55"/>
                    <a:pt x="160" y="53"/>
                    <a:pt x="176" y="51"/>
                  </a:cubicBezTo>
                  <a:cubicBezTo>
                    <a:pt x="180" y="53"/>
                    <a:pt x="183" y="54"/>
                    <a:pt x="187" y="56"/>
                  </a:cubicBezTo>
                  <a:cubicBezTo>
                    <a:pt x="193" y="58"/>
                    <a:pt x="200" y="61"/>
                    <a:pt x="207" y="64"/>
                  </a:cubicBezTo>
                  <a:cubicBezTo>
                    <a:pt x="211" y="66"/>
                    <a:pt x="215" y="69"/>
                    <a:pt x="220" y="72"/>
                  </a:cubicBezTo>
                  <a:cubicBezTo>
                    <a:pt x="224" y="74"/>
                    <a:pt x="227" y="76"/>
                    <a:pt x="231" y="79"/>
                  </a:cubicBezTo>
                  <a:cubicBezTo>
                    <a:pt x="226" y="79"/>
                    <a:pt x="220" y="80"/>
                    <a:pt x="215" y="81"/>
                  </a:cubicBezTo>
                  <a:cubicBezTo>
                    <a:pt x="215" y="85"/>
                    <a:pt x="214" y="90"/>
                    <a:pt x="214" y="95"/>
                  </a:cubicBezTo>
                  <a:cubicBezTo>
                    <a:pt x="214" y="95"/>
                    <a:pt x="213" y="94"/>
                    <a:pt x="213" y="94"/>
                  </a:cubicBezTo>
                  <a:cubicBezTo>
                    <a:pt x="213" y="90"/>
                    <a:pt x="213" y="85"/>
                    <a:pt x="213" y="81"/>
                  </a:cubicBezTo>
                  <a:cubicBezTo>
                    <a:pt x="209" y="81"/>
                    <a:pt x="205" y="81"/>
                    <a:pt x="200" y="82"/>
                  </a:cubicBezTo>
                  <a:cubicBezTo>
                    <a:pt x="199" y="84"/>
                    <a:pt x="198" y="87"/>
                    <a:pt x="198" y="90"/>
                  </a:cubicBezTo>
                  <a:cubicBezTo>
                    <a:pt x="198" y="91"/>
                    <a:pt x="198" y="90"/>
                    <a:pt x="199" y="92"/>
                  </a:cubicBezTo>
                  <a:cubicBezTo>
                    <a:pt x="196" y="99"/>
                    <a:pt x="201" y="109"/>
                    <a:pt x="198" y="118"/>
                  </a:cubicBezTo>
                  <a:cubicBezTo>
                    <a:pt x="197" y="121"/>
                    <a:pt x="195" y="123"/>
                    <a:pt x="194" y="126"/>
                  </a:cubicBezTo>
                  <a:cubicBezTo>
                    <a:pt x="193" y="127"/>
                    <a:pt x="192" y="127"/>
                    <a:pt x="191" y="128"/>
                  </a:cubicBezTo>
                  <a:cubicBezTo>
                    <a:pt x="190" y="131"/>
                    <a:pt x="192" y="139"/>
                    <a:pt x="194" y="140"/>
                  </a:cubicBezTo>
                  <a:cubicBezTo>
                    <a:pt x="195" y="141"/>
                    <a:pt x="196" y="142"/>
                    <a:pt x="197" y="143"/>
                  </a:cubicBezTo>
                  <a:cubicBezTo>
                    <a:pt x="201" y="141"/>
                    <a:pt x="205" y="140"/>
                    <a:pt x="210" y="138"/>
                  </a:cubicBezTo>
                  <a:cubicBezTo>
                    <a:pt x="218" y="133"/>
                    <a:pt x="223" y="125"/>
                    <a:pt x="236" y="125"/>
                  </a:cubicBezTo>
                  <a:cubicBezTo>
                    <a:pt x="236" y="124"/>
                    <a:pt x="236" y="122"/>
                    <a:pt x="237" y="121"/>
                  </a:cubicBezTo>
                  <a:cubicBezTo>
                    <a:pt x="239" y="120"/>
                    <a:pt x="242" y="120"/>
                    <a:pt x="244" y="119"/>
                  </a:cubicBezTo>
                  <a:cubicBezTo>
                    <a:pt x="245" y="117"/>
                    <a:pt x="246" y="115"/>
                    <a:pt x="247" y="113"/>
                  </a:cubicBezTo>
                  <a:cubicBezTo>
                    <a:pt x="249" y="111"/>
                    <a:pt x="253" y="112"/>
                    <a:pt x="254" y="110"/>
                  </a:cubicBezTo>
                  <a:cubicBezTo>
                    <a:pt x="255" y="108"/>
                    <a:pt x="254" y="103"/>
                    <a:pt x="255" y="102"/>
                  </a:cubicBezTo>
                  <a:cubicBezTo>
                    <a:pt x="261" y="97"/>
                    <a:pt x="267" y="93"/>
                    <a:pt x="273" y="88"/>
                  </a:cubicBezTo>
                  <a:cubicBezTo>
                    <a:pt x="278" y="84"/>
                    <a:pt x="282" y="80"/>
                    <a:pt x="287" y="75"/>
                  </a:cubicBezTo>
                  <a:cubicBezTo>
                    <a:pt x="296" y="68"/>
                    <a:pt x="305" y="60"/>
                    <a:pt x="314" y="53"/>
                  </a:cubicBezTo>
                  <a:cubicBezTo>
                    <a:pt x="325" y="44"/>
                    <a:pt x="337" y="36"/>
                    <a:pt x="345" y="24"/>
                  </a:cubicBezTo>
                  <a:cubicBezTo>
                    <a:pt x="344" y="18"/>
                    <a:pt x="341" y="13"/>
                    <a:pt x="338" y="8"/>
                  </a:cubicBezTo>
                  <a:cubicBezTo>
                    <a:pt x="338" y="7"/>
                    <a:pt x="339" y="6"/>
                    <a:pt x="339" y="5"/>
                  </a:cubicBezTo>
                  <a:cubicBezTo>
                    <a:pt x="340" y="4"/>
                    <a:pt x="351" y="0"/>
                    <a:pt x="352" y="0"/>
                  </a:cubicBezTo>
                  <a:cubicBezTo>
                    <a:pt x="354" y="2"/>
                    <a:pt x="351" y="6"/>
                    <a:pt x="352" y="9"/>
                  </a:cubicBezTo>
                  <a:cubicBezTo>
                    <a:pt x="353" y="13"/>
                    <a:pt x="360" y="22"/>
                    <a:pt x="359" y="27"/>
                  </a:cubicBezTo>
                  <a:cubicBezTo>
                    <a:pt x="358" y="28"/>
                    <a:pt x="357" y="29"/>
                    <a:pt x="356" y="30"/>
                  </a:cubicBezTo>
                  <a:cubicBezTo>
                    <a:pt x="353" y="35"/>
                    <a:pt x="349" y="40"/>
                    <a:pt x="346" y="44"/>
                  </a:cubicBezTo>
                  <a:cubicBezTo>
                    <a:pt x="346" y="48"/>
                    <a:pt x="346" y="51"/>
                    <a:pt x="346" y="54"/>
                  </a:cubicBezTo>
                  <a:cubicBezTo>
                    <a:pt x="345" y="56"/>
                    <a:pt x="345" y="58"/>
                    <a:pt x="345" y="60"/>
                  </a:cubicBezTo>
                  <a:cubicBezTo>
                    <a:pt x="348" y="68"/>
                    <a:pt x="352" y="75"/>
                    <a:pt x="355" y="83"/>
                  </a:cubicBezTo>
                  <a:cubicBezTo>
                    <a:pt x="357" y="90"/>
                    <a:pt x="360" y="98"/>
                    <a:pt x="362" y="105"/>
                  </a:cubicBezTo>
                  <a:cubicBezTo>
                    <a:pt x="365" y="113"/>
                    <a:pt x="369" y="120"/>
                    <a:pt x="367" y="131"/>
                  </a:cubicBezTo>
                  <a:cubicBezTo>
                    <a:pt x="354" y="138"/>
                    <a:pt x="341" y="145"/>
                    <a:pt x="329" y="152"/>
                  </a:cubicBezTo>
                  <a:cubicBezTo>
                    <a:pt x="320" y="155"/>
                    <a:pt x="312" y="158"/>
                    <a:pt x="303" y="161"/>
                  </a:cubicBezTo>
                  <a:cubicBezTo>
                    <a:pt x="300" y="163"/>
                    <a:pt x="300" y="167"/>
                    <a:pt x="295" y="170"/>
                  </a:cubicBezTo>
                  <a:cubicBezTo>
                    <a:pt x="283" y="175"/>
                    <a:pt x="270" y="181"/>
                    <a:pt x="258" y="186"/>
                  </a:cubicBezTo>
                  <a:cubicBezTo>
                    <a:pt x="256" y="188"/>
                    <a:pt x="255" y="190"/>
                    <a:pt x="254" y="192"/>
                  </a:cubicBezTo>
                  <a:cubicBezTo>
                    <a:pt x="251" y="193"/>
                    <a:pt x="249" y="193"/>
                    <a:pt x="247" y="193"/>
                  </a:cubicBezTo>
                  <a:cubicBezTo>
                    <a:pt x="248" y="221"/>
                    <a:pt x="249" y="248"/>
                    <a:pt x="251" y="275"/>
                  </a:cubicBezTo>
                  <a:cubicBezTo>
                    <a:pt x="251" y="280"/>
                    <a:pt x="251" y="285"/>
                    <a:pt x="251" y="290"/>
                  </a:cubicBezTo>
                  <a:cubicBezTo>
                    <a:pt x="252" y="306"/>
                    <a:pt x="253" y="322"/>
                    <a:pt x="254" y="339"/>
                  </a:cubicBezTo>
                  <a:cubicBezTo>
                    <a:pt x="256" y="368"/>
                    <a:pt x="258" y="397"/>
                    <a:pt x="260" y="426"/>
                  </a:cubicBezTo>
                  <a:cubicBezTo>
                    <a:pt x="261" y="433"/>
                    <a:pt x="261" y="440"/>
                    <a:pt x="261" y="446"/>
                  </a:cubicBezTo>
                  <a:cubicBezTo>
                    <a:pt x="263" y="458"/>
                    <a:pt x="264" y="475"/>
                    <a:pt x="262" y="487"/>
                  </a:cubicBezTo>
                  <a:cubicBezTo>
                    <a:pt x="261" y="490"/>
                    <a:pt x="262" y="505"/>
                    <a:pt x="261" y="507"/>
                  </a:cubicBezTo>
                  <a:cubicBezTo>
                    <a:pt x="254" y="508"/>
                    <a:pt x="247" y="509"/>
                    <a:pt x="240" y="511"/>
                  </a:cubicBezTo>
                  <a:cubicBezTo>
                    <a:pt x="239" y="517"/>
                    <a:pt x="236" y="521"/>
                    <a:pt x="235" y="526"/>
                  </a:cubicBezTo>
                  <a:cubicBezTo>
                    <a:pt x="234" y="531"/>
                    <a:pt x="234" y="535"/>
                    <a:pt x="234" y="540"/>
                  </a:cubicBezTo>
                  <a:cubicBezTo>
                    <a:pt x="232" y="549"/>
                    <a:pt x="233" y="561"/>
                    <a:pt x="233" y="570"/>
                  </a:cubicBezTo>
                  <a:close/>
                  <a:moveTo>
                    <a:pt x="227" y="596"/>
                  </a:moveTo>
                  <a:cubicBezTo>
                    <a:pt x="227" y="596"/>
                    <a:pt x="227" y="596"/>
                    <a:pt x="228" y="596"/>
                  </a:cubicBezTo>
                  <a:cubicBezTo>
                    <a:pt x="227" y="596"/>
                    <a:pt x="227" y="596"/>
                    <a:pt x="227" y="5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4458853" y="4577449"/>
              <a:ext cx="876473" cy="1031848"/>
            </a:xfrm>
            <a:custGeom>
              <a:avLst/>
              <a:gdLst>
                <a:gd name="T0" fmla="*/ 53 w 104"/>
                <a:gd name="T1" fmla="*/ 78 h 123"/>
                <a:gd name="T2" fmla="*/ 52 w 104"/>
                <a:gd name="T3" fmla="*/ 83 h 123"/>
                <a:gd name="T4" fmla="*/ 28 w 104"/>
                <a:gd name="T5" fmla="*/ 1 h 123"/>
                <a:gd name="T6" fmla="*/ 28 w 104"/>
                <a:gd name="T7" fmla="*/ 1 h 123"/>
                <a:gd name="T8" fmla="*/ 25 w 104"/>
                <a:gd name="T9" fmla="*/ 3 h 123"/>
                <a:gd name="T10" fmla="*/ 23 w 104"/>
                <a:gd name="T11" fmla="*/ 4 h 123"/>
                <a:gd name="T12" fmla="*/ 23 w 104"/>
                <a:gd name="T13" fmla="*/ 4 h 123"/>
                <a:gd name="T14" fmla="*/ 22 w 104"/>
                <a:gd name="T15" fmla="*/ 3 h 123"/>
                <a:gd name="T16" fmla="*/ 14 w 104"/>
                <a:gd name="T17" fmla="*/ 18 h 123"/>
                <a:gd name="T18" fmla="*/ 14 w 104"/>
                <a:gd name="T19" fmla="*/ 18 h 123"/>
                <a:gd name="T20" fmla="*/ 15 w 104"/>
                <a:gd name="T21" fmla="*/ 24 h 123"/>
                <a:gd name="T22" fmla="*/ 14 w 104"/>
                <a:gd name="T23" fmla="*/ 22 h 123"/>
                <a:gd name="T24" fmla="*/ 14 w 104"/>
                <a:gd name="T25" fmla="*/ 20 h 123"/>
                <a:gd name="T26" fmla="*/ 14 w 104"/>
                <a:gd name="T27" fmla="*/ 20 h 123"/>
                <a:gd name="T28" fmla="*/ 14 w 104"/>
                <a:gd name="T29" fmla="*/ 21 h 123"/>
                <a:gd name="T30" fmla="*/ 14 w 104"/>
                <a:gd name="T31" fmla="*/ 20 h 123"/>
                <a:gd name="T32" fmla="*/ 14 w 104"/>
                <a:gd name="T33" fmla="*/ 20 h 123"/>
                <a:gd name="T34" fmla="*/ 49 w 104"/>
                <a:gd name="T35" fmla="*/ 14 h 123"/>
                <a:gd name="T36" fmla="*/ 49 w 104"/>
                <a:gd name="T37" fmla="*/ 17 h 123"/>
                <a:gd name="T38" fmla="*/ 50 w 104"/>
                <a:gd name="T39" fmla="*/ 20 h 123"/>
                <a:gd name="T40" fmla="*/ 49 w 104"/>
                <a:gd name="T41" fmla="*/ 23 h 123"/>
                <a:gd name="T42" fmla="*/ 52 w 104"/>
                <a:gd name="T43" fmla="*/ 25 h 123"/>
                <a:gd name="T44" fmla="*/ 45 w 104"/>
                <a:gd name="T45" fmla="*/ 34 h 123"/>
                <a:gd name="T46" fmla="*/ 54 w 104"/>
                <a:gd name="T47" fmla="*/ 46 h 123"/>
                <a:gd name="T48" fmla="*/ 65 w 104"/>
                <a:gd name="T49" fmla="*/ 74 h 123"/>
                <a:gd name="T50" fmla="*/ 75 w 104"/>
                <a:gd name="T51" fmla="*/ 92 h 123"/>
                <a:gd name="T52" fmla="*/ 93 w 104"/>
                <a:gd name="T53" fmla="*/ 105 h 123"/>
                <a:gd name="T54" fmla="*/ 103 w 104"/>
                <a:gd name="T55" fmla="*/ 112 h 123"/>
                <a:gd name="T56" fmla="*/ 101 w 104"/>
                <a:gd name="T57" fmla="*/ 116 h 123"/>
                <a:gd name="T58" fmla="*/ 83 w 104"/>
                <a:gd name="T59" fmla="*/ 117 h 123"/>
                <a:gd name="T60" fmla="*/ 76 w 104"/>
                <a:gd name="T61" fmla="*/ 115 h 123"/>
                <a:gd name="T62" fmla="*/ 65 w 104"/>
                <a:gd name="T63" fmla="*/ 105 h 123"/>
                <a:gd name="T64" fmla="*/ 60 w 104"/>
                <a:gd name="T65" fmla="*/ 110 h 123"/>
                <a:gd name="T66" fmla="*/ 58 w 104"/>
                <a:gd name="T67" fmla="*/ 114 h 123"/>
                <a:gd name="T68" fmla="*/ 46 w 104"/>
                <a:gd name="T69" fmla="*/ 117 h 123"/>
                <a:gd name="T70" fmla="*/ 16 w 104"/>
                <a:gd name="T71" fmla="*/ 112 h 123"/>
                <a:gd name="T72" fmla="*/ 2 w 104"/>
                <a:gd name="T73" fmla="*/ 103 h 123"/>
                <a:gd name="T74" fmla="*/ 7 w 104"/>
                <a:gd name="T75" fmla="*/ 87 h 123"/>
                <a:gd name="T76" fmla="*/ 5 w 104"/>
                <a:gd name="T77" fmla="*/ 84 h 123"/>
                <a:gd name="T78" fmla="*/ 5 w 104"/>
                <a:gd name="T79" fmla="*/ 62 h 123"/>
                <a:gd name="T80" fmla="*/ 22 w 104"/>
                <a:gd name="T81" fmla="*/ 41 h 123"/>
                <a:gd name="T82" fmla="*/ 16 w 104"/>
                <a:gd name="T83" fmla="*/ 25 h 123"/>
                <a:gd name="T84" fmla="*/ 15 w 104"/>
                <a:gd name="T85" fmla="*/ 25 h 123"/>
                <a:gd name="T86" fmla="*/ 14 w 104"/>
                <a:gd name="T87" fmla="*/ 15 h 123"/>
                <a:gd name="T88" fmla="*/ 18 w 104"/>
                <a:gd name="T89" fmla="*/ 8 h 123"/>
                <a:gd name="T90" fmla="*/ 22 w 104"/>
                <a:gd name="T91" fmla="*/ 4 h 123"/>
                <a:gd name="T92" fmla="*/ 22 w 104"/>
                <a:gd name="T93" fmla="*/ 4 h 123"/>
                <a:gd name="T94" fmla="*/ 22 w 104"/>
                <a:gd name="T95" fmla="*/ 4 h 123"/>
                <a:gd name="T96" fmla="*/ 25 w 104"/>
                <a:gd name="T97" fmla="*/ 2 h 123"/>
                <a:gd name="T98" fmla="*/ 28 w 104"/>
                <a:gd name="T99" fmla="*/ 1 h 123"/>
                <a:gd name="T100" fmla="*/ 29 w 104"/>
                <a:gd name="T101" fmla="*/ 1 h 123"/>
                <a:gd name="T102" fmla="*/ 29 w 104"/>
                <a:gd name="T103" fmla="*/ 0 h 123"/>
                <a:gd name="T104" fmla="*/ 29 w 104"/>
                <a:gd name="T105" fmla="*/ 0 h 123"/>
                <a:gd name="T106" fmla="*/ 30 w 104"/>
                <a:gd name="T107" fmla="*/ 1 h 123"/>
                <a:gd name="T108" fmla="*/ 31 w 104"/>
                <a:gd name="T109" fmla="*/ 1 h 123"/>
                <a:gd name="T110" fmla="*/ 31 w 104"/>
                <a:gd name="T111" fmla="*/ 1 h 123"/>
                <a:gd name="T112" fmla="*/ 34 w 104"/>
                <a:gd name="T113" fmla="*/ 1 h 123"/>
                <a:gd name="T114" fmla="*/ 39 w 104"/>
                <a:gd name="T115" fmla="*/ 3 h 123"/>
                <a:gd name="T116" fmla="*/ 101 w 104"/>
                <a:gd name="T117" fmla="*/ 1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23">
                  <a:moveTo>
                    <a:pt x="52" y="72"/>
                  </a:moveTo>
                  <a:cubicBezTo>
                    <a:pt x="52" y="74"/>
                    <a:pt x="54" y="76"/>
                    <a:pt x="53" y="78"/>
                  </a:cubicBezTo>
                  <a:cubicBezTo>
                    <a:pt x="53" y="79"/>
                    <a:pt x="53" y="82"/>
                    <a:pt x="54" y="84"/>
                  </a:cubicBezTo>
                  <a:cubicBezTo>
                    <a:pt x="53" y="84"/>
                    <a:pt x="53" y="83"/>
                    <a:pt x="52" y="83"/>
                  </a:cubicBezTo>
                  <a:cubicBezTo>
                    <a:pt x="53" y="80"/>
                    <a:pt x="52" y="76"/>
                    <a:pt x="52" y="72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1"/>
                    <a:pt x="28" y="1"/>
                  </a:cubicBezTo>
                  <a:close/>
                  <a:moveTo>
                    <a:pt x="24" y="2"/>
                  </a:move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4" y="3"/>
                    <a:pt x="24" y="2"/>
                  </a:cubicBezTo>
                  <a:close/>
                  <a:moveTo>
                    <a:pt x="23" y="4"/>
                  </a:moveTo>
                  <a:cubicBezTo>
                    <a:pt x="23" y="4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3"/>
                    <a:pt x="22" y="3"/>
                  </a:cubicBezTo>
                  <a:cubicBezTo>
                    <a:pt x="23" y="3"/>
                    <a:pt x="23" y="3"/>
                    <a:pt x="23" y="4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5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moveTo>
                    <a:pt x="14" y="20"/>
                  </a:moveTo>
                  <a:cubicBezTo>
                    <a:pt x="14" y="20"/>
                    <a:pt x="14" y="21"/>
                    <a:pt x="14" y="22"/>
                  </a:cubicBezTo>
                  <a:cubicBezTo>
                    <a:pt x="14" y="21"/>
                    <a:pt x="15" y="21"/>
                    <a:pt x="14" y="20"/>
                  </a:cubicBezTo>
                  <a:moveTo>
                    <a:pt x="14" y="19"/>
                  </a:moveTo>
                  <a:cubicBezTo>
                    <a:pt x="14" y="19"/>
                    <a:pt x="14" y="20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moveTo>
                    <a:pt x="39" y="3"/>
                  </a:moveTo>
                  <a:cubicBezTo>
                    <a:pt x="44" y="4"/>
                    <a:pt x="48" y="9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9" y="16"/>
                    <a:pt x="49" y="17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49" y="22"/>
                    <a:pt x="49" y="23"/>
                  </a:cubicBezTo>
                  <a:cubicBezTo>
                    <a:pt x="49" y="22"/>
                    <a:pt x="49" y="24"/>
                    <a:pt x="48" y="24"/>
                  </a:cubicBezTo>
                  <a:cubicBezTo>
                    <a:pt x="50" y="24"/>
                    <a:pt x="51" y="23"/>
                    <a:pt x="52" y="25"/>
                  </a:cubicBezTo>
                  <a:cubicBezTo>
                    <a:pt x="52" y="27"/>
                    <a:pt x="51" y="28"/>
                    <a:pt x="50" y="30"/>
                  </a:cubicBezTo>
                  <a:cubicBezTo>
                    <a:pt x="50" y="31"/>
                    <a:pt x="47" y="35"/>
                    <a:pt x="45" y="34"/>
                  </a:cubicBezTo>
                  <a:cubicBezTo>
                    <a:pt x="45" y="36"/>
                    <a:pt x="43" y="40"/>
                    <a:pt x="42" y="42"/>
                  </a:cubicBezTo>
                  <a:cubicBezTo>
                    <a:pt x="46" y="43"/>
                    <a:pt x="50" y="44"/>
                    <a:pt x="54" y="46"/>
                  </a:cubicBezTo>
                  <a:cubicBezTo>
                    <a:pt x="59" y="49"/>
                    <a:pt x="58" y="55"/>
                    <a:pt x="60" y="60"/>
                  </a:cubicBezTo>
                  <a:cubicBezTo>
                    <a:pt x="62" y="65"/>
                    <a:pt x="65" y="69"/>
                    <a:pt x="65" y="74"/>
                  </a:cubicBezTo>
                  <a:cubicBezTo>
                    <a:pt x="66" y="78"/>
                    <a:pt x="65" y="83"/>
                    <a:pt x="64" y="87"/>
                  </a:cubicBezTo>
                  <a:cubicBezTo>
                    <a:pt x="68" y="88"/>
                    <a:pt x="73" y="88"/>
                    <a:pt x="75" y="92"/>
                  </a:cubicBezTo>
                  <a:cubicBezTo>
                    <a:pt x="78" y="96"/>
                    <a:pt x="81" y="99"/>
                    <a:pt x="84" y="103"/>
                  </a:cubicBezTo>
                  <a:cubicBezTo>
                    <a:pt x="86" y="106"/>
                    <a:pt x="90" y="105"/>
                    <a:pt x="93" y="105"/>
                  </a:cubicBezTo>
                  <a:cubicBezTo>
                    <a:pt x="95" y="106"/>
                    <a:pt x="104" y="105"/>
                    <a:pt x="101" y="109"/>
                  </a:cubicBezTo>
                  <a:cubicBezTo>
                    <a:pt x="103" y="109"/>
                    <a:pt x="104" y="111"/>
                    <a:pt x="103" y="112"/>
                  </a:cubicBezTo>
                  <a:cubicBezTo>
                    <a:pt x="103" y="113"/>
                    <a:pt x="103" y="114"/>
                    <a:pt x="102" y="114"/>
                  </a:cubicBezTo>
                  <a:cubicBezTo>
                    <a:pt x="104" y="115"/>
                    <a:pt x="102" y="117"/>
                    <a:pt x="101" y="116"/>
                  </a:cubicBezTo>
                  <a:cubicBezTo>
                    <a:pt x="103" y="119"/>
                    <a:pt x="96" y="118"/>
                    <a:pt x="95" y="118"/>
                  </a:cubicBezTo>
                  <a:cubicBezTo>
                    <a:pt x="91" y="118"/>
                    <a:pt x="87" y="117"/>
                    <a:pt x="83" y="117"/>
                  </a:cubicBezTo>
                  <a:cubicBezTo>
                    <a:pt x="81" y="117"/>
                    <a:pt x="79" y="117"/>
                    <a:pt x="77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5" y="113"/>
                    <a:pt x="75" y="114"/>
                    <a:pt x="73" y="113"/>
                  </a:cubicBezTo>
                  <a:cubicBezTo>
                    <a:pt x="69" y="112"/>
                    <a:pt x="65" y="110"/>
                    <a:pt x="65" y="105"/>
                  </a:cubicBezTo>
                  <a:cubicBezTo>
                    <a:pt x="63" y="105"/>
                    <a:pt x="62" y="106"/>
                    <a:pt x="61" y="107"/>
                  </a:cubicBezTo>
                  <a:cubicBezTo>
                    <a:pt x="60" y="107"/>
                    <a:pt x="60" y="109"/>
                    <a:pt x="60" y="110"/>
                  </a:cubicBezTo>
                  <a:cubicBezTo>
                    <a:pt x="60" y="111"/>
                    <a:pt x="59" y="110"/>
                    <a:pt x="59" y="111"/>
                  </a:cubicBezTo>
                  <a:cubicBezTo>
                    <a:pt x="59" y="112"/>
                    <a:pt x="58" y="113"/>
                    <a:pt x="58" y="114"/>
                  </a:cubicBezTo>
                  <a:cubicBezTo>
                    <a:pt x="57" y="116"/>
                    <a:pt x="57" y="119"/>
                    <a:pt x="55" y="120"/>
                  </a:cubicBezTo>
                  <a:cubicBezTo>
                    <a:pt x="50" y="123"/>
                    <a:pt x="51" y="117"/>
                    <a:pt x="46" y="117"/>
                  </a:cubicBezTo>
                  <a:cubicBezTo>
                    <a:pt x="42" y="117"/>
                    <a:pt x="36" y="117"/>
                    <a:pt x="32" y="117"/>
                  </a:cubicBezTo>
                  <a:cubicBezTo>
                    <a:pt x="25" y="116"/>
                    <a:pt x="21" y="115"/>
                    <a:pt x="16" y="112"/>
                  </a:cubicBezTo>
                  <a:cubicBezTo>
                    <a:pt x="12" y="113"/>
                    <a:pt x="6" y="111"/>
                    <a:pt x="4" y="108"/>
                  </a:cubicBezTo>
                  <a:cubicBezTo>
                    <a:pt x="3" y="106"/>
                    <a:pt x="2" y="106"/>
                    <a:pt x="2" y="103"/>
                  </a:cubicBezTo>
                  <a:cubicBezTo>
                    <a:pt x="2" y="101"/>
                    <a:pt x="0" y="99"/>
                    <a:pt x="0" y="97"/>
                  </a:cubicBezTo>
                  <a:cubicBezTo>
                    <a:pt x="0" y="94"/>
                    <a:pt x="4" y="88"/>
                    <a:pt x="7" y="87"/>
                  </a:cubicBezTo>
                  <a:cubicBezTo>
                    <a:pt x="7" y="87"/>
                    <a:pt x="3" y="87"/>
                    <a:pt x="3" y="87"/>
                  </a:cubicBezTo>
                  <a:cubicBezTo>
                    <a:pt x="3" y="86"/>
                    <a:pt x="5" y="84"/>
                    <a:pt x="5" y="84"/>
                  </a:cubicBezTo>
                  <a:cubicBezTo>
                    <a:pt x="3" y="81"/>
                    <a:pt x="2" y="79"/>
                    <a:pt x="2" y="74"/>
                  </a:cubicBezTo>
                  <a:cubicBezTo>
                    <a:pt x="2" y="70"/>
                    <a:pt x="3" y="66"/>
                    <a:pt x="5" y="62"/>
                  </a:cubicBezTo>
                  <a:cubicBezTo>
                    <a:pt x="6" y="56"/>
                    <a:pt x="8" y="51"/>
                    <a:pt x="13" y="47"/>
                  </a:cubicBezTo>
                  <a:cubicBezTo>
                    <a:pt x="16" y="45"/>
                    <a:pt x="19" y="43"/>
                    <a:pt x="22" y="41"/>
                  </a:cubicBezTo>
                  <a:cubicBezTo>
                    <a:pt x="18" y="40"/>
                    <a:pt x="18" y="36"/>
                    <a:pt x="16" y="33"/>
                  </a:cubicBezTo>
                  <a:cubicBezTo>
                    <a:pt x="15" y="31"/>
                    <a:pt x="10" y="24"/>
                    <a:pt x="16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3" y="22"/>
                    <a:pt x="13" y="17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19" y="7"/>
                    <a:pt x="20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3"/>
                    <a:pt x="23" y="3"/>
                    <a:pt x="22" y="4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4" y="3"/>
                    <a:pt x="24" y="2"/>
                    <a:pt x="25" y="2"/>
                  </a:cubicBezTo>
                  <a:cubicBezTo>
                    <a:pt x="24" y="3"/>
                    <a:pt x="26" y="2"/>
                    <a:pt x="26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29" y="1"/>
                    <a:pt x="28" y="2"/>
                    <a:pt x="29" y="1"/>
                  </a:cubicBezTo>
                  <a:cubicBezTo>
                    <a:pt x="30" y="1"/>
                    <a:pt x="30" y="1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1"/>
                    <a:pt x="30" y="2"/>
                    <a:pt x="30" y="1"/>
                  </a:cubicBezTo>
                  <a:cubicBezTo>
                    <a:pt x="30" y="1"/>
                    <a:pt x="31" y="0"/>
                    <a:pt x="30" y="1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1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2" y="1"/>
                    <a:pt x="34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8" y="3"/>
                    <a:pt x="39" y="3"/>
                  </a:cubicBezTo>
                  <a:moveTo>
                    <a:pt x="99" y="116"/>
                  </a:moveTo>
                  <a:cubicBezTo>
                    <a:pt x="99" y="116"/>
                    <a:pt x="100" y="116"/>
                    <a:pt x="101" y="116"/>
                  </a:cubicBezTo>
                  <a:cubicBezTo>
                    <a:pt x="100" y="116"/>
                    <a:pt x="100" y="115"/>
                    <a:pt x="99" y="11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5538952" y="3668429"/>
              <a:ext cx="1682491" cy="1971018"/>
            </a:xfrm>
            <a:custGeom>
              <a:avLst/>
              <a:gdLst>
                <a:gd name="T0" fmla="*/ 11 w 202"/>
                <a:gd name="T1" fmla="*/ 19 h 237"/>
                <a:gd name="T2" fmla="*/ 10 w 202"/>
                <a:gd name="T3" fmla="*/ 17 h 237"/>
                <a:gd name="T4" fmla="*/ 11 w 202"/>
                <a:gd name="T5" fmla="*/ 11 h 237"/>
                <a:gd name="T6" fmla="*/ 11 w 202"/>
                <a:gd name="T7" fmla="*/ 7 h 237"/>
                <a:gd name="T8" fmla="*/ 17 w 202"/>
                <a:gd name="T9" fmla="*/ 8 h 237"/>
                <a:gd name="T10" fmla="*/ 24 w 202"/>
                <a:gd name="T11" fmla="*/ 12 h 237"/>
                <a:gd name="T12" fmla="*/ 31 w 202"/>
                <a:gd name="T13" fmla="*/ 13 h 237"/>
                <a:gd name="T14" fmla="*/ 44 w 202"/>
                <a:gd name="T15" fmla="*/ 20 h 237"/>
                <a:gd name="T16" fmla="*/ 63 w 202"/>
                <a:gd name="T17" fmla="*/ 28 h 237"/>
                <a:gd name="T18" fmla="*/ 68 w 202"/>
                <a:gd name="T19" fmla="*/ 32 h 237"/>
                <a:gd name="T20" fmla="*/ 87 w 202"/>
                <a:gd name="T21" fmla="*/ 32 h 237"/>
                <a:gd name="T22" fmla="*/ 92 w 202"/>
                <a:gd name="T23" fmla="*/ 24 h 237"/>
                <a:gd name="T24" fmla="*/ 97 w 202"/>
                <a:gd name="T25" fmla="*/ 5 h 237"/>
                <a:gd name="T26" fmla="*/ 112 w 202"/>
                <a:gd name="T27" fmla="*/ 3 h 237"/>
                <a:gd name="T28" fmla="*/ 115 w 202"/>
                <a:gd name="T29" fmla="*/ 4 h 237"/>
                <a:gd name="T30" fmla="*/ 118 w 202"/>
                <a:gd name="T31" fmla="*/ 7 h 237"/>
                <a:gd name="T32" fmla="*/ 120 w 202"/>
                <a:gd name="T33" fmla="*/ 24 h 237"/>
                <a:gd name="T34" fmla="*/ 115 w 202"/>
                <a:gd name="T35" fmla="*/ 38 h 237"/>
                <a:gd name="T36" fmla="*/ 130 w 202"/>
                <a:gd name="T37" fmla="*/ 40 h 237"/>
                <a:gd name="T38" fmla="*/ 142 w 202"/>
                <a:gd name="T39" fmla="*/ 41 h 237"/>
                <a:gd name="T40" fmla="*/ 154 w 202"/>
                <a:gd name="T41" fmla="*/ 37 h 237"/>
                <a:gd name="T42" fmla="*/ 180 w 202"/>
                <a:gd name="T43" fmla="*/ 28 h 237"/>
                <a:gd name="T44" fmla="*/ 189 w 202"/>
                <a:gd name="T45" fmla="*/ 24 h 237"/>
                <a:gd name="T46" fmla="*/ 195 w 202"/>
                <a:gd name="T47" fmla="*/ 22 h 237"/>
                <a:gd name="T48" fmla="*/ 197 w 202"/>
                <a:gd name="T49" fmla="*/ 24 h 237"/>
                <a:gd name="T50" fmla="*/ 195 w 202"/>
                <a:gd name="T51" fmla="*/ 30 h 237"/>
                <a:gd name="T52" fmla="*/ 171 w 202"/>
                <a:gd name="T53" fmla="*/ 42 h 237"/>
                <a:gd name="T54" fmla="*/ 138 w 202"/>
                <a:gd name="T55" fmla="*/ 63 h 237"/>
                <a:gd name="T56" fmla="*/ 128 w 202"/>
                <a:gd name="T57" fmla="*/ 81 h 237"/>
                <a:gd name="T58" fmla="*/ 123 w 202"/>
                <a:gd name="T59" fmla="*/ 111 h 237"/>
                <a:gd name="T60" fmla="*/ 118 w 202"/>
                <a:gd name="T61" fmla="*/ 132 h 237"/>
                <a:gd name="T62" fmla="*/ 110 w 202"/>
                <a:gd name="T63" fmla="*/ 153 h 237"/>
                <a:gd name="T64" fmla="*/ 106 w 202"/>
                <a:gd name="T65" fmla="*/ 177 h 237"/>
                <a:gd name="T66" fmla="*/ 98 w 202"/>
                <a:gd name="T67" fmla="*/ 198 h 237"/>
                <a:gd name="T68" fmla="*/ 99 w 202"/>
                <a:gd name="T69" fmla="*/ 205 h 237"/>
                <a:gd name="T70" fmla="*/ 82 w 202"/>
                <a:gd name="T71" fmla="*/ 226 h 237"/>
                <a:gd name="T72" fmla="*/ 77 w 202"/>
                <a:gd name="T73" fmla="*/ 209 h 237"/>
                <a:gd name="T74" fmla="*/ 82 w 202"/>
                <a:gd name="T75" fmla="*/ 191 h 237"/>
                <a:gd name="T76" fmla="*/ 75 w 202"/>
                <a:gd name="T77" fmla="*/ 192 h 237"/>
                <a:gd name="T78" fmla="*/ 77 w 202"/>
                <a:gd name="T79" fmla="*/ 182 h 237"/>
                <a:gd name="T80" fmla="*/ 75 w 202"/>
                <a:gd name="T81" fmla="*/ 157 h 237"/>
                <a:gd name="T82" fmla="*/ 77 w 202"/>
                <a:gd name="T83" fmla="*/ 142 h 237"/>
                <a:gd name="T84" fmla="*/ 76 w 202"/>
                <a:gd name="T85" fmla="*/ 122 h 237"/>
                <a:gd name="T86" fmla="*/ 71 w 202"/>
                <a:gd name="T87" fmla="*/ 98 h 237"/>
                <a:gd name="T88" fmla="*/ 69 w 202"/>
                <a:gd name="T89" fmla="*/ 65 h 237"/>
                <a:gd name="T90" fmla="*/ 36 w 202"/>
                <a:gd name="T91" fmla="*/ 30 h 237"/>
                <a:gd name="T92" fmla="*/ 20 w 202"/>
                <a:gd name="T9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237">
                  <a:moveTo>
                    <a:pt x="20" y="19"/>
                  </a:moveTo>
                  <a:cubicBezTo>
                    <a:pt x="17" y="19"/>
                    <a:pt x="13" y="17"/>
                    <a:pt x="11" y="19"/>
                  </a:cubicBezTo>
                  <a:cubicBezTo>
                    <a:pt x="10" y="20"/>
                    <a:pt x="7" y="21"/>
                    <a:pt x="6" y="21"/>
                  </a:cubicBezTo>
                  <a:cubicBezTo>
                    <a:pt x="5" y="19"/>
                    <a:pt x="10" y="17"/>
                    <a:pt x="10" y="17"/>
                  </a:cubicBezTo>
                  <a:cubicBezTo>
                    <a:pt x="15" y="14"/>
                    <a:pt x="2" y="14"/>
                    <a:pt x="2" y="13"/>
                  </a:cubicBezTo>
                  <a:cubicBezTo>
                    <a:pt x="1" y="11"/>
                    <a:pt x="11" y="12"/>
                    <a:pt x="11" y="11"/>
                  </a:cubicBezTo>
                  <a:cubicBezTo>
                    <a:pt x="10" y="8"/>
                    <a:pt x="4" y="8"/>
                    <a:pt x="3" y="7"/>
                  </a:cubicBezTo>
                  <a:cubicBezTo>
                    <a:pt x="0" y="4"/>
                    <a:pt x="11" y="6"/>
                    <a:pt x="11" y="7"/>
                  </a:cubicBezTo>
                  <a:cubicBezTo>
                    <a:pt x="11" y="7"/>
                    <a:pt x="5" y="0"/>
                    <a:pt x="8" y="0"/>
                  </a:cubicBezTo>
                  <a:cubicBezTo>
                    <a:pt x="9" y="1"/>
                    <a:pt x="16" y="10"/>
                    <a:pt x="17" y="8"/>
                  </a:cubicBezTo>
                  <a:cubicBezTo>
                    <a:pt x="18" y="8"/>
                    <a:pt x="15" y="1"/>
                    <a:pt x="19" y="2"/>
                  </a:cubicBezTo>
                  <a:cubicBezTo>
                    <a:pt x="18" y="1"/>
                    <a:pt x="23" y="11"/>
                    <a:pt x="24" y="12"/>
                  </a:cubicBezTo>
                  <a:cubicBezTo>
                    <a:pt x="25" y="12"/>
                    <a:pt x="26" y="10"/>
                    <a:pt x="26" y="11"/>
                  </a:cubicBezTo>
                  <a:cubicBezTo>
                    <a:pt x="28" y="12"/>
                    <a:pt x="29" y="14"/>
                    <a:pt x="31" y="13"/>
                  </a:cubicBezTo>
                  <a:cubicBezTo>
                    <a:pt x="33" y="13"/>
                    <a:pt x="35" y="16"/>
                    <a:pt x="35" y="17"/>
                  </a:cubicBezTo>
                  <a:cubicBezTo>
                    <a:pt x="38" y="18"/>
                    <a:pt x="41" y="19"/>
                    <a:pt x="44" y="20"/>
                  </a:cubicBezTo>
                  <a:cubicBezTo>
                    <a:pt x="47" y="22"/>
                    <a:pt x="50" y="24"/>
                    <a:pt x="54" y="25"/>
                  </a:cubicBezTo>
                  <a:cubicBezTo>
                    <a:pt x="57" y="26"/>
                    <a:pt x="60" y="27"/>
                    <a:pt x="63" y="28"/>
                  </a:cubicBezTo>
                  <a:cubicBezTo>
                    <a:pt x="64" y="28"/>
                    <a:pt x="64" y="30"/>
                    <a:pt x="65" y="31"/>
                  </a:cubicBezTo>
                  <a:cubicBezTo>
                    <a:pt x="66" y="32"/>
                    <a:pt x="67" y="31"/>
                    <a:pt x="68" y="32"/>
                  </a:cubicBezTo>
                  <a:cubicBezTo>
                    <a:pt x="72" y="35"/>
                    <a:pt x="76" y="31"/>
                    <a:pt x="80" y="32"/>
                  </a:cubicBezTo>
                  <a:cubicBezTo>
                    <a:pt x="83" y="32"/>
                    <a:pt x="84" y="32"/>
                    <a:pt x="87" y="32"/>
                  </a:cubicBezTo>
                  <a:cubicBezTo>
                    <a:pt x="91" y="32"/>
                    <a:pt x="93" y="35"/>
                    <a:pt x="95" y="37"/>
                  </a:cubicBezTo>
                  <a:cubicBezTo>
                    <a:pt x="94" y="35"/>
                    <a:pt x="89" y="25"/>
                    <a:pt x="92" y="24"/>
                  </a:cubicBezTo>
                  <a:cubicBezTo>
                    <a:pt x="91" y="21"/>
                    <a:pt x="90" y="17"/>
                    <a:pt x="91" y="13"/>
                  </a:cubicBezTo>
                  <a:cubicBezTo>
                    <a:pt x="93" y="9"/>
                    <a:pt x="95" y="8"/>
                    <a:pt x="97" y="5"/>
                  </a:cubicBezTo>
                  <a:cubicBezTo>
                    <a:pt x="100" y="0"/>
                    <a:pt x="109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7" y="5"/>
                    <a:pt x="118" y="5"/>
                  </a:cubicBezTo>
                  <a:cubicBezTo>
                    <a:pt x="117" y="5"/>
                    <a:pt x="118" y="6"/>
                    <a:pt x="118" y="7"/>
                  </a:cubicBezTo>
                  <a:cubicBezTo>
                    <a:pt x="118" y="8"/>
                    <a:pt x="121" y="12"/>
                    <a:pt x="121" y="15"/>
                  </a:cubicBezTo>
                  <a:cubicBezTo>
                    <a:pt x="121" y="18"/>
                    <a:pt x="120" y="21"/>
                    <a:pt x="120" y="24"/>
                  </a:cubicBezTo>
                  <a:cubicBezTo>
                    <a:pt x="123" y="23"/>
                    <a:pt x="121" y="33"/>
                    <a:pt x="117" y="32"/>
                  </a:cubicBezTo>
                  <a:cubicBezTo>
                    <a:pt x="116" y="34"/>
                    <a:pt x="116" y="36"/>
                    <a:pt x="115" y="38"/>
                  </a:cubicBezTo>
                  <a:cubicBezTo>
                    <a:pt x="119" y="36"/>
                    <a:pt x="120" y="37"/>
                    <a:pt x="124" y="38"/>
                  </a:cubicBezTo>
                  <a:cubicBezTo>
                    <a:pt x="127" y="38"/>
                    <a:pt x="128" y="39"/>
                    <a:pt x="130" y="40"/>
                  </a:cubicBezTo>
                  <a:cubicBezTo>
                    <a:pt x="131" y="41"/>
                    <a:pt x="133" y="40"/>
                    <a:pt x="135" y="40"/>
                  </a:cubicBezTo>
                  <a:cubicBezTo>
                    <a:pt x="138" y="41"/>
                    <a:pt x="138" y="42"/>
                    <a:pt x="142" y="41"/>
                  </a:cubicBezTo>
                  <a:cubicBezTo>
                    <a:pt x="143" y="41"/>
                    <a:pt x="145" y="41"/>
                    <a:pt x="147" y="40"/>
                  </a:cubicBezTo>
                  <a:cubicBezTo>
                    <a:pt x="148" y="39"/>
                    <a:pt x="153" y="38"/>
                    <a:pt x="154" y="37"/>
                  </a:cubicBezTo>
                  <a:cubicBezTo>
                    <a:pt x="155" y="34"/>
                    <a:pt x="160" y="34"/>
                    <a:pt x="163" y="33"/>
                  </a:cubicBezTo>
                  <a:cubicBezTo>
                    <a:pt x="165" y="31"/>
                    <a:pt x="178" y="26"/>
                    <a:pt x="180" y="28"/>
                  </a:cubicBezTo>
                  <a:cubicBezTo>
                    <a:pt x="183" y="27"/>
                    <a:pt x="186" y="24"/>
                    <a:pt x="187" y="21"/>
                  </a:cubicBezTo>
                  <a:cubicBezTo>
                    <a:pt x="188" y="16"/>
                    <a:pt x="189" y="22"/>
                    <a:pt x="189" y="24"/>
                  </a:cubicBezTo>
                  <a:cubicBezTo>
                    <a:pt x="191" y="23"/>
                    <a:pt x="195" y="16"/>
                    <a:pt x="198" y="17"/>
                  </a:cubicBezTo>
                  <a:cubicBezTo>
                    <a:pt x="199" y="17"/>
                    <a:pt x="195" y="21"/>
                    <a:pt x="195" y="22"/>
                  </a:cubicBezTo>
                  <a:cubicBezTo>
                    <a:pt x="195" y="21"/>
                    <a:pt x="200" y="18"/>
                    <a:pt x="201" y="19"/>
                  </a:cubicBezTo>
                  <a:cubicBezTo>
                    <a:pt x="202" y="20"/>
                    <a:pt x="197" y="24"/>
                    <a:pt x="197" y="24"/>
                  </a:cubicBezTo>
                  <a:cubicBezTo>
                    <a:pt x="198" y="24"/>
                    <a:pt x="199" y="23"/>
                    <a:pt x="200" y="22"/>
                  </a:cubicBezTo>
                  <a:cubicBezTo>
                    <a:pt x="201" y="25"/>
                    <a:pt x="189" y="30"/>
                    <a:pt x="195" y="30"/>
                  </a:cubicBezTo>
                  <a:cubicBezTo>
                    <a:pt x="202" y="31"/>
                    <a:pt x="191" y="32"/>
                    <a:pt x="189" y="32"/>
                  </a:cubicBezTo>
                  <a:cubicBezTo>
                    <a:pt x="183" y="32"/>
                    <a:pt x="176" y="39"/>
                    <a:pt x="171" y="42"/>
                  </a:cubicBezTo>
                  <a:cubicBezTo>
                    <a:pt x="162" y="47"/>
                    <a:pt x="154" y="51"/>
                    <a:pt x="146" y="57"/>
                  </a:cubicBezTo>
                  <a:cubicBezTo>
                    <a:pt x="143" y="59"/>
                    <a:pt x="141" y="61"/>
                    <a:pt x="138" y="63"/>
                  </a:cubicBezTo>
                  <a:cubicBezTo>
                    <a:pt x="137" y="64"/>
                    <a:pt x="133" y="65"/>
                    <a:pt x="132" y="66"/>
                  </a:cubicBezTo>
                  <a:cubicBezTo>
                    <a:pt x="130" y="70"/>
                    <a:pt x="129" y="77"/>
                    <a:pt x="128" y="81"/>
                  </a:cubicBezTo>
                  <a:cubicBezTo>
                    <a:pt x="126" y="85"/>
                    <a:pt x="124" y="90"/>
                    <a:pt x="124" y="95"/>
                  </a:cubicBezTo>
                  <a:cubicBezTo>
                    <a:pt x="123" y="100"/>
                    <a:pt x="124" y="105"/>
                    <a:pt x="123" y="111"/>
                  </a:cubicBezTo>
                  <a:cubicBezTo>
                    <a:pt x="123" y="113"/>
                    <a:pt x="124" y="120"/>
                    <a:pt x="122" y="122"/>
                  </a:cubicBezTo>
                  <a:cubicBezTo>
                    <a:pt x="119" y="124"/>
                    <a:pt x="118" y="128"/>
                    <a:pt x="118" y="132"/>
                  </a:cubicBezTo>
                  <a:cubicBezTo>
                    <a:pt x="118" y="137"/>
                    <a:pt x="114" y="140"/>
                    <a:pt x="112" y="144"/>
                  </a:cubicBezTo>
                  <a:cubicBezTo>
                    <a:pt x="111" y="146"/>
                    <a:pt x="110" y="151"/>
                    <a:pt x="110" y="153"/>
                  </a:cubicBezTo>
                  <a:cubicBezTo>
                    <a:pt x="111" y="156"/>
                    <a:pt x="112" y="160"/>
                    <a:pt x="110" y="163"/>
                  </a:cubicBezTo>
                  <a:cubicBezTo>
                    <a:pt x="107" y="167"/>
                    <a:pt x="104" y="172"/>
                    <a:pt x="106" y="177"/>
                  </a:cubicBezTo>
                  <a:cubicBezTo>
                    <a:pt x="108" y="181"/>
                    <a:pt x="103" y="187"/>
                    <a:pt x="102" y="191"/>
                  </a:cubicBezTo>
                  <a:cubicBezTo>
                    <a:pt x="101" y="194"/>
                    <a:pt x="99" y="196"/>
                    <a:pt x="98" y="198"/>
                  </a:cubicBezTo>
                  <a:cubicBezTo>
                    <a:pt x="98" y="199"/>
                    <a:pt x="98" y="201"/>
                    <a:pt x="99" y="201"/>
                  </a:cubicBezTo>
                  <a:cubicBezTo>
                    <a:pt x="102" y="201"/>
                    <a:pt x="99" y="204"/>
                    <a:pt x="99" y="205"/>
                  </a:cubicBezTo>
                  <a:cubicBezTo>
                    <a:pt x="101" y="211"/>
                    <a:pt x="98" y="217"/>
                    <a:pt x="98" y="222"/>
                  </a:cubicBezTo>
                  <a:cubicBezTo>
                    <a:pt x="98" y="232"/>
                    <a:pt x="81" y="237"/>
                    <a:pt x="82" y="226"/>
                  </a:cubicBezTo>
                  <a:cubicBezTo>
                    <a:pt x="82" y="221"/>
                    <a:pt x="84" y="216"/>
                    <a:pt x="85" y="211"/>
                  </a:cubicBezTo>
                  <a:cubicBezTo>
                    <a:pt x="84" y="211"/>
                    <a:pt x="78" y="211"/>
                    <a:pt x="77" y="209"/>
                  </a:cubicBezTo>
                  <a:cubicBezTo>
                    <a:pt x="77" y="208"/>
                    <a:pt x="78" y="204"/>
                    <a:pt x="78" y="203"/>
                  </a:cubicBezTo>
                  <a:cubicBezTo>
                    <a:pt x="79" y="199"/>
                    <a:pt x="81" y="195"/>
                    <a:pt x="82" y="191"/>
                  </a:cubicBezTo>
                  <a:cubicBezTo>
                    <a:pt x="80" y="192"/>
                    <a:pt x="78" y="193"/>
                    <a:pt x="76" y="194"/>
                  </a:cubicBezTo>
                  <a:cubicBezTo>
                    <a:pt x="74" y="195"/>
                    <a:pt x="73" y="193"/>
                    <a:pt x="75" y="192"/>
                  </a:cubicBezTo>
                  <a:cubicBezTo>
                    <a:pt x="77" y="190"/>
                    <a:pt x="78" y="191"/>
                    <a:pt x="78" y="189"/>
                  </a:cubicBezTo>
                  <a:cubicBezTo>
                    <a:pt x="77" y="187"/>
                    <a:pt x="77" y="184"/>
                    <a:pt x="77" y="182"/>
                  </a:cubicBezTo>
                  <a:cubicBezTo>
                    <a:pt x="77" y="178"/>
                    <a:pt x="81" y="171"/>
                    <a:pt x="78" y="168"/>
                  </a:cubicBezTo>
                  <a:cubicBezTo>
                    <a:pt x="74" y="164"/>
                    <a:pt x="75" y="162"/>
                    <a:pt x="75" y="157"/>
                  </a:cubicBezTo>
                  <a:cubicBezTo>
                    <a:pt x="76" y="152"/>
                    <a:pt x="77" y="148"/>
                    <a:pt x="79" y="144"/>
                  </a:cubicBezTo>
                  <a:cubicBezTo>
                    <a:pt x="80" y="142"/>
                    <a:pt x="78" y="143"/>
                    <a:pt x="77" y="142"/>
                  </a:cubicBezTo>
                  <a:cubicBezTo>
                    <a:pt x="76" y="141"/>
                    <a:pt x="76" y="136"/>
                    <a:pt x="77" y="135"/>
                  </a:cubicBezTo>
                  <a:cubicBezTo>
                    <a:pt x="78" y="130"/>
                    <a:pt x="76" y="127"/>
                    <a:pt x="76" y="122"/>
                  </a:cubicBezTo>
                  <a:cubicBezTo>
                    <a:pt x="75" y="118"/>
                    <a:pt x="70" y="116"/>
                    <a:pt x="72" y="111"/>
                  </a:cubicBezTo>
                  <a:cubicBezTo>
                    <a:pt x="73" y="107"/>
                    <a:pt x="71" y="102"/>
                    <a:pt x="71" y="98"/>
                  </a:cubicBezTo>
                  <a:cubicBezTo>
                    <a:pt x="70" y="92"/>
                    <a:pt x="70" y="87"/>
                    <a:pt x="71" y="82"/>
                  </a:cubicBezTo>
                  <a:cubicBezTo>
                    <a:pt x="71" y="76"/>
                    <a:pt x="70" y="70"/>
                    <a:pt x="69" y="65"/>
                  </a:cubicBezTo>
                  <a:cubicBezTo>
                    <a:pt x="69" y="58"/>
                    <a:pt x="64" y="54"/>
                    <a:pt x="60" y="50"/>
                  </a:cubicBezTo>
                  <a:cubicBezTo>
                    <a:pt x="52" y="43"/>
                    <a:pt x="44" y="36"/>
                    <a:pt x="36" y="30"/>
                  </a:cubicBezTo>
                  <a:cubicBezTo>
                    <a:pt x="33" y="28"/>
                    <a:pt x="28" y="28"/>
                    <a:pt x="25" y="26"/>
                  </a:cubicBezTo>
                  <a:cubicBezTo>
                    <a:pt x="23" y="24"/>
                    <a:pt x="21" y="21"/>
                    <a:pt x="20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9053611" y="1788317"/>
              <a:ext cx="2644310" cy="3828062"/>
            </a:xfrm>
            <a:custGeom>
              <a:avLst/>
              <a:gdLst>
                <a:gd name="T0" fmla="*/ 200 w 205"/>
                <a:gd name="T1" fmla="*/ 119 h 298"/>
                <a:gd name="T2" fmla="*/ 177 w 205"/>
                <a:gd name="T3" fmla="*/ 115 h 298"/>
                <a:gd name="T4" fmla="*/ 151 w 205"/>
                <a:gd name="T5" fmla="*/ 86 h 298"/>
                <a:gd name="T6" fmla="*/ 137 w 205"/>
                <a:gd name="T7" fmla="*/ 48 h 298"/>
                <a:gd name="T8" fmla="*/ 114 w 205"/>
                <a:gd name="T9" fmla="*/ 39 h 298"/>
                <a:gd name="T10" fmla="*/ 121 w 205"/>
                <a:gd name="T11" fmla="*/ 21 h 298"/>
                <a:gd name="T12" fmla="*/ 119 w 205"/>
                <a:gd name="T13" fmla="*/ 14 h 298"/>
                <a:gd name="T14" fmla="*/ 111 w 205"/>
                <a:gd name="T15" fmla="*/ 3 h 298"/>
                <a:gd name="T16" fmla="*/ 109 w 205"/>
                <a:gd name="T17" fmla="*/ 3 h 298"/>
                <a:gd name="T18" fmla="*/ 109 w 205"/>
                <a:gd name="T19" fmla="*/ 3 h 298"/>
                <a:gd name="T20" fmla="*/ 101 w 205"/>
                <a:gd name="T21" fmla="*/ 1 h 298"/>
                <a:gd name="T22" fmla="*/ 99 w 205"/>
                <a:gd name="T23" fmla="*/ 1 h 298"/>
                <a:gd name="T24" fmla="*/ 93 w 205"/>
                <a:gd name="T25" fmla="*/ 10 h 298"/>
                <a:gd name="T26" fmla="*/ 93 w 205"/>
                <a:gd name="T27" fmla="*/ 13 h 298"/>
                <a:gd name="T28" fmla="*/ 92 w 205"/>
                <a:gd name="T29" fmla="*/ 14 h 298"/>
                <a:gd name="T30" fmla="*/ 91 w 205"/>
                <a:gd name="T31" fmla="*/ 27 h 298"/>
                <a:gd name="T32" fmla="*/ 90 w 205"/>
                <a:gd name="T33" fmla="*/ 42 h 298"/>
                <a:gd name="T34" fmla="*/ 63 w 205"/>
                <a:gd name="T35" fmla="*/ 58 h 298"/>
                <a:gd name="T36" fmla="*/ 52 w 205"/>
                <a:gd name="T37" fmla="*/ 88 h 298"/>
                <a:gd name="T38" fmla="*/ 25 w 205"/>
                <a:gd name="T39" fmla="*/ 121 h 298"/>
                <a:gd name="T40" fmla="*/ 6 w 205"/>
                <a:gd name="T41" fmla="*/ 125 h 298"/>
                <a:gd name="T42" fmla="*/ 4 w 205"/>
                <a:gd name="T43" fmla="*/ 142 h 298"/>
                <a:gd name="T44" fmla="*/ 11 w 205"/>
                <a:gd name="T45" fmla="*/ 145 h 298"/>
                <a:gd name="T46" fmla="*/ 24 w 205"/>
                <a:gd name="T47" fmla="*/ 135 h 298"/>
                <a:gd name="T48" fmla="*/ 60 w 205"/>
                <a:gd name="T49" fmla="*/ 113 h 298"/>
                <a:gd name="T50" fmla="*/ 69 w 205"/>
                <a:gd name="T51" fmla="*/ 127 h 298"/>
                <a:gd name="T52" fmla="*/ 74 w 205"/>
                <a:gd name="T53" fmla="*/ 228 h 298"/>
                <a:gd name="T54" fmla="*/ 69 w 205"/>
                <a:gd name="T55" fmla="*/ 277 h 298"/>
                <a:gd name="T56" fmla="*/ 64 w 205"/>
                <a:gd name="T57" fmla="*/ 284 h 298"/>
                <a:gd name="T58" fmla="*/ 86 w 205"/>
                <a:gd name="T59" fmla="*/ 291 h 298"/>
                <a:gd name="T60" fmla="*/ 94 w 205"/>
                <a:gd name="T61" fmla="*/ 266 h 298"/>
                <a:gd name="T62" fmla="*/ 99 w 205"/>
                <a:gd name="T63" fmla="*/ 192 h 298"/>
                <a:gd name="T64" fmla="*/ 115 w 205"/>
                <a:gd name="T65" fmla="*/ 266 h 298"/>
                <a:gd name="T66" fmla="*/ 118 w 205"/>
                <a:gd name="T67" fmla="*/ 289 h 298"/>
                <a:gd name="T68" fmla="*/ 135 w 205"/>
                <a:gd name="T69" fmla="*/ 289 h 298"/>
                <a:gd name="T70" fmla="*/ 134 w 205"/>
                <a:gd name="T71" fmla="*/ 251 h 298"/>
                <a:gd name="T72" fmla="*/ 130 w 205"/>
                <a:gd name="T73" fmla="*/ 173 h 298"/>
                <a:gd name="T74" fmla="*/ 128 w 205"/>
                <a:gd name="T75" fmla="*/ 130 h 298"/>
                <a:gd name="T76" fmla="*/ 139 w 205"/>
                <a:gd name="T77" fmla="*/ 101 h 298"/>
                <a:gd name="T78" fmla="*/ 180 w 205"/>
                <a:gd name="T79" fmla="*/ 133 h 298"/>
                <a:gd name="T80" fmla="*/ 187 w 205"/>
                <a:gd name="T81" fmla="*/ 137 h 298"/>
                <a:gd name="T82" fmla="*/ 196 w 205"/>
                <a:gd name="T83" fmla="*/ 141 h 298"/>
                <a:gd name="T84" fmla="*/ 203 w 205"/>
                <a:gd name="T85" fmla="*/ 138 h 298"/>
                <a:gd name="T86" fmla="*/ 121 w 205"/>
                <a:gd name="T87" fmla="*/ 20 h 298"/>
                <a:gd name="T88" fmla="*/ 119 w 205"/>
                <a:gd name="T89" fmla="*/ 15 h 298"/>
                <a:gd name="T90" fmla="*/ 117 w 205"/>
                <a:gd name="T91" fmla="*/ 11 h 298"/>
                <a:gd name="T92" fmla="*/ 94 w 205"/>
                <a:gd name="T93" fmla="*/ 12 h 298"/>
                <a:gd name="T94" fmla="*/ 95 w 205"/>
                <a:gd name="T95" fmla="*/ 9 h 298"/>
                <a:gd name="T96" fmla="*/ 97 w 205"/>
                <a:gd name="T97" fmla="*/ 5 h 298"/>
                <a:gd name="T98" fmla="*/ 98 w 205"/>
                <a:gd name="T99" fmla="*/ 4 h 298"/>
                <a:gd name="T100" fmla="*/ 107 w 205"/>
                <a:gd name="T101" fmla="*/ 2 h 298"/>
                <a:gd name="T102" fmla="*/ 105 w 205"/>
                <a:gd name="T103" fmla="*/ 1 h 298"/>
                <a:gd name="T104" fmla="*/ 104 w 205"/>
                <a:gd name="T105" fmla="*/ 2 h 298"/>
                <a:gd name="T106" fmla="*/ 105 w 205"/>
                <a:gd name="T107" fmla="*/ 3 h 298"/>
                <a:gd name="T108" fmla="*/ 104 w 205"/>
                <a:gd name="T109" fmla="*/ 0 h 298"/>
                <a:gd name="T110" fmla="*/ 107 w 205"/>
                <a:gd name="T111" fmla="*/ 3 h 298"/>
                <a:gd name="T112" fmla="*/ 114 w 205"/>
                <a:gd name="T113" fmla="*/ 7 h 298"/>
                <a:gd name="T114" fmla="*/ 111 w 205"/>
                <a:gd name="T115" fmla="*/ 3 h 298"/>
                <a:gd name="T116" fmla="*/ 109 w 205"/>
                <a:gd name="T117" fmla="*/ 5 h 298"/>
                <a:gd name="T118" fmla="*/ 110 w 205"/>
                <a:gd name="T119" fmla="*/ 5 h 298"/>
                <a:gd name="T120" fmla="*/ 114 w 205"/>
                <a:gd name="T121" fmla="*/ 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298">
                  <a:moveTo>
                    <a:pt x="204" y="136"/>
                  </a:moveTo>
                  <a:cubicBezTo>
                    <a:pt x="204" y="136"/>
                    <a:pt x="203" y="135"/>
                    <a:pt x="202" y="134"/>
                  </a:cubicBezTo>
                  <a:cubicBezTo>
                    <a:pt x="201" y="134"/>
                    <a:pt x="200" y="133"/>
                    <a:pt x="199" y="132"/>
                  </a:cubicBezTo>
                  <a:cubicBezTo>
                    <a:pt x="199" y="132"/>
                    <a:pt x="197" y="131"/>
                    <a:pt x="196" y="131"/>
                  </a:cubicBezTo>
                  <a:cubicBezTo>
                    <a:pt x="196" y="130"/>
                    <a:pt x="195" y="130"/>
                    <a:pt x="194" y="129"/>
                  </a:cubicBezTo>
                  <a:cubicBezTo>
                    <a:pt x="193" y="128"/>
                    <a:pt x="192" y="128"/>
                    <a:pt x="192" y="127"/>
                  </a:cubicBezTo>
                  <a:cubicBezTo>
                    <a:pt x="192" y="126"/>
                    <a:pt x="191" y="125"/>
                    <a:pt x="191" y="124"/>
                  </a:cubicBezTo>
                  <a:cubicBezTo>
                    <a:pt x="191" y="123"/>
                    <a:pt x="192" y="123"/>
                    <a:pt x="193" y="122"/>
                  </a:cubicBezTo>
                  <a:cubicBezTo>
                    <a:pt x="193" y="122"/>
                    <a:pt x="196" y="122"/>
                    <a:pt x="197" y="121"/>
                  </a:cubicBezTo>
                  <a:cubicBezTo>
                    <a:pt x="199" y="121"/>
                    <a:pt x="200" y="120"/>
                    <a:pt x="200" y="119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199" y="118"/>
                    <a:pt x="197" y="118"/>
                    <a:pt x="196" y="118"/>
                  </a:cubicBezTo>
                  <a:cubicBezTo>
                    <a:pt x="196" y="119"/>
                    <a:pt x="194" y="119"/>
                    <a:pt x="193" y="119"/>
                  </a:cubicBezTo>
                  <a:cubicBezTo>
                    <a:pt x="192" y="119"/>
                    <a:pt x="189" y="119"/>
                    <a:pt x="189" y="119"/>
                  </a:cubicBezTo>
                  <a:cubicBezTo>
                    <a:pt x="188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9"/>
                    <a:pt x="185" y="119"/>
                    <a:pt x="184" y="119"/>
                  </a:cubicBezTo>
                  <a:cubicBezTo>
                    <a:pt x="184" y="118"/>
                    <a:pt x="183" y="118"/>
                    <a:pt x="182" y="118"/>
                  </a:cubicBezTo>
                  <a:cubicBezTo>
                    <a:pt x="182" y="118"/>
                    <a:pt x="180" y="117"/>
                    <a:pt x="179" y="116"/>
                  </a:cubicBezTo>
                  <a:cubicBezTo>
                    <a:pt x="179" y="116"/>
                    <a:pt x="177" y="115"/>
                    <a:pt x="177" y="115"/>
                  </a:cubicBezTo>
                  <a:cubicBezTo>
                    <a:pt x="176" y="115"/>
                    <a:pt x="175" y="114"/>
                    <a:pt x="174" y="112"/>
                  </a:cubicBezTo>
                  <a:cubicBezTo>
                    <a:pt x="173" y="110"/>
                    <a:pt x="170" y="109"/>
                    <a:pt x="170" y="108"/>
                  </a:cubicBezTo>
                  <a:cubicBezTo>
                    <a:pt x="169" y="108"/>
                    <a:pt x="168" y="107"/>
                    <a:pt x="168" y="107"/>
                  </a:cubicBezTo>
                  <a:cubicBezTo>
                    <a:pt x="168" y="107"/>
                    <a:pt x="167" y="107"/>
                    <a:pt x="167" y="105"/>
                  </a:cubicBezTo>
                  <a:cubicBezTo>
                    <a:pt x="166" y="104"/>
                    <a:pt x="166" y="104"/>
                    <a:pt x="165" y="103"/>
                  </a:cubicBezTo>
                  <a:cubicBezTo>
                    <a:pt x="164" y="102"/>
                    <a:pt x="162" y="100"/>
                    <a:pt x="161" y="100"/>
                  </a:cubicBezTo>
                  <a:cubicBezTo>
                    <a:pt x="160" y="99"/>
                    <a:pt x="160" y="99"/>
                    <a:pt x="160" y="98"/>
                  </a:cubicBezTo>
                  <a:cubicBezTo>
                    <a:pt x="159" y="97"/>
                    <a:pt x="157" y="94"/>
                    <a:pt x="157" y="93"/>
                  </a:cubicBezTo>
                  <a:cubicBezTo>
                    <a:pt x="156" y="93"/>
                    <a:pt x="154" y="90"/>
                    <a:pt x="153" y="89"/>
                  </a:cubicBezTo>
                  <a:cubicBezTo>
                    <a:pt x="153" y="88"/>
                    <a:pt x="152" y="88"/>
                    <a:pt x="151" y="86"/>
                  </a:cubicBezTo>
                  <a:cubicBezTo>
                    <a:pt x="151" y="84"/>
                    <a:pt x="151" y="84"/>
                    <a:pt x="150" y="83"/>
                  </a:cubicBezTo>
                  <a:cubicBezTo>
                    <a:pt x="150" y="82"/>
                    <a:pt x="149" y="82"/>
                    <a:pt x="149" y="82"/>
                  </a:cubicBezTo>
                  <a:cubicBezTo>
                    <a:pt x="149" y="82"/>
                    <a:pt x="149" y="79"/>
                    <a:pt x="149" y="77"/>
                  </a:cubicBezTo>
                  <a:cubicBezTo>
                    <a:pt x="149" y="75"/>
                    <a:pt x="148" y="70"/>
                    <a:pt x="147" y="69"/>
                  </a:cubicBezTo>
                  <a:cubicBezTo>
                    <a:pt x="147" y="68"/>
                    <a:pt x="146" y="64"/>
                    <a:pt x="145" y="63"/>
                  </a:cubicBezTo>
                  <a:cubicBezTo>
                    <a:pt x="145" y="63"/>
                    <a:pt x="145" y="61"/>
                    <a:pt x="145" y="60"/>
                  </a:cubicBezTo>
                  <a:cubicBezTo>
                    <a:pt x="145" y="59"/>
                    <a:pt x="144" y="54"/>
                    <a:pt x="144" y="53"/>
                  </a:cubicBezTo>
                  <a:cubicBezTo>
                    <a:pt x="144" y="52"/>
                    <a:pt x="143" y="51"/>
                    <a:pt x="143" y="51"/>
                  </a:cubicBezTo>
                  <a:cubicBezTo>
                    <a:pt x="143" y="51"/>
                    <a:pt x="142" y="51"/>
                    <a:pt x="141" y="50"/>
                  </a:cubicBezTo>
                  <a:cubicBezTo>
                    <a:pt x="141" y="50"/>
                    <a:pt x="138" y="49"/>
                    <a:pt x="137" y="48"/>
                  </a:cubicBezTo>
                  <a:cubicBezTo>
                    <a:pt x="136" y="48"/>
                    <a:pt x="134" y="47"/>
                    <a:pt x="134" y="47"/>
                  </a:cubicBezTo>
                  <a:cubicBezTo>
                    <a:pt x="133" y="47"/>
                    <a:pt x="131" y="46"/>
                    <a:pt x="129" y="46"/>
                  </a:cubicBezTo>
                  <a:cubicBezTo>
                    <a:pt x="128" y="45"/>
                    <a:pt x="123" y="44"/>
                    <a:pt x="122" y="44"/>
                  </a:cubicBezTo>
                  <a:cubicBezTo>
                    <a:pt x="121" y="44"/>
                    <a:pt x="121" y="44"/>
                    <a:pt x="121" y="43"/>
                  </a:cubicBezTo>
                  <a:cubicBezTo>
                    <a:pt x="121" y="43"/>
                    <a:pt x="120" y="43"/>
                    <a:pt x="120" y="43"/>
                  </a:cubicBezTo>
                  <a:cubicBezTo>
                    <a:pt x="120" y="43"/>
                    <a:pt x="119" y="43"/>
                    <a:pt x="119" y="42"/>
                  </a:cubicBezTo>
                  <a:cubicBezTo>
                    <a:pt x="118" y="42"/>
                    <a:pt x="118" y="42"/>
                    <a:pt x="118" y="41"/>
                  </a:cubicBezTo>
                  <a:cubicBezTo>
                    <a:pt x="117" y="41"/>
                    <a:pt x="117" y="41"/>
                    <a:pt x="116" y="41"/>
                  </a:cubicBezTo>
                  <a:cubicBezTo>
                    <a:pt x="116" y="41"/>
                    <a:pt x="116" y="40"/>
                    <a:pt x="115" y="40"/>
                  </a:cubicBezTo>
                  <a:cubicBezTo>
                    <a:pt x="115" y="39"/>
                    <a:pt x="114" y="39"/>
                    <a:pt x="114" y="39"/>
                  </a:cubicBezTo>
                  <a:cubicBezTo>
                    <a:pt x="114" y="39"/>
                    <a:pt x="113" y="39"/>
                    <a:pt x="113" y="39"/>
                  </a:cubicBezTo>
                  <a:cubicBezTo>
                    <a:pt x="113" y="39"/>
                    <a:pt x="113" y="38"/>
                    <a:pt x="113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5" y="37"/>
                    <a:pt x="116" y="36"/>
                    <a:pt x="116" y="35"/>
                  </a:cubicBezTo>
                  <a:cubicBezTo>
                    <a:pt x="116" y="35"/>
                    <a:pt x="116" y="35"/>
                    <a:pt x="117" y="35"/>
                  </a:cubicBezTo>
                  <a:cubicBezTo>
                    <a:pt x="117" y="34"/>
                    <a:pt x="117" y="34"/>
                    <a:pt x="118" y="33"/>
                  </a:cubicBezTo>
                  <a:cubicBezTo>
                    <a:pt x="118" y="32"/>
                    <a:pt x="119" y="30"/>
                    <a:pt x="119" y="29"/>
                  </a:cubicBezTo>
                  <a:cubicBezTo>
                    <a:pt x="119" y="29"/>
                    <a:pt x="120" y="27"/>
                    <a:pt x="120" y="26"/>
                  </a:cubicBezTo>
                  <a:cubicBezTo>
                    <a:pt x="120" y="26"/>
                    <a:pt x="121" y="25"/>
                    <a:pt x="121" y="24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0" y="18"/>
                    <a:pt x="120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1" y="18"/>
                    <a:pt x="121" y="18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6"/>
                  </a:cubicBezTo>
                  <a:cubicBezTo>
                    <a:pt x="120" y="16"/>
                    <a:pt x="120" y="15"/>
                    <a:pt x="120" y="15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19" y="13"/>
                  </a:cubicBezTo>
                  <a:cubicBezTo>
                    <a:pt x="119" y="13"/>
                    <a:pt x="118" y="12"/>
                    <a:pt x="118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9"/>
                    <a:pt x="116" y="9"/>
                    <a:pt x="116" y="8"/>
                  </a:cubicBezTo>
                  <a:cubicBezTo>
                    <a:pt x="115" y="8"/>
                    <a:pt x="114" y="8"/>
                    <a:pt x="114" y="8"/>
                  </a:cubicBezTo>
                  <a:cubicBezTo>
                    <a:pt x="114" y="8"/>
                    <a:pt x="114" y="7"/>
                    <a:pt x="114" y="6"/>
                  </a:cubicBezTo>
                  <a:cubicBezTo>
                    <a:pt x="114" y="6"/>
                    <a:pt x="114" y="5"/>
                    <a:pt x="113" y="5"/>
                  </a:cubicBezTo>
                  <a:cubicBezTo>
                    <a:pt x="113" y="4"/>
                    <a:pt x="113" y="4"/>
                    <a:pt x="112" y="4"/>
                  </a:cubicBezTo>
                  <a:cubicBezTo>
                    <a:pt x="111" y="4"/>
                    <a:pt x="111" y="3"/>
                    <a:pt x="111" y="3"/>
                  </a:cubicBezTo>
                  <a:cubicBezTo>
                    <a:pt x="111" y="3"/>
                    <a:pt x="111" y="3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2"/>
                    <a:pt x="113" y="2"/>
                  </a:cubicBezTo>
                  <a:cubicBezTo>
                    <a:pt x="113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2" y="1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2"/>
                    <a:pt x="110" y="2"/>
                  </a:cubicBezTo>
                  <a:cubicBezTo>
                    <a:pt x="110" y="2"/>
                    <a:pt x="110" y="2"/>
                    <a:pt x="109" y="3"/>
                  </a:cubicBezTo>
                  <a:cubicBezTo>
                    <a:pt x="109" y="3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10" y="2"/>
                    <a:pt x="111" y="2"/>
                  </a:cubicBezTo>
                  <a:cubicBezTo>
                    <a:pt x="111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1" y="1"/>
                    <a:pt x="111" y="1"/>
                    <a:pt x="110" y="2"/>
                  </a:cubicBezTo>
                  <a:cubicBezTo>
                    <a:pt x="110" y="2"/>
                    <a:pt x="109" y="3"/>
                    <a:pt x="109" y="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3"/>
                  </a:cubicBezTo>
                  <a:cubicBezTo>
                    <a:pt x="108" y="2"/>
                    <a:pt x="108" y="2"/>
                    <a:pt x="107" y="1"/>
                  </a:cubicBezTo>
                  <a:cubicBezTo>
                    <a:pt x="107" y="1"/>
                    <a:pt x="106" y="0"/>
                    <a:pt x="106" y="0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1" y="0"/>
                    <a:pt x="101" y="0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1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97" y="2"/>
                    <a:pt x="97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2"/>
                    <a:pt x="98" y="2"/>
                  </a:cubicBezTo>
                  <a:cubicBezTo>
                    <a:pt x="98" y="2"/>
                    <a:pt x="98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5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6"/>
                    <a:pt x="95" y="6"/>
                    <a:pt x="95" y="7"/>
                  </a:cubicBezTo>
                  <a:cubicBezTo>
                    <a:pt x="95" y="7"/>
                    <a:pt x="94" y="7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3" y="10"/>
                    <a:pt x="93" y="10"/>
                  </a:cubicBezTo>
                  <a:cubicBezTo>
                    <a:pt x="93" y="10"/>
                    <a:pt x="93" y="10"/>
                    <a:pt x="94" y="10"/>
                  </a:cubicBezTo>
                  <a:cubicBezTo>
                    <a:pt x="94" y="10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10"/>
                  </a:cubicBezTo>
                  <a:cubicBezTo>
                    <a:pt x="94" y="10"/>
                    <a:pt x="94" y="10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2"/>
                    <a:pt x="92" y="12"/>
                    <a:pt x="92" y="12"/>
                  </a:cubicBezTo>
                  <a:cubicBezTo>
                    <a:pt x="92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1" y="14"/>
                    <a:pt x="91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2" y="14"/>
                    <a:pt x="92" y="13"/>
                  </a:cubicBezTo>
                  <a:cubicBezTo>
                    <a:pt x="92" y="13"/>
                    <a:pt x="93" y="12"/>
                    <a:pt x="93" y="12"/>
                  </a:cubicBezTo>
                  <a:cubicBezTo>
                    <a:pt x="93" y="12"/>
                    <a:pt x="94" y="12"/>
                    <a:pt x="94" y="12"/>
                  </a:cubicBezTo>
                  <a:cubicBezTo>
                    <a:pt x="94" y="12"/>
                    <a:pt x="93" y="12"/>
                    <a:pt x="93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2" y="15"/>
                  </a:cubicBezTo>
                  <a:cubicBezTo>
                    <a:pt x="92" y="15"/>
                    <a:pt x="92" y="14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3"/>
                    <a:pt x="93" y="13"/>
                    <a:pt x="93" y="14"/>
                  </a:cubicBezTo>
                  <a:cubicBezTo>
                    <a:pt x="93" y="14"/>
                    <a:pt x="92" y="15"/>
                    <a:pt x="92" y="15"/>
                  </a:cubicBez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2" y="18"/>
                    <a:pt x="92" y="19"/>
                  </a:cubicBezTo>
                  <a:cubicBezTo>
                    <a:pt x="92" y="20"/>
                    <a:pt x="92" y="20"/>
                    <a:pt x="91" y="21"/>
                  </a:cubicBezTo>
                  <a:cubicBezTo>
                    <a:pt x="90" y="24"/>
                    <a:pt x="91" y="26"/>
                    <a:pt x="91" y="27"/>
                  </a:cubicBezTo>
                  <a:cubicBezTo>
                    <a:pt x="91" y="28"/>
                    <a:pt x="92" y="28"/>
                    <a:pt x="91" y="29"/>
                  </a:cubicBezTo>
                  <a:cubicBezTo>
                    <a:pt x="91" y="29"/>
                    <a:pt x="92" y="29"/>
                    <a:pt x="92" y="29"/>
                  </a:cubicBezTo>
                  <a:cubicBezTo>
                    <a:pt x="92" y="30"/>
                    <a:pt x="92" y="29"/>
                    <a:pt x="93" y="30"/>
                  </a:cubicBezTo>
                  <a:cubicBezTo>
                    <a:pt x="93" y="31"/>
                    <a:pt x="93" y="32"/>
                    <a:pt x="93" y="33"/>
                  </a:cubicBezTo>
                  <a:cubicBezTo>
                    <a:pt x="92" y="34"/>
                    <a:pt x="92" y="37"/>
                    <a:pt x="92" y="37"/>
                  </a:cubicBezTo>
                  <a:cubicBezTo>
                    <a:pt x="92" y="37"/>
                    <a:pt x="92" y="38"/>
                    <a:pt x="92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1" y="40"/>
                    <a:pt x="91" y="41"/>
                  </a:cubicBezTo>
                  <a:cubicBezTo>
                    <a:pt x="90" y="41"/>
                    <a:pt x="90" y="42"/>
                    <a:pt x="90" y="42"/>
                  </a:cubicBezTo>
                  <a:cubicBezTo>
                    <a:pt x="89" y="42"/>
                    <a:pt x="87" y="44"/>
                    <a:pt x="87" y="44"/>
                  </a:cubicBezTo>
                  <a:cubicBezTo>
                    <a:pt x="86" y="44"/>
                    <a:pt x="85" y="45"/>
                    <a:pt x="84" y="45"/>
                  </a:cubicBezTo>
                  <a:cubicBezTo>
                    <a:pt x="83" y="45"/>
                    <a:pt x="77" y="47"/>
                    <a:pt x="75" y="48"/>
                  </a:cubicBezTo>
                  <a:cubicBezTo>
                    <a:pt x="73" y="49"/>
                    <a:pt x="70" y="50"/>
                    <a:pt x="69" y="50"/>
                  </a:cubicBezTo>
                  <a:cubicBezTo>
                    <a:pt x="68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5" y="52"/>
                    <a:pt x="65" y="53"/>
                  </a:cubicBezTo>
                  <a:cubicBezTo>
                    <a:pt x="65" y="53"/>
                    <a:pt x="65" y="54"/>
                    <a:pt x="64" y="54"/>
                  </a:cubicBezTo>
                  <a:cubicBezTo>
                    <a:pt x="64" y="54"/>
                    <a:pt x="64" y="55"/>
                    <a:pt x="64" y="56"/>
                  </a:cubicBezTo>
                  <a:cubicBezTo>
                    <a:pt x="63" y="57"/>
                    <a:pt x="63" y="58"/>
                    <a:pt x="63" y="58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2" y="62"/>
                    <a:pt x="62" y="63"/>
                  </a:cubicBezTo>
                  <a:cubicBezTo>
                    <a:pt x="62" y="63"/>
                    <a:pt x="61" y="65"/>
                    <a:pt x="60" y="68"/>
                  </a:cubicBezTo>
                  <a:cubicBezTo>
                    <a:pt x="59" y="70"/>
                    <a:pt x="59" y="71"/>
                    <a:pt x="59" y="72"/>
                  </a:cubicBezTo>
                  <a:cubicBezTo>
                    <a:pt x="59" y="73"/>
                    <a:pt x="57" y="75"/>
                    <a:pt x="56" y="77"/>
                  </a:cubicBezTo>
                  <a:cubicBezTo>
                    <a:pt x="55" y="79"/>
                    <a:pt x="54" y="82"/>
                    <a:pt x="54" y="82"/>
                  </a:cubicBezTo>
                  <a:cubicBezTo>
                    <a:pt x="54" y="83"/>
                    <a:pt x="54" y="85"/>
                    <a:pt x="54" y="85"/>
                  </a:cubicBezTo>
                  <a:cubicBezTo>
                    <a:pt x="53" y="85"/>
                    <a:pt x="53" y="86"/>
                    <a:pt x="53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1" y="89"/>
                    <a:pt x="49" y="90"/>
                    <a:pt x="49" y="91"/>
                  </a:cubicBezTo>
                  <a:cubicBezTo>
                    <a:pt x="48" y="92"/>
                    <a:pt x="47" y="94"/>
                    <a:pt x="47" y="95"/>
                  </a:cubicBezTo>
                  <a:cubicBezTo>
                    <a:pt x="46" y="96"/>
                    <a:pt x="45" y="97"/>
                    <a:pt x="45" y="97"/>
                  </a:cubicBezTo>
                  <a:cubicBezTo>
                    <a:pt x="44" y="97"/>
                    <a:pt x="41" y="102"/>
                    <a:pt x="41" y="102"/>
                  </a:cubicBezTo>
                  <a:cubicBezTo>
                    <a:pt x="40" y="103"/>
                    <a:pt x="39" y="105"/>
                    <a:pt x="38" y="106"/>
                  </a:cubicBezTo>
                  <a:cubicBezTo>
                    <a:pt x="37" y="106"/>
                    <a:pt x="36" y="108"/>
                    <a:pt x="35" y="109"/>
                  </a:cubicBezTo>
                  <a:cubicBezTo>
                    <a:pt x="34" y="110"/>
                    <a:pt x="33" y="112"/>
                    <a:pt x="32" y="113"/>
                  </a:cubicBezTo>
                  <a:cubicBezTo>
                    <a:pt x="31" y="115"/>
                    <a:pt x="29" y="118"/>
                    <a:pt x="29" y="118"/>
                  </a:cubicBezTo>
                  <a:cubicBezTo>
                    <a:pt x="29" y="118"/>
                    <a:pt x="29" y="118"/>
                    <a:pt x="28" y="119"/>
                  </a:cubicBezTo>
                  <a:cubicBezTo>
                    <a:pt x="26" y="119"/>
                    <a:pt x="25" y="121"/>
                    <a:pt x="25" y="121"/>
                  </a:cubicBezTo>
                  <a:cubicBezTo>
                    <a:pt x="24" y="121"/>
                    <a:pt x="23" y="123"/>
                    <a:pt x="22" y="124"/>
                  </a:cubicBezTo>
                  <a:cubicBezTo>
                    <a:pt x="22" y="124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0" y="125"/>
                  </a:cubicBezTo>
                  <a:cubicBezTo>
                    <a:pt x="20" y="125"/>
                    <a:pt x="18" y="125"/>
                    <a:pt x="18" y="125"/>
                  </a:cubicBezTo>
                  <a:cubicBezTo>
                    <a:pt x="17" y="125"/>
                    <a:pt x="16" y="125"/>
                    <a:pt x="15" y="125"/>
                  </a:cubicBezTo>
                  <a:cubicBezTo>
                    <a:pt x="14" y="124"/>
                    <a:pt x="14" y="124"/>
                    <a:pt x="13" y="124"/>
                  </a:cubicBezTo>
                  <a:cubicBezTo>
                    <a:pt x="13" y="124"/>
                    <a:pt x="11" y="124"/>
                    <a:pt x="10" y="124"/>
                  </a:cubicBezTo>
                  <a:cubicBezTo>
                    <a:pt x="9" y="123"/>
                    <a:pt x="9" y="123"/>
                    <a:pt x="7" y="123"/>
                  </a:cubicBezTo>
                  <a:cubicBezTo>
                    <a:pt x="6" y="122"/>
                    <a:pt x="6" y="124"/>
                    <a:pt x="6" y="125"/>
                  </a:cubicBezTo>
                  <a:cubicBezTo>
                    <a:pt x="6" y="125"/>
                    <a:pt x="6" y="125"/>
                    <a:pt x="7" y="125"/>
                  </a:cubicBezTo>
                  <a:cubicBezTo>
                    <a:pt x="7" y="126"/>
                    <a:pt x="8" y="126"/>
                    <a:pt x="9" y="127"/>
                  </a:cubicBezTo>
                  <a:cubicBezTo>
                    <a:pt x="10" y="127"/>
                    <a:pt x="12" y="128"/>
                    <a:pt x="12" y="128"/>
                  </a:cubicBezTo>
                  <a:cubicBezTo>
                    <a:pt x="13" y="129"/>
                    <a:pt x="13" y="130"/>
                    <a:pt x="13" y="131"/>
                  </a:cubicBezTo>
                  <a:cubicBezTo>
                    <a:pt x="13" y="133"/>
                    <a:pt x="12" y="133"/>
                    <a:pt x="11" y="134"/>
                  </a:cubicBezTo>
                  <a:cubicBezTo>
                    <a:pt x="10" y="135"/>
                    <a:pt x="9" y="136"/>
                    <a:pt x="8" y="136"/>
                  </a:cubicBezTo>
                  <a:cubicBezTo>
                    <a:pt x="8" y="137"/>
                    <a:pt x="6" y="138"/>
                    <a:pt x="6" y="138"/>
                  </a:cubicBezTo>
                  <a:cubicBezTo>
                    <a:pt x="5" y="139"/>
                    <a:pt x="3" y="140"/>
                    <a:pt x="1" y="142"/>
                  </a:cubicBezTo>
                  <a:cubicBezTo>
                    <a:pt x="0" y="143"/>
                    <a:pt x="1" y="144"/>
                    <a:pt x="1" y="144"/>
                  </a:cubicBezTo>
                  <a:cubicBezTo>
                    <a:pt x="1" y="144"/>
                    <a:pt x="3" y="143"/>
                    <a:pt x="4" y="142"/>
                  </a:cubicBezTo>
                  <a:cubicBezTo>
                    <a:pt x="5" y="142"/>
                    <a:pt x="8" y="141"/>
                    <a:pt x="8" y="140"/>
                  </a:cubicBezTo>
                  <a:cubicBezTo>
                    <a:pt x="8" y="140"/>
                    <a:pt x="9" y="140"/>
                    <a:pt x="9" y="139"/>
                  </a:cubicBezTo>
                  <a:cubicBezTo>
                    <a:pt x="10" y="139"/>
                    <a:pt x="11" y="138"/>
                    <a:pt x="11" y="139"/>
                  </a:cubicBezTo>
                  <a:cubicBezTo>
                    <a:pt x="11" y="139"/>
                    <a:pt x="11" y="140"/>
                    <a:pt x="11" y="140"/>
                  </a:cubicBezTo>
                  <a:cubicBezTo>
                    <a:pt x="11" y="140"/>
                    <a:pt x="9" y="142"/>
                    <a:pt x="9" y="142"/>
                  </a:cubicBezTo>
                  <a:cubicBezTo>
                    <a:pt x="8" y="143"/>
                    <a:pt x="7" y="144"/>
                    <a:pt x="7" y="144"/>
                  </a:cubicBezTo>
                  <a:cubicBezTo>
                    <a:pt x="6" y="144"/>
                    <a:pt x="5" y="146"/>
                    <a:pt x="3" y="148"/>
                  </a:cubicBezTo>
                  <a:cubicBezTo>
                    <a:pt x="2" y="149"/>
                    <a:pt x="4" y="150"/>
                    <a:pt x="4" y="150"/>
                  </a:cubicBezTo>
                  <a:cubicBezTo>
                    <a:pt x="4" y="150"/>
                    <a:pt x="5" y="149"/>
                    <a:pt x="6" y="148"/>
                  </a:cubicBezTo>
                  <a:cubicBezTo>
                    <a:pt x="7" y="147"/>
                    <a:pt x="10" y="145"/>
                    <a:pt x="11" y="145"/>
                  </a:cubicBezTo>
                  <a:cubicBezTo>
                    <a:pt x="11" y="144"/>
                    <a:pt x="11" y="145"/>
                    <a:pt x="11" y="145"/>
                  </a:cubicBezTo>
                  <a:cubicBezTo>
                    <a:pt x="10" y="146"/>
                    <a:pt x="7" y="149"/>
                    <a:pt x="7" y="150"/>
                  </a:cubicBezTo>
                  <a:cubicBezTo>
                    <a:pt x="6" y="151"/>
                    <a:pt x="7" y="152"/>
                    <a:pt x="7" y="152"/>
                  </a:cubicBezTo>
                  <a:cubicBezTo>
                    <a:pt x="7" y="152"/>
                    <a:pt x="9" y="150"/>
                    <a:pt x="9" y="150"/>
                  </a:cubicBezTo>
                  <a:cubicBezTo>
                    <a:pt x="10" y="149"/>
                    <a:pt x="11" y="148"/>
                    <a:pt x="11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2" y="149"/>
                    <a:pt x="14" y="147"/>
                    <a:pt x="15" y="145"/>
                  </a:cubicBezTo>
                  <a:cubicBezTo>
                    <a:pt x="17" y="144"/>
                    <a:pt x="18" y="141"/>
                    <a:pt x="19" y="140"/>
                  </a:cubicBezTo>
                  <a:cubicBezTo>
                    <a:pt x="20" y="139"/>
                    <a:pt x="20" y="139"/>
                    <a:pt x="21" y="138"/>
                  </a:cubicBezTo>
                  <a:cubicBezTo>
                    <a:pt x="22" y="137"/>
                    <a:pt x="23" y="136"/>
                    <a:pt x="24" y="135"/>
                  </a:cubicBezTo>
                  <a:cubicBezTo>
                    <a:pt x="25" y="135"/>
                    <a:pt x="25" y="134"/>
                    <a:pt x="25" y="134"/>
                  </a:cubicBezTo>
                  <a:cubicBezTo>
                    <a:pt x="26" y="134"/>
                    <a:pt x="26" y="134"/>
                    <a:pt x="27" y="133"/>
                  </a:cubicBezTo>
                  <a:cubicBezTo>
                    <a:pt x="27" y="133"/>
                    <a:pt x="28" y="132"/>
                    <a:pt x="28" y="132"/>
                  </a:cubicBezTo>
                  <a:cubicBezTo>
                    <a:pt x="28" y="132"/>
                    <a:pt x="28" y="133"/>
                    <a:pt x="29" y="134"/>
                  </a:cubicBezTo>
                  <a:cubicBezTo>
                    <a:pt x="29" y="134"/>
                    <a:pt x="29" y="134"/>
                    <a:pt x="30" y="134"/>
                  </a:cubicBezTo>
                  <a:cubicBezTo>
                    <a:pt x="30" y="134"/>
                    <a:pt x="31" y="135"/>
                    <a:pt x="31" y="135"/>
                  </a:cubicBezTo>
                  <a:cubicBezTo>
                    <a:pt x="31" y="135"/>
                    <a:pt x="32" y="134"/>
                    <a:pt x="33" y="133"/>
                  </a:cubicBezTo>
                  <a:cubicBezTo>
                    <a:pt x="34" y="132"/>
                    <a:pt x="37" y="129"/>
                    <a:pt x="41" y="127"/>
                  </a:cubicBezTo>
                  <a:cubicBezTo>
                    <a:pt x="44" y="125"/>
                    <a:pt x="48" y="122"/>
                    <a:pt x="53" y="118"/>
                  </a:cubicBezTo>
                  <a:cubicBezTo>
                    <a:pt x="57" y="113"/>
                    <a:pt x="58" y="113"/>
                    <a:pt x="60" y="113"/>
                  </a:cubicBezTo>
                  <a:cubicBezTo>
                    <a:pt x="61" y="112"/>
                    <a:pt x="62" y="111"/>
                    <a:pt x="62" y="110"/>
                  </a:cubicBezTo>
                  <a:cubicBezTo>
                    <a:pt x="62" y="110"/>
                    <a:pt x="63" y="107"/>
                    <a:pt x="64" y="107"/>
                  </a:cubicBezTo>
                  <a:cubicBezTo>
                    <a:pt x="65" y="106"/>
                    <a:pt x="67" y="103"/>
                    <a:pt x="67" y="102"/>
                  </a:cubicBezTo>
                  <a:cubicBezTo>
                    <a:pt x="68" y="102"/>
                    <a:pt x="69" y="98"/>
                    <a:pt x="70" y="96"/>
                  </a:cubicBezTo>
                  <a:cubicBezTo>
                    <a:pt x="70" y="94"/>
                    <a:pt x="70" y="94"/>
                    <a:pt x="71" y="100"/>
                  </a:cubicBezTo>
                  <a:cubicBezTo>
                    <a:pt x="72" y="105"/>
                    <a:pt x="72" y="106"/>
                    <a:pt x="72" y="108"/>
                  </a:cubicBezTo>
                  <a:cubicBezTo>
                    <a:pt x="72" y="111"/>
                    <a:pt x="71" y="116"/>
                    <a:pt x="71" y="117"/>
                  </a:cubicBezTo>
                  <a:cubicBezTo>
                    <a:pt x="71" y="118"/>
                    <a:pt x="71" y="119"/>
                    <a:pt x="70" y="119"/>
                  </a:cubicBezTo>
                  <a:cubicBezTo>
                    <a:pt x="70" y="119"/>
                    <a:pt x="69" y="124"/>
                    <a:pt x="69" y="125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7"/>
                    <a:pt x="70" y="133"/>
                  </a:cubicBezTo>
                  <a:cubicBezTo>
                    <a:pt x="70" y="138"/>
                    <a:pt x="70" y="143"/>
                    <a:pt x="70" y="144"/>
                  </a:cubicBezTo>
                  <a:cubicBezTo>
                    <a:pt x="70" y="145"/>
                    <a:pt x="70" y="150"/>
                    <a:pt x="70" y="152"/>
                  </a:cubicBezTo>
                  <a:cubicBezTo>
                    <a:pt x="70" y="154"/>
                    <a:pt x="70" y="157"/>
                    <a:pt x="70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3" y="209"/>
                    <a:pt x="73" y="210"/>
                  </a:cubicBezTo>
                  <a:cubicBezTo>
                    <a:pt x="74" y="212"/>
                    <a:pt x="74" y="226"/>
                    <a:pt x="74" y="228"/>
                  </a:cubicBezTo>
                  <a:cubicBezTo>
                    <a:pt x="74" y="231"/>
                    <a:pt x="75" y="241"/>
                    <a:pt x="75" y="245"/>
                  </a:cubicBezTo>
                  <a:cubicBezTo>
                    <a:pt x="76" y="250"/>
                    <a:pt x="76" y="254"/>
                    <a:pt x="76" y="256"/>
                  </a:cubicBezTo>
                  <a:cubicBezTo>
                    <a:pt x="76" y="258"/>
                    <a:pt x="76" y="257"/>
                    <a:pt x="75" y="260"/>
                  </a:cubicBezTo>
                  <a:cubicBezTo>
                    <a:pt x="75" y="262"/>
                    <a:pt x="75" y="263"/>
                    <a:pt x="75" y="264"/>
                  </a:cubicBezTo>
                  <a:cubicBezTo>
                    <a:pt x="75" y="265"/>
                    <a:pt x="75" y="265"/>
                    <a:pt x="75" y="266"/>
                  </a:cubicBezTo>
                  <a:cubicBezTo>
                    <a:pt x="75" y="266"/>
                    <a:pt x="75" y="266"/>
                    <a:pt x="74" y="266"/>
                  </a:cubicBezTo>
                  <a:cubicBezTo>
                    <a:pt x="73" y="266"/>
                    <a:pt x="74" y="267"/>
                    <a:pt x="73" y="267"/>
                  </a:cubicBezTo>
                  <a:cubicBezTo>
                    <a:pt x="73" y="268"/>
                    <a:pt x="72" y="270"/>
                    <a:pt x="72" y="271"/>
                  </a:cubicBezTo>
                  <a:cubicBezTo>
                    <a:pt x="71" y="271"/>
                    <a:pt x="71" y="273"/>
                    <a:pt x="70" y="274"/>
                  </a:cubicBezTo>
                  <a:cubicBezTo>
                    <a:pt x="70" y="275"/>
                    <a:pt x="69" y="277"/>
                    <a:pt x="69" y="277"/>
                  </a:cubicBezTo>
                  <a:cubicBezTo>
                    <a:pt x="69" y="277"/>
                    <a:pt x="69" y="278"/>
                    <a:pt x="69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66" y="281"/>
                    <a:pt x="66" y="281"/>
                    <a:pt x="66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6" y="283"/>
                    <a:pt x="65" y="283"/>
                  </a:cubicBezTo>
                  <a:cubicBezTo>
                    <a:pt x="65" y="284"/>
                    <a:pt x="64" y="284"/>
                    <a:pt x="64" y="284"/>
                  </a:cubicBezTo>
                  <a:cubicBezTo>
                    <a:pt x="63" y="284"/>
                    <a:pt x="62" y="284"/>
                    <a:pt x="61" y="284"/>
                  </a:cubicBezTo>
                  <a:cubicBezTo>
                    <a:pt x="59" y="285"/>
                    <a:pt x="57" y="286"/>
                    <a:pt x="57" y="287"/>
                  </a:cubicBezTo>
                  <a:cubicBezTo>
                    <a:pt x="56" y="288"/>
                    <a:pt x="57" y="288"/>
                    <a:pt x="57" y="288"/>
                  </a:cubicBezTo>
                  <a:cubicBezTo>
                    <a:pt x="57" y="288"/>
                    <a:pt x="57" y="288"/>
                    <a:pt x="56" y="288"/>
                  </a:cubicBezTo>
                  <a:cubicBezTo>
                    <a:pt x="56" y="288"/>
                    <a:pt x="56" y="289"/>
                    <a:pt x="56" y="290"/>
                  </a:cubicBezTo>
                  <a:cubicBezTo>
                    <a:pt x="56" y="291"/>
                    <a:pt x="57" y="291"/>
                    <a:pt x="59" y="292"/>
                  </a:cubicBezTo>
                  <a:cubicBezTo>
                    <a:pt x="61" y="293"/>
                    <a:pt x="68" y="292"/>
                    <a:pt x="71" y="292"/>
                  </a:cubicBezTo>
                  <a:cubicBezTo>
                    <a:pt x="74" y="292"/>
                    <a:pt x="78" y="290"/>
                    <a:pt x="78" y="290"/>
                  </a:cubicBezTo>
                  <a:cubicBezTo>
                    <a:pt x="79" y="290"/>
                    <a:pt x="79" y="290"/>
                    <a:pt x="80" y="291"/>
                  </a:cubicBezTo>
                  <a:cubicBezTo>
                    <a:pt x="81" y="291"/>
                    <a:pt x="84" y="291"/>
                    <a:pt x="86" y="291"/>
                  </a:cubicBezTo>
                  <a:cubicBezTo>
                    <a:pt x="89" y="291"/>
                    <a:pt x="90" y="290"/>
                    <a:pt x="90" y="290"/>
                  </a:cubicBezTo>
                  <a:cubicBezTo>
                    <a:pt x="90" y="290"/>
                    <a:pt x="90" y="288"/>
                    <a:pt x="90" y="287"/>
                  </a:cubicBezTo>
                  <a:cubicBezTo>
                    <a:pt x="90" y="287"/>
                    <a:pt x="90" y="286"/>
                    <a:pt x="90" y="286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5"/>
                    <a:pt x="90" y="283"/>
                    <a:pt x="90" y="283"/>
                  </a:cubicBezTo>
                  <a:cubicBezTo>
                    <a:pt x="90" y="282"/>
                    <a:pt x="90" y="281"/>
                    <a:pt x="90" y="281"/>
                  </a:cubicBezTo>
                  <a:cubicBezTo>
                    <a:pt x="90" y="281"/>
                    <a:pt x="90" y="279"/>
                    <a:pt x="90" y="277"/>
                  </a:cubicBezTo>
                  <a:cubicBezTo>
                    <a:pt x="90" y="276"/>
                    <a:pt x="90" y="275"/>
                    <a:pt x="89" y="275"/>
                  </a:cubicBezTo>
                  <a:cubicBezTo>
                    <a:pt x="89" y="274"/>
                    <a:pt x="90" y="273"/>
                    <a:pt x="91" y="272"/>
                  </a:cubicBezTo>
                  <a:cubicBezTo>
                    <a:pt x="91" y="272"/>
                    <a:pt x="93" y="266"/>
                    <a:pt x="94" y="266"/>
                  </a:cubicBezTo>
                  <a:cubicBezTo>
                    <a:pt x="94" y="266"/>
                    <a:pt x="94" y="263"/>
                    <a:pt x="94" y="262"/>
                  </a:cubicBezTo>
                  <a:cubicBezTo>
                    <a:pt x="94" y="261"/>
                    <a:pt x="94" y="257"/>
                    <a:pt x="94" y="254"/>
                  </a:cubicBezTo>
                  <a:cubicBezTo>
                    <a:pt x="95" y="251"/>
                    <a:pt x="95" y="249"/>
                    <a:pt x="95" y="248"/>
                  </a:cubicBezTo>
                  <a:cubicBezTo>
                    <a:pt x="95" y="246"/>
                    <a:pt x="96" y="237"/>
                    <a:pt x="96" y="234"/>
                  </a:cubicBezTo>
                  <a:cubicBezTo>
                    <a:pt x="96" y="231"/>
                    <a:pt x="97" y="224"/>
                    <a:pt x="97" y="222"/>
                  </a:cubicBezTo>
                  <a:cubicBezTo>
                    <a:pt x="97" y="220"/>
                    <a:pt x="96" y="218"/>
                    <a:pt x="96" y="218"/>
                  </a:cubicBezTo>
                  <a:cubicBezTo>
                    <a:pt x="96" y="218"/>
                    <a:pt x="97" y="216"/>
                    <a:pt x="97" y="215"/>
                  </a:cubicBezTo>
                  <a:cubicBezTo>
                    <a:pt x="97" y="213"/>
                    <a:pt x="98" y="209"/>
                    <a:pt x="98" y="207"/>
                  </a:cubicBezTo>
                  <a:cubicBezTo>
                    <a:pt x="98" y="205"/>
                    <a:pt x="98" y="204"/>
                    <a:pt x="98" y="200"/>
                  </a:cubicBezTo>
                  <a:cubicBezTo>
                    <a:pt x="99" y="197"/>
                    <a:pt x="99" y="195"/>
                    <a:pt x="99" y="192"/>
                  </a:cubicBezTo>
                  <a:cubicBezTo>
                    <a:pt x="99" y="190"/>
                    <a:pt x="99" y="188"/>
                    <a:pt x="99" y="187"/>
                  </a:cubicBezTo>
                  <a:cubicBezTo>
                    <a:pt x="99" y="185"/>
                    <a:pt x="99" y="184"/>
                    <a:pt x="100" y="182"/>
                  </a:cubicBezTo>
                  <a:cubicBezTo>
                    <a:pt x="100" y="181"/>
                    <a:pt x="101" y="176"/>
                    <a:pt x="101" y="176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7"/>
                    <a:pt x="102" y="177"/>
                    <a:pt x="102" y="181"/>
                  </a:cubicBezTo>
                  <a:cubicBezTo>
                    <a:pt x="103" y="185"/>
                    <a:pt x="104" y="197"/>
                    <a:pt x="105" y="202"/>
                  </a:cubicBezTo>
                  <a:cubicBezTo>
                    <a:pt x="106" y="207"/>
                    <a:pt x="107" y="218"/>
                    <a:pt x="108" y="222"/>
                  </a:cubicBezTo>
                  <a:cubicBezTo>
                    <a:pt x="109" y="227"/>
                    <a:pt x="110" y="234"/>
                    <a:pt x="110" y="237"/>
                  </a:cubicBezTo>
                  <a:cubicBezTo>
                    <a:pt x="110" y="240"/>
                    <a:pt x="112" y="249"/>
                    <a:pt x="112" y="249"/>
                  </a:cubicBezTo>
                  <a:cubicBezTo>
                    <a:pt x="112" y="249"/>
                    <a:pt x="114" y="263"/>
                    <a:pt x="115" y="266"/>
                  </a:cubicBezTo>
                  <a:cubicBezTo>
                    <a:pt x="116" y="269"/>
                    <a:pt x="116" y="272"/>
                    <a:pt x="116" y="273"/>
                  </a:cubicBezTo>
                  <a:cubicBezTo>
                    <a:pt x="116" y="274"/>
                    <a:pt x="116" y="278"/>
                    <a:pt x="116" y="278"/>
                  </a:cubicBezTo>
                  <a:cubicBezTo>
                    <a:pt x="116" y="279"/>
                    <a:pt x="116" y="280"/>
                    <a:pt x="116" y="280"/>
                  </a:cubicBezTo>
                  <a:cubicBezTo>
                    <a:pt x="116" y="280"/>
                    <a:pt x="116" y="280"/>
                    <a:pt x="117" y="281"/>
                  </a:cubicBezTo>
                  <a:cubicBezTo>
                    <a:pt x="118" y="282"/>
                    <a:pt x="120" y="283"/>
                    <a:pt x="120" y="283"/>
                  </a:cubicBezTo>
                  <a:cubicBezTo>
                    <a:pt x="120" y="283"/>
                    <a:pt x="120" y="284"/>
                    <a:pt x="120" y="285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18" y="288"/>
                    <a:pt x="118" y="288"/>
                  </a:cubicBezTo>
                  <a:cubicBezTo>
                    <a:pt x="118" y="288"/>
                    <a:pt x="118" y="288"/>
                    <a:pt x="118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18" y="289"/>
                    <a:pt x="117" y="290"/>
                    <a:pt x="117" y="291"/>
                  </a:cubicBezTo>
                  <a:cubicBezTo>
                    <a:pt x="116" y="291"/>
                    <a:pt x="117" y="293"/>
                    <a:pt x="117" y="294"/>
                  </a:cubicBezTo>
                  <a:cubicBezTo>
                    <a:pt x="118" y="294"/>
                    <a:pt x="117" y="294"/>
                    <a:pt x="117" y="294"/>
                  </a:cubicBezTo>
                  <a:cubicBezTo>
                    <a:pt x="117" y="295"/>
                    <a:pt x="117" y="295"/>
                    <a:pt x="116" y="295"/>
                  </a:cubicBezTo>
                  <a:cubicBezTo>
                    <a:pt x="116" y="296"/>
                    <a:pt x="117" y="296"/>
                    <a:pt x="120" y="297"/>
                  </a:cubicBezTo>
                  <a:cubicBezTo>
                    <a:pt x="122" y="297"/>
                    <a:pt x="127" y="298"/>
                    <a:pt x="130" y="298"/>
                  </a:cubicBezTo>
                  <a:cubicBezTo>
                    <a:pt x="134" y="298"/>
                    <a:pt x="134" y="296"/>
                    <a:pt x="133" y="296"/>
                  </a:cubicBezTo>
                  <a:cubicBezTo>
                    <a:pt x="133" y="295"/>
                    <a:pt x="134" y="294"/>
                    <a:pt x="134" y="294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5" y="291"/>
                    <a:pt x="135" y="290"/>
                    <a:pt x="135" y="289"/>
                  </a:cubicBezTo>
                  <a:cubicBezTo>
                    <a:pt x="135" y="288"/>
                    <a:pt x="135" y="287"/>
                    <a:pt x="134" y="286"/>
                  </a:cubicBezTo>
                  <a:cubicBezTo>
                    <a:pt x="134" y="285"/>
                    <a:pt x="134" y="284"/>
                    <a:pt x="134" y="283"/>
                  </a:cubicBezTo>
                  <a:cubicBezTo>
                    <a:pt x="134" y="283"/>
                    <a:pt x="134" y="282"/>
                    <a:pt x="134" y="282"/>
                  </a:cubicBezTo>
                  <a:cubicBezTo>
                    <a:pt x="134" y="282"/>
                    <a:pt x="134" y="282"/>
                    <a:pt x="134" y="282"/>
                  </a:cubicBezTo>
                  <a:cubicBezTo>
                    <a:pt x="135" y="282"/>
                    <a:pt x="135" y="280"/>
                    <a:pt x="135" y="278"/>
                  </a:cubicBezTo>
                  <a:cubicBezTo>
                    <a:pt x="135" y="277"/>
                    <a:pt x="135" y="276"/>
                    <a:pt x="135" y="274"/>
                  </a:cubicBezTo>
                  <a:cubicBezTo>
                    <a:pt x="135" y="272"/>
                    <a:pt x="134" y="269"/>
                    <a:pt x="134" y="268"/>
                  </a:cubicBezTo>
                  <a:cubicBezTo>
                    <a:pt x="134" y="266"/>
                    <a:pt x="134" y="266"/>
                    <a:pt x="135" y="264"/>
                  </a:cubicBezTo>
                  <a:cubicBezTo>
                    <a:pt x="135" y="263"/>
                    <a:pt x="136" y="261"/>
                    <a:pt x="135" y="260"/>
                  </a:cubicBezTo>
                  <a:cubicBezTo>
                    <a:pt x="135" y="258"/>
                    <a:pt x="135" y="254"/>
                    <a:pt x="134" y="251"/>
                  </a:cubicBezTo>
                  <a:cubicBezTo>
                    <a:pt x="134" y="248"/>
                    <a:pt x="133" y="242"/>
                    <a:pt x="133" y="241"/>
                  </a:cubicBezTo>
                  <a:cubicBezTo>
                    <a:pt x="132" y="239"/>
                    <a:pt x="132" y="239"/>
                    <a:pt x="132" y="238"/>
                  </a:cubicBezTo>
                  <a:cubicBezTo>
                    <a:pt x="132" y="237"/>
                    <a:pt x="132" y="232"/>
                    <a:pt x="132" y="229"/>
                  </a:cubicBezTo>
                  <a:cubicBezTo>
                    <a:pt x="131" y="226"/>
                    <a:pt x="131" y="222"/>
                    <a:pt x="131" y="221"/>
                  </a:cubicBezTo>
                  <a:cubicBezTo>
                    <a:pt x="131" y="221"/>
                    <a:pt x="131" y="219"/>
                    <a:pt x="130" y="218"/>
                  </a:cubicBezTo>
                  <a:cubicBezTo>
                    <a:pt x="130" y="217"/>
                    <a:pt x="130" y="213"/>
                    <a:pt x="130" y="209"/>
                  </a:cubicBezTo>
                  <a:cubicBezTo>
                    <a:pt x="130" y="205"/>
                    <a:pt x="129" y="199"/>
                    <a:pt x="129" y="198"/>
                  </a:cubicBezTo>
                  <a:cubicBezTo>
                    <a:pt x="129" y="197"/>
                    <a:pt x="130" y="194"/>
                    <a:pt x="130" y="193"/>
                  </a:cubicBezTo>
                  <a:cubicBezTo>
                    <a:pt x="130" y="191"/>
                    <a:pt x="130" y="187"/>
                    <a:pt x="130" y="184"/>
                  </a:cubicBezTo>
                  <a:cubicBezTo>
                    <a:pt x="130" y="182"/>
                    <a:pt x="130" y="175"/>
                    <a:pt x="130" y="173"/>
                  </a:cubicBezTo>
                  <a:cubicBezTo>
                    <a:pt x="130" y="171"/>
                    <a:pt x="129" y="168"/>
                    <a:pt x="129" y="165"/>
                  </a:cubicBezTo>
                  <a:cubicBezTo>
                    <a:pt x="129" y="161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7"/>
                    <a:pt x="129" y="153"/>
                    <a:pt x="129" y="152"/>
                  </a:cubicBezTo>
                  <a:cubicBezTo>
                    <a:pt x="129" y="151"/>
                    <a:pt x="129" y="149"/>
                    <a:pt x="128" y="148"/>
                  </a:cubicBezTo>
                  <a:cubicBezTo>
                    <a:pt x="128" y="148"/>
                    <a:pt x="128" y="146"/>
                    <a:pt x="129" y="145"/>
                  </a:cubicBezTo>
                  <a:cubicBezTo>
                    <a:pt x="129" y="144"/>
                    <a:pt x="129" y="141"/>
                    <a:pt x="128" y="140"/>
                  </a:cubicBezTo>
                  <a:cubicBezTo>
                    <a:pt x="128" y="139"/>
                    <a:pt x="129" y="136"/>
                    <a:pt x="129" y="135"/>
                  </a:cubicBezTo>
                  <a:cubicBezTo>
                    <a:pt x="129" y="133"/>
                    <a:pt x="128" y="131"/>
                    <a:pt x="128" y="130"/>
                  </a:cubicBezTo>
                  <a:cubicBezTo>
                    <a:pt x="128" y="129"/>
                    <a:pt x="128" y="127"/>
                    <a:pt x="128" y="126"/>
                  </a:cubicBezTo>
                  <a:cubicBezTo>
                    <a:pt x="127" y="125"/>
                    <a:pt x="127" y="124"/>
                    <a:pt x="127" y="123"/>
                  </a:cubicBezTo>
                  <a:cubicBezTo>
                    <a:pt x="128" y="123"/>
                    <a:pt x="128" y="117"/>
                    <a:pt x="128" y="117"/>
                  </a:cubicBezTo>
                  <a:cubicBezTo>
                    <a:pt x="128" y="117"/>
                    <a:pt x="128" y="115"/>
                    <a:pt x="129" y="113"/>
                  </a:cubicBezTo>
                  <a:cubicBezTo>
                    <a:pt x="129" y="111"/>
                    <a:pt x="129" y="106"/>
                    <a:pt x="129" y="106"/>
                  </a:cubicBezTo>
                  <a:cubicBezTo>
                    <a:pt x="129" y="106"/>
                    <a:pt x="130" y="103"/>
                    <a:pt x="131" y="101"/>
                  </a:cubicBezTo>
                  <a:cubicBezTo>
                    <a:pt x="132" y="98"/>
                    <a:pt x="133" y="95"/>
                    <a:pt x="134" y="95"/>
                  </a:cubicBezTo>
                  <a:cubicBezTo>
                    <a:pt x="134" y="94"/>
                    <a:pt x="134" y="92"/>
                    <a:pt x="134" y="92"/>
                  </a:cubicBezTo>
                  <a:cubicBezTo>
                    <a:pt x="134" y="91"/>
                    <a:pt x="135" y="91"/>
                    <a:pt x="136" y="94"/>
                  </a:cubicBezTo>
                  <a:cubicBezTo>
                    <a:pt x="137" y="97"/>
                    <a:pt x="138" y="99"/>
                    <a:pt x="139" y="101"/>
                  </a:cubicBezTo>
                  <a:cubicBezTo>
                    <a:pt x="140" y="104"/>
                    <a:pt x="142" y="107"/>
                    <a:pt x="143" y="109"/>
                  </a:cubicBezTo>
                  <a:cubicBezTo>
                    <a:pt x="143" y="111"/>
                    <a:pt x="144" y="111"/>
                    <a:pt x="146" y="112"/>
                  </a:cubicBezTo>
                  <a:cubicBezTo>
                    <a:pt x="148" y="114"/>
                    <a:pt x="152" y="117"/>
                    <a:pt x="154" y="119"/>
                  </a:cubicBezTo>
                  <a:cubicBezTo>
                    <a:pt x="156" y="120"/>
                    <a:pt x="160" y="122"/>
                    <a:pt x="162" y="124"/>
                  </a:cubicBezTo>
                  <a:cubicBezTo>
                    <a:pt x="164" y="125"/>
                    <a:pt x="167" y="127"/>
                    <a:pt x="170" y="128"/>
                  </a:cubicBezTo>
                  <a:cubicBezTo>
                    <a:pt x="172" y="130"/>
                    <a:pt x="173" y="131"/>
                    <a:pt x="174" y="131"/>
                  </a:cubicBezTo>
                  <a:cubicBezTo>
                    <a:pt x="175" y="132"/>
                    <a:pt x="177" y="133"/>
                    <a:pt x="177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8" y="133"/>
                    <a:pt x="179" y="133"/>
                    <a:pt x="179" y="133"/>
                  </a:cubicBezTo>
                  <a:cubicBezTo>
                    <a:pt x="179" y="133"/>
                    <a:pt x="180" y="133"/>
                    <a:pt x="180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2"/>
                    <a:pt x="182" y="133"/>
                    <a:pt x="182" y="134"/>
                  </a:cubicBezTo>
                  <a:cubicBezTo>
                    <a:pt x="183" y="134"/>
                    <a:pt x="183" y="135"/>
                    <a:pt x="184" y="136"/>
                  </a:cubicBezTo>
                  <a:cubicBezTo>
                    <a:pt x="185" y="138"/>
                    <a:pt x="185" y="138"/>
                    <a:pt x="185" y="139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87" y="142"/>
                    <a:pt x="187" y="142"/>
                    <a:pt x="187" y="143"/>
                  </a:cubicBezTo>
                  <a:cubicBezTo>
                    <a:pt x="188" y="143"/>
                    <a:pt x="188" y="143"/>
                    <a:pt x="188" y="142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188" y="141"/>
                    <a:pt x="188" y="140"/>
                    <a:pt x="187" y="139"/>
                  </a:cubicBezTo>
                  <a:cubicBezTo>
                    <a:pt x="187" y="139"/>
                    <a:pt x="187" y="138"/>
                    <a:pt x="187" y="137"/>
                  </a:cubicBezTo>
                  <a:cubicBezTo>
                    <a:pt x="187" y="136"/>
                    <a:pt x="187" y="137"/>
                    <a:pt x="188" y="138"/>
                  </a:cubicBezTo>
                  <a:cubicBezTo>
                    <a:pt x="188" y="138"/>
                    <a:pt x="188" y="139"/>
                    <a:pt x="188" y="139"/>
                  </a:cubicBezTo>
                  <a:cubicBezTo>
                    <a:pt x="188" y="139"/>
                    <a:pt x="192" y="145"/>
                    <a:pt x="194" y="146"/>
                  </a:cubicBezTo>
                  <a:cubicBezTo>
                    <a:pt x="195" y="147"/>
                    <a:pt x="195" y="147"/>
                    <a:pt x="195" y="146"/>
                  </a:cubicBezTo>
                  <a:cubicBezTo>
                    <a:pt x="196" y="146"/>
                    <a:pt x="195" y="145"/>
                    <a:pt x="195" y="144"/>
                  </a:cubicBezTo>
                  <a:cubicBezTo>
                    <a:pt x="195" y="144"/>
                    <a:pt x="193" y="141"/>
                    <a:pt x="192" y="140"/>
                  </a:cubicBezTo>
                  <a:cubicBezTo>
                    <a:pt x="191" y="138"/>
                    <a:pt x="191" y="137"/>
                    <a:pt x="190" y="137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91" y="137"/>
                    <a:pt x="192" y="138"/>
                  </a:cubicBezTo>
                  <a:cubicBezTo>
                    <a:pt x="193" y="139"/>
                    <a:pt x="194" y="139"/>
                    <a:pt x="196" y="141"/>
                  </a:cubicBezTo>
                  <a:cubicBezTo>
                    <a:pt x="197" y="141"/>
                    <a:pt x="199" y="143"/>
                    <a:pt x="199" y="143"/>
                  </a:cubicBezTo>
                  <a:cubicBezTo>
                    <a:pt x="200" y="144"/>
                    <a:pt x="200" y="144"/>
                    <a:pt x="201" y="144"/>
                  </a:cubicBezTo>
                  <a:cubicBezTo>
                    <a:pt x="201" y="145"/>
                    <a:pt x="201" y="144"/>
                    <a:pt x="201" y="143"/>
                  </a:cubicBezTo>
                  <a:cubicBezTo>
                    <a:pt x="201" y="142"/>
                    <a:pt x="200" y="142"/>
                    <a:pt x="200" y="141"/>
                  </a:cubicBezTo>
                  <a:cubicBezTo>
                    <a:pt x="199" y="140"/>
                    <a:pt x="196" y="138"/>
                    <a:pt x="196" y="137"/>
                  </a:cubicBezTo>
                  <a:cubicBezTo>
                    <a:pt x="195" y="136"/>
                    <a:pt x="193" y="135"/>
                    <a:pt x="193" y="134"/>
                  </a:cubicBezTo>
                  <a:cubicBezTo>
                    <a:pt x="193" y="134"/>
                    <a:pt x="192" y="134"/>
                    <a:pt x="193" y="133"/>
                  </a:cubicBezTo>
                  <a:cubicBezTo>
                    <a:pt x="193" y="132"/>
                    <a:pt x="194" y="133"/>
                    <a:pt x="195" y="133"/>
                  </a:cubicBezTo>
                  <a:cubicBezTo>
                    <a:pt x="197" y="134"/>
                    <a:pt x="198" y="135"/>
                    <a:pt x="199" y="135"/>
                  </a:cubicBezTo>
                  <a:cubicBezTo>
                    <a:pt x="200" y="136"/>
                    <a:pt x="202" y="137"/>
                    <a:pt x="203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7"/>
                    <a:pt x="205" y="136"/>
                    <a:pt x="204" y="136"/>
                  </a:cubicBezTo>
                  <a:close/>
                  <a:moveTo>
                    <a:pt x="121" y="22"/>
                  </a:moveTo>
                  <a:cubicBezTo>
                    <a:pt x="121" y="22"/>
                    <a:pt x="121" y="22"/>
                    <a:pt x="121" y="22"/>
                  </a:cubicBezTo>
                  <a:cubicBezTo>
                    <a:pt x="121" y="23"/>
                    <a:pt x="121" y="23"/>
                    <a:pt x="121" y="24"/>
                  </a:cubicBezTo>
                  <a:cubicBezTo>
                    <a:pt x="121" y="24"/>
                    <a:pt x="121" y="25"/>
                    <a:pt x="121" y="25"/>
                  </a:cubicBezTo>
                  <a:cubicBezTo>
                    <a:pt x="121" y="25"/>
                    <a:pt x="121" y="24"/>
                    <a:pt x="121" y="23"/>
                  </a:cubicBezTo>
                  <a:cubicBezTo>
                    <a:pt x="120" y="22"/>
                    <a:pt x="121" y="22"/>
                    <a:pt x="121" y="22"/>
                  </a:cubicBezTo>
                  <a:close/>
                  <a:moveTo>
                    <a:pt x="120" y="18"/>
                  </a:moveTo>
                  <a:cubicBezTo>
                    <a:pt x="120" y="19"/>
                    <a:pt x="120" y="19"/>
                    <a:pt x="121" y="20"/>
                  </a:cubicBezTo>
                  <a:cubicBezTo>
                    <a:pt x="121" y="20"/>
                    <a:pt x="121" y="21"/>
                    <a:pt x="121" y="21"/>
                  </a:cubicBezTo>
                  <a:cubicBezTo>
                    <a:pt x="121" y="21"/>
                    <a:pt x="120" y="20"/>
                    <a:pt x="120" y="20"/>
                  </a:cubicBezTo>
                  <a:cubicBezTo>
                    <a:pt x="120" y="19"/>
                    <a:pt x="120" y="18"/>
                    <a:pt x="120" y="18"/>
                  </a:cubicBezTo>
                  <a:close/>
                  <a:moveTo>
                    <a:pt x="119" y="15"/>
                  </a:moveTo>
                  <a:cubicBezTo>
                    <a:pt x="119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lose/>
                  <a:moveTo>
                    <a:pt x="117" y="11"/>
                  </a:moveTo>
                  <a:cubicBezTo>
                    <a:pt x="118" y="11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7" y="12"/>
                    <a:pt x="117" y="11"/>
                    <a:pt x="117" y="1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0"/>
                    <a:pt x="116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6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6" y="10"/>
                  </a:cubicBezTo>
                  <a:cubicBezTo>
                    <a:pt x="116" y="10"/>
                    <a:pt x="115" y="9"/>
                    <a:pt x="115" y="9"/>
                  </a:cubicBezTo>
                  <a:cubicBezTo>
                    <a:pt x="115" y="9"/>
                    <a:pt x="116" y="9"/>
                    <a:pt x="116" y="10"/>
                  </a:cubicBezTo>
                  <a:close/>
                  <a:moveTo>
                    <a:pt x="115" y="10"/>
                  </a:moveTo>
                  <a:cubicBezTo>
                    <a:pt x="115" y="10"/>
                    <a:pt x="116" y="10"/>
                    <a:pt x="116" y="11"/>
                  </a:cubicBezTo>
                  <a:cubicBezTo>
                    <a:pt x="116" y="11"/>
                    <a:pt x="116" y="11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94" y="12"/>
                  </a:moveTo>
                  <a:cubicBezTo>
                    <a:pt x="94" y="12"/>
                    <a:pt x="93" y="12"/>
                    <a:pt x="93" y="12"/>
                  </a:cubicBezTo>
                  <a:cubicBezTo>
                    <a:pt x="93" y="12"/>
                    <a:pt x="93" y="12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2"/>
                  </a:cubicBezTo>
                  <a:close/>
                  <a:moveTo>
                    <a:pt x="95" y="10"/>
                  </a:moveTo>
                  <a:cubicBezTo>
                    <a:pt x="95" y="10"/>
                    <a:pt x="94" y="10"/>
                    <a:pt x="94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4" y="10"/>
                    <a:pt x="94" y="10"/>
                  </a:cubicBezTo>
                  <a:cubicBezTo>
                    <a:pt x="94" y="10"/>
                    <a:pt x="95" y="9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lose/>
                  <a:moveTo>
                    <a:pt x="97" y="3"/>
                  </a:moveTo>
                  <a:cubicBezTo>
                    <a:pt x="97" y="3"/>
                    <a:pt x="98" y="3"/>
                    <a:pt x="97" y="4"/>
                  </a:cubicBezTo>
                  <a:cubicBezTo>
                    <a:pt x="97" y="4"/>
                    <a:pt x="96" y="4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7" y="4"/>
                  </a:cubicBezTo>
                  <a:cubicBezTo>
                    <a:pt x="97" y="3"/>
                    <a:pt x="97" y="3"/>
                    <a:pt x="97" y="3"/>
                  </a:cubicBezTo>
                  <a:close/>
                  <a:moveTo>
                    <a:pt x="98" y="3"/>
                  </a:moveTo>
                  <a:cubicBezTo>
                    <a:pt x="98" y="3"/>
                    <a:pt x="98" y="4"/>
                    <a:pt x="98" y="4"/>
                  </a:cubicBezTo>
                  <a:cubicBezTo>
                    <a:pt x="97" y="4"/>
                    <a:pt x="97" y="5"/>
                    <a:pt x="97" y="5"/>
                  </a:cubicBezTo>
                  <a:cubicBezTo>
                    <a:pt x="96" y="5"/>
                    <a:pt x="97" y="4"/>
                    <a:pt x="97" y="4"/>
                  </a:cubicBezTo>
                  <a:cubicBezTo>
                    <a:pt x="97" y="4"/>
                    <a:pt x="98" y="3"/>
                    <a:pt x="98" y="3"/>
                  </a:cubicBezTo>
                  <a:close/>
                  <a:moveTo>
                    <a:pt x="96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6" y="3"/>
                  </a:cubicBezTo>
                  <a:cubicBezTo>
                    <a:pt x="96" y="4"/>
                    <a:pt x="95" y="5"/>
                    <a:pt x="95" y="5"/>
                  </a:cubicBezTo>
                  <a:cubicBezTo>
                    <a:pt x="95" y="5"/>
                    <a:pt x="96" y="4"/>
                    <a:pt x="96" y="4"/>
                  </a:cubicBezTo>
                  <a:close/>
                  <a:moveTo>
                    <a:pt x="98" y="4"/>
                  </a:moveTo>
                  <a:cubicBezTo>
                    <a:pt x="98" y="4"/>
                    <a:pt x="98" y="5"/>
                    <a:pt x="97" y="5"/>
                  </a:cubicBezTo>
                  <a:cubicBezTo>
                    <a:pt x="97" y="6"/>
                    <a:pt x="96" y="6"/>
                    <a:pt x="96" y="6"/>
                  </a:cubicBezTo>
                  <a:cubicBezTo>
                    <a:pt x="96" y="6"/>
                    <a:pt x="96" y="6"/>
                    <a:pt x="96" y="5"/>
                  </a:cubicBezTo>
                  <a:cubicBezTo>
                    <a:pt x="97" y="5"/>
                    <a:pt x="97" y="5"/>
                    <a:pt x="98" y="4"/>
                  </a:cubicBezTo>
                  <a:cubicBezTo>
                    <a:pt x="98" y="4"/>
                    <a:pt x="99" y="4"/>
                    <a:pt x="99" y="4"/>
                  </a:cubicBezTo>
                  <a:cubicBezTo>
                    <a:pt x="99" y="4"/>
                    <a:pt x="99" y="4"/>
                    <a:pt x="98" y="4"/>
                  </a:cubicBezTo>
                  <a:close/>
                  <a:moveTo>
                    <a:pt x="106" y="0"/>
                  </a:moveTo>
                  <a:cubicBezTo>
                    <a:pt x="106" y="1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6" y="1"/>
                  </a:cubicBezTo>
                  <a:cubicBezTo>
                    <a:pt x="106" y="1"/>
                    <a:pt x="105" y="0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104" y="0"/>
                    <a:pt x="105" y="0"/>
                    <a:pt x="106" y="0"/>
                  </a:cubicBezTo>
                  <a:close/>
                  <a:moveTo>
                    <a:pt x="103" y="2"/>
                  </a:moveTo>
                  <a:cubicBezTo>
                    <a:pt x="103" y="2"/>
                    <a:pt x="103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0"/>
                    <a:pt x="103" y="0"/>
                    <a:pt x="103" y="0"/>
                  </a:cubicBezTo>
                  <a:cubicBezTo>
                    <a:pt x="104" y="0"/>
                    <a:pt x="104" y="1"/>
                    <a:pt x="105" y="1"/>
                  </a:cubicBezTo>
                  <a:cubicBezTo>
                    <a:pt x="105" y="1"/>
                    <a:pt x="106" y="2"/>
                    <a:pt x="106" y="2"/>
                  </a:cubicBez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3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5" y="2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3" y="2"/>
                    <a:pt x="103" y="2"/>
                    <a:pt x="103" y="2"/>
                  </a:cubicBezTo>
                  <a:close/>
                  <a:moveTo>
                    <a:pt x="106" y="4"/>
                  </a:moveTo>
                  <a:cubicBezTo>
                    <a:pt x="106" y="4"/>
                    <a:pt x="106" y="4"/>
                    <a:pt x="105" y="4"/>
                  </a:cubicBezTo>
                  <a:cubicBezTo>
                    <a:pt x="105" y="4"/>
                    <a:pt x="105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4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lose/>
                  <a:moveTo>
                    <a:pt x="106" y="4"/>
                  </a:moveTo>
                  <a:cubicBezTo>
                    <a:pt x="106" y="5"/>
                    <a:pt x="106" y="4"/>
                    <a:pt x="106" y="4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4"/>
                    <a:pt x="106" y="4"/>
                  </a:cubicBezTo>
                  <a:cubicBezTo>
                    <a:pt x="107" y="4"/>
                    <a:pt x="106" y="4"/>
                    <a:pt x="106" y="4"/>
                  </a:cubicBezTo>
                  <a:close/>
                  <a:moveTo>
                    <a:pt x="106" y="2"/>
                  </a:moveTo>
                  <a:cubicBezTo>
                    <a:pt x="106" y="2"/>
                    <a:pt x="105" y="1"/>
                    <a:pt x="105" y="1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2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lose/>
                  <a:moveTo>
                    <a:pt x="107" y="4"/>
                  </a:moveTo>
                  <a:cubicBezTo>
                    <a:pt x="107" y="4"/>
                    <a:pt x="107" y="4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4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lose/>
                  <a:moveTo>
                    <a:pt x="114" y="7"/>
                  </a:move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3" y="7"/>
                    <a:pt x="113" y="7"/>
                  </a:cubicBezTo>
                  <a:cubicBezTo>
                    <a:pt x="113" y="6"/>
                    <a:pt x="113" y="6"/>
                    <a:pt x="112" y="6"/>
                  </a:cubicBezTo>
                  <a:cubicBezTo>
                    <a:pt x="112" y="6"/>
                    <a:pt x="112" y="5"/>
                    <a:pt x="112" y="5"/>
                  </a:cubicBezTo>
                  <a:cubicBezTo>
                    <a:pt x="112" y="6"/>
                    <a:pt x="113" y="6"/>
                    <a:pt x="113" y="6"/>
                  </a:cubicBezTo>
                  <a:cubicBezTo>
                    <a:pt x="113" y="6"/>
                    <a:pt x="114" y="6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lose/>
                  <a:moveTo>
                    <a:pt x="113" y="6"/>
                  </a:moveTo>
                  <a:cubicBezTo>
                    <a:pt x="113" y="6"/>
                    <a:pt x="113" y="5"/>
                    <a:pt x="11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3" y="5"/>
                    <a:pt x="113" y="5"/>
                  </a:cubicBezTo>
                  <a:cubicBezTo>
                    <a:pt x="113" y="5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lose/>
                  <a:moveTo>
                    <a:pt x="110" y="2"/>
                  </a:moveTo>
                  <a:cubicBezTo>
                    <a:pt x="111" y="2"/>
                    <a:pt x="111" y="2"/>
                    <a:pt x="111" y="2"/>
                  </a:cubicBezTo>
                  <a:cubicBezTo>
                    <a:pt x="111" y="2"/>
                    <a:pt x="111" y="2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10" y="3"/>
                    <a:pt x="110" y="2"/>
                  </a:cubicBezTo>
                  <a:close/>
                  <a:moveTo>
                    <a:pt x="109" y="5"/>
                  </a:moveTo>
                  <a:cubicBezTo>
                    <a:pt x="109" y="5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09" y="5"/>
                    <a:pt x="109" y="5"/>
                  </a:cubicBezTo>
                  <a:close/>
                  <a:moveTo>
                    <a:pt x="110" y="4"/>
                  </a:moveTo>
                  <a:cubicBezTo>
                    <a:pt x="110" y="4"/>
                    <a:pt x="111" y="4"/>
                    <a:pt x="111" y="4"/>
                  </a:cubicBezTo>
                  <a:cubicBezTo>
                    <a:pt x="111" y="4"/>
                    <a:pt x="110" y="4"/>
                    <a:pt x="111" y="4"/>
                  </a:cubicBezTo>
                  <a:cubicBezTo>
                    <a:pt x="111" y="4"/>
                    <a:pt x="111" y="4"/>
                    <a:pt x="112" y="4"/>
                  </a:cubicBezTo>
                  <a:cubicBezTo>
                    <a:pt x="112" y="4"/>
                    <a:pt x="113" y="4"/>
                    <a:pt x="113" y="5"/>
                  </a:cubicBezTo>
                  <a:cubicBezTo>
                    <a:pt x="113" y="5"/>
                    <a:pt x="114" y="5"/>
                    <a:pt x="114" y="6"/>
                  </a:cubicBezTo>
                  <a:cubicBezTo>
                    <a:pt x="114" y="6"/>
                    <a:pt x="114" y="6"/>
                    <a:pt x="113" y="5"/>
                  </a:cubicBezTo>
                  <a:cubicBezTo>
                    <a:pt x="113" y="5"/>
                    <a:pt x="113" y="5"/>
                    <a:pt x="112" y="5"/>
                  </a:cubicBezTo>
                  <a:cubicBezTo>
                    <a:pt x="112" y="5"/>
                    <a:pt x="111" y="5"/>
                    <a:pt x="111" y="5"/>
                  </a:cubicBezTo>
                  <a:cubicBezTo>
                    <a:pt x="111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4"/>
                  </a:cubicBezTo>
                  <a:close/>
                  <a:moveTo>
                    <a:pt x="110" y="6"/>
                  </a:move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lose/>
                  <a:moveTo>
                    <a:pt x="113" y="9"/>
                  </a:move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3" y="10"/>
                    <a:pt x="113" y="10"/>
                  </a:cubicBezTo>
                  <a:cubicBezTo>
                    <a:pt x="113" y="9"/>
                    <a:pt x="113" y="9"/>
                    <a:pt x="11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1423273" y="1942907"/>
            <a:ext cx="2635659" cy="2973877"/>
            <a:chOff x="839416" y="2132856"/>
            <a:chExt cx="2613001" cy="2948312"/>
          </a:xfrm>
        </p:grpSpPr>
        <p:grpSp>
          <p:nvGrpSpPr>
            <p:cNvPr id="6" name="组合 5"/>
            <p:cNvGrpSpPr/>
            <p:nvPr/>
          </p:nvGrpSpPr>
          <p:grpSpPr>
            <a:xfrm>
              <a:off x="839416" y="2132856"/>
              <a:ext cx="2613001" cy="658233"/>
              <a:chOff x="1487488" y="2204864"/>
              <a:chExt cx="2613001" cy="658233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1487488" y="2312730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4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769354" y="2204864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474831" y="2404750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  <a:latin typeface="Source Han Sans HW SC"/>
                    <a:ea typeface="庞门正道标题体" panose="02010600030101010101" pitchFamily="2" charset="-122"/>
                    <a:sym typeface="Source Han Sans HW SC"/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877220" y="2312730"/>
                <a:ext cx="442502" cy="442502"/>
                <a:chOff x="0" y="0"/>
                <a:chExt cx="885002" cy="885002"/>
              </a:xfrm>
            </p:grpSpPr>
            <p:sp>
              <p:nvSpPr>
                <p:cNvPr id="32" name="任意多边形: 形状 31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204600" y="195528"/>
                  <a:ext cx="475800" cy="401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839416" y="2896216"/>
              <a:ext cx="2613001" cy="658233"/>
              <a:chOff x="1487488" y="2807457"/>
              <a:chExt cx="2613001" cy="658233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474831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  <a:latin typeface="Source Han Sans HW SC"/>
                    <a:ea typeface="庞门正道标题体" panose="02010600030101010101" pitchFamily="2" charset="-122"/>
                    <a:sym typeface="Source Han Sans HW SC"/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6" name="任意多边形: 形状 25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839416" y="3659576"/>
              <a:ext cx="2613001" cy="658233"/>
              <a:chOff x="1487488" y="3410050"/>
              <a:chExt cx="2613001" cy="658233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1487488" y="3517916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1769354" y="3410050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474831" y="360388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  <a:latin typeface="Source Han Sans HW SC"/>
                    <a:ea typeface="庞门正道标题体" panose="02010600030101010101" pitchFamily="2" charset="-122"/>
                    <a:sym typeface="Source Han Sans HW SC"/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877220" y="3517915"/>
                <a:ext cx="442502" cy="442503"/>
                <a:chOff x="0" y="0"/>
                <a:chExt cx="885002" cy="885002"/>
              </a:xfrm>
            </p:grpSpPr>
            <p:sp>
              <p:nvSpPr>
                <p:cNvPr id="20" name="任意多边形: 形状 19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160666" y="222246"/>
                  <a:ext cx="512869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839416" y="4422935"/>
              <a:ext cx="2613001" cy="658233"/>
              <a:chOff x="1487488" y="4012643"/>
              <a:chExt cx="2613001" cy="658233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1487488" y="4120509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1769354" y="4012643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474831" y="420617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 dirty="0">
                    <a:solidFill>
                      <a:schemeClr val="bg1"/>
                    </a:solidFill>
                    <a:latin typeface="Source Han Sans HW SC"/>
                    <a:ea typeface="庞门正道标题体" panose="02010600030101010101" pitchFamily="2" charset="-122"/>
                    <a:sym typeface="Source Han Sans HW SC"/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77220" y="4120508"/>
                <a:ext cx="442502" cy="442503"/>
                <a:chOff x="0" y="0"/>
                <a:chExt cx="885002" cy="885002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176755" y="241509"/>
                  <a:ext cx="531491" cy="4153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</p:grpSp>
      </p:grpSp>
      <p:sp>
        <p:nvSpPr>
          <p:cNvPr id="75" name="矩形 74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680179" y="0"/>
            <a:ext cx="8511821" cy="43419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1742" y="235303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27630" y="2106534"/>
            <a:ext cx="49099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PART 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  3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Scruff LET" pitchFamily="2" charset="0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52873" y="4169151"/>
            <a:ext cx="4412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4" name="Rectangle 5"/>
          <p:cNvSpPr/>
          <p:nvPr/>
        </p:nvSpPr>
        <p:spPr bwMode="auto">
          <a:xfrm>
            <a:off x="4654806" y="3381757"/>
            <a:ext cx="2808392" cy="149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34426" y="3539967"/>
            <a:ext cx="3649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活动前期准备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>
            <a:off x="7463198" y="1846637"/>
            <a:ext cx="627158" cy="729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72" y="1984280"/>
            <a:ext cx="4726709" cy="31511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88640" y="1803480"/>
            <a:ext cx="4019604" cy="1716934"/>
            <a:chOff x="6439994" y="1594463"/>
            <a:chExt cx="5023847" cy="2145886"/>
          </a:xfrm>
        </p:grpSpPr>
        <p:sp>
          <p:nvSpPr>
            <p:cNvPr id="7" name="TextBox 4"/>
            <p:cNvSpPr txBox="1"/>
            <p:nvPr/>
          </p:nvSpPr>
          <p:spPr>
            <a:xfrm>
              <a:off x="7244202" y="1594463"/>
              <a:ext cx="4219639" cy="740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365" b="1" dirty="0" smtClean="0">
                  <a:solidFill>
                    <a:schemeClr val="bg2">
                      <a:lumMod val="10000"/>
                    </a:schemeClr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  <a:cs typeface="Dubai" panose="020B0503030403030204" pitchFamily="34" charset="-78"/>
                  <a:sym typeface="Source Han Sans HW SC"/>
                </a:rPr>
                <a:t>大标题</a:t>
              </a:r>
              <a:endParaRPr lang="en-US" sz="2365" b="1" dirty="0">
                <a:solidFill>
                  <a:schemeClr val="bg2">
                    <a:lumMod val="10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cs typeface="Dubai" panose="020B0503030403030204" pitchFamily="34" charset="-78"/>
                <a:sym typeface="Source Han Sans HW SC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6439994" y="3222171"/>
              <a:ext cx="1930400" cy="5181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65">
                <a:solidFill>
                  <a:schemeClr val="bg2">
                    <a:lumMod val="1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Dubai" panose="020B0503030403030204" pitchFamily="34" charset="-78"/>
                <a:sym typeface="Source Han Sans HW SC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08940" y="3736466"/>
            <a:ext cx="6292797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7287051" y="3144791"/>
            <a:ext cx="1568285" cy="28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0" b="1" dirty="0" smtClean="0">
                <a:solidFill>
                  <a:schemeClr val="bg2">
                    <a:lumMod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cs typeface="Dubai" panose="020B0503030403030204" pitchFamily="34" charset="-78"/>
                <a:sym typeface="Source Han Sans HW SC"/>
              </a:rPr>
              <a:t>小标题</a:t>
            </a:r>
            <a:endParaRPr lang="zh-CN" altLang="en-US" sz="1570" b="1" dirty="0">
              <a:solidFill>
                <a:schemeClr val="bg2">
                  <a:lumMod val="2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cs typeface="Dubai" panose="020B0503030403030204" pitchFamily="34" charset="-78"/>
              <a:sym typeface="Source Han Sans HW SC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3726" y="4079287"/>
            <a:ext cx="6292797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8940" y="4461342"/>
            <a:ext cx="6292797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08938" y="4843397"/>
            <a:ext cx="6292797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680179" y="0"/>
            <a:ext cx="8511821" cy="43419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27630" y="2106534"/>
            <a:ext cx="49099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PART 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  4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Scruff LET" pitchFamily="2" charset="0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52873" y="4169151"/>
            <a:ext cx="4412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14" name="Rectangle 5"/>
          <p:cNvSpPr/>
          <p:nvPr/>
        </p:nvSpPr>
        <p:spPr bwMode="auto">
          <a:xfrm>
            <a:off x="4654806" y="3381757"/>
            <a:ext cx="2808392" cy="149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34426" y="3539967"/>
            <a:ext cx="3649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活动前期准备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>
            <a:off x="7463198" y="1846637"/>
            <a:ext cx="627158" cy="729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千图PPT彼岸天：ID 8661124库_组合 38"/>
          <p:cNvGrpSpPr/>
          <p:nvPr>
            <p:custDataLst>
              <p:tags r:id="rId1"/>
            </p:custDataLst>
          </p:nvPr>
        </p:nvGrpSpPr>
        <p:grpSpPr>
          <a:xfrm>
            <a:off x="5465326" y="4407884"/>
            <a:ext cx="4640226" cy="852958"/>
            <a:chOff x="6368009" y="4407884"/>
            <a:chExt cx="4640226" cy="852958"/>
          </a:xfrm>
        </p:grpSpPr>
        <p:sp>
          <p:nvSpPr>
            <p:cNvPr id="67" name="Freeform: Shape 1"/>
            <p:cNvSpPr/>
            <p:nvPr/>
          </p:nvSpPr>
          <p:spPr>
            <a:xfrm rot="10800000" flipH="1">
              <a:off x="6368009" y="4407884"/>
              <a:ext cx="4640226" cy="852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6" y="0"/>
                  </a:moveTo>
                  <a:cubicBezTo>
                    <a:pt x="1414" y="0"/>
                    <a:pt x="1414" y="0"/>
                    <a:pt x="1414" y="0"/>
                  </a:cubicBezTo>
                  <a:cubicBezTo>
                    <a:pt x="595" y="0"/>
                    <a:pt x="0" y="4185"/>
                    <a:pt x="0" y="9315"/>
                  </a:cubicBezTo>
                  <a:cubicBezTo>
                    <a:pt x="0" y="14445"/>
                    <a:pt x="595" y="18563"/>
                    <a:pt x="1414" y="18563"/>
                  </a:cubicBezTo>
                  <a:cubicBezTo>
                    <a:pt x="10354" y="18563"/>
                    <a:pt x="10354" y="18563"/>
                    <a:pt x="10354" y="18563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259" y="18563"/>
                    <a:pt x="11259" y="18563"/>
                    <a:pt x="11259" y="18563"/>
                  </a:cubicBezTo>
                  <a:cubicBezTo>
                    <a:pt x="20186" y="18563"/>
                    <a:pt x="20186" y="18563"/>
                    <a:pt x="20186" y="18563"/>
                  </a:cubicBezTo>
                  <a:cubicBezTo>
                    <a:pt x="21005" y="18563"/>
                    <a:pt x="21600" y="14445"/>
                    <a:pt x="21600" y="9315"/>
                  </a:cubicBezTo>
                  <a:cubicBezTo>
                    <a:pt x="21600" y="4185"/>
                    <a:pt x="21005" y="0"/>
                    <a:pt x="2018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68" name="Freeform: Shape 15"/>
            <p:cNvSpPr/>
            <p:nvPr/>
          </p:nvSpPr>
          <p:spPr>
            <a:xfrm>
              <a:off x="6492032" y="4634277"/>
              <a:ext cx="508817" cy="50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63500">
              <a:solidFill>
                <a:srgbClr val="FFFFFF"/>
              </a:solidFill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160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5</a:t>
              </a:r>
              <a:endParaRPr lang="en-US" altLang="zh-CN" sz="160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69" name="TextBox 20"/>
            <p:cNvSpPr txBox="1"/>
            <p:nvPr/>
          </p:nvSpPr>
          <p:spPr>
            <a:xfrm>
              <a:off x="7144520" y="4755895"/>
              <a:ext cx="3416320" cy="276999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Source Han Sans HW SC"/>
                </a:rPr>
                <a:t>更换内容请单击这里</a:t>
              </a: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endParaRPr>
            </a:p>
          </p:txBody>
        </p:sp>
      </p:grpSp>
      <p:grpSp>
        <p:nvGrpSpPr>
          <p:cNvPr id="70" name="千图PPT彼岸天：ID 8661124库_组合 10"/>
          <p:cNvGrpSpPr/>
          <p:nvPr>
            <p:custDataLst>
              <p:tags r:id="rId2"/>
            </p:custDataLst>
          </p:nvPr>
        </p:nvGrpSpPr>
        <p:grpSpPr>
          <a:xfrm>
            <a:off x="6061371" y="3795339"/>
            <a:ext cx="4640226" cy="852958"/>
            <a:chOff x="6368009" y="3795339"/>
            <a:chExt cx="4640226" cy="852958"/>
          </a:xfrm>
        </p:grpSpPr>
        <p:sp>
          <p:nvSpPr>
            <p:cNvPr id="71" name="Freeform: Shape 2"/>
            <p:cNvSpPr/>
            <p:nvPr/>
          </p:nvSpPr>
          <p:spPr>
            <a:xfrm>
              <a:off x="6368009" y="3795339"/>
              <a:ext cx="4640226" cy="852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6" y="0"/>
                  </a:moveTo>
                  <a:cubicBezTo>
                    <a:pt x="1414" y="0"/>
                    <a:pt x="1414" y="0"/>
                    <a:pt x="1414" y="0"/>
                  </a:cubicBezTo>
                  <a:cubicBezTo>
                    <a:pt x="595" y="0"/>
                    <a:pt x="0" y="4185"/>
                    <a:pt x="0" y="9315"/>
                  </a:cubicBezTo>
                  <a:cubicBezTo>
                    <a:pt x="0" y="14445"/>
                    <a:pt x="595" y="18563"/>
                    <a:pt x="1414" y="18563"/>
                  </a:cubicBezTo>
                  <a:cubicBezTo>
                    <a:pt x="10354" y="18563"/>
                    <a:pt x="10354" y="18563"/>
                    <a:pt x="10354" y="18563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259" y="18563"/>
                    <a:pt x="11259" y="18563"/>
                    <a:pt x="11259" y="18563"/>
                  </a:cubicBezTo>
                  <a:cubicBezTo>
                    <a:pt x="20186" y="18563"/>
                    <a:pt x="20186" y="18563"/>
                    <a:pt x="20186" y="18563"/>
                  </a:cubicBezTo>
                  <a:cubicBezTo>
                    <a:pt x="21005" y="18563"/>
                    <a:pt x="21600" y="14445"/>
                    <a:pt x="21600" y="9315"/>
                  </a:cubicBezTo>
                  <a:cubicBezTo>
                    <a:pt x="21600" y="4185"/>
                    <a:pt x="21005" y="0"/>
                    <a:pt x="2018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72" name="Freeform: Shape 14"/>
            <p:cNvSpPr/>
            <p:nvPr/>
          </p:nvSpPr>
          <p:spPr>
            <a:xfrm>
              <a:off x="6492032" y="3903867"/>
              <a:ext cx="508817" cy="50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63500">
              <a:solidFill>
                <a:srgbClr val="FFFFFF"/>
              </a:solidFill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160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4</a:t>
              </a:r>
              <a:endParaRPr lang="en-US" altLang="zh-CN" sz="160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73" name="TextBox 19"/>
            <p:cNvSpPr txBox="1"/>
            <p:nvPr/>
          </p:nvSpPr>
          <p:spPr>
            <a:xfrm>
              <a:off x="7144520" y="4024447"/>
              <a:ext cx="3416320" cy="276999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Source Han Sans HW SC"/>
                </a:rPr>
                <a:t>更换内容请单击这里</a:t>
              </a: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endParaRPr>
            </a:p>
          </p:txBody>
        </p:sp>
      </p:grpSp>
      <p:grpSp>
        <p:nvGrpSpPr>
          <p:cNvPr id="74" name="Group 25"/>
          <p:cNvGrpSpPr/>
          <p:nvPr/>
        </p:nvGrpSpPr>
        <p:grpSpPr>
          <a:xfrm>
            <a:off x="2857954" y="2749640"/>
            <a:ext cx="2448272" cy="1338747"/>
            <a:chOff x="1307468" y="2924944"/>
            <a:chExt cx="2448272" cy="1338747"/>
          </a:xfrm>
        </p:grpSpPr>
        <p:cxnSp>
          <p:nvCxnSpPr>
            <p:cNvPr id="75" name="Straight Connector 26"/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7"/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千图PPT彼岸天：ID 8661124库_组合 8"/>
          <p:cNvGrpSpPr/>
          <p:nvPr>
            <p:custDataLst>
              <p:tags r:id="rId3"/>
            </p:custDataLst>
          </p:nvPr>
        </p:nvGrpSpPr>
        <p:grpSpPr>
          <a:xfrm>
            <a:off x="6355944" y="3062612"/>
            <a:ext cx="4640226" cy="853184"/>
            <a:chOff x="6368009" y="3062612"/>
            <a:chExt cx="4640226" cy="853184"/>
          </a:xfrm>
        </p:grpSpPr>
        <p:sp>
          <p:nvSpPr>
            <p:cNvPr id="78" name="Freeform: Shape 3"/>
            <p:cNvSpPr/>
            <p:nvPr/>
          </p:nvSpPr>
          <p:spPr>
            <a:xfrm>
              <a:off x="6368009" y="3062612"/>
              <a:ext cx="4640226" cy="853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6" y="0"/>
                  </a:moveTo>
                  <a:cubicBezTo>
                    <a:pt x="1414" y="0"/>
                    <a:pt x="1414" y="0"/>
                    <a:pt x="1414" y="0"/>
                  </a:cubicBezTo>
                  <a:cubicBezTo>
                    <a:pt x="595" y="0"/>
                    <a:pt x="0" y="4185"/>
                    <a:pt x="0" y="9247"/>
                  </a:cubicBezTo>
                  <a:cubicBezTo>
                    <a:pt x="0" y="14378"/>
                    <a:pt x="595" y="18563"/>
                    <a:pt x="1414" y="18563"/>
                  </a:cubicBezTo>
                  <a:cubicBezTo>
                    <a:pt x="10354" y="18563"/>
                    <a:pt x="10354" y="18563"/>
                    <a:pt x="10354" y="18563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259" y="18563"/>
                    <a:pt x="11259" y="18563"/>
                    <a:pt x="11259" y="18563"/>
                  </a:cubicBezTo>
                  <a:cubicBezTo>
                    <a:pt x="20186" y="18563"/>
                    <a:pt x="20186" y="18563"/>
                    <a:pt x="20186" y="18563"/>
                  </a:cubicBezTo>
                  <a:cubicBezTo>
                    <a:pt x="21005" y="18563"/>
                    <a:pt x="21600" y="14378"/>
                    <a:pt x="21600" y="9247"/>
                  </a:cubicBezTo>
                  <a:cubicBezTo>
                    <a:pt x="21600" y="4185"/>
                    <a:pt x="21005" y="0"/>
                    <a:pt x="2018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79" name="Freeform: Shape 13"/>
            <p:cNvSpPr/>
            <p:nvPr/>
          </p:nvSpPr>
          <p:spPr>
            <a:xfrm>
              <a:off x="6492032" y="3173457"/>
              <a:ext cx="508817" cy="50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63500">
              <a:solidFill>
                <a:srgbClr val="FFFFFF"/>
              </a:solidFill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160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3</a:t>
              </a:r>
              <a:endParaRPr lang="en-US" altLang="zh-CN" sz="160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80" name="TextBox 18"/>
            <p:cNvSpPr txBox="1"/>
            <p:nvPr/>
          </p:nvSpPr>
          <p:spPr>
            <a:xfrm>
              <a:off x="7144520" y="3292999"/>
              <a:ext cx="3416320" cy="276999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Source Han Sans HW SC"/>
                </a:rPr>
                <a:t>更换内容请单击这里</a:t>
              </a: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endParaRPr>
            </a:p>
          </p:txBody>
        </p:sp>
      </p:grpSp>
      <p:grpSp>
        <p:nvGrpSpPr>
          <p:cNvPr id="81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6061371" y="2329885"/>
            <a:ext cx="4640226" cy="852958"/>
            <a:chOff x="6368009" y="2329885"/>
            <a:chExt cx="4640226" cy="852958"/>
          </a:xfrm>
        </p:grpSpPr>
        <p:sp>
          <p:nvSpPr>
            <p:cNvPr id="82" name="Freeform: Shape 4"/>
            <p:cNvSpPr/>
            <p:nvPr/>
          </p:nvSpPr>
          <p:spPr>
            <a:xfrm>
              <a:off x="6368009" y="2329885"/>
              <a:ext cx="4640226" cy="852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6" y="0"/>
                  </a:moveTo>
                  <a:cubicBezTo>
                    <a:pt x="1414" y="0"/>
                    <a:pt x="1414" y="0"/>
                    <a:pt x="1414" y="0"/>
                  </a:cubicBezTo>
                  <a:cubicBezTo>
                    <a:pt x="595" y="0"/>
                    <a:pt x="0" y="4117"/>
                    <a:pt x="0" y="9247"/>
                  </a:cubicBezTo>
                  <a:cubicBezTo>
                    <a:pt x="0" y="14377"/>
                    <a:pt x="595" y="18563"/>
                    <a:pt x="1414" y="18563"/>
                  </a:cubicBezTo>
                  <a:cubicBezTo>
                    <a:pt x="10354" y="18563"/>
                    <a:pt x="10354" y="18563"/>
                    <a:pt x="10354" y="18563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259" y="18563"/>
                    <a:pt x="11259" y="18563"/>
                    <a:pt x="11259" y="18563"/>
                  </a:cubicBezTo>
                  <a:cubicBezTo>
                    <a:pt x="20186" y="18563"/>
                    <a:pt x="20186" y="18563"/>
                    <a:pt x="20186" y="18563"/>
                  </a:cubicBezTo>
                  <a:cubicBezTo>
                    <a:pt x="21005" y="18563"/>
                    <a:pt x="21600" y="14377"/>
                    <a:pt x="21600" y="9247"/>
                  </a:cubicBezTo>
                  <a:cubicBezTo>
                    <a:pt x="21600" y="4117"/>
                    <a:pt x="21005" y="0"/>
                    <a:pt x="2018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83" name="Freeform: Shape 12"/>
            <p:cNvSpPr/>
            <p:nvPr/>
          </p:nvSpPr>
          <p:spPr>
            <a:xfrm>
              <a:off x="6492032" y="2445643"/>
              <a:ext cx="508817" cy="50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63500">
              <a:solidFill>
                <a:srgbClr val="FFFFFF"/>
              </a:solidFill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160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2</a:t>
              </a:r>
              <a:endParaRPr lang="en-US" altLang="zh-CN" sz="160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84" name="TextBox 17"/>
            <p:cNvSpPr txBox="1"/>
            <p:nvPr/>
          </p:nvSpPr>
          <p:spPr>
            <a:xfrm>
              <a:off x="7144520" y="2561551"/>
              <a:ext cx="3416320" cy="276999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Source Han Sans HW SC"/>
                </a:rPr>
                <a:t>更换内容请单击这里</a:t>
              </a: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endParaRPr>
            </a:p>
          </p:txBody>
        </p:sp>
      </p:grpSp>
      <p:grpSp>
        <p:nvGrpSpPr>
          <p:cNvPr id="85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5465326" y="1597158"/>
            <a:ext cx="4640226" cy="850690"/>
            <a:chOff x="6368009" y="1597158"/>
            <a:chExt cx="4640226" cy="850690"/>
          </a:xfrm>
        </p:grpSpPr>
        <p:sp>
          <p:nvSpPr>
            <p:cNvPr id="86" name="Freeform: Shape 5"/>
            <p:cNvSpPr/>
            <p:nvPr/>
          </p:nvSpPr>
          <p:spPr>
            <a:xfrm>
              <a:off x="6368009" y="1597158"/>
              <a:ext cx="4640226" cy="850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6" y="0"/>
                  </a:moveTo>
                  <a:cubicBezTo>
                    <a:pt x="1414" y="0"/>
                    <a:pt x="1414" y="0"/>
                    <a:pt x="1414" y="0"/>
                  </a:cubicBezTo>
                  <a:cubicBezTo>
                    <a:pt x="595" y="0"/>
                    <a:pt x="0" y="4130"/>
                    <a:pt x="0" y="9276"/>
                  </a:cubicBezTo>
                  <a:cubicBezTo>
                    <a:pt x="0" y="14423"/>
                    <a:pt x="595" y="18621"/>
                    <a:pt x="1414" y="18621"/>
                  </a:cubicBezTo>
                  <a:cubicBezTo>
                    <a:pt x="10354" y="18621"/>
                    <a:pt x="10354" y="18621"/>
                    <a:pt x="10354" y="18621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259" y="18621"/>
                    <a:pt x="11259" y="18621"/>
                    <a:pt x="11259" y="18621"/>
                  </a:cubicBezTo>
                  <a:cubicBezTo>
                    <a:pt x="20186" y="18621"/>
                    <a:pt x="20186" y="18621"/>
                    <a:pt x="20186" y="18621"/>
                  </a:cubicBezTo>
                  <a:cubicBezTo>
                    <a:pt x="21005" y="18621"/>
                    <a:pt x="21600" y="14423"/>
                    <a:pt x="21600" y="9276"/>
                  </a:cubicBezTo>
                  <a:cubicBezTo>
                    <a:pt x="21600" y="4130"/>
                    <a:pt x="21005" y="0"/>
                    <a:pt x="2018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87" name="Freeform: Shape 11"/>
            <p:cNvSpPr/>
            <p:nvPr/>
          </p:nvSpPr>
          <p:spPr>
            <a:xfrm>
              <a:off x="6492032" y="1710583"/>
              <a:ext cx="508817" cy="50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63500">
              <a:solidFill>
                <a:srgbClr val="FFFFFF"/>
              </a:solidFill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160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1</a:t>
              </a:r>
              <a:endParaRPr lang="en-US" altLang="zh-CN" sz="160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88" name="TextBox 16"/>
            <p:cNvSpPr txBox="1"/>
            <p:nvPr/>
          </p:nvSpPr>
          <p:spPr>
            <a:xfrm>
              <a:off x="7144520" y="1778344"/>
              <a:ext cx="3416320" cy="276999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Source Han Sans HW SC"/>
                </a:rPr>
                <a:t>更换内容请单击这里</a:t>
              </a:r>
              <a:endPara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endParaRPr>
            </a:p>
          </p:txBody>
        </p:sp>
      </p:grpSp>
      <p:sp>
        <p:nvSpPr>
          <p:cNvPr id="89" name="išľíďè"/>
          <p:cNvSpPr/>
          <p:nvPr/>
        </p:nvSpPr>
        <p:spPr bwMode="auto">
          <a:xfrm>
            <a:off x="2855391" y="2016719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90" name="iSlíďè"/>
          <p:cNvSpPr txBox="1"/>
          <p:nvPr/>
        </p:nvSpPr>
        <p:spPr bwMode="auto">
          <a:xfrm>
            <a:off x="3235477" y="1597158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91" name="išľíďè"/>
          <p:cNvSpPr/>
          <p:nvPr/>
        </p:nvSpPr>
        <p:spPr bwMode="auto">
          <a:xfrm>
            <a:off x="2855391" y="3422373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92" name="iSlíďè"/>
          <p:cNvSpPr txBox="1"/>
          <p:nvPr/>
        </p:nvSpPr>
        <p:spPr bwMode="auto">
          <a:xfrm>
            <a:off x="3235477" y="3002812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93" name="išľíďè"/>
          <p:cNvSpPr/>
          <p:nvPr/>
        </p:nvSpPr>
        <p:spPr bwMode="auto">
          <a:xfrm>
            <a:off x="2855391" y="4828027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94" name="iSlíďè"/>
          <p:cNvSpPr txBox="1"/>
          <p:nvPr/>
        </p:nvSpPr>
        <p:spPr bwMode="auto">
          <a:xfrm>
            <a:off x="3235477" y="4408466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528291" y="0"/>
            <a:ext cx="8511821" cy="4341980"/>
          </a:xfrm>
          <a:prstGeom prst="rect">
            <a:avLst/>
          </a:prstGeom>
        </p:spPr>
      </p:pic>
      <p:sp>
        <p:nvSpPr>
          <p:cNvPr id="18" name="TextBox 12"/>
          <p:cNvSpPr txBox="1"/>
          <p:nvPr/>
        </p:nvSpPr>
        <p:spPr>
          <a:xfrm>
            <a:off x="2449491" y="2199900"/>
            <a:ext cx="76027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cs typeface="+mn-ea"/>
                <a:sym typeface="Source Han Sans HW SC"/>
              </a:rPr>
              <a:t>THANKS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Scruff LET" pitchFamily="2" charset="0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>
            <a:off x="4376119" y="1806153"/>
            <a:ext cx="627158" cy="72967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103667" y="3837482"/>
            <a:ext cx="3695700" cy="41230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汇报人</a:t>
            </a:r>
            <a:r>
              <a:rPr lang="zh-CN" altLang="en-US" sz="1315" dirty="0" smtClean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：</a:t>
            </a:r>
            <a:r>
              <a:rPr lang="en-US" altLang="zh-CN" sz="1315" dirty="0" smtClean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XXXX   </a:t>
            </a:r>
            <a:r>
              <a:rPr lang="zh-CN" altLang="en-US" sz="1315" dirty="0" smtClean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时间</a:t>
            </a:r>
            <a:r>
              <a:rPr lang="zh-CN" altLang="en-US" sz="1315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：</a:t>
            </a:r>
            <a:r>
              <a:rPr lang="en-US" altLang="zh-CN" sz="1315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20XX.XX.XX</a:t>
            </a:r>
            <a:endParaRPr lang="zh-CN" altLang="en-US" sz="1315" dirty="0">
              <a:solidFill>
                <a:schemeClr val="bg1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2449491" y="4317709"/>
            <a:ext cx="70085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3389745" y="5661891"/>
            <a:ext cx="378691" cy="494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777674" y="0"/>
            <a:ext cx="8511821" cy="43419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2752437" y="2937673"/>
            <a:ext cx="544946" cy="59061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281977" y="2829253"/>
            <a:ext cx="2618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活动总体思路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19753" y="3849895"/>
            <a:ext cx="2618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活动前期准备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82015" y="2884848"/>
            <a:ext cx="2618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活动内容构成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52310" y="3782695"/>
            <a:ext cx="2964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活动执行方案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63819" y="3376719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64185" y="4302336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19405" y="3307511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38609" y="4233963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2784764" y="3921345"/>
            <a:ext cx="544946" cy="59061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6599383" y="2970000"/>
            <a:ext cx="544946" cy="59061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 flipH="1">
            <a:off x="6631710" y="3953672"/>
            <a:ext cx="544946" cy="590618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159167" y="1820221"/>
            <a:ext cx="7188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cs typeface="+mn-ea"/>
                <a:sym typeface="Source Han Sans HW SC"/>
              </a:rPr>
              <a:t>CONTENT</a:t>
            </a:r>
            <a:endParaRPr lang="zh-CN" altLang="en-US" sz="6600" spc="394" dirty="0">
              <a:solidFill>
                <a:schemeClr val="tx1">
                  <a:lumMod val="85000"/>
                  <a:lumOff val="15000"/>
                </a:schemeClr>
              </a:solidFill>
              <a:latin typeface="Scruff LET" pitchFamily="2" charset="0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680179" y="0"/>
            <a:ext cx="8511821" cy="434198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337571" y="2116667"/>
            <a:ext cx="3676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PART 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 1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Scruff LET" pitchFamily="2" charset="0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41892" y="3704009"/>
            <a:ext cx="4412255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15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Arial" panose="020B0604020202020204" pitchFamily="34" charset="0"/>
                <a:sym typeface="Source Han Sans HW SC"/>
              </a:rPr>
              <a:t>PLEASE REPLACE THE WRITTEN CONTENT</a:t>
            </a:r>
            <a:endParaRPr lang="zh-CN" altLang="en-US" sz="1515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cs typeface="Arial" panose="020B0604020202020204" pitchFamily="34" charset="0"/>
              <a:sym typeface="Source Han Sans HW SC"/>
            </a:endParaRPr>
          </a:p>
        </p:txBody>
      </p:sp>
      <p:sp>
        <p:nvSpPr>
          <p:cNvPr id="32" name="Rectangle 5"/>
          <p:cNvSpPr/>
          <p:nvPr/>
        </p:nvSpPr>
        <p:spPr bwMode="auto">
          <a:xfrm>
            <a:off x="4654806" y="3381757"/>
            <a:ext cx="2808392" cy="149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11477" y="4033276"/>
            <a:ext cx="5716887" cy="59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This power point is made by mike.everything in this template is all original. This power point is made by mike.  </a:t>
            </a:r>
            <a:endParaRPr lang="zh-CN" altLang="en-US" sz="1315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74722" y="3072165"/>
            <a:ext cx="3649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活动总体思路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>
            <a:off x="7623869" y="1751831"/>
            <a:ext cx="627158" cy="5773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2"/>
          <p:cNvSpPr/>
          <p:nvPr/>
        </p:nvSpPr>
        <p:spPr bwMode="auto">
          <a:xfrm>
            <a:off x="846667" y="2637745"/>
            <a:ext cx="2305051" cy="988484"/>
          </a:xfrm>
          <a:custGeom>
            <a:avLst/>
            <a:gdLst>
              <a:gd name="T0" fmla="*/ 265 w 492"/>
              <a:gd name="T1" fmla="*/ 33 h 211"/>
              <a:gd name="T2" fmla="*/ 246 w 492"/>
              <a:gd name="T3" fmla="*/ 0 h 211"/>
              <a:gd name="T4" fmla="*/ 227 w 492"/>
              <a:gd name="T5" fmla="*/ 33 h 211"/>
              <a:gd name="T6" fmla="*/ 0 w 492"/>
              <a:gd name="T7" fmla="*/ 169 h 211"/>
              <a:gd name="T8" fmla="*/ 67 w 492"/>
              <a:gd name="T9" fmla="*/ 211 h 211"/>
              <a:gd name="T10" fmla="*/ 246 w 492"/>
              <a:gd name="T11" fmla="*/ 113 h 211"/>
              <a:gd name="T12" fmla="*/ 425 w 492"/>
              <a:gd name="T13" fmla="*/ 211 h 211"/>
              <a:gd name="T14" fmla="*/ 492 w 492"/>
              <a:gd name="T15" fmla="*/ 169 h 211"/>
              <a:gd name="T16" fmla="*/ 265 w 492"/>
              <a:gd name="T17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2" h="211">
                <a:moveTo>
                  <a:pt x="265" y="33"/>
                </a:moveTo>
                <a:cubicBezTo>
                  <a:pt x="246" y="0"/>
                  <a:pt x="246" y="0"/>
                  <a:pt x="246" y="0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131" y="39"/>
                  <a:pt x="48" y="92"/>
                  <a:pt x="0" y="169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105" y="152"/>
                  <a:pt x="171" y="113"/>
                  <a:pt x="246" y="113"/>
                </a:cubicBezTo>
                <a:cubicBezTo>
                  <a:pt x="321" y="113"/>
                  <a:pt x="387" y="152"/>
                  <a:pt x="425" y="211"/>
                </a:cubicBezTo>
                <a:cubicBezTo>
                  <a:pt x="492" y="169"/>
                  <a:pt x="492" y="169"/>
                  <a:pt x="492" y="169"/>
                </a:cubicBezTo>
                <a:cubicBezTo>
                  <a:pt x="444" y="92"/>
                  <a:pt x="361" y="39"/>
                  <a:pt x="265" y="33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58" name="Freeform 3"/>
          <p:cNvSpPr/>
          <p:nvPr/>
        </p:nvSpPr>
        <p:spPr bwMode="auto">
          <a:xfrm>
            <a:off x="2897718" y="3522511"/>
            <a:ext cx="2305049" cy="984251"/>
          </a:xfrm>
          <a:custGeom>
            <a:avLst/>
            <a:gdLst>
              <a:gd name="T0" fmla="*/ 492 w 492"/>
              <a:gd name="T1" fmla="*/ 42 h 210"/>
              <a:gd name="T2" fmla="*/ 425 w 492"/>
              <a:gd name="T3" fmla="*/ 0 h 210"/>
              <a:gd name="T4" fmla="*/ 246 w 492"/>
              <a:gd name="T5" fmla="*/ 98 h 210"/>
              <a:gd name="T6" fmla="*/ 67 w 492"/>
              <a:gd name="T7" fmla="*/ 0 h 210"/>
              <a:gd name="T8" fmla="*/ 0 w 492"/>
              <a:gd name="T9" fmla="*/ 42 h 210"/>
              <a:gd name="T10" fmla="*/ 227 w 492"/>
              <a:gd name="T11" fmla="*/ 178 h 210"/>
              <a:gd name="T12" fmla="*/ 246 w 492"/>
              <a:gd name="T13" fmla="*/ 210 h 210"/>
              <a:gd name="T14" fmla="*/ 265 w 492"/>
              <a:gd name="T15" fmla="*/ 178 h 210"/>
              <a:gd name="T16" fmla="*/ 492 w 492"/>
              <a:gd name="T17" fmla="*/ 4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2" h="210">
                <a:moveTo>
                  <a:pt x="492" y="42"/>
                </a:moveTo>
                <a:cubicBezTo>
                  <a:pt x="425" y="0"/>
                  <a:pt x="425" y="0"/>
                  <a:pt x="425" y="0"/>
                </a:cubicBezTo>
                <a:cubicBezTo>
                  <a:pt x="387" y="59"/>
                  <a:pt x="321" y="98"/>
                  <a:pt x="246" y="98"/>
                </a:cubicBezTo>
                <a:cubicBezTo>
                  <a:pt x="171" y="98"/>
                  <a:pt x="105" y="59"/>
                  <a:pt x="67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48" y="119"/>
                  <a:pt x="131" y="171"/>
                  <a:pt x="227" y="178"/>
                </a:cubicBezTo>
                <a:cubicBezTo>
                  <a:pt x="246" y="210"/>
                  <a:pt x="246" y="210"/>
                  <a:pt x="246" y="210"/>
                </a:cubicBezTo>
                <a:cubicBezTo>
                  <a:pt x="265" y="178"/>
                  <a:pt x="265" y="178"/>
                  <a:pt x="265" y="178"/>
                </a:cubicBezTo>
                <a:cubicBezTo>
                  <a:pt x="361" y="171"/>
                  <a:pt x="444" y="119"/>
                  <a:pt x="492" y="4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E7B62D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59" name="Freeform 4"/>
          <p:cNvSpPr/>
          <p:nvPr/>
        </p:nvSpPr>
        <p:spPr bwMode="auto">
          <a:xfrm>
            <a:off x="6993467" y="3522511"/>
            <a:ext cx="2309284" cy="984251"/>
          </a:xfrm>
          <a:custGeom>
            <a:avLst/>
            <a:gdLst>
              <a:gd name="T0" fmla="*/ 493 w 493"/>
              <a:gd name="T1" fmla="*/ 42 h 210"/>
              <a:gd name="T2" fmla="*/ 425 w 493"/>
              <a:gd name="T3" fmla="*/ 0 h 210"/>
              <a:gd name="T4" fmla="*/ 247 w 493"/>
              <a:gd name="T5" fmla="*/ 98 h 210"/>
              <a:gd name="T6" fmla="*/ 68 w 493"/>
              <a:gd name="T7" fmla="*/ 0 h 210"/>
              <a:gd name="T8" fmla="*/ 0 w 493"/>
              <a:gd name="T9" fmla="*/ 42 h 210"/>
              <a:gd name="T10" fmla="*/ 228 w 493"/>
              <a:gd name="T11" fmla="*/ 178 h 210"/>
              <a:gd name="T12" fmla="*/ 247 w 493"/>
              <a:gd name="T13" fmla="*/ 210 h 210"/>
              <a:gd name="T14" fmla="*/ 266 w 493"/>
              <a:gd name="T15" fmla="*/ 178 h 210"/>
              <a:gd name="T16" fmla="*/ 493 w 493"/>
              <a:gd name="T17" fmla="*/ 4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210">
                <a:moveTo>
                  <a:pt x="493" y="42"/>
                </a:moveTo>
                <a:cubicBezTo>
                  <a:pt x="425" y="0"/>
                  <a:pt x="425" y="0"/>
                  <a:pt x="425" y="0"/>
                </a:cubicBezTo>
                <a:cubicBezTo>
                  <a:pt x="388" y="59"/>
                  <a:pt x="322" y="98"/>
                  <a:pt x="247" y="98"/>
                </a:cubicBezTo>
                <a:cubicBezTo>
                  <a:pt x="171" y="98"/>
                  <a:pt x="105" y="59"/>
                  <a:pt x="6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49" y="119"/>
                  <a:pt x="132" y="171"/>
                  <a:pt x="228" y="178"/>
                </a:cubicBezTo>
                <a:cubicBezTo>
                  <a:pt x="247" y="210"/>
                  <a:pt x="247" y="210"/>
                  <a:pt x="247" y="210"/>
                </a:cubicBezTo>
                <a:cubicBezTo>
                  <a:pt x="266" y="178"/>
                  <a:pt x="266" y="178"/>
                  <a:pt x="266" y="178"/>
                </a:cubicBezTo>
                <a:cubicBezTo>
                  <a:pt x="361" y="171"/>
                  <a:pt x="445" y="119"/>
                  <a:pt x="493" y="4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E7B62D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60" name="Freeform 5"/>
          <p:cNvSpPr/>
          <p:nvPr/>
        </p:nvSpPr>
        <p:spPr bwMode="auto">
          <a:xfrm>
            <a:off x="4940300" y="2637745"/>
            <a:ext cx="2311400" cy="988484"/>
          </a:xfrm>
          <a:custGeom>
            <a:avLst/>
            <a:gdLst>
              <a:gd name="T0" fmla="*/ 266 w 493"/>
              <a:gd name="T1" fmla="*/ 33 h 211"/>
              <a:gd name="T2" fmla="*/ 247 w 493"/>
              <a:gd name="T3" fmla="*/ 0 h 211"/>
              <a:gd name="T4" fmla="*/ 227 w 493"/>
              <a:gd name="T5" fmla="*/ 33 h 211"/>
              <a:gd name="T6" fmla="*/ 0 w 493"/>
              <a:gd name="T7" fmla="*/ 169 h 211"/>
              <a:gd name="T8" fmla="*/ 68 w 493"/>
              <a:gd name="T9" fmla="*/ 211 h 211"/>
              <a:gd name="T10" fmla="*/ 247 w 493"/>
              <a:gd name="T11" fmla="*/ 113 h 211"/>
              <a:gd name="T12" fmla="*/ 425 w 493"/>
              <a:gd name="T13" fmla="*/ 211 h 211"/>
              <a:gd name="T14" fmla="*/ 493 w 493"/>
              <a:gd name="T15" fmla="*/ 169 h 211"/>
              <a:gd name="T16" fmla="*/ 266 w 493"/>
              <a:gd name="T17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211">
                <a:moveTo>
                  <a:pt x="266" y="33"/>
                </a:moveTo>
                <a:cubicBezTo>
                  <a:pt x="247" y="0"/>
                  <a:pt x="247" y="0"/>
                  <a:pt x="247" y="0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132" y="39"/>
                  <a:pt x="49" y="92"/>
                  <a:pt x="0" y="169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105" y="152"/>
                  <a:pt x="171" y="113"/>
                  <a:pt x="247" y="113"/>
                </a:cubicBezTo>
                <a:cubicBezTo>
                  <a:pt x="322" y="113"/>
                  <a:pt x="388" y="152"/>
                  <a:pt x="425" y="211"/>
                </a:cubicBezTo>
                <a:cubicBezTo>
                  <a:pt x="493" y="169"/>
                  <a:pt x="493" y="169"/>
                  <a:pt x="493" y="169"/>
                </a:cubicBezTo>
                <a:cubicBezTo>
                  <a:pt x="445" y="92"/>
                  <a:pt x="362" y="39"/>
                  <a:pt x="266" y="33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61" name="Freeform 6"/>
          <p:cNvSpPr/>
          <p:nvPr/>
        </p:nvSpPr>
        <p:spPr bwMode="auto">
          <a:xfrm>
            <a:off x="9040284" y="2637745"/>
            <a:ext cx="2309283" cy="988484"/>
          </a:xfrm>
          <a:custGeom>
            <a:avLst/>
            <a:gdLst>
              <a:gd name="T0" fmla="*/ 266 w 493"/>
              <a:gd name="T1" fmla="*/ 33 h 211"/>
              <a:gd name="T2" fmla="*/ 246 w 493"/>
              <a:gd name="T3" fmla="*/ 0 h 211"/>
              <a:gd name="T4" fmla="*/ 227 w 493"/>
              <a:gd name="T5" fmla="*/ 33 h 211"/>
              <a:gd name="T6" fmla="*/ 0 w 493"/>
              <a:gd name="T7" fmla="*/ 169 h 211"/>
              <a:gd name="T8" fmla="*/ 68 w 493"/>
              <a:gd name="T9" fmla="*/ 211 h 211"/>
              <a:gd name="T10" fmla="*/ 246 w 493"/>
              <a:gd name="T11" fmla="*/ 113 h 211"/>
              <a:gd name="T12" fmla="*/ 425 w 493"/>
              <a:gd name="T13" fmla="*/ 211 h 211"/>
              <a:gd name="T14" fmla="*/ 493 w 493"/>
              <a:gd name="T15" fmla="*/ 169 h 211"/>
              <a:gd name="T16" fmla="*/ 266 w 493"/>
              <a:gd name="T17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211">
                <a:moveTo>
                  <a:pt x="266" y="33"/>
                </a:moveTo>
                <a:cubicBezTo>
                  <a:pt x="246" y="0"/>
                  <a:pt x="246" y="0"/>
                  <a:pt x="246" y="0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131" y="39"/>
                  <a:pt x="48" y="92"/>
                  <a:pt x="0" y="169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105" y="152"/>
                  <a:pt x="171" y="113"/>
                  <a:pt x="246" y="113"/>
                </a:cubicBezTo>
                <a:cubicBezTo>
                  <a:pt x="322" y="113"/>
                  <a:pt x="388" y="152"/>
                  <a:pt x="425" y="211"/>
                </a:cubicBezTo>
                <a:cubicBezTo>
                  <a:pt x="493" y="169"/>
                  <a:pt x="493" y="169"/>
                  <a:pt x="493" y="169"/>
                </a:cubicBezTo>
                <a:cubicBezTo>
                  <a:pt x="444" y="92"/>
                  <a:pt x="361" y="39"/>
                  <a:pt x="266" y="33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62" name="Freeform 7"/>
          <p:cNvSpPr>
            <a:spLocks noEditPoints="1"/>
          </p:cNvSpPr>
          <p:nvPr/>
        </p:nvSpPr>
        <p:spPr bwMode="auto">
          <a:xfrm>
            <a:off x="9954684" y="1877862"/>
            <a:ext cx="482600" cy="510116"/>
          </a:xfrm>
          <a:custGeom>
            <a:avLst/>
            <a:gdLst>
              <a:gd name="T0" fmla="*/ 96 w 103"/>
              <a:gd name="T1" fmla="*/ 14 h 109"/>
              <a:gd name="T2" fmla="*/ 96 w 103"/>
              <a:gd name="T3" fmla="*/ 103 h 109"/>
              <a:gd name="T4" fmla="*/ 14 w 103"/>
              <a:gd name="T5" fmla="*/ 103 h 109"/>
              <a:gd name="T6" fmla="*/ 7 w 103"/>
              <a:gd name="T7" fmla="*/ 96 h 109"/>
              <a:gd name="T8" fmla="*/ 14 w 103"/>
              <a:gd name="T9" fmla="*/ 89 h 109"/>
              <a:gd name="T10" fmla="*/ 89 w 103"/>
              <a:gd name="T11" fmla="*/ 89 h 109"/>
              <a:gd name="T12" fmla="*/ 89 w 103"/>
              <a:gd name="T13" fmla="*/ 0 h 109"/>
              <a:gd name="T14" fmla="*/ 14 w 103"/>
              <a:gd name="T15" fmla="*/ 0 h 109"/>
              <a:gd name="T16" fmla="*/ 0 w 103"/>
              <a:gd name="T17" fmla="*/ 14 h 109"/>
              <a:gd name="T18" fmla="*/ 0 w 103"/>
              <a:gd name="T19" fmla="*/ 96 h 109"/>
              <a:gd name="T20" fmla="*/ 14 w 103"/>
              <a:gd name="T21" fmla="*/ 109 h 109"/>
              <a:gd name="T22" fmla="*/ 103 w 103"/>
              <a:gd name="T23" fmla="*/ 109 h 109"/>
              <a:gd name="T24" fmla="*/ 103 w 103"/>
              <a:gd name="T25" fmla="*/ 14 h 109"/>
              <a:gd name="T26" fmla="*/ 96 w 103"/>
              <a:gd name="T27" fmla="*/ 14 h 109"/>
              <a:gd name="T28" fmla="*/ 14 w 103"/>
              <a:gd name="T29" fmla="*/ 27 h 109"/>
              <a:gd name="T30" fmla="*/ 14 w 103"/>
              <a:gd name="T31" fmla="*/ 7 h 109"/>
              <a:gd name="T32" fmla="*/ 82 w 103"/>
              <a:gd name="T33" fmla="*/ 7 h 109"/>
              <a:gd name="T34" fmla="*/ 82 w 103"/>
              <a:gd name="T35" fmla="*/ 82 h 109"/>
              <a:gd name="T36" fmla="*/ 14 w 103"/>
              <a:gd name="T37" fmla="*/ 82 h 109"/>
              <a:gd name="T38" fmla="*/ 14 w 103"/>
              <a:gd name="T39" fmla="*/ 27 h 109"/>
              <a:gd name="T40" fmla="*/ 68 w 103"/>
              <a:gd name="T41" fmla="*/ 21 h 109"/>
              <a:gd name="T42" fmla="*/ 27 w 103"/>
              <a:gd name="T43" fmla="*/ 21 h 109"/>
              <a:gd name="T44" fmla="*/ 27 w 103"/>
              <a:gd name="T45" fmla="*/ 14 h 109"/>
              <a:gd name="T46" fmla="*/ 68 w 103"/>
              <a:gd name="T47" fmla="*/ 14 h 109"/>
              <a:gd name="T48" fmla="*/ 68 w 103"/>
              <a:gd name="T49" fmla="*/ 21 h 109"/>
              <a:gd name="T50" fmla="*/ 55 w 103"/>
              <a:gd name="T51" fmla="*/ 34 h 109"/>
              <a:gd name="T52" fmla="*/ 27 w 103"/>
              <a:gd name="T53" fmla="*/ 34 h 109"/>
              <a:gd name="T54" fmla="*/ 27 w 103"/>
              <a:gd name="T55" fmla="*/ 27 h 109"/>
              <a:gd name="T56" fmla="*/ 55 w 103"/>
              <a:gd name="T57" fmla="*/ 27 h 109"/>
              <a:gd name="T58" fmla="*/ 55 w 103"/>
              <a:gd name="T59" fmla="*/ 34 h 109"/>
              <a:gd name="T60" fmla="*/ 41 w 103"/>
              <a:gd name="T61" fmla="*/ 48 h 109"/>
              <a:gd name="T62" fmla="*/ 27 w 103"/>
              <a:gd name="T63" fmla="*/ 48 h 109"/>
              <a:gd name="T64" fmla="*/ 27 w 103"/>
              <a:gd name="T65" fmla="*/ 41 h 109"/>
              <a:gd name="T66" fmla="*/ 41 w 103"/>
              <a:gd name="T67" fmla="*/ 41 h 109"/>
              <a:gd name="T68" fmla="*/ 41 w 103"/>
              <a:gd name="T69" fmla="*/ 4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9">
                <a:moveTo>
                  <a:pt x="96" y="14"/>
                </a:moveTo>
                <a:cubicBezTo>
                  <a:pt x="96" y="103"/>
                  <a:pt x="96" y="103"/>
                  <a:pt x="96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0" y="103"/>
                  <a:pt x="7" y="100"/>
                  <a:pt x="7" y="96"/>
                </a:cubicBezTo>
                <a:cubicBezTo>
                  <a:pt x="7" y="92"/>
                  <a:pt x="10" y="89"/>
                  <a:pt x="1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0"/>
                  <a:pt x="89" y="0"/>
                  <a:pt x="8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6" y="109"/>
                  <a:pt x="14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4"/>
                  <a:pt x="103" y="14"/>
                  <a:pt x="103" y="14"/>
                </a:cubicBezTo>
                <a:lnTo>
                  <a:pt x="96" y="14"/>
                </a:lnTo>
                <a:close/>
                <a:moveTo>
                  <a:pt x="14" y="27"/>
                </a:moveTo>
                <a:cubicBezTo>
                  <a:pt x="14" y="7"/>
                  <a:pt x="14" y="7"/>
                  <a:pt x="14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2"/>
                  <a:pt x="82" y="82"/>
                  <a:pt x="82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  <a:moveTo>
                  <a:pt x="6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68" y="14"/>
                  <a:pt x="68" y="14"/>
                  <a:pt x="68" y="14"/>
                </a:cubicBezTo>
                <a:lnTo>
                  <a:pt x="68" y="21"/>
                </a:lnTo>
                <a:close/>
                <a:moveTo>
                  <a:pt x="55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7" y="27"/>
                  <a:pt x="27" y="27"/>
                  <a:pt x="27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41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1"/>
                  <a:pt x="27" y="41"/>
                  <a:pt x="27" y="41"/>
                </a:cubicBezTo>
                <a:cubicBezTo>
                  <a:pt x="41" y="41"/>
                  <a:pt x="41" y="41"/>
                  <a:pt x="41" y="41"/>
                </a:cubicBezTo>
                <a:lnTo>
                  <a:pt x="41" y="48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63" name="Freeform 8"/>
          <p:cNvSpPr>
            <a:spLocks noEditPoints="1"/>
          </p:cNvSpPr>
          <p:nvPr/>
        </p:nvSpPr>
        <p:spPr bwMode="auto">
          <a:xfrm>
            <a:off x="1761067" y="1877862"/>
            <a:ext cx="476251" cy="510116"/>
          </a:xfrm>
          <a:custGeom>
            <a:avLst/>
            <a:gdLst>
              <a:gd name="T0" fmla="*/ 58 w 102"/>
              <a:gd name="T1" fmla="*/ 7 h 109"/>
              <a:gd name="T2" fmla="*/ 58 w 102"/>
              <a:gd name="T3" fmla="*/ 0 h 109"/>
              <a:gd name="T4" fmla="*/ 44 w 102"/>
              <a:gd name="T5" fmla="*/ 0 h 109"/>
              <a:gd name="T6" fmla="*/ 44 w 102"/>
              <a:gd name="T7" fmla="*/ 7 h 109"/>
              <a:gd name="T8" fmla="*/ 0 w 102"/>
              <a:gd name="T9" fmla="*/ 58 h 109"/>
              <a:gd name="T10" fmla="*/ 51 w 102"/>
              <a:gd name="T11" fmla="*/ 109 h 109"/>
              <a:gd name="T12" fmla="*/ 102 w 102"/>
              <a:gd name="T13" fmla="*/ 58 h 109"/>
              <a:gd name="T14" fmla="*/ 58 w 102"/>
              <a:gd name="T15" fmla="*/ 7 h 109"/>
              <a:gd name="T16" fmla="*/ 54 w 102"/>
              <a:gd name="T17" fmla="*/ 102 h 109"/>
              <a:gd name="T18" fmla="*/ 54 w 102"/>
              <a:gd name="T19" fmla="*/ 96 h 109"/>
              <a:gd name="T20" fmla="*/ 48 w 102"/>
              <a:gd name="T21" fmla="*/ 96 h 109"/>
              <a:gd name="T22" fmla="*/ 48 w 102"/>
              <a:gd name="T23" fmla="*/ 102 h 109"/>
              <a:gd name="T24" fmla="*/ 7 w 102"/>
              <a:gd name="T25" fmla="*/ 62 h 109"/>
              <a:gd name="T26" fmla="*/ 13 w 102"/>
              <a:gd name="T27" fmla="*/ 62 h 109"/>
              <a:gd name="T28" fmla="*/ 13 w 102"/>
              <a:gd name="T29" fmla="*/ 55 h 109"/>
              <a:gd name="T30" fmla="*/ 7 w 102"/>
              <a:gd name="T31" fmla="*/ 55 h 109"/>
              <a:gd name="T32" fmla="*/ 51 w 102"/>
              <a:gd name="T33" fmla="*/ 14 h 109"/>
              <a:gd name="T34" fmla="*/ 95 w 102"/>
              <a:gd name="T35" fmla="*/ 55 h 109"/>
              <a:gd name="T36" fmla="*/ 89 w 102"/>
              <a:gd name="T37" fmla="*/ 55 h 109"/>
              <a:gd name="T38" fmla="*/ 89 w 102"/>
              <a:gd name="T39" fmla="*/ 62 h 109"/>
              <a:gd name="T40" fmla="*/ 95 w 102"/>
              <a:gd name="T41" fmla="*/ 62 h 109"/>
              <a:gd name="T42" fmla="*/ 54 w 102"/>
              <a:gd name="T43" fmla="*/ 102 h 109"/>
              <a:gd name="T44" fmla="*/ 48 w 102"/>
              <a:gd name="T45" fmla="*/ 34 h 109"/>
              <a:gd name="T46" fmla="*/ 44 w 102"/>
              <a:gd name="T47" fmla="*/ 34 h 109"/>
              <a:gd name="T48" fmla="*/ 44 w 102"/>
              <a:gd name="T49" fmla="*/ 17 h 109"/>
              <a:gd name="T50" fmla="*/ 49 w 102"/>
              <a:gd name="T51" fmla="*/ 17 h 109"/>
              <a:gd name="T52" fmla="*/ 55 w 102"/>
              <a:gd name="T53" fmla="*/ 29 h 109"/>
              <a:gd name="T54" fmla="*/ 55 w 102"/>
              <a:gd name="T55" fmla="*/ 17 h 109"/>
              <a:gd name="T56" fmla="*/ 58 w 102"/>
              <a:gd name="T57" fmla="*/ 17 h 109"/>
              <a:gd name="T58" fmla="*/ 58 w 102"/>
              <a:gd name="T59" fmla="*/ 34 h 109"/>
              <a:gd name="T60" fmla="*/ 54 w 102"/>
              <a:gd name="T61" fmla="*/ 34 h 109"/>
              <a:gd name="T62" fmla="*/ 48 w 102"/>
              <a:gd name="T63" fmla="*/ 22 h 109"/>
              <a:gd name="T64" fmla="*/ 48 w 102"/>
              <a:gd name="T65" fmla="*/ 34 h 109"/>
              <a:gd name="T66" fmla="*/ 57 w 102"/>
              <a:gd name="T67" fmla="*/ 60 h 109"/>
              <a:gd name="T68" fmla="*/ 73 w 102"/>
              <a:gd name="T69" fmla="*/ 80 h 109"/>
              <a:gd name="T70" fmla="*/ 53 w 102"/>
              <a:gd name="T71" fmla="*/ 65 h 109"/>
              <a:gd name="T72" fmla="*/ 46 w 102"/>
              <a:gd name="T73" fmla="*/ 63 h 109"/>
              <a:gd name="T74" fmla="*/ 45 w 102"/>
              <a:gd name="T75" fmla="*/ 56 h 109"/>
              <a:gd name="T76" fmla="*/ 29 w 102"/>
              <a:gd name="T77" fmla="*/ 36 h 109"/>
              <a:gd name="T78" fmla="*/ 49 w 102"/>
              <a:gd name="T79" fmla="*/ 52 h 109"/>
              <a:gd name="T80" fmla="*/ 56 w 102"/>
              <a:gd name="T81" fmla="*/ 53 h 109"/>
              <a:gd name="T82" fmla="*/ 57 w 102"/>
              <a:gd name="T83" fmla="*/ 6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9">
                <a:moveTo>
                  <a:pt x="58" y="7"/>
                </a:moveTo>
                <a:cubicBezTo>
                  <a:pt x="58" y="0"/>
                  <a:pt x="58" y="0"/>
                  <a:pt x="5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19" y="11"/>
                  <a:pt x="0" y="32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32"/>
                  <a:pt x="83" y="11"/>
                  <a:pt x="58" y="7"/>
                </a:cubicBezTo>
                <a:close/>
                <a:moveTo>
                  <a:pt x="54" y="102"/>
                </a:move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26" y="101"/>
                  <a:pt x="8" y="83"/>
                  <a:pt x="7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5"/>
                  <a:pt x="13" y="55"/>
                  <a:pt x="13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32"/>
                  <a:pt x="28" y="14"/>
                  <a:pt x="51" y="14"/>
                </a:cubicBezTo>
                <a:cubicBezTo>
                  <a:pt x="74" y="14"/>
                  <a:pt x="94" y="32"/>
                  <a:pt x="95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62"/>
                  <a:pt x="89" y="62"/>
                  <a:pt x="89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4" y="83"/>
                  <a:pt x="76" y="101"/>
                  <a:pt x="54" y="102"/>
                </a:cubicBezTo>
                <a:close/>
                <a:moveTo>
                  <a:pt x="48" y="34"/>
                </a:moveTo>
                <a:cubicBezTo>
                  <a:pt x="44" y="34"/>
                  <a:pt x="44" y="34"/>
                  <a:pt x="44" y="34"/>
                </a:cubicBezTo>
                <a:cubicBezTo>
                  <a:pt x="44" y="17"/>
                  <a:pt x="44" y="17"/>
                  <a:pt x="44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54" y="27"/>
                  <a:pt x="55" y="29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34"/>
                  <a:pt x="58" y="34"/>
                  <a:pt x="58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48" y="24"/>
                  <a:pt x="48" y="22"/>
                </a:cubicBezTo>
                <a:cubicBezTo>
                  <a:pt x="48" y="34"/>
                  <a:pt x="48" y="34"/>
                  <a:pt x="48" y="34"/>
                </a:cubicBezTo>
                <a:close/>
                <a:moveTo>
                  <a:pt x="57" y="60"/>
                </a:moveTo>
                <a:cubicBezTo>
                  <a:pt x="73" y="80"/>
                  <a:pt x="73" y="80"/>
                  <a:pt x="73" y="80"/>
                </a:cubicBezTo>
                <a:cubicBezTo>
                  <a:pt x="53" y="65"/>
                  <a:pt x="53" y="65"/>
                  <a:pt x="53" y="65"/>
                </a:cubicBezTo>
                <a:cubicBezTo>
                  <a:pt x="51" y="65"/>
                  <a:pt x="48" y="65"/>
                  <a:pt x="46" y="63"/>
                </a:cubicBezTo>
                <a:cubicBezTo>
                  <a:pt x="44" y="61"/>
                  <a:pt x="44" y="58"/>
                  <a:pt x="45" y="56"/>
                </a:cubicBezTo>
                <a:cubicBezTo>
                  <a:pt x="29" y="36"/>
                  <a:pt x="29" y="36"/>
                  <a:pt x="29" y="36"/>
                </a:cubicBezTo>
                <a:cubicBezTo>
                  <a:pt x="49" y="52"/>
                  <a:pt x="49" y="52"/>
                  <a:pt x="49" y="52"/>
                </a:cubicBezTo>
                <a:cubicBezTo>
                  <a:pt x="51" y="51"/>
                  <a:pt x="54" y="51"/>
                  <a:pt x="56" y="53"/>
                </a:cubicBezTo>
                <a:cubicBezTo>
                  <a:pt x="58" y="55"/>
                  <a:pt x="58" y="58"/>
                  <a:pt x="57" y="6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grpSp>
        <p:nvGrpSpPr>
          <p:cNvPr id="64" name="Group 9"/>
          <p:cNvGrpSpPr/>
          <p:nvPr/>
        </p:nvGrpSpPr>
        <p:grpSpPr bwMode="auto">
          <a:xfrm>
            <a:off x="5869518" y="1915962"/>
            <a:ext cx="452967" cy="436033"/>
            <a:chOff x="0" y="0"/>
            <a:chExt cx="214" cy="206"/>
          </a:xfrm>
          <a:solidFill>
            <a:srgbClr val="FFC000"/>
          </a:solidFill>
        </p:grpSpPr>
        <p:sp>
          <p:nvSpPr>
            <p:cNvPr id="65" name="Freeform 10"/>
            <p:cNvSpPr/>
            <p:nvPr/>
          </p:nvSpPr>
          <p:spPr bwMode="auto">
            <a:xfrm>
              <a:off x="0" y="0"/>
              <a:ext cx="152" cy="206"/>
            </a:xfrm>
            <a:custGeom>
              <a:avLst/>
              <a:gdLst>
                <a:gd name="T0" fmla="*/ 46 w 69"/>
                <a:gd name="T1" fmla="*/ 91 h 93"/>
                <a:gd name="T2" fmla="*/ 15 w 69"/>
                <a:gd name="T3" fmla="*/ 91 h 93"/>
                <a:gd name="T4" fmla="*/ 6 w 69"/>
                <a:gd name="T5" fmla="*/ 84 h 93"/>
                <a:gd name="T6" fmla="*/ 1 w 69"/>
                <a:gd name="T7" fmla="*/ 66 h 93"/>
                <a:gd name="T8" fmla="*/ 3 w 69"/>
                <a:gd name="T9" fmla="*/ 44 h 93"/>
                <a:gd name="T10" fmla="*/ 7 w 69"/>
                <a:gd name="T11" fmla="*/ 38 h 93"/>
                <a:gd name="T12" fmla="*/ 17 w 69"/>
                <a:gd name="T13" fmla="*/ 35 h 93"/>
                <a:gd name="T14" fmla="*/ 33 w 69"/>
                <a:gd name="T15" fmla="*/ 38 h 93"/>
                <a:gd name="T16" fmla="*/ 28 w 69"/>
                <a:gd name="T17" fmla="*/ 24 h 93"/>
                <a:gd name="T18" fmla="*/ 28 w 69"/>
                <a:gd name="T19" fmla="*/ 10 h 93"/>
                <a:gd name="T20" fmla="*/ 29 w 69"/>
                <a:gd name="T21" fmla="*/ 5 h 93"/>
                <a:gd name="T22" fmla="*/ 40 w 69"/>
                <a:gd name="T23" fmla="*/ 1 h 93"/>
                <a:gd name="T24" fmla="*/ 55 w 69"/>
                <a:gd name="T25" fmla="*/ 32 h 93"/>
                <a:gd name="T26" fmla="*/ 67 w 69"/>
                <a:gd name="T27" fmla="*/ 42 h 93"/>
                <a:gd name="T28" fmla="*/ 67 w 69"/>
                <a:gd name="T29" fmla="*/ 69 h 93"/>
                <a:gd name="T30" fmla="*/ 64 w 69"/>
                <a:gd name="T31" fmla="*/ 81 h 93"/>
                <a:gd name="T32" fmla="*/ 57 w 69"/>
                <a:gd name="T33" fmla="*/ 88 h 93"/>
                <a:gd name="T34" fmla="*/ 46 w 69"/>
                <a:gd name="T35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93">
                  <a:moveTo>
                    <a:pt x="46" y="91"/>
                  </a:moveTo>
                  <a:cubicBezTo>
                    <a:pt x="37" y="93"/>
                    <a:pt x="20" y="93"/>
                    <a:pt x="15" y="91"/>
                  </a:cubicBezTo>
                  <a:cubicBezTo>
                    <a:pt x="11" y="90"/>
                    <a:pt x="8" y="87"/>
                    <a:pt x="6" y="84"/>
                  </a:cubicBezTo>
                  <a:cubicBezTo>
                    <a:pt x="3" y="79"/>
                    <a:pt x="1" y="72"/>
                    <a:pt x="1" y="66"/>
                  </a:cubicBezTo>
                  <a:cubicBezTo>
                    <a:pt x="0" y="59"/>
                    <a:pt x="1" y="51"/>
                    <a:pt x="3" y="44"/>
                  </a:cubicBezTo>
                  <a:cubicBezTo>
                    <a:pt x="4" y="41"/>
                    <a:pt x="5" y="39"/>
                    <a:pt x="7" y="38"/>
                  </a:cubicBezTo>
                  <a:cubicBezTo>
                    <a:pt x="10" y="36"/>
                    <a:pt x="14" y="36"/>
                    <a:pt x="17" y="35"/>
                  </a:cubicBezTo>
                  <a:cubicBezTo>
                    <a:pt x="23" y="35"/>
                    <a:pt x="28" y="36"/>
                    <a:pt x="33" y="38"/>
                  </a:cubicBezTo>
                  <a:cubicBezTo>
                    <a:pt x="30" y="34"/>
                    <a:pt x="29" y="29"/>
                    <a:pt x="28" y="24"/>
                  </a:cubicBezTo>
                  <a:cubicBezTo>
                    <a:pt x="27" y="19"/>
                    <a:pt x="27" y="14"/>
                    <a:pt x="28" y="10"/>
                  </a:cubicBezTo>
                  <a:cubicBezTo>
                    <a:pt x="28" y="8"/>
                    <a:pt x="28" y="6"/>
                    <a:pt x="29" y="5"/>
                  </a:cubicBezTo>
                  <a:cubicBezTo>
                    <a:pt x="32" y="2"/>
                    <a:pt x="37" y="0"/>
                    <a:pt x="40" y="1"/>
                  </a:cubicBezTo>
                  <a:cubicBezTo>
                    <a:pt x="43" y="3"/>
                    <a:pt x="45" y="22"/>
                    <a:pt x="55" y="32"/>
                  </a:cubicBezTo>
                  <a:cubicBezTo>
                    <a:pt x="59" y="35"/>
                    <a:pt x="63" y="39"/>
                    <a:pt x="67" y="42"/>
                  </a:cubicBezTo>
                  <a:cubicBezTo>
                    <a:pt x="69" y="51"/>
                    <a:pt x="69" y="60"/>
                    <a:pt x="67" y="69"/>
                  </a:cubicBezTo>
                  <a:cubicBezTo>
                    <a:pt x="67" y="74"/>
                    <a:pt x="66" y="78"/>
                    <a:pt x="64" y="81"/>
                  </a:cubicBezTo>
                  <a:cubicBezTo>
                    <a:pt x="63" y="84"/>
                    <a:pt x="60" y="86"/>
                    <a:pt x="57" y="88"/>
                  </a:cubicBezTo>
                  <a:cubicBezTo>
                    <a:pt x="54" y="89"/>
                    <a:pt x="50" y="90"/>
                    <a:pt x="46" y="9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66" name="Freeform 11"/>
            <p:cNvSpPr/>
            <p:nvPr/>
          </p:nvSpPr>
          <p:spPr bwMode="auto">
            <a:xfrm>
              <a:off x="157" y="84"/>
              <a:ext cx="57" cy="115"/>
            </a:xfrm>
            <a:custGeom>
              <a:avLst/>
              <a:gdLst>
                <a:gd name="T0" fmla="*/ 26 w 26"/>
                <a:gd name="T1" fmla="*/ 0 h 52"/>
                <a:gd name="T2" fmla="*/ 13 w 26"/>
                <a:gd name="T3" fmla="*/ 0 h 52"/>
                <a:gd name="T4" fmla="*/ 0 w 26"/>
                <a:gd name="T5" fmla="*/ 13 h 52"/>
                <a:gd name="T6" fmla="*/ 0 w 26"/>
                <a:gd name="T7" fmla="*/ 39 h 52"/>
                <a:gd name="T8" fmla="*/ 13 w 26"/>
                <a:gd name="T9" fmla="*/ 52 h 52"/>
                <a:gd name="T10" fmla="*/ 26 w 26"/>
                <a:gd name="T11" fmla="*/ 52 h 52"/>
                <a:gd name="T12" fmla="*/ 26 w 2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2">
                  <a:moveTo>
                    <a:pt x="2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6"/>
                    <a:pt x="6" y="52"/>
                    <a:pt x="13" y="52"/>
                  </a:cubicBezTo>
                  <a:cubicBezTo>
                    <a:pt x="26" y="52"/>
                    <a:pt x="26" y="52"/>
                    <a:pt x="26" y="52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</p:grpSp>
      <p:sp>
        <p:nvSpPr>
          <p:cNvPr id="67" name="Freeform 12"/>
          <p:cNvSpPr/>
          <p:nvPr/>
        </p:nvSpPr>
        <p:spPr bwMode="auto">
          <a:xfrm>
            <a:off x="7893051" y="4786162"/>
            <a:ext cx="510116" cy="357716"/>
          </a:xfrm>
          <a:custGeom>
            <a:avLst/>
            <a:gdLst>
              <a:gd name="T0" fmla="*/ 103 w 109"/>
              <a:gd name="T1" fmla="*/ 0 h 76"/>
              <a:gd name="T2" fmla="*/ 82 w 109"/>
              <a:gd name="T3" fmla="*/ 0 h 76"/>
              <a:gd name="T4" fmla="*/ 75 w 109"/>
              <a:gd name="T5" fmla="*/ 7 h 76"/>
              <a:gd name="T6" fmla="*/ 20 w 109"/>
              <a:gd name="T7" fmla="*/ 7 h 76"/>
              <a:gd name="T8" fmla="*/ 20 w 109"/>
              <a:gd name="T9" fmla="*/ 14 h 76"/>
              <a:gd name="T10" fmla="*/ 101 w 109"/>
              <a:gd name="T11" fmla="*/ 14 h 76"/>
              <a:gd name="T12" fmla="*/ 92 w 109"/>
              <a:gd name="T13" fmla="*/ 60 h 76"/>
              <a:gd name="T14" fmla="*/ 82 w 109"/>
              <a:gd name="T15" fmla="*/ 21 h 76"/>
              <a:gd name="T16" fmla="*/ 0 w 109"/>
              <a:gd name="T17" fmla="*/ 21 h 76"/>
              <a:gd name="T18" fmla="*/ 14 w 109"/>
              <a:gd name="T19" fmla="*/ 76 h 76"/>
              <a:gd name="T20" fmla="*/ 96 w 109"/>
              <a:gd name="T21" fmla="*/ 76 h 76"/>
              <a:gd name="T22" fmla="*/ 109 w 109"/>
              <a:gd name="T23" fmla="*/ 7 h 76"/>
              <a:gd name="T24" fmla="*/ 103 w 109"/>
              <a:gd name="T2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76">
                <a:moveTo>
                  <a:pt x="103" y="0"/>
                </a:moveTo>
                <a:cubicBezTo>
                  <a:pt x="82" y="0"/>
                  <a:pt x="82" y="0"/>
                  <a:pt x="82" y="0"/>
                </a:cubicBezTo>
                <a:cubicBezTo>
                  <a:pt x="78" y="0"/>
                  <a:pt x="75" y="4"/>
                  <a:pt x="75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92" y="60"/>
                  <a:pt x="92" y="60"/>
                  <a:pt x="92" y="60"/>
                </a:cubicBezTo>
                <a:cubicBezTo>
                  <a:pt x="82" y="21"/>
                  <a:pt x="82" y="21"/>
                  <a:pt x="8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76"/>
                  <a:pt x="14" y="76"/>
                  <a:pt x="14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4"/>
                  <a:pt x="106" y="0"/>
                  <a:pt x="103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grpSp>
        <p:nvGrpSpPr>
          <p:cNvPr id="68" name="Group 13"/>
          <p:cNvGrpSpPr/>
          <p:nvPr/>
        </p:nvGrpSpPr>
        <p:grpSpPr bwMode="auto">
          <a:xfrm>
            <a:off x="3793067" y="4707844"/>
            <a:ext cx="520700" cy="518584"/>
            <a:chOff x="0" y="0"/>
            <a:chExt cx="246" cy="245"/>
          </a:xfrm>
          <a:solidFill>
            <a:srgbClr val="FFC000"/>
          </a:solidFill>
        </p:grpSpPr>
        <p:sp>
          <p:nvSpPr>
            <p:cNvPr id="69" name="Freeform 14"/>
            <p:cNvSpPr/>
            <p:nvPr/>
          </p:nvSpPr>
          <p:spPr bwMode="auto">
            <a:xfrm>
              <a:off x="149" y="148"/>
              <a:ext cx="97" cy="97"/>
            </a:xfrm>
            <a:custGeom>
              <a:avLst/>
              <a:gdLst>
                <a:gd name="T0" fmla="*/ 40 w 44"/>
                <a:gd name="T1" fmla="*/ 25 h 44"/>
                <a:gd name="T2" fmla="*/ 15 w 44"/>
                <a:gd name="T3" fmla="*/ 0 h 44"/>
                <a:gd name="T4" fmla="*/ 0 w 44"/>
                <a:gd name="T5" fmla="*/ 15 h 44"/>
                <a:gd name="T6" fmla="*/ 25 w 44"/>
                <a:gd name="T7" fmla="*/ 40 h 44"/>
                <a:gd name="T8" fmla="*/ 40 w 44"/>
                <a:gd name="T9" fmla="*/ 40 h 44"/>
                <a:gd name="T10" fmla="*/ 40 w 44"/>
                <a:gd name="T11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40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4"/>
                    <a:pt x="36" y="44"/>
                    <a:pt x="40" y="40"/>
                  </a:cubicBezTo>
                  <a:cubicBezTo>
                    <a:pt x="44" y="36"/>
                    <a:pt x="44" y="29"/>
                    <a:pt x="40" y="2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70" name="Freeform 15"/>
            <p:cNvSpPr>
              <a:spLocks noEditPoints="1"/>
            </p:cNvSpPr>
            <p:nvPr/>
          </p:nvSpPr>
          <p:spPr bwMode="auto">
            <a:xfrm>
              <a:off x="0" y="0"/>
              <a:ext cx="182" cy="181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0 h 82"/>
                <a:gd name="T4" fmla="*/ 0 w 82"/>
                <a:gd name="T5" fmla="*/ 41 h 82"/>
                <a:gd name="T6" fmla="*/ 41 w 82"/>
                <a:gd name="T7" fmla="*/ 82 h 82"/>
                <a:gd name="T8" fmla="*/ 82 w 82"/>
                <a:gd name="T9" fmla="*/ 41 h 82"/>
                <a:gd name="T10" fmla="*/ 41 w 82"/>
                <a:gd name="T11" fmla="*/ 72 h 82"/>
                <a:gd name="T12" fmla="*/ 11 w 82"/>
                <a:gd name="T13" fmla="*/ 41 h 82"/>
                <a:gd name="T14" fmla="*/ 41 w 82"/>
                <a:gd name="T15" fmla="*/ 11 h 82"/>
                <a:gd name="T16" fmla="*/ 72 w 82"/>
                <a:gd name="T17" fmla="*/ 41 h 82"/>
                <a:gd name="T18" fmla="*/ 41 w 82"/>
                <a:gd name="T1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19"/>
                    <a:pt x="64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lose/>
                  <a:moveTo>
                    <a:pt x="41" y="72"/>
                  </a:moveTo>
                  <a:cubicBezTo>
                    <a:pt x="24" y="72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58" y="11"/>
                    <a:pt x="72" y="24"/>
                    <a:pt x="72" y="41"/>
                  </a:cubicBezTo>
                  <a:cubicBezTo>
                    <a:pt x="72" y="58"/>
                    <a:pt x="58" y="72"/>
                    <a:pt x="41" y="7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38" y="37"/>
              <a:ext cx="53" cy="54"/>
            </a:xfrm>
            <a:custGeom>
              <a:avLst/>
              <a:gdLst>
                <a:gd name="T0" fmla="*/ 0 w 24"/>
                <a:gd name="T1" fmla="*/ 24 h 24"/>
                <a:gd name="T2" fmla="*/ 7 w 24"/>
                <a:gd name="T3" fmla="*/ 24 h 24"/>
                <a:gd name="T4" fmla="*/ 24 w 24"/>
                <a:gd name="T5" fmla="*/ 7 h 24"/>
                <a:gd name="T6" fmla="*/ 24 w 24"/>
                <a:gd name="T7" fmla="*/ 0 h 24"/>
                <a:gd name="T8" fmla="*/ 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</p:grpSp>
      <p:sp>
        <p:nvSpPr>
          <p:cNvPr id="74" name="išľíďè"/>
          <p:cNvSpPr/>
          <p:nvPr/>
        </p:nvSpPr>
        <p:spPr bwMode="auto">
          <a:xfrm>
            <a:off x="2717363" y="225805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75" name="iSlíďè"/>
          <p:cNvSpPr txBox="1"/>
          <p:nvPr/>
        </p:nvSpPr>
        <p:spPr bwMode="auto">
          <a:xfrm>
            <a:off x="3144408" y="182723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76" name="išľíďè"/>
          <p:cNvSpPr/>
          <p:nvPr/>
        </p:nvSpPr>
        <p:spPr bwMode="auto">
          <a:xfrm>
            <a:off x="4922932" y="450373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77" name="iSlíďè"/>
          <p:cNvSpPr txBox="1"/>
          <p:nvPr/>
        </p:nvSpPr>
        <p:spPr bwMode="auto">
          <a:xfrm>
            <a:off x="5349977" y="407291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78" name="išľíďè"/>
          <p:cNvSpPr/>
          <p:nvPr/>
        </p:nvSpPr>
        <p:spPr bwMode="auto">
          <a:xfrm>
            <a:off x="6851764" y="225805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79" name="iSlíďè"/>
          <p:cNvSpPr txBox="1"/>
          <p:nvPr/>
        </p:nvSpPr>
        <p:spPr bwMode="auto">
          <a:xfrm>
            <a:off x="7278809" y="182723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80" name="išľíďè"/>
          <p:cNvSpPr/>
          <p:nvPr/>
        </p:nvSpPr>
        <p:spPr bwMode="auto">
          <a:xfrm>
            <a:off x="9014722" y="450373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81" name="iSlíďè"/>
          <p:cNvSpPr txBox="1"/>
          <p:nvPr/>
        </p:nvSpPr>
        <p:spPr bwMode="auto">
          <a:xfrm>
            <a:off x="9441767" y="407291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5978" y="1922823"/>
            <a:ext cx="4214867" cy="3301426"/>
            <a:chOff x="1591445" y="2300385"/>
            <a:chExt cx="4446740" cy="3482386"/>
          </a:xfrm>
        </p:grpSpPr>
        <p:sp>
          <p:nvSpPr>
            <p:cNvPr id="28674" name="MH_Other_1"/>
            <p:cNvSpPr/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28675" name="MH_Other_2"/>
            <p:cNvSpPr/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28676" name="MH_Other_3"/>
            <p:cNvSpPr/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28677" name="MH_Other_4"/>
            <p:cNvSpPr/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28678" name="MH_Other_5"/>
            <p:cNvSpPr/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893523" y="1564112"/>
            <a:ext cx="668095" cy="6682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821875" y="2368834"/>
            <a:ext cx="668094" cy="6682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347383" y="3237047"/>
            <a:ext cx="668095" cy="6698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03</a:t>
            </a:r>
            <a:endParaRPr lang="zh-CN" altLang="en-US" sz="2400" dirty="0">
              <a:solidFill>
                <a:srgbClr val="FFFFFF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818701" y="3978281"/>
            <a:ext cx="668094" cy="6698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04</a:t>
            </a:r>
            <a:endParaRPr lang="zh-CN" altLang="en-US" sz="2400" dirty="0">
              <a:solidFill>
                <a:srgbClr val="FFFFFF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861785" y="4911568"/>
            <a:ext cx="668095" cy="6682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05</a:t>
            </a:r>
            <a:endParaRPr lang="zh-CN" altLang="en-US" sz="2400" dirty="0">
              <a:solidFill>
                <a:srgbClr val="FFFFFF"/>
              </a:solidFill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395843" y="2308015"/>
            <a:ext cx="1868046" cy="2700220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107905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265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cs typeface="Arial" panose="020B0604020202020204" pitchFamily="34" charset="0"/>
                <a:sym typeface="Source Han Sans HW SC"/>
              </a:rPr>
              <a:t>THE TITLE</a:t>
            </a:r>
            <a:endParaRPr lang="zh-CN" altLang="en-US" sz="2265" dirty="0">
              <a:solidFill>
                <a:srgbClr val="FFFFFF"/>
              </a:solidFill>
              <a:latin typeface="Source Han Sans HW SC"/>
              <a:ea typeface="庞门正道标题体" panose="02010600030101010101" pitchFamily="2" charset="-122"/>
              <a:cs typeface="Arial" panose="020B0604020202020204" pitchFamily="34" charset="0"/>
              <a:sym typeface="Source Han Sans HW SC"/>
            </a:endParaRPr>
          </a:p>
        </p:txBody>
      </p:sp>
      <p:sp>
        <p:nvSpPr>
          <p:cNvPr id="31" name="išľíďè"/>
          <p:cNvSpPr/>
          <p:nvPr/>
        </p:nvSpPr>
        <p:spPr bwMode="auto">
          <a:xfrm>
            <a:off x="6015478" y="1572823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2" name="iSlíďè"/>
          <p:cNvSpPr txBox="1"/>
          <p:nvPr/>
        </p:nvSpPr>
        <p:spPr bwMode="auto">
          <a:xfrm>
            <a:off x="6043638" y="1221627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3" name="išľíďè"/>
          <p:cNvSpPr/>
          <p:nvPr/>
        </p:nvSpPr>
        <p:spPr bwMode="auto">
          <a:xfrm>
            <a:off x="6761333" y="2587703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6789493" y="2236507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6731523" y="3586234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6759683" y="3235038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6514955" y="4618286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6514955" y="4267090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5613792" y="5474287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5641952" y="5123091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"/>
          <p:cNvGrpSpPr/>
          <p:nvPr/>
        </p:nvGrpSpPr>
        <p:grpSpPr>
          <a:xfrm>
            <a:off x="5416478" y="1616521"/>
            <a:ext cx="1865760" cy="1865760"/>
            <a:chOff x="1447864" y="1680671"/>
            <a:chExt cx="1256032" cy="1256032"/>
          </a:xfrm>
        </p:grpSpPr>
        <p:sp>
          <p:nvSpPr>
            <p:cNvPr id="13" name="Donut 51"/>
            <p:cNvSpPr/>
            <p:nvPr/>
          </p:nvSpPr>
          <p:spPr>
            <a:xfrm>
              <a:off x="1447864" y="1680671"/>
              <a:ext cx="1256032" cy="1256032"/>
            </a:xfrm>
            <a:prstGeom prst="donut">
              <a:avLst>
                <a:gd name="adj" fmla="val 1168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endParaRPr>
            </a:p>
          </p:txBody>
        </p:sp>
        <p:sp>
          <p:nvSpPr>
            <p:cNvPr id="14" name="Block Arc 5"/>
            <p:cNvSpPr/>
            <p:nvPr/>
          </p:nvSpPr>
          <p:spPr>
            <a:xfrm>
              <a:off x="1447864" y="1680671"/>
              <a:ext cx="1256032" cy="1256032"/>
            </a:xfrm>
            <a:prstGeom prst="blockArc">
              <a:avLst>
                <a:gd name="adj1" fmla="val 16162069"/>
                <a:gd name="adj2" fmla="val 3793687"/>
                <a:gd name="adj3" fmla="val 1168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endParaRPr>
            </a:p>
          </p:txBody>
        </p:sp>
      </p:grpSp>
      <p:sp>
        <p:nvSpPr>
          <p:cNvPr id="15" name="Rounded Rectangle 40"/>
          <p:cNvSpPr/>
          <p:nvPr/>
        </p:nvSpPr>
        <p:spPr>
          <a:xfrm>
            <a:off x="5712811" y="5035236"/>
            <a:ext cx="1270000" cy="48629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200" dirty="0"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LAUNCH</a:t>
            </a:r>
            <a:endParaRPr lang="en-US" sz="1200" spc="200" dirty="0"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16" name="Rectangle 7"/>
          <p:cNvSpPr/>
          <p:nvPr/>
        </p:nvSpPr>
        <p:spPr>
          <a:xfrm>
            <a:off x="5905243" y="2238664"/>
            <a:ext cx="894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3200" dirty="0">
                <a:solidFill>
                  <a:schemeClr val="accent5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40%</a:t>
            </a:r>
            <a:endParaRPr lang="en-US" sz="3200" dirty="0">
              <a:solidFill>
                <a:schemeClr val="accent5"/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grpSp>
        <p:nvGrpSpPr>
          <p:cNvPr id="19" name="Group 10"/>
          <p:cNvGrpSpPr/>
          <p:nvPr/>
        </p:nvGrpSpPr>
        <p:grpSpPr>
          <a:xfrm>
            <a:off x="8080567" y="1616521"/>
            <a:ext cx="1865760" cy="1865760"/>
            <a:chOff x="1447864" y="1680671"/>
            <a:chExt cx="1256032" cy="1256032"/>
          </a:xfrm>
        </p:grpSpPr>
        <p:sp>
          <p:nvSpPr>
            <p:cNvPr id="20" name="Donut 48"/>
            <p:cNvSpPr/>
            <p:nvPr/>
          </p:nvSpPr>
          <p:spPr>
            <a:xfrm>
              <a:off x="1447864" y="1680671"/>
              <a:ext cx="1256032" cy="1256032"/>
            </a:xfrm>
            <a:prstGeom prst="donut">
              <a:avLst>
                <a:gd name="adj" fmla="val 1168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endParaRPr>
            </a:p>
          </p:txBody>
        </p:sp>
        <p:sp>
          <p:nvSpPr>
            <p:cNvPr id="21" name="Block Arc 12"/>
            <p:cNvSpPr/>
            <p:nvPr/>
          </p:nvSpPr>
          <p:spPr>
            <a:xfrm>
              <a:off x="1447864" y="1680671"/>
              <a:ext cx="1256032" cy="1256032"/>
            </a:xfrm>
            <a:prstGeom prst="blockArc">
              <a:avLst>
                <a:gd name="adj1" fmla="val 16162069"/>
                <a:gd name="adj2" fmla="val 9513426"/>
                <a:gd name="adj3" fmla="val 1154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endParaRPr>
            </a:p>
          </p:txBody>
        </p:sp>
      </p:grpSp>
      <p:sp>
        <p:nvSpPr>
          <p:cNvPr id="22" name="Rounded Rectangle 46"/>
          <p:cNvSpPr/>
          <p:nvPr/>
        </p:nvSpPr>
        <p:spPr>
          <a:xfrm>
            <a:off x="8376900" y="5035236"/>
            <a:ext cx="1270000" cy="48629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200" dirty="0"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LAUNCH</a:t>
            </a:r>
            <a:endParaRPr lang="en-US" sz="1200" spc="200" dirty="0"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23" name="Rectangle 14"/>
          <p:cNvSpPr/>
          <p:nvPr/>
        </p:nvSpPr>
        <p:spPr>
          <a:xfrm>
            <a:off x="8569332" y="2238664"/>
            <a:ext cx="894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3200" dirty="0">
                <a:solidFill>
                  <a:schemeClr val="accent6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69%</a:t>
            </a:r>
            <a:endParaRPr lang="en-US" sz="3200" dirty="0">
              <a:solidFill>
                <a:schemeClr val="accent6"/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grpSp>
        <p:nvGrpSpPr>
          <p:cNvPr id="33" name="Group 24"/>
          <p:cNvGrpSpPr/>
          <p:nvPr/>
        </p:nvGrpSpPr>
        <p:grpSpPr>
          <a:xfrm>
            <a:off x="2714199" y="1616521"/>
            <a:ext cx="1865760" cy="1865760"/>
            <a:chOff x="1447864" y="1680671"/>
            <a:chExt cx="1256032" cy="1256032"/>
          </a:xfrm>
        </p:grpSpPr>
        <p:sp>
          <p:nvSpPr>
            <p:cNvPr id="34" name="Donut 32"/>
            <p:cNvSpPr/>
            <p:nvPr/>
          </p:nvSpPr>
          <p:spPr>
            <a:xfrm>
              <a:off x="1447864" y="1680671"/>
              <a:ext cx="1256032" cy="1256032"/>
            </a:xfrm>
            <a:prstGeom prst="donut">
              <a:avLst>
                <a:gd name="adj" fmla="val 1168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endParaRPr>
            </a:p>
          </p:txBody>
        </p:sp>
        <p:sp>
          <p:nvSpPr>
            <p:cNvPr id="35" name="Block Arc 26"/>
            <p:cNvSpPr/>
            <p:nvPr/>
          </p:nvSpPr>
          <p:spPr>
            <a:xfrm>
              <a:off x="1447864" y="1680671"/>
              <a:ext cx="1256032" cy="1256032"/>
            </a:xfrm>
            <a:prstGeom prst="blockArc">
              <a:avLst>
                <a:gd name="adj1" fmla="val 16162069"/>
                <a:gd name="adj2" fmla="val 9513426"/>
                <a:gd name="adj3" fmla="val 11542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endParaRPr>
            </a:p>
          </p:txBody>
        </p:sp>
      </p:grpSp>
      <p:sp>
        <p:nvSpPr>
          <p:cNvPr id="36" name="Rounded Rectangle 34"/>
          <p:cNvSpPr/>
          <p:nvPr/>
        </p:nvSpPr>
        <p:spPr>
          <a:xfrm>
            <a:off x="3010532" y="5035236"/>
            <a:ext cx="1270000" cy="48629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200" dirty="0"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LAUNCH</a:t>
            </a:r>
            <a:endParaRPr lang="en-US" sz="1200" spc="200" dirty="0"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37" name="Rectangle 28"/>
          <p:cNvSpPr/>
          <p:nvPr/>
        </p:nvSpPr>
        <p:spPr>
          <a:xfrm>
            <a:off x="3202964" y="2238664"/>
            <a:ext cx="894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3200" dirty="0">
                <a:solidFill>
                  <a:schemeClr val="accent3"/>
                </a:solidFill>
                <a:latin typeface="Source Han Sans HW SC"/>
                <a:ea typeface="庞门正道标题体" panose="02010600030101010101" pitchFamily="2" charset="-122"/>
                <a:cs typeface="+mn-ea"/>
                <a:sym typeface="Source Han Sans HW SC"/>
              </a:rPr>
              <a:t>69%</a:t>
            </a:r>
            <a:endParaRPr lang="en-US" sz="3200" dirty="0">
              <a:solidFill>
                <a:schemeClr val="accent3"/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40" name="išľíďè"/>
          <p:cNvSpPr/>
          <p:nvPr/>
        </p:nvSpPr>
        <p:spPr bwMode="auto">
          <a:xfrm>
            <a:off x="2350624" y="409764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41" name="iSlíďè"/>
          <p:cNvSpPr txBox="1"/>
          <p:nvPr/>
        </p:nvSpPr>
        <p:spPr bwMode="auto">
          <a:xfrm>
            <a:off x="2791715" y="37632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5268398" y="409216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5709489" y="37577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8052443" y="409216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8493534" y="37577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2" grpId="0" animBg="1"/>
      <p:bldP spid="23" grpId="0"/>
      <p:bldP spid="36" grpId="0" animBg="1"/>
      <p:bldP spid="37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0" b="71313"/>
          <a:stretch>
            <a:fillRect/>
          </a:stretch>
        </p:blipFill>
        <p:spPr>
          <a:xfrm>
            <a:off x="3680179" y="0"/>
            <a:ext cx="8511821" cy="434198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127630" y="2106534"/>
            <a:ext cx="49099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PART 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ruff LET" pitchFamily="2" charset="0"/>
                <a:ea typeface="庞门正道标题体" panose="02010600030101010101" pitchFamily="2" charset="-122"/>
                <a:sym typeface="Source Han Sans HW SC"/>
              </a:rPr>
              <a:t>  2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Scruff LET" pitchFamily="2" charset="0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41892" y="3704009"/>
            <a:ext cx="4412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2" name="Rectangle 5"/>
          <p:cNvSpPr/>
          <p:nvPr/>
        </p:nvSpPr>
        <p:spPr bwMode="auto">
          <a:xfrm>
            <a:off x="4654806" y="3381757"/>
            <a:ext cx="2808392" cy="149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Source Han Sans HW SC"/>
              <a:ea typeface="庞门正道标题体" panose="02010600030101010101" pitchFamily="2" charset="-122"/>
              <a:cs typeface="+mn-ea"/>
              <a:sym typeface="Source Han Sans HW SC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11477" y="4033276"/>
            <a:ext cx="5716887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27630" y="3065789"/>
            <a:ext cx="3649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  <a:sym typeface="Source Han Sans HW SC"/>
              </a:rPr>
              <a:t>活动前期准备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  <a:sym typeface="Source Han Sans HW SC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8" t="25725" r="31431" b="30435"/>
          <a:stretch>
            <a:fillRect/>
          </a:stretch>
        </p:blipFill>
        <p:spPr>
          <a:xfrm>
            <a:off x="7463198" y="1846637"/>
            <a:ext cx="627158" cy="7296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97644" y="2294364"/>
            <a:ext cx="4097529" cy="3319124"/>
            <a:chOff x="2891644" y="1528761"/>
            <a:chExt cx="4937641" cy="3999640"/>
          </a:xfrm>
        </p:grpSpPr>
        <p:sp>
          <p:nvSpPr>
            <p:cNvPr id="20" name="右箭头 6"/>
            <p:cNvSpPr/>
            <p:nvPr/>
          </p:nvSpPr>
          <p:spPr bwMode="auto">
            <a:xfrm>
              <a:off x="3934447" y="1528761"/>
              <a:ext cx="3894838" cy="930518"/>
            </a:xfrm>
            <a:prstGeom prst="rightArrow">
              <a:avLst>
                <a:gd name="adj1" fmla="val 66667"/>
                <a:gd name="adj2" fmla="val 66667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19" name="右箭头 5"/>
            <p:cNvSpPr/>
            <p:nvPr/>
          </p:nvSpPr>
          <p:spPr bwMode="auto">
            <a:xfrm>
              <a:off x="3593260" y="3063322"/>
              <a:ext cx="3562576" cy="930518"/>
            </a:xfrm>
            <a:prstGeom prst="rightArrow">
              <a:avLst>
                <a:gd name="adj1" fmla="val 66667"/>
                <a:gd name="adj2" fmla="val 66667"/>
              </a:avLst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lvl="0" algn="ctr"/>
              <a:r>
                <a:rPr lang="zh-CN" altLang="en-US" sz="1200" b="1" dirty="0">
                  <a:solidFill>
                    <a:srgbClr val="FFFFFF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输入标题文本</a:t>
              </a:r>
              <a:endParaRPr lang="zh-CN" altLang="en-US" sz="1200" b="1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18" name="右箭头 4"/>
            <p:cNvSpPr/>
            <p:nvPr/>
          </p:nvSpPr>
          <p:spPr bwMode="auto">
            <a:xfrm>
              <a:off x="2891644" y="4597883"/>
              <a:ext cx="3620243" cy="930518"/>
            </a:xfrm>
            <a:prstGeom prst="rightArrow">
              <a:avLst>
                <a:gd name="adj1" fmla="val 66667"/>
                <a:gd name="adj2" fmla="val 66667"/>
              </a:avLst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lvl="0" algn="ctr"/>
              <a:r>
                <a:rPr lang="zh-CN" altLang="en-US" sz="1200" b="1" dirty="0">
                  <a:solidFill>
                    <a:srgbClr val="FFFFFF"/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输入标题文本</a:t>
              </a:r>
              <a:endParaRPr lang="zh-CN" altLang="en-US" sz="1200" b="1" dirty="0">
                <a:solidFill>
                  <a:srgbClr val="FFFFFF"/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6370791" y="2638584"/>
            <a:ext cx="244827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922391" y="4018716"/>
            <a:ext cx="244827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šľíďè"/>
          <p:cNvSpPr/>
          <p:nvPr/>
        </p:nvSpPr>
        <p:spPr bwMode="auto">
          <a:xfrm>
            <a:off x="6305779" y="2677626"/>
            <a:ext cx="3455597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7" name="iSlíďè"/>
          <p:cNvSpPr txBox="1"/>
          <p:nvPr/>
        </p:nvSpPr>
        <p:spPr bwMode="auto">
          <a:xfrm>
            <a:off x="6305779" y="226022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38" name="išľíďè"/>
          <p:cNvSpPr/>
          <p:nvPr/>
        </p:nvSpPr>
        <p:spPr bwMode="auto">
          <a:xfrm>
            <a:off x="5875831" y="4090718"/>
            <a:ext cx="3455597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39" name="iSlíďè"/>
          <p:cNvSpPr txBox="1"/>
          <p:nvPr/>
        </p:nvSpPr>
        <p:spPr bwMode="auto">
          <a:xfrm>
            <a:off x="5875831" y="367331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233946" y="5296001"/>
            <a:ext cx="244827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šľíďè"/>
          <p:cNvSpPr/>
          <p:nvPr/>
        </p:nvSpPr>
        <p:spPr bwMode="auto">
          <a:xfrm>
            <a:off x="5187386" y="5368003"/>
            <a:ext cx="3455597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rPr>
              <a:t>更换内容请单击这里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sym typeface="Source Han Sans HW SC"/>
            </a:endParaRPr>
          </a:p>
        </p:txBody>
      </p:sp>
      <p:sp>
        <p:nvSpPr>
          <p:cNvPr id="42" name="iSlíďè"/>
          <p:cNvSpPr txBox="1"/>
          <p:nvPr/>
        </p:nvSpPr>
        <p:spPr bwMode="auto">
          <a:xfrm>
            <a:off x="5187386" y="495059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ource Han Sans HW SC"/>
                <a:ea typeface="庞门正道标题体" panose="02010600030101010101" pitchFamily="2" charset="-122"/>
                <a:sym typeface="Source Han Sans HW SC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Source Han Sans HW SC"/>
              <a:ea typeface="庞门正道标题体" panose="02010600030101010101" pitchFamily="2" charset="-122"/>
              <a:sym typeface="Source Han Sans HW SC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49335" y="2216276"/>
            <a:ext cx="883254" cy="2362719"/>
            <a:chOff x="5296540" y="4432550"/>
            <a:chExt cx="1767051" cy="4725438"/>
          </a:xfrm>
        </p:grpSpPr>
        <p:grpSp>
          <p:nvGrpSpPr>
            <p:cNvPr id="3" name="Group 107"/>
            <p:cNvGrpSpPr/>
            <p:nvPr/>
          </p:nvGrpSpPr>
          <p:grpSpPr>
            <a:xfrm>
              <a:off x="5357621" y="5380080"/>
              <a:ext cx="1656513" cy="3138523"/>
              <a:chOff x="5357621" y="6262550"/>
              <a:chExt cx="1656513" cy="2077813"/>
            </a:xfrm>
            <a:solidFill>
              <a:schemeClr val="accent2"/>
            </a:solidFill>
          </p:grpSpPr>
          <p:sp>
            <p:nvSpPr>
              <p:cNvPr id="6" name="Freeform 303"/>
              <p:cNvSpPr>
                <a:spLocks noChangeArrowheads="1"/>
              </p:cNvSpPr>
              <p:nvPr/>
            </p:nvSpPr>
            <p:spPr bwMode="auto">
              <a:xfrm>
                <a:off x="6258531" y="6262550"/>
                <a:ext cx="755603" cy="2077813"/>
              </a:xfrm>
              <a:custGeom>
                <a:avLst/>
                <a:gdLst>
                  <a:gd name="T0" fmla="*/ 0 w 274"/>
                  <a:gd name="T1" fmla="*/ 0 h 675"/>
                  <a:gd name="T2" fmla="*/ 0 w 274"/>
                  <a:gd name="T3" fmla="*/ 674 h 675"/>
                  <a:gd name="T4" fmla="*/ 273 w 274"/>
                  <a:gd name="T5" fmla="*/ 674 h 675"/>
                  <a:gd name="T6" fmla="*/ 0 w 274"/>
                  <a:gd name="T7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0"/>
                    </a:moveTo>
                    <a:lnTo>
                      <a:pt x="0" y="674"/>
                    </a:lnTo>
                    <a:lnTo>
                      <a:pt x="273" y="67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7" name="Freeform 304"/>
              <p:cNvSpPr>
                <a:spLocks noChangeArrowheads="1"/>
              </p:cNvSpPr>
              <p:nvPr/>
            </p:nvSpPr>
            <p:spPr bwMode="auto">
              <a:xfrm>
                <a:off x="5357621" y="6262550"/>
                <a:ext cx="755603" cy="2077813"/>
              </a:xfrm>
              <a:custGeom>
                <a:avLst/>
                <a:gdLst>
                  <a:gd name="T0" fmla="*/ 0 w 274"/>
                  <a:gd name="T1" fmla="*/ 674 h 675"/>
                  <a:gd name="T2" fmla="*/ 273 w 274"/>
                  <a:gd name="T3" fmla="*/ 674 h 675"/>
                  <a:gd name="T4" fmla="*/ 273 w 274"/>
                  <a:gd name="T5" fmla="*/ 0 h 675"/>
                  <a:gd name="T6" fmla="*/ 0 w 274"/>
                  <a:gd name="T7" fmla="*/ 67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674"/>
                    </a:moveTo>
                    <a:lnTo>
                      <a:pt x="273" y="674"/>
                    </a:lnTo>
                    <a:lnTo>
                      <a:pt x="273" y="0"/>
                    </a:lnTo>
                    <a:lnTo>
                      <a:pt x="0" y="67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4" name="TextBox 157"/>
            <p:cNvSpPr txBox="1"/>
            <p:nvPr/>
          </p:nvSpPr>
          <p:spPr>
            <a:xfrm>
              <a:off x="5503472" y="4432550"/>
              <a:ext cx="1376441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72%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5" name="TextBox 158"/>
            <p:cNvSpPr txBox="1"/>
            <p:nvPr/>
          </p:nvSpPr>
          <p:spPr>
            <a:xfrm>
              <a:off x="5296540" y="8522172"/>
              <a:ext cx="1767051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February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3682182" y="2673980"/>
            <a:ext cx="828001" cy="1905014"/>
            <a:chOff x="7362876" y="5347960"/>
            <a:chExt cx="1656514" cy="3810026"/>
          </a:xfrm>
        </p:grpSpPr>
        <p:grpSp>
          <p:nvGrpSpPr>
            <p:cNvPr id="9" name="Group 110"/>
            <p:cNvGrpSpPr/>
            <p:nvPr/>
          </p:nvGrpSpPr>
          <p:grpSpPr>
            <a:xfrm>
              <a:off x="7362876" y="6272888"/>
              <a:ext cx="1656514" cy="2260235"/>
              <a:chOff x="7362876" y="5201840"/>
              <a:chExt cx="1656514" cy="3153043"/>
            </a:xfrm>
            <a:solidFill>
              <a:schemeClr val="accent3"/>
            </a:solidFill>
          </p:grpSpPr>
          <p:sp>
            <p:nvSpPr>
              <p:cNvPr id="12" name="Freeform 305"/>
              <p:cNvSpPr>
                <a:spLocks noChangeArrowheads="1"/>
              </p:cNvSpPr>
              <p:nvPr/>
            </p:nvSpPr>
            <p:spPr bwMode="auto">
              <a:xfrm>
                <a:off x="8263787" y="5201840"/>
                <a:ext cx="755603" cy="3153043"/>
              </a:xfrm>
              <a:custGeom>
                <a:avLst/>
                <a:gdLst>
                  <a:gd name="T0" fmla="*/ 0 w 274"/>
                  <a:gd name="T1" fmla="*/ 0 h 1000"/>
                  <a:gd name="T2" fmla="*/ 0 w 274"/>
                  <a:gd name="T3" fmla="*/ 999 h 1000"/>
                  <a:gd name="T4" fmla="*/ 273 w 274"/>
                  <a:gd name="T5" fmla="*/ 999 h 1000"/>
                  <a:gd name="T6" fmla="*/ 0 w 274"/>
                  <a:gd name="T7" fmla="*/ 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000">
                    <a:moveTo>
                      <a:pt x="0" y="0"/>
                    </a:moveTo>
                    <a:lnTo>
                      <a:pt x="0" y="999"/>
                    </a:lnTo>
                    <a:lnTo>
                      <a:pt x="273" y="99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13" name="Freeform 306"/>
              <p:cNvSpPr>
                <a:spLocks noChangeArrowheads="1"/>
              </p:cNvSpPr>
              <p:nvPr/>
            </p:nvSpPr>
            <p:spPr bwMode="auto">
              <a:xfrm>
                <a:off x="7362876" y="5201840"/>
                <a:ext cx="755603" cy="3153043"/>
              </a:xfrm>
              <a:custGeom>
                <a:avLst/>
                <a:gdLst>
                  <a:gd name="T0" fmla="*/ 0 w 275"/>
                  <a:gd name="T1" fmla="*/ 999 h 1000"/>
                  <a:gd name="T2" fmla="*/ 274 w 275"/>
                  <a:gd name="T3" fmla="*/ 999 h 1000"/>
                  <a:gd name="T4" fmla="*/ 274 w 275"/>
                  <a:gd name="T5" fmla="*/ 0 h 1000"/>
                  <a:gd name="T6" fmla="*/ 0 w 275"/>
                  <a:gd name="T7" fmla="*/ 999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1000">
                    <a:moveTo>
                      <a:pt x="0" y="999"/>
                    </a:moveTo>
                    <a:lnTo>
                      <a:pt x="274" y="999"/>
                    </a:lnTo>
                    <a:lnTo>
                      <a:pt x="274" y="0"/>
                    </a:lnTo>
                    <a:lnTo>
                      <a:pt x="0" y="99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10" name="TextBox 163"/>
            <p:cNvSpPr txBox="1"/>
            <p:nvPr/>
          </p:nvSpPr>
          <p:spPr>
            <a:xfrm>
              <a:off x="7508723" y="5347960"/>
              <a:ext cx="1376443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32%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11" name="TextBox 164"/>
            <p:cNvSpPr txBox="1"/>
            <p:nvPr/>
          </p:nvSpPr>
          <p:spPr>
            <a:xfrm>
              <a:off x="7509823" y="8522170"/>
              <a:ext cx="1374261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March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14" name="组合 4"/>
          <p:cNvGrpSpPr/>
          <p:nvPr/>
        </p:nvGrpSpPr>
        <p:grpSpPr>
          <a:xfrm>
            <a:off x="7698686" y="1887255"/>
            <a:ext cx="805729" cy="2691739"/>
            <a:chOff x="15398362" y="3774509"/>
            <a:chExt cx="1611954" cy="5383477"/>
          </a:xfrm>
        </p:grpSpPr>
        <p:grpSp>
          <p:nvGrpSpPr>
            <p:cNvPr id="15" name="Group 73"/>
            <p:cNvGrpSpPr/>
            <p:nvPr/>
          </p:nvGrpSpPr>
          <p:grpSpPr>
            <a:xfrm>
              <a:off x="15398362" y="4835696"/>
              <a:ext cx="1611954" cy="3705188"/>
              <a:chOff x="3366892" y="4635176"/>
              <a:chExt cx="1611954" cy="3705188"/>
            </a:xfrm>
            <a:solidFill>
              <a:schemeClr val="accent1"/>
            </a:solidFill>
          </p:grpSpPr>
          <p:sp>
            <p:nvSpPr>
              <p:cNvPr id="18" name="Freeform 301"/>
              <p:cNvSpPr>
                <a:spLocks noChangeArrowheads="1"/>
              </p:cNvSpPr>
              <p:nvPr/>
            </p:nvSpPr>
            <p:spPr bwMode="auto">
              <a:xfrm>
                <a:off x="3366892" y="4635176"/>
                <a:ext cx="755603" cy="3705188"/>
              </a:xfrm>
              <a:custGeom>
                <a:avLst/>
                <a:gdLst>
                  <a:gd name="T0" fmla="*/ 273 w 274"/>
                  <a:gd name="T1" fmla="*/ 0 h 1170"/>
                  <a:gd name="T2" fmla="*/ 0 w 274"/>
                  <a:gd name="T3" fmla="*/ 1169 h 1170"/>
                  <a:gd name="T4" fmla="*/ 273 w 274"/>
                  <a:gd name="T5" fmla="*/ 1169 h 1170"/>
                  <a:gd name="T6" fmla="*/ 273 w 274"/>
                  <a:gd name="T7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170">
                    <a:moveTo>
                      <a:pt x="273" y="0"/>
                    </a:moveTo>
                    <a:lnTo>
                      <a:pt x="0" y="1169"/>
                    </a:lnTo>
                    <a:lnTo>
                      <a:pt x="273" y="1169"/>
                    </a:lnTo>
                    <a:lnTo>
                      <a:pt x="273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19" name="Freeform 302"/>
              <p:cNvSpPr>
                <a:spLocks noChangeArrowheads="1"/>
              </p:cNvSpPr>
              <p:nvPr/>
            </p:nvSpPr>
            <p:spPr bwMode="auto">
              <a:xfrm>
                <a:off x="4223243" y="4635176"/>
                <a:ext cx="755603" cy="3705188"/>
              </a:xfrm>
              <a:custGeom>
                <a:avLst/>
                <a:gdLst>
                  <a:gd name="T0" fmla="*/ 0 w 274"/>
                  <a:gd name="T1" fmla="*/ 0 h 1170"/>
                  <a:gd name="T2" fmla="*/ 0 w 274"/>
                  <a:gd name="T3" fmla="*/ 1169 h 1170"/>
                  <a:gd name="T4" fmla="*/ 273 w 274"/>
                  <a:gd name="T5" fmla="*/ 1169 h 1170"/>
                  <a:gd name="T6" fmla="*/ 0 w 274"/>
                  <a:gd name="T7" fmla="*/ 0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170">
                    <a:moveTo>
                      <a:pt x="0" y="0"/>
                    </a:moveTo>
                    <a:lnTo>
                      <a:pt x="0" y="1169"/>
                    </a:lnTo>
                    <a:lnTo>
                      <a:pt x="273" y="116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16" name="TextBox 145"/>
            <p:cNvSpPr txBox="1"/>
            <p:nvPr/>
          </p:nvSpPr>
          <p:spPr>
            <a:xfrm>
              <a:off x="15532581" y="3774509"/>
              <a:ext cx="1376441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98%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17" name="TextBox 167"/>
            <p:cNvSpPr txBox="1"/>
            <p:nvPr/>
          </p:nvSpPr>
          <p:spPr>
            <a:xfrm>
              <a:off x="15725579" y="8522170"/>
              <a:ext cx="969154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July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20" name="组合 5"/>
          <p:cNvGrpSpPr/>
          <p:nvPr/>
        </p:nvGrpSpPr>
        <p:grpSpPr>
          <a:xfrm>
            <a:off x="8693743" y="2227415"/>
            <a:ext cx="828000" cy="2351579"/>
            <a:chOff x="17389091" y="4454830"/>
            <a:chExt cx="1656513" cy="4703157"/>
          </a:xfrm>
        </p:grpSpPr>
        <p:grpSp>
          <p:nvGrpSpPr>
            <p:cNvPr id="21" name="Group 76"/>
            <p:cNvGrpSpPr/>
            <p:nvPr/>
          </p:nvGrpSpPr>
          <p:grpSpPr>
            <a:xfrm>
              <a:off x="17389091" y="5402360"/>
              <a:ext cx="1656513" cy="3138523"/>
              <a:chOff x="5357621" y="6262550"/>
              <a:chExt cx="1656513" cy="2077813"/>
            </a:xfrm>
            <a:solidFill>
              <a:schemeClr val="accent2"/>
            </a:solidFill>
          </p:grpSpPr>
          <p:sp>
            <p:nvSpPr>
              <p:cNvPr id="24" name="Freeform 303"/>
              <p:cNvSpPr>
                <a:spLocks noChangeArrowheads="1"/>
              </p:cNvSpPr>
              <p:nvPr/>
            </p:nvSpPr>
            <p:spPr bwMode="auto">
              <a:xfrm>
                <a:off x="6258531" y="6262550"/>
                <a:ext cx="755603" cy="2077813"/>
              </a:xfrm>
              <a:custGeom>
                <a:avLst/>
                <a:gdLst>
                  <a:gd name="T0" fmla="*/ 0 w 274"/>
                  <a:gd name="T1" fmla="*/ 0 h 675"/>
                  <a:gd name="T2" fmla="*/ 0 w 274"/>
                  <a:gd name="T3" fmla="*/ 674 h 675"/>
                  <a:gd name="T4" fmla="*/ 273 w 274"/>
                  <a:gd name="T5" fmla="*/ 674 h 675"/>
                  <a:gd name="T6" fmla="*/ 0 w 274"/>
                  <a:gd name="T7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0"/>
                    </a:moveTo>
                    <a:lnTo>
                      <a:pt x="0" y="674"/>
                    </a:lnTo>
                    <a:lnTo>
                      <a:pt x="273" y="67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25" name="Freeform 304"/>
              <p:cNvSpPr>
                <a:spLocks noChangeArrowheads="1"/>
              </p:cNvSpPr>
              <p:nvPr/>
            </p:nvSpPr>
            <p:spPr bwMode="auto">
              <a:xfrm>
                <a:off x="5357621" y="6262550"/>
                <a:ext cx="755603" cy="2077813"/>
              </a:xfrm>
              <a:custGeom>
                <a:avLst/>
                <a:gdLst>
                  <a:gd name="T0" fmla="*/ 0 w 274"/>
                  <a:gd name="T1" fmla="*/ 674 h 675"/>
                  <a:gd name="T2" fmla="*/ 273 w 274"/>
                  <a:gd name="T3" fmla="*/ 674 h 675"/>
                  <a:gd name="T4" fmla="*/ 273 w 274"/>
                  <a:gd name="T5" fmla="*/ 0 h 675"/>
                  <a:gd name="T6" fmla="*/ 0 w 274"/>
                  <a:gd name="T7" fmla="*/ 67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675">
                    <a:moveTo>
                      <a:pt x="0" y="674"/>
                    </a:moveTo>
                    <a:lnTo>
                      <a:pt x="273" y="674"/>
                    </a:lnTo>
                    <a:lnTo>
                      <a:pt x="273" y="0"/>
                    </a:lnTo>
                    <a:lnTo>
                      <a:pt x="0" y="67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22" name="TextBox 146"/>
            <p:cNvSpPr txBox="1"/>
            <p:nvPr/>
          </p:nvSpPr>
          <p:spPr>
            <a:xfrm>
              <a:off x="17534938" y="4454830"/>
              <a:ext cx="1376444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72%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23" name="TextBox 168"/>
            <p:cNvSpPr txBox="1"/>
            <p:nvPr/>
          </p:nvSpPr>
          <p:spPr>
            <a:xfrm>
              <a:off x="17502152" y="8522171"/>
              <a:ext cx="1458800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August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26" name="组合 6"/>
          <p:cNvGrpSpPr/>
          <p:nvPr/>
        </p:nvGrpSpPr>
        <p:grpSpPr>
          <a:xfrm>
            <a:off x="9585596" y="2685121"/>
            <a:ext cx="1040861" cy="1893874"/>
            <a:chOff x="19173340" y="5370240"/>
            <a:chExt cx="2082365" cy="3787748"/>
          </a:xfrm>
        </p:grpSpPr>
        <p:grpSp>
          <p:nvGrpSpPr>
            <p:cNvPr id="27" name="Group 79"/>
            <p:cNvGrpSpPr/>
            <p:nvPr/>
          </p:nvGrpSpPr>
          <p:grpSpPr>
            <a:xfrm>
              <a:off x="19394346" y="6295168"/>
              <a:ext cx="1656514" cy="2260235"/>
              <a:chOff x="7362876" y="5201840"/>
              <a:chExt cx="1656514" cy="3153043"/>
            </a:xfrm>
            <a:solidFill>
              <a:schemeClr val="accent3"/>
            </a:solidFill>
          </p:grpSpPr>
          <p:sp>
            <p:nvSpPr>
              <p:cNvPr id="30" name="Freeform 305"/>
              <p:cNvSpPr>
                <a:spLocks noChangeArrowheads="1"/>
              </p:cNvSpPr>
              <p:nvPr/>
            </p:nvSpPr>
            <p:spPr bwMode="auto">
              <a:xfrm>
                <a:off x="8263787" y="5201840"/>
                <a:ext cx="755603" cy="3153043"/>
              </a:xfrm>
              <a:custGeom>
                <a:avLst/>
                <a:gdLst>
                  <a:gd name="T0" fmla="*/ 0 w 274"/>
                  <a:gd name="T1" fmla="*/ 0 h 1000"/>
                  <a:gd name="T2" fmla="*/ 0 w 274"/>
                  <a:gd name="T3" fmla="*/ 999 h 1000"/>
                  <a:gd name="T4" fmla="*/ 273 w 274"/>
                  <a:gd name="T5" fmla="*/ 999 h 1000"/>
                  <a:gd name="T6" fmla="*/ 0 w 274"/>
                  <a:gd name="T7" fmla="*/ 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1000">
                    <a:moveTo>
                      <a:pt x="0" y="0"/>
                    </a:moveTo>
                    <a:lnTo>
                      <a:pt x="0" y="999"/>
                    </a:lnTo>
                    <a:lnTo>
                      <a:pt x="273" y="99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31" name="Freeform 306"/>
              <p:cNvSpPr>
                <a:spLocks noChangeArrowheads="1"/>
              </p:cNvSpPr>
              <p:nvPr/>
            </p:nvSpPr>
            <p:spPr bwMode="auto">
              <a:xfrm>
                <a:off x="7362876" y="5201840"/>
                <a:ext cx="755603" cy="3153043"/>
              </a:xfrm>
              <a:custGeom>
                <a:avLst/>
                <a:gdLst>
                  <a:gd name="T0" fmla="*/ 0 w 275"/>
                  <a:gd name="T1" fmla="*/ 999 h 1000"/>
                  <a:gd name="T2" fmla="*/ 274 w 275"/>
                  <a:gd name="T3" fmla="*/ 999 h 1000"/>
                  <a:gd name="T4" fmla="*/ 274 w 275"/>
                  <a:gd name="T5" fmla="*/ 0 h 1000"/>
                  <a:gd name="T6" fmla="*/ 0 w 275"/>
                  <a:gd name="T7" fmla="*/ 999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1000">
                    <a:moveTo>
                      <a:pt x="0" y="999"/>
                    </a:moveTo>
                    <a:lnTo>
                      <a:pt x="274" y="999"/>
                    </a:lnTo>
                    <a:lnTo>
                      <a:pt x="274" y="0"/>
                    </a:lnTo>
                    <a:lnTo>
                      <a:pt x="0" y="99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28" name="TextBox 147"/>
            <p:cNvSpPr txBox="1"/>
            <p:nvPr/>
          </p:nvSpPr>
          <p:spPr>
            <a:xfrm>
              <a:off x="19540193" y="5370240"/>
              <a:ext cx="1376443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32%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29" name="TextBox 169"/>
            <p:cNvSpPr txBox="1"/>
            <p:nvPr/>
          </p:nvSpPr>
          <p:spPr>
            <a:xfrm>
              <a:off x="19173340" y="8522172"/>
              <a:ext cx="2082365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September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32" name="组合 1"/>
          <p:cNvGrpSpPr/>
          <p:nvPr/>
        </p:nvGrpSpPr>
        <p:grpSpPr>
          <a:xfrm>
            <a:off x="1684808" y="1876115"/>
            <a:ext cx="805729" cy="2702880"/>
            <a:chOff x="3366892" y="3752229"/>
            <a:chExt cx="1611954" cy="5405760"/>
          </a:xfrm>
        </p:grpSpPr>
        <p:grpSp>
          <p:nvGrpSpPr>
            <p:cNvPr id="33" name="Group 1"/>
            <p:cNvGrpSpPr/>
            <p:nvPr/>
          </p:nvGrpSpPr>
          <p:grpSpPr>
            <a:xfrm>
              <a:off x="3366892" y="3752229"/>
              <a:ext cx="1611954" cy="4766375"/>
              <a:chOff x="3366892" y="3752229"/>
              <a:chExt cx="1611954" cy="4766375"/>
            </a:xfrm>
          </p:grpSpPr>
          <p:grpSp>
            <p:nvGrpSpPr>
              <p:cNvPr id="35" name="Group 104"/>
              <p:cNvGrpSpPr/>
              <p:nvPr/>
            </p:nvGrpSpPr>
            <p:grpSpPr>
              <a:xfrm>
                <a:off x="3366892" y="4813416"/>
                <a:ext cx="1611954" cy="3705188"/>
                <a:chOff x="3366892" y="4635176"/>
                <a:chExt cx="1611954" cy="3705188"/>
              </a:xfrm>
              <a:solidFill>
                <a:schemeClr val="accent1"/>
              </a:solidFill>
            </p:grpSpPr>
            <p:sp>
              <p:nvSpPr>
                <p:cNvPr id="37" name="Freeform 301"/>
                <p:cNvSpPr>
                  <a:spLocks noChangeArrowheads="1"/>
                </p:cNvSpPr>
                <p:nvPr/>
              </p:nvSpPr>
              <p:spPr bwMode="auto">
                <a:xfrm>
                  <a:off x="3366892" y="4635176"/>
                  <a:ext cx="755603" cy="3705188"/>
                </a:xfrm>
                <a:custGeom>
                  <a:avLst/>
                  <a:gdLst>
                    <a:gd name="T0" fmla="*/ 273 w 274"/>
                    <a:gd name="T1" fmla="*/ 0 h 1170"/>
                    <a:gd name="T2" fmla="*/ 0 w 274"/>
                    <a:gd name="T3" fmla="*/ 1169 h 1170"/>
                    <a:gd name="T4" fmla="*/ 273 w 274"/>
                    <a:gd name="T5" fmla="*/ 1169 h 1170"/>
                    <a:gd name="T6" fmla="*/ 273 w 274"/>
                    <a:gd name="T7" fmla="*/ 0 h 1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4" h="1170">
                      <a:moveTo>
                        <a:pt x="273" y="0"/>
                      </a:moveTo>
                      <a:lnTo>
                        <a:pt x="0" y="1169"/>
                      </a:lnTo>
                      <a:lnTo>
                        <a:pt x="273" y="1169"/>
                      </a:lnTo>
                      <a:lnTo>
                        <a:pt x="273" y="0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wrap="none" lIns="324926" tIns="162463" rIns="324926" bIns="162463" anchor="ctr"/>
                <a:lstStyle/>
                <a:p>
                  <a:pPr>
                    <a:defRPr/>
                  </a:pPr>
                  <a:endParaRPr 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  <p:sp>
              <p:nvSpPr>
                <p:cNvPr id="38" name="Freeform 302"/>
                <p:cNvSpPr>
                  <a:spLocks noChangeArrowheads="1"/>
                </p:cNvSpPr>
                <p:nvPr/>
              </p:nvSpPr>
              <p:spPr bwMode="auto">
                <a:xfrm>
                  <a:off x="4223243" y="4635176"/>
                  <a:ext cx="755603" cy="3705188"/>
                </a:xfrm>
                <a:custGeom>
                  <a:avLst/>
                  <a:gdLst>
                    <a:gd name="T0" fmla="*/ 0 w 274"/>
                    <a:gd name="T1" fmla="*/ 0 h 1170"/>
                    <a:gd name="T2" fmla="*/ 0 w 274"/>
                    <a:gd name="T3" fmla="*/ 1169 h 1170"/>
                    <a:gd name="T4" fmla="*/ 273 w 274"/>
                    <a:gd name="T5" fmla="*/ 1169 h 1170"/>
                    <a:gd name="T6" fmla="*/ 0 w 274"/>
                    <a:gd name="T7" fmla="*/ 0 h 1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4" h="1170">
                      <a:moveTo>
                        <a:pt x="0" y="0"/>
                      </a:moveTo>
                      <a:lnTo>
                        <a:pt x="0" y="1169"/>
                      </a:lnTo>
                      <a:lnTo>
                        <a:pt x="273" y="1169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wrap="none" lIns="324926" tIns="162463" rIns="324926" bIns="162463" anchor="ctr"/>
                <a:lstStyle/>
                <a:p>
                  <a:pPr>
                    <a:defRPr/>
                  </a:pPr>
                  <a:endParaRPr 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HW SC"/>
                    <a:ea typeface="庞门正道标题体" panose="02010600030101010101" pitchFamily="2" charset="-122"/>
                    <a:sym typeface="Source Han Sans HW SC"/>
                  </a:endParaRPr>
                </a:p>
              </p:txBody>
            </p:sp>
          </p:grpSp>
          <p:sp>
            <p:nvSpPr>
              <p:cNvPr id="36" name="TextBox 152"/>
              <p:cNvSpPr txBox="1"/>
              <p:nvPr/>
            </p:nvSpPr>
            <p:spPr>
              <a:xfrm>
                <a:off x="3501111" y="3752229"/>
                <a:ext cx="1376441" cy="8820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26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HW SC"/>
                    <a:ea typeface="庞门正道标题体" panose="02010600030101010101" pitchFamily="2" charset="-122"/>
                    <a:cs typeface="Lato Regular"/>
                    <a:sym typeface="Source Han Sans HW SC"/>
                  </a:rPr>
                  <a:t>98%</a:t>
                </a:r>
                <a:endPara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endParaRPr>
              </a:p>
            </p:txBody>
          </p:sp>
        </p:grpSp>
        <p:sp>
          <p:nvSpPr>
            <p:cNvPr id="34" name="TextBox 170"/>
            <p:cNvSpPr txBox="1"/>
            <p:nvPr/>
          </p:nvSpPr>
          <p:spPr>
            <a:xfrm>
              <a:off x="3385636" y="8522173"/>
              <a:ext cx="1586565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January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39" name="Group 5"/>
          <p:cNvGrpSpPr/>
          <p:nvPr/>
        </p:nvGrpSpPr>
        <p:grpSpPr>
          <a:xfrm>
            <a:off x="4694682" y="3136442"/>
            <a:ext cx="828001" cy="1442550"/>
            <a:chOff x="9388495" y="6272888"/>
            <a:chExt cx="1656513" cy="2885099"/>
          </a:xfrm>
        </p:grpSpPr>
        <p:grpSp>
          <p:nvGrpSpPr>
            <p:cNvPr id="40" name="Group 82"/>
            <p:cNvGrpSpPr/>
            <p:nvPr/>
          </p:nvGrpSpPr>
          <p:grpSpPr>
            <a:xfrm>
              <a:off x="9388495" y="7109169"/>
              <a:ext cx="1656513" cy="1409428"/>
              <a:chOff x="14678676" y="6930929"/>
              <a:chExt cx="1656513" cy="1409428"/>
            </a:xfrm>
            <a:solidFill>
              <a:schemeClr val="accent4"/>
            </a:solidFill>
          </p:grpSpPr>
          <p:sp>
            <p:nvSpPr>
              <p:cNvPr id="43" name="Freeform 307"/>
              <p:cNvSpPr>
                <a:spLocks noChangeArrowheads="1"/>
              </p:cNvSpPr>
              <p:nvPr/>
            </p:nvSpPr>
            <p:spPr bwMode="auto">
              <a:xfrm>
                <a:off x="14678676" y="6930929"/>
                <a:ext cx="755603" cy="1409428"/>
              </a:xfrm>
              <a:custGeom>
                <a:avLst/>
                <a:gdLst>
                  <a:gd name="T0" fmla="*/ 0 w 275"/>
                  <a:gd name="T1" fmla="*/ 471 h 472"/>
                  <a:gd name="T2" fmla="*/ 274 w 275"/>
                  <a:gd name="T3" fmla="*/ 471 h 472"/>
                  <a:gd name="T4" fmla="*/ 274 w 275"/>
                  <a:gd name="T5" fmla="*/ 0 h 472"/>
                  <a:gd name="T6" fmla="*/ 0 w 275"/>
                  <a:gd name="T7" fmla="*/ 4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472">
                    <a:moveTo>
                      <a:pt x="0" y="471"/>
                    </a:moveTo>
                    <a:lnTo>
                      <a:pt x="274" y="471"/>
                    </a:lnTo>
                    <a:lnTo>
                      <a:pt x="274" y="0"/>
                    </a:lnTo>
                    <a:lnTo>
                      <a:pt x="0" y="47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44" name="Freeform 308"/>
              <p:cNvSpPr>
                <a:spLocks noChangeArrowheads="1"/>
              </p:cNvSpPr>
              <p:nvPr/>
            </p:nvSpPr>
            <p:spPr bwMode="auto">
              <a:xfrm>
                <a:off x="15579586" y="6930929"/>
                <a:ext cx="755603" cy="1409428"/>
              </a:xfrm>
              <a:custGeom>
                <a:avLst/>
                <a:gdLst>
                  <a:gd name="T0" fmla="*/ 0 w 274"/>
                  <a:gd name="T1" fmla="*/ 0 h 472"/>
                  <a:gd name="T2" fmla="*/ 0 w 274"/>
                  <a:gd name="T3" fmla="*/ 0 h 472"/>
                  <a:gd name="T4" fmla="*/ 0 w 274"/>
                  <a:gd name="T5" fmla="*/ 471 h 472"/>
                  <a:gd name="T6" fmla="*/ 273 w 274"/>
                  <a:gd name="T7" fmla="*/ 471 h 472"/>
                  <a:gd name="T8" fmla="*/ 0 w 274"/>
                  <a:gd name="T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472">
                    <a:moveTo>
                      <a:pt x="0" y="0"/>
                    </a:moveTo>
                    <a:lnTo>
                      <a:pt x="0" y="0"/>
                    </a:lnTo>
                    <a:lnTo>
                      <a:pt x="0" y="471"/>
                    </a:lnTo>
                    <a:lnTo>
                      <a:pt x="273" y="47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41" name="TextBox 173"/>
            <p:cNvSpPr txBox="1"/>
            <p:nvPr/>
          </p:nvSpPr>
          <p:spPr>
            <a:xfrm>
              <a:off x="9534344" y="6272888"/>
              <a:ext cx="1376442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22%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42" name="TextBox 174"/>
            <p:cNvSpPr txBox="1"/>
            <p:nvPr/>
          </p:nvSpPr>
          <p:spPr>
            <a:xfrm>
              <a:off x="9646935" y="8522171"/>
              <a:ext cx="1119883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April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45" name="组合 2"/>
          <p:cNvGrpSpPr/>
          <p:nvPr/>
        </p:nvGrpSpPr>
        <p:grpSpPr>
          <a:xfrm>
            <a:off x="5696997" y="2624231"/>
            <a:ext cx="828002" cy="1954763"/>
            <a:chOff x="11393750" y="5248462"/>
            <a:chExt cx="1656514" cy="3909526"/>
          </a:xfrm>
        </p:grpSpPr>
        <p:grpSp>
          <p:nvGrpSpPr>
            <p:cNvPr id="46" name="Group 89"/>
            <p:cNvGrpSpPr/>
            <p:nvPr/>
          </p:nvGrpSpPr>
          <p:grpSpPr>
            <a:xfrm>
              <a:off x="11393750" y="6164713"/>
              <a:ext cx="1656514" cy="2368417"/>
              <a:chOff x="16683931" y="5986473"/>
              <a:chExt cx="1656514" cy="2368417"/>
            </a:xfrm>
            <a:solidFill>
              <a:schemeClr val="accent5"/>
            </a:solidFill>
          </p:grpSpPr>
          <p:sp>
            <p:nvSpPr>
              <p:cNvPr id="49" name="Freeform 309"/>
              <p:cNvSpPr>
                <a:spLocks noChangeArrowheads="1"/>
              </p:cNvSpPr>
              <p:nvPr/>
            </p:nvSpPr>
            <p:spPr bwMode="auto">
              <a:xfrm>
                <a:off x="16683931" y="5986473"/>
                <a:ext cx="755603" cy="2368417"/>
              </a:xfrm>
              <a:custGeom>
                <a:avLst/>
                <a:gdLst>
                  <a:gd name="T0" fmla="*/ 0 w 275"/>
                  <a:gd name="T1" fmla="*/ 761 h 762"/>
                  <a:gd name="T2" fmla="*/ 274 w 275"/>
                  <a:gd name="T3" fmla="*/ 761 h 762"/>
                  <a:gd name="T4" fmla="*/ 274 w 275"/>
                  <a:gd name="T5" fmla="*/ 0 h 762"/>
                  <a:gd name="T6" fmla="*/ 0 w 275"/>
                  <a:gd name="T7" fmla="*/ 761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762">
                    <a:moveTo>
                      <a:pt x="0" y="761"/>
                    </a:moveTo>
                    <a:lnTo>
                      <a:pt x="274" y="761"/>
                    </a:lnTo>
                    <a:lnTo>
                      <a:pt x="274" y="0"/>
                    </a:lnTo>
                    <a:lnTo>
                      <a:pt x="0" y="7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50" name="Freeform 310"/>
              <p:cNvSpPr>
                <a:spLocks noChangeArrowheads="1"/>
              </p:cNvSpPr>
              <p:nvPr/>
            </p:nvSpPr>
            <p:spPr bwMode="auto">
              <a:xfrm>
                <a:off x="17584842" y="5986473"/>
                <a:ext cx="755603" cy="2368417"/>
              </a:xfrm>
              <a:custGeom>
                <a:avLst/>
                <a:gdLst>
                  <a:gd name="T0" fmla="*/ 0 w 274"/>
                  <a:gd name="T1" fmla="*/ 0 h 762"/>
                  <a:gd name="T2" fmla="*/ 0 w 274"/>
                  <a:gd name="T3" fmla="*/ 0 h 762"/>
                  <a:gd name="T4" fmla="*/ 0 w 274"/>
                  <a:gd name="T5" fmla="*/ 761 h 762"/>
                  <a:gd name="T6" fmla="*/ 273 w 274"/>
                  <a:gd name="T7" fmla="*/ 761 h 762"/>
                  <a:gd name="T8" fmla="*/ 0 w 274"/>
                  <a:gd name="T9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762">
                    <a:moveTo>
                      <a:pt x="0" y="0"/>
                    </a:moveTo>
                    <a:lnTo>
                      <a:pt x="0" y="0"/>
                    </a:lnTo>
                    <a:lnTo>
                      <a:pt x="0" y="761"/>
                    </a:lnTo>
                    <a:lnTo>
                      <a:pt x="273" y="76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47" name="TextBox 148"/>
            <p:cNvSpPr txBox="1"/>
            <p:nvPr/>
          </p:nvSpPr>
          <p:spPr>
            <a:xfrm>
              <a:off x="11505690" y="5248462"/>
              <a:ext cx="1376442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42%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48" name="TextBox 177"/>
            <p:cNvSpPr txBox="1"/>
            <p:nvPr/>
          </p:nvSpPr>
          <p:spPr>
            <a:xfrm>
              <a:off x="11698988" y="8522172"/>
              <a:ext cx="1058564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May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51" name="组合 3"/>
          <p:cNvGrpSpPr/>
          <p:nvPr/>
        </p:nvGrpSpPr>
        <p:grpSpPr>
          <a:xfrm>
            <a:off x="6699320" y="2328778"/>
            <a:ext cx="828004" cy="2250216"/>
            <a:chOff x="13399002" y="4657555"/>
            <a:chExt cx="1656517" cy="4500433"/>
          </a:xfrm>
        </p:grpSpPr>
        <p:grpSp>
          <p:nvGrpSpPr>
            <p:cNvPr id="52" name="Group 92"/>
            <p:cNvGrpSpPr/>
            <p:nvPr/>
          </p:nvGrpSpPr>
          <p:grpSpPr>
            <a:xfrm>
              <a:off x="13399002" y="5554441"/>
              <a:ext cx="1656517" cy="2978682"/>
              <a:chOff x="18689183" y="5376201"/>
              <a:chExt cx="1656517" cy="2978682"/>
            </a:xfrm>
            <a:solidFill>
              <a:schemeClr val="accent6"/>
            </a:solidFill>
          </p:grpSpPr>
          <p:sp>
            <p:nvSpPr>
              <p:cNvPr id="55" name="Freeform 311"/>
              <p:cNvSpPr>
                <a:spLocks noChangeArrowheads="1"/>
              </p:cNvSpPr>
              <p:nvPr/>
            </p:nvSpPr>
            <p:spPr bwMode="auto">
              <a:xfrm>
                <a:off x="18689183" y="5376201"/>
                <a:ext cx="755603" cy="2978682"/>
              </a:xfrm>
              <a:custGeom>
                <a:avLst/>
                <a:gdLst>
                  <a:gd name="T0" fmla="*/ 0 w 274"/>
                  <a:gd name="T1" fmla="*/ 945 h 946"/>
                  <a:gd name="T2" fmla="*/ 273 w 274"/>
                  <a:gd name="T3" fmla="*/ 945 h 946"/>
                  <a:gd name="T4" fmla="*/ 273 w 274"/>
                  <a:gd name="T5" fmla="*/ 0 h 946"/>
                  <a:gd name="T6" fmla="*/ 0 w 274"/>
                  <a:gd name="T7" fmla="*/ 94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4" h="946">
                    <a:moveTo>
                      <a:pt x="0" y="945"/>
                    </a:moveTo>
                    <a:lnTo>
                      <a:pt x="273" y="945"/>
                    </a:lnTo>
                    <a:lnTo>
                      <a:pt x="273" y="0"/>
                    </a:lnTo>
                    <a:lnTo>
                      <a:pt x="0" y="94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  <p:sp>
            <p:nvSpPr>
              <p:cNvPr id="56" name="Freeform 312"/>
              <p:cNvSpPr>
                <a:spLocks noChangeArrowheads="1"/>
              </p:cNvSpPr>
              <p:nvPr/>
            </p:nvSpPr>
            <p:spPr bwMode="auto">
              <a:xfrm>
                <a:off x="19590097" y="5376201"/>
                <a:ext cx="755603" cy="2978682"/>
              </a:xfrm>
              <a:custGeom>
                <a:avLst/>
                <a:gdLst>
                  <a:gd name="T0" fmla="*/ 0 w 274"/>
                  <a:gd name="T1" fmla="*/ 0 h 946"/>
                  <a:gd name="T2" fmla="*/ 0 w 274"/>
                  <a:gd name="T3" fmla="*/ 0 h 946"/>
                  <a:gd name="T4" fmla="*/ 0 w 274"/>
                  <a:gd name="T5" fmla="*/ 945 h 946"/>
                  <a:gd name="T6" fmla="*/ 273 w 274"/>
                  <a:gd name="T7" fmla="*/ 945 h 946"/>
                  <a:gd name="T8" fmla="*/ 0 w 274"/>
                  <a:gd name="T9" fmla="*/ 0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946">
                    <a:moveTo>
                      <a:pt x="0" y="0"/>
                    </a:moveTo>
                    <a:lnTo>
                      <a:pt x="0" y="0"/>
                    </a:lnTo>
                    <a:lnTo>
                      <a:pt x="0" y="945"/>
                    </a:lnTo>
                    <a:lnTo>
                      <a:pt x="273" y="945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24926" tIns="162463" rIns="324926" bIns="162463" anchor="ctr"/>
              <a:lstStyle/>
              <a:p>
                <a:pPr>
                  <a:defRPr/>
                </a:pPr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endParaRPr>
              </a:p>
            </p:txBody>
          </p:sp>
        </p:grpSp>
        <p:sp>
          <p:nvSpPr>
            <p:cNvPr id="53" name="TextBox 149"/>
            <p:cNvSpPr txBox="1"/>
            <p:nvPr/>
          </p:nvSpPr>
          <p:spPr>
            <a:xfrm>
              <a:off x="13510942" y="4657555"/>
              <a:ext cx="1376441" cy="882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6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72%</a:t>
              </a:r>
              <a:endParaRPr lang="en-US" sz="2265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  <p:sp>
          <p:nvSpPr>
            <p:cNvPr id="54" name="TextBox 178"/>
            <p:cNvSpPr txBox="1"/>
            <p:nvPr/>
          </p:nvSpPr>
          <p:spPr>
            <a:xfrm>
              <a:off x="13667338" y="8522172"/>
              <a:ext cx="1087812" cy="63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6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HW SC"/>
                  <a:ea typeface="庞门正道标题体" panose="02010600030101010101" pitchFamily="2" charset="-122"/>
                  <a:cs typeface="Lato Regular"/>
                  <a:sym typeface="Source Han Sans HW SC"/>
                </a:rPr>
                <a:t>June</a:t>
              </a:r>
              <a:endParaRPr lang="id-ID" sz="14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HW SC"/>
                <a:ea typeface="庞门正道标题体" panose="02010600030101010101" pitchFamily="2" charset="-122"/>
                <a:cs typeface="Lato Regular"/>
                <a:sym typeface="Source Han Sans HW SC"/>
              </a:endParaRPr>
            </a:p>
          </p:txBody>
        </p:sp>
      </p:grpSp>
      <p:grpSp>
        <p:nvGrpSpPr>
          <p:cNvPr id="57" name="组合 7"/>
          <p:cNvGrpSpPr/>
          <p:nvPr/>
        </p:nvGrpSpPr>
        <p:grpSpPr>
          <a:xfrm>
            <a:off x="1712220" y="4853004"/>
            <a:ext cx="8794049" cy="629265"/>
            <a:chOff x="3421734" y="9706007"/>
            <a:chExt cx="17593525" cy="1258530"/>
          </a:xfrm>
        </p:grpSpPr>
        <p:sp>
          <p:nvSpPr>
            <p:cNvPr id="58" name="Title 20"/>
            <p:cNvSpPr txBox="1"/>
            <p:nvPr/>
          </p:nvSpPr>
          <p:spPr>
            <a:xfrm>
              <a:off x="10410944" y="9706007"/>
              <a:ext cx="3548156" cy="574260"/>
            </a:xfrm>
            <a:prstGeom prst="rect">
              <a:avLst/>
            </a:prstGeom>
          </p:spPr>
          <p:txBody>
            <a:bodyPr vert="horz" wrap="none" lIns="324946" tIns="0" rIns="324946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1217295"/>
              <a:r>
                <a:rPr lang="zh-CN" altLang="en-US" sz="18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HW SC"/>
                  <a:ea typeface="庞门正道标题体" panose="02010600030101010101" pitchFamily="2" charset="-122"/>
                  <a:sym typeface="Source Han Sans HW SC"/>
                </a:rPr>
                <a:t>标题关键字</a:t>
              </a:r>
              <a:endPara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HW SC"/>
                <a:ea typeface="庞门正道标题体" panose="02010600030101010101" pitchFamily="2" charset="-122"/>
                <a:sym typeface="Source Han Sans HW SC"/>
              </a:endParaRPr>
            </a:p>
          </p:txBody>
        </p:sp>
        <p:sp>
          <p:nvSpPr>
            <p:cNvPr id="59" name="TextBox 180"/>
            <p:cNvSpPr txBox="1"/>
            <p:nvPr/>
          </p:nvSpPr>
          <p:spPr>
            <a:xfrm>
              <a:off x="3421734" y="10227937"/>
              <a:ext cx="17593525" cy="73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Source Han Sans HW SC"/>
                </a:rPr>
                <a:t>更换内容请单击这里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Source Han Sans HW SC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362309" y="293298"/>
            <a:ext cx="3741358" cy="724619"/>
          </a:xfrm>
          <a:prstGeom prst="rect">
            <a:avLst/>
          </a:prstGeom>
          <a:solidFill>
            <a:srgbClr val="E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ISPRING_PRESENTATION_TITLE" val="61"/>
  <p:tag name="ISPRING_FIRST_PUBLISH" val="1"/>
</p:tagLst>
</file>

<file path=ppt/theme/theme1.xml><?xml version="1.0" encoding="utf-8"?>
<a:theme xmlns:a="http://schemas.openxmlformats.org/drawingml/2006/main" name="春天">
  <a:themeElements>
    <a:clrScheme name="自定义 13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8F6E"/>
      </a:accent1>
      <a:accent2>
        <a:srgbClr val="86A442"/>
      </a:accent2>
      <a:accent3>
        <a:srgbClr val="3D8F6E"/>
      </a:accent3>
      <a:accent4>
        <a:srgbClr val="86A442"/>
      </a:accent4>
      <a:accent5>
        <a:srgbClr val="3D8F6E"/>
      </a:accent5>
      <a:accent6>
        <a:srgbClr val="86A442"/>
      </a:accent6>
      <a:hlink>
        <a:srgbClr val="3D8F6E"/>
      </a:hlink>
      <a:folHlink>
        <a:srgbClr val="86A44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WPS 演示</Application>
  <PresentationFormat>宽屏</PresentationFormat>
  <Paragraphs>288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庞门正道标题体</vt:lpstr>
      <vt:lpstr>汉仪新蒂唐朝体</vt:lpstr>
      <vt:lpstr>Source Han Sans HW SC</vt:lpstr>
      <vt:lpstr>华文仿宋</vt:lpstr>
      <vt:lpstr>Scruff LET</vt:lpstr>
      <vt:lpstr>★日文毛笔</vt:lpstr>
      <vt:lpstr>Gill Sans</vt:lpstr>
      <vt:lpstr>ヒラギノ角ゴ ProN W3</vt:lpstr>
      <vt:lpstr>Calibri</vt:lpstr>
      <vt:lpstr>Lato Regular</vt:lpstr>
      <vt:lpstr>Source Sans Pro ExtraLight</vt:lpstr>
      <vt:lpstr>Dubai</vt:lpstr>
      <vt:lpstr>等线</vt:lpstr>
      <vt:lpstr>微软雅黑</vt:lpstr>
      <vt:lpstr>Arial Unicode MS</vt:lpstr>
      <vt:lpstr>等线 Light</vt:lpstr>
      <vt:lpstr>Segoe Print</vt:lpstr>
      <vt:lpstr>春天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61</dc:title>
  <dc:creator>asus</dc:creator>
  <cp:lastModifiedBy>铭</cp:lastModifiedBy>
  <cp:revision>59</cp:revision>
  <dcterms:created xsi:type="dcterms:W3CDTF">2018-04-10T04:31:00Z</dcterms:created>
  <dcterms:modified xsi:type="dcterms:W3CDTF">2022-03-07T03:33:40Z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v1.0_mb_ubQ+tLEXJIu6lIDPyZg2uQ==</vt:lpwstr>
  </property>
  <property fmtid="{D5CDD505-2E9C-101B-9397-08002B2CF9AE}" pid="4" name="ICV">
    <vt:lpwstr>EEC4D111C9B2469FB4CEFBC7E1646AA3</vt:lpwstr>
  </property>
</Properties>
</file>