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409" r:id="rId3"/>
    <p:sldId id="411" r:id="rId5"/>
    <p:sldId id="410" r:id="rId6"/>
    <p:sldId id="304" r:id="rId7"/>
    <p:sldId id="398" r:id="rId8"/>
    <p:sldId id="299" r:id="rId9"/>
    <p:sldId id="390" r:id="rId10"/>
    <p:sldId id="401" r:id="rId11"/>
    <p:sldId id="396" r:id="rId12"/>
    <p:sldId id="391" r:id="rId13"/>
    <p:sldId id="394" r:id="rId14"/>
    <p:sldId id="389" r:id="rId15"/>
    <p:sldId id="405" r:id="rId16"/>
    <p:sldId id="395" r:id="rId17"/>
    <p:sldId id="402" r:id="rId18"/>
    <p:sldId id="392" r:id="rId19"/>
    <p:sldId id="399" r:id="rId20"/>
    <p:sldId id="315" r:id="rId21"/>
    <p:sldId id="393" r:id="rId22"/>
    <p:sldId id="41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D11A1A"/>
    <a:srgbClr val="C43C14"/>
    <a:srgbClr val="FCF5BE"/>
    <a:srgbClr val="FBE080"/>
    <a:srgbClr val="A90E0C"/>
    <a:srgbClr val="850103"/>
    <a:srgbClr val="B83829"/>
    <a:srgbClr val="DF83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2" autoAdjust="0"/>
  </p:normalViewPr>
  <p:slideViewPr>
    <p:cSldViewPr snapToGrid="0" showGuides="1">
      <p:cViewPr>
        <p:scale>
          <a:sx n="50" d="100"/>
          <a:sy n="50" d="100"/>
        </p:scale>
        <p:origin x="2142" y="147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94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rgbClr val="FBE080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>
                <a:solidFill>
                  <a:srgbClr val="FBE080"/>
                </a:solidFill>
              </a:rPr>
              <a:t>图表标题</a:t>
            </a:r>
            <a:endParaRPr lang="zh-CN">
              <a:solidFill>
                <a:srgbClr val="FBE08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3186671"/>
        <c:axId val="753956688"/>
      </c:barChart>
      <c:catAx>
        <c:axId val="3631866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FBE080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53956688"/>
        <c:crosses val="autoZero"/>
        <c:auto val="1"/>
        <c:lblAlgn val="ctr"/>
        <c:lblOffset val="100"/>
        <c:noMultiLvlLbl val="0"/>
      </c:catAx>
      <c:valAx>
        <c:axId val="753956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FBE080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631866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rgbClr val="FBE080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DBA84-F859-4F03-8003-D1B3A9C3C7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ADC45-5290-48D6-B495-AD09C3BA18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5D1EB-EE4A-42C6-AC5A-FE8CFC68C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1C1F3-CFD9-4F83-85D4-512241D133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01C1F3-CFD9-4F83-85D4-512241D133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01C1F3-CFD9-4F83-85D4-512241D133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01C1F3-CFD9-4F83-85D4-512241D133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01C1F3-CFD9-4F83-85D4-512241D133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81"/>
            <a:ext cx="12192000" cy="1594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91"/>
          <a:stretch>
            <a:fillRect/>
          </a:stretch>
        </p:blipFill>
        <p:spPr>
          <a:xfrm>
            <a:off x="9283700" y="0"/>
            <a:ext cx="2908300" cy="25855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391"/>
          <a:stretch>
            <a:fillRect/>
          </a:stretch>
        </p:blipFill>
        <p:spPr>
          <a:xfrm>
            <a:off x="0" y="0"/>
            <a:ext cx="2908300" cy="2585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.png"/><Relationship Id="rId7" Type="http://schemas.openxmlformats.org/officeDocument/2006/relationships/image" Target="../media/image7.png"/><Relationship Id="rId6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.png"/><Relationship Id="rId7" Type="http://schemas.openxmlformats.org/officeDocument/2006/relationships/image" Target="../media/image7.png"/><Relationship Id="rId6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01"/>
          <a:stretch>
            <a:fillRect/>
          </a:stretch>
        </p:blipFill>
        <p:spPr>
          <a:xfrm>
            <a:off x="3289299" y="0"/>
            <a:ext cx="5613402" cy="33348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6026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035300" y="2809067"/>
            <a:ext cx="6121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喜庆新年工作计划</a:t>
            </a:r>
            <a:endParaRPr lang="zh-CN" altLang="en-US" sz="5400" dirty="0"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60700" y="367061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WORK PLAN FOR THE NEW YEAR</a:t>
            </a:r>
            <a:endParaRPr lang="zh-CN" altLang="en-US" dirty="0">
              <a:gradFill flip="none" rotWithShape="1"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4" t="88047"/>
          <a:stretch>
            <a:fillRect/>
          </a:stretch>
        </p:blipFill>
        <p:spPr>
          <a:xfrm>
            <a:off x="9066546" y="3225254"/>
            <a:ext cx="999804" cy="558802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 rot="5400000">
            <a:off x="5778005" y="3035826"/>
            <a:ext cx="458188" cy="3007095"/>
          </a:xfrm>
          <a:custGeom>
            <a:avLst/>
            <a:gdLst/>
            <a:ahLst/>
            <a:cxnLst/>
            <a:rect l="l" t="t" r="r" b="b"/>
            <a:pathLst>
              <a:path w="694014" h="6907284">
                <a:moveTo>
                  <a:pt x="0" y="6373432"/>
                </a:moveTo>
                <a:lnTo>
                  <a:pt x="0" y="556094"/>
                </a:lnTo>
                <a:cubicBezTo>
                  <a:pt x="0" y="436315"/>
                  <a:pt x="60688" y="330710"/>
                  <a:pt x="152992" y="268350"/>
                </a:cubicBezTo>
                <a:lnTo>
                  <a:pt x="157486" y="265911"/>
                </a:lnTo>
                <a:lnTo>
                  <a:pt x="168588" y="205404"/>
                </a:lnTo>
                <a:cubicBezTo>
                  <a:pt x="194128" y="134216"/>
                  <a:pt x="255799" y="61575"/>
                  <a:pt x="337229" y="0"/>
                </a:cubicBezTo>
                <a:cubicBezTo>
                  <a:pt x="417615" y="60436"/>
                  <a:pt x="478873" y="131376"/>
                  <a:pt x="505044" y="201188"/>
                </a:cubicBezTo>
                <a:lnTo>
                  <a:pt x="515802" y="254662"/>
                </a:lnTo>
                <a:lnTo>
                  <a:pt x="541022" y="268351"/>
                </a:lnTo>
                <a:cubicBezTo>
                  <a:pt x="633327" y="330711"/>
                  <a:pt x="694014" y="436316"/>
                  <a:pt x="694014" y="556095"/>
                </a:cubicBezTo>
                <a:lnTo>
                  <a:pt x="694013" y="6373432"/>
                </a:lnTo>
                <a:cubicBezTo>
                  <a:pt x="694013" y="6493211"/>
                  <a:pt x="633325" y="6598816"/>
                  <a:pt x="541021" y="6661176"/>
                </a:cubicBezTo>
                <a:lnTo>
                  <a:pt x="512861" y="6676461"/>
                </a:lnTo>
                <a:lnTo>
                  <a:pt x="508197" y="6701879"/>
                </a:lnTo>
                <a:cubicBezTo>
                  <a:pt x="482657" y="6773068"/>
                  <a:pt x="420986" y="6845709"/>
                  <a:pt x="339556" y="6907284"/>
                </a:cubicBezTo>
                <a:cubicBezTo>
                  <a:pt x="259170" y="6846848"/>
                  <a:pt x="197912" y="6775908"/>
                  <a:pt x="171741" y="6706096"/>
                </a:cubicBezTo>
                <a:lnTo>
                  <a:pt x="163894" y="6667093"/>
                </a:lnTo>
                <a:lnTo>
                  <a:pt x="152992" y="6661176"/>
                </a:lnTo>
                <a:cubicBezTo>
                  <a:pt x="60687" y="6598816"/>
                  <a:pt x="0" y="6493211"/>
                  <a:pt x="0" y="6373432"/>
                </a:cubicBezTo>
                <a:close/>
              </a:path>
            </a:pathLst>
          </a:custGeom>
          <a:noFill/>
          <a:ln w="25400" cap="rnd">
            <a:gradFill flip="none" rotWithShape="1">
              <a:gsLst>
                <a:gs pos="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ln w="25400" cap="rnd">
                <a:gradFill flip="none" rotWithShape="1">
                  <a:gsLst>
                    <a:gs pos="0">
                      <a:srgbClr val="EEC478"/>
                    </a:gs>
                    <a:gs pos="85000">
                      <a:srgbClr val="DF9540"/>
                    </a:gs>
                    <a:gs pos="65000">
                      <a:srgbClr val="DF9540"/>
                    </a:gs>
                    <a:gs pos="35000">
                      <a:srgbClr val="DF9540"/>
                    </a:gs>
                    <a:gs pos="15000">
                      <a:srgbClr val="DF9540"/>
                    </a:gs>
                    <a:gs pos="50000">
                      <a:srgbClr val="EEC478"/>
                    </a:gs>
                    <a:gs pos="100000">
                      <a:srgbClr val="EEC478"/>
                    </a:gs>
                  </a:gsLst>
                  <a:lin ang="2700000" scaled="1"/>
                  <a:tileRect/>
                </a:gradFill>
              </a:ln>
              <a:pattFill prst="shingle">
                <a:fgClr>
                  <a:srgbClr val="691122"/>
                </a:fgClr>
                <a:bgClr>
                  <a:srgbClr val="831529"/>
                </a:bgClr>
              </a:patt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73597" y="4351347"/>
            <a:ext cx="26670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BE080"/>
                </a:solidFill>
                <a:latin typeface="+mn-ea"/>
                <a:sym typeface="+mn-lt"/>
              </a:rPr>
              <a:t>汇报人：</a:t>
            </a:r>
            <a:r>
              <a:rPr lang="en-US" dirty="0">
                <a:solidFill>
                  <a:srgbClr val="FBE080"/>
                </a:solidFill>
                <a:latin typeface="+mn-ea"/>
                <a:sym typeface="+mn-lt"/>
              </a:rPr>
              <a:t>XXX</a:t>
            </a:r>
            <a:endParaRPr lang="en-US" dirty="0">
              <a:solidFill>
                <a:srgbClr val="FBE080"/>
              </a:solidFill>
              <a:latin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4" t="88047"/>
          <a:stretch>
            <a:fillRect/>
          </a:stretch>
        </p:blipFill>
        <p:spPr>
          <a:xfrm>
            <a:off x="2162496" y="3225254"/>
            <a:ext cx="999804" cy="558802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b="5573"/>
          <a:stretch>
            <a:fillRect/>
          </a:stretch>
        </p:blipFill>
        <p:spPr>
          <a:xfrm>
            <a:off x="4329248" y="5870663"/>
            <a:ext cx="4379777" cy="98733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81"/>
            <a:ext cx="12192000" cy="1594418"/>
          </a:xfrm>
          <a:prstGeom prst="rect">
            <a:avLst/>
          </a:prstGeom>
        </p:spPr>
      </p:pic>
      <p:sp>
        <p:nvSpPr>
          <p:cNvPr id="59" name="椭圆 58"/>
          <p:cNvSpPr/>
          <p:nvPr/>
        </p:nvSpPr>
        <p:spPr>
          <a:xfrm>
            <a:off x="-285750" y="5283345"/>
            <a:ext cx="12788900" cy="6563868"/>
          </a:xfrm>
          <a:prstGeom prst="ellipse">
            <a:avLst/>
          </a:prstGeom>
          <a:gradFill>
            <a:gsLst>
              <a:gs pos="89000">
                <a:srgbClr val="C43C14">
                  <a:alpha val="0"/>
                </a:srgbClr>
              </a:gs>
              <a:gs pos="100000">
                <a:srgbClr val="FF0000"/>
              </a:gs>
            </a:gsLst>
            <a:lin ang="16200000" scaled="1"/>
          </a:gradFill>
          <a:ln w="25400">
            <a:gradFill flip="none" rotWithShape="1">
              <a:gsLst>
                <a:gs pos="89000">
                  <a:srgbClr val="FBE080">
                    <a:alpha val="0"/>
                  </a:srgbClr>
                </a:gs>
                <a:gs pos="100000">
                  <a:srgbClr val="FBE08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剪去单角 29"/>
          <p:cNvSpPr/>
          <p:nvPr/>
        </p:nvSpPr>
        <p:spPr>
          <a:xfrm>
            <a:off x="992841" y="1745673"/>
            <a:ext cx="3140500" cy="4239491"/>
          </a:xfrm>
          <a:prstGeom prst="snip1Rect">
            <a:avLst/>
          </a:prstGeom>
          <a:noFill/>
          <a:ln w="38100"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: 剪去单角 30"/>
          <p:cNvSpPr/>
          <p:nvPr/>
        </p:nvSpPr>
        <p:spPr>
          <a:xfrm>
            <a:off x="4525750" y="1745673"/>
            <a:ext cx="3140500" cy="4239491"/>
          </a:xfrm>
          <a:prstGeom prst="snip1Rect">
            <a:avLst/>
          </a:prstGeom>
          <a:noFill/>
          <a:ln w="38100"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: 剪去单角 31"/>
          <p:cNvSpPr/>
          <p:nvPr/>
        </p:nvSpPr>
        <p:spPr>
          <a:xfrm>
            <a:off x="8058659" y="1745672"/>
            <a:ext cx="3140500" cy="4239491"/>
          </a:xfrm>
          <a:prstGeom prst="snip1Rect">
            <a:avLst/>
          </a:prstGeom>
          <a:noFill/>
          <a:ln w="38100"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 106"/>
          <p:cNvSpPr>
            <a:spLocks noEditPoints="1"/>
          </p:cNvSpPr>
          <p:nvPr/>
        </p:nvSpPr>
        <p:spPr bwMode="auto">
          <a:xfrm>
            <a:off x="5555520" y="2257692"/>
            <a:ext cx="1181348" cy="745222"/>
          </a:xfrm>
          <a:custGeom>
            <a:avLst/>
            <a:gdLst>
              <a:gd name="T0" fmla="*/ 518 w 1171"/>
              <a:gd name="T1" fmla="*/ 591 h 741"/>
              <a:gd name="T2" fmla="*/ 450 w 1171"/>
              <a:gd name="T3" fmla="*/ 540 h 741"/>
              <a:gd name="T4" fmla="*/ 414 w 1171"/>
              <a:gd name="T5" fmla="*/ 465 h 741"/>
              <a:gd name="T6" fmla="*/ 418 w 1171"/>
              <a:gd name="T7" fmla="*/ 377 h 741"/>
              <a:gd name="T8" fmla="*/ 462 w 1171"/>
              <a:gd name="T9" fmla="*/ 305 h 741"/>
              <a:gd name="T10" fmla="*/ 533 w 1171"/>
              <a:gd name="T11" fmla="*/ 262 h 741"/>
              <a:gd name="T12" fmla="*/ 733 w 1171"/>
              <a:gd name="T13" fmla="*/ 280 h 741"/>
              <a:gd name="T14" fmla="*/ 545 w 1171"/>
              <a:gd name="T15" fmla="*/ 299 h 741"/>
              <a:gd name="T16" fmla="*/ 489 w 1171"/>
              <a:gd name="T17" fmla="*/ 332 h 741"/>
              <a:gd name="T18" fmla="*/ 455 w 1171"/>
              <a:gd name="T19" fmla="*/ 388 h 741"/>
              <a:gd name="T20" fmla="*/ 452 w 1171"/>
              <a:gd name="T21" fmla="*/ 456 h 741"/>
              <a:gd name="T22" fmla="*/ 480 w 1171"/>
              <a:gd name="T23" fmla="*/ 516 h 741"/>
              <a:gd name="T24" fmla="*/ 533 w 1171"/>
              <a:gd name="T25" fmla="*/ 555 h 741"/>
              <a:gd name="T26" fmla="*/ 600 w 1171"/>
              <a:gd name="T27" fmla="*/ 565 h 741"/>
              <a:gd name="T28" fmla="*/ 663 w 1171"/>
              <a:gd name="T29" fmla="*/ 543 h 741"/>
              <a:gd name="T30" fmla="*/ 706 w 1171"/>
              <a:gd name="T31" fmla="*/ 494 h 741"/>
              <a:gd name="T32" fmla="*/ 722 w 1171"/>
              <a:gd name="T33" fmla="*/ 429 h 741"/>
              <a:gd name="T34" fmla="*/ 748 w 1171"/>
              <a:gd name="T35" fmla="*/ 497 h 741"/>
              <a:gd name="T36" fmla="*/ 697 w 1171"/>
              <a:gd name="T37" fmla="*/ 564 h 741"/>
              <a:gd name="T38" fmla="*/ 621 w 1171"/>
              <a:gd name="T39" fmla="*/ 601 h 741"/>
              <a:gd name="T40" fmla="*/ 957 w 1171"/>
              <a:gd name="T41" fmla="*/ 303 h 741"/>
              <a:gd name="T42" fmla="*/ 948 w 1171"/>
              <a:gd name="T43" fmla="*/ 227 h 741"/>
              <a:gd name="T44" fmla="*/ 921 w 1171"/>
              <a:gd name="T45" fmla="*/ 158 h 741"/>
              <a:gd name="T46" fmla="*/ 879 w 1171"/>
              <a:gd name="T47" fmla="*/ 100 h 741"/>
              <a:gd name="T48" fmla="*/ 825 w 1171"/>
              <a:gd name="T49" fmla="*/ 52 h 741"/>
              <a:gd name="T50" fmla="*/ 759 w 1171"/>
              <a:gd name="T51" fmla="*/ 19 h 741"/>
              <a:gd name="T52" fmla="*/ 686 w 1171"/>
              <a:gd name="T53" fmla="*/ 2 h 741"/>
              <a:gd name="T54" fmla="*/ 589 w 1171"/>
              <a:gd name="T55" fmla="*/ 8 h 741"/>
              <a:gd name="T56" fmla="*/ 492 w 1171"/>
              <a:gd name="T57" fmla="*/ 48 h 741"/>
              <a:gd name="T58" fmla="*/ 415 w 1171"/>
              <a:gd name="T59" fmla="*/ 119 h 741"/>
              <a:gd name="T60" fmla="*/ 349 w 1171"/>
              <a:gd name="T61" fmla="*/ 160 h 741"/>
              <a:gd name="T62" fmla="*/ 298 w 1171"/>
              <a:gd name="T63" fmla="*/ 157 h 741"/>
              <a:gd name="T64" fmla="*/ 233 w 1171"/>
              <a:gd name="T65" fmla="*/ 178 h 741"/>
              <a:gd name="T66" fmla="*/ 184 w 1171"/>
              <a:gd name="T67" fmla="*/ 223 h 741"/>
              <a:gd name="T68" fmla="*/ 158 w 1171"/>
              <a:gd name="T69" fmla="*/ 286 h 741"/>
              <a:gd name="T70" fmla="*/ 81 w 1171"/>
              <a:gd name="T71" fmla="*/ 331 h 741"/>
              <a:gd name="T72" fmla="*/ 26 w 1171"/>
              <a:gd name="T73" fmla="*/ 400 h 741"/>
              <a:gd name="T74" fmla="*/ 1 w 1171"/>
              <a:gd name="T75" fmla="*/ 489 h 741"/>
              <a:gd name="T76" fmla="*/ 5 w 1171"/>
              <a:gd name="T77" fmla="*/ 555 h 741"/>
              <a:gd name="T78" fmla="*/ 23 w 1171"/>
              <a:gd name="T79" fmla="*/ 609 h 741"/>
              <a:gd name="T80" fmla="*/ 68 w 1171"/>
              <a:gd name="T81" fmla="*/ 673 h 741"/>
              <a:gd name="T82" fmla="*/ 133 w 1171"/>
              <a:gd name="T83" fmla="*/ 719 h 741"/>
              <a:gd name="T84" fmla="*/ 187 w 1171"/>
              <a:gd name="T85" fmla="*/ 737 h 741"/>
              <a:gd name="T86" fmla="*/ 957 w 1171"/>
              <a:gd name="T87" fmla="*/ 741 h 741"/>
              <a:gd name="T88" fmla="*/ 1021 w 1171"/>
              <a:gd name="T89" fmla="*/ 732 h 741"/>
              <a:gd name="T90" fmla="*/ 1109 w 1171"/>
              <a:gd name="T91" fmla="*/ 678 h 741"/>
              <a:gd name="T92" fmla="*/ 1162 w 1171"/>
              <a:gd name="T93" fmla="*/ 590 h 741"/>
              <a:gd name="T94" fmla="*/ 1171 w 1171"/>
              <a:gd name="T95" fmla="*/ 526 h 741"/>
              <a:gd name="T96" fmla="*/ 1162 w 1171"/>
              <a:gd name="T97" fmla="*/ 463 h 741"/>
              <a:gd name="T98" fmla="*/ 1109 w 1171"/>
              <a:gd name="T99" fmla="*/ 375 h 741"/>
              <a:gd name="T100" fmla="*/ 1021 w 1171"/>
              <a:gd name="T101" fmla="*/ 322 h 741"/>
              <a:gd name="T102" fmla="*/ 957 w 1171"/>
              <a:gd name="T103" fmla="*/ 31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71" h="741">
                <a:moveTo>
                  <a:pt x="586" y="605"/>
                </a:moveTo>
                <a:lnTo>
                  <a:pt x="567" y="604"/>
                </a:lnTo>
                <a:lnTo>
                  <a:pt x="550" y="601"/>
                </a:lnTo>
                <a:lnTo>
                  <a:pt x="533" y="597"/>
                </a:lnTo>
                <a:lnTo>
                  <a:pt x="518" y="591"/>
                </a:lnTo>
                <a:lnTo>
                  <a:pt x="502" y="584"/>
                </a:lnTo>
                <a:lnTo>
                  <a:pt x="488" y="575"/>
                </a:lnTo>
                <a:lnTo>
                  <a:pt x="473" y="564"/>
                </a:lnTo>
                <a:lnTo>
                  <a:pt x="462" y="553"/>
                </a:lnTo>
                <a:lnTo>
                  <a:pt x="450" y="540"/>
                </a:lnTo>
                <a:lnTo>
                  <a:pt x="440" y="528"/>
                </a:lnTo>
                <a:lnTo>
                  <a:pt x="431" y="512"/>
                </a:lnTo>
                <a:lnTo>
                  <a:pt x="424" y="497"/>
                </a:lnTo>
                <a:lnTo>
                  <a:pt x="418" y="481"/>
                </a:lnTo>
                <a:lnTo>
                  <a:pt x="414" y="465"/>
                </a:lnTo>
                <a:lnTo>
                  <a:pt x="411" y="448"/>
                </a:lnTo>
                <a:lnTo>
                  <a:pt x="410" y="429"/>
                </a:lnTo>
                <a:lnTo>
                  <a:pt x="411" y="411"/>
                </a:lnTo>
                <a:lnTo>
                  <a:pt x="414" y="394"/>
                </a:lnTo>
                <a:lnTo>
                  <a:pt x="418" y="377"/>
                </a:lnTo>
                <a:lnTo>
                  <a:pt x="424" y="361"/>
                </a:lnTo>
                <a:lnTo>
                  <a:pt x="431" y="345"/>
                </a:lnTo>
                <a:lnTo>
                  <a:pt x="440" y="331"/>
                </a:lnTo>
                <a:lnTo>
                  <a:pt x="450" y="317"/>
                </a:lnTo>
                <a:lnTo>
                  <a:pt x="462" y="305"/>
                </a:lnTo>
                <a:lnTo>
                  <a:pt x="473" y="293"/>
                </a:lnTo>
                <a:lnTo>
                  <a:pt x="488" y="283"/>
                </a:lnTo>
                <a:lnTo>
                  <a:pt x="502" y="275"/>
                </a:lnTo>
                <a:lnTo>
                  <a:pt x="518" y="267"/>
                </a:lnTo>
                <a:lnTo>
                  <a:pt x="533" y="262"/>
                </a:lnTo>
                <a:lnTo>
                  <a:pt x="550" y="258"/>
                </a:lnTo>
                <a:lnTo>
                  <a:pt x="567" y="254"/>
                </a:lnTo>
                <a:lnTo>
                  <a:pt x="586" y="253"/>
                </a:lnTo>
                <a:lnTo>
                  <a:pt x="586" y="195"/>
                </a:lnTo>
                <a:lnTo>
                  <a:pt x="733" y="280"/>
                </a:lnTo>
                <a:lnTo>
                  <a:pt x="586" y="364"/>
                </a:lnTo>
                <a:lnTo>
                  <a:pt x="586" y="292"/>
                </a:lnTo>
                <a:lnTo>
                  <a:pt x="572" y="293"/>
                </a:lnTo>
                <a:lnTo>
                  <a:pt x="558" y="295"/>
                </a:lnTo>
                <a:lnTo>
                  <a:pt x="545" y="299"/>
                </a:lnTo>
                <a:lnTo>
                  <a:pt x="533" y="303"/>
                </a:lnTo>
                <a:lnTo>
                  <a:pt x="521" y="309"/>
                </a:lnTo>
                <a:lnTo>
                  <a:pt x="509" y="316"/>
                </a:lnTo>
                <a:lnTo>
                  <a:pt x="498" y="323"/>
                </a:lnTo>
                <a:lnTo>
                  <a:pt x="489" y="332"/>
                </a:lnTo>
                <a:lnTo>
                  <a:pt x="480" y="342"/>
                </a:lnTo>
                <a:lnTo>
                  <a:pt x="472" y="353"/>
                </a:lnTo>
                <a:lnTo>
                  <a:pt x="466" y="364"/>
                </a:lnTo>
                <a:lnTo>
                  <a:pt x="459" y="376"/>
                </a:lnTo>
                <a:lnTo>
                  <a:pt x="455" y="388"/>
                </a:lnTo>
                <a:lnTo>
                  <a:pt x="452" y="401"/>
                </a:lnTo>
                <a:lnTo>
                  <a:pt x="450" y="415"/>
                </a:lnTo>
                <a:lnTo>
                  <a:pt x="449" y="429"/>
                </a:lnTo>
                <a:lnTo>
                  <a:pt x="450" y="443"/>
                </a:lnTo>
                <a:lnTo>
                  <a:pt x="452" y="456"/>
                </a:lnTo>
                <a:lnTo>
                  <a:pt x="455" y="469"/>
                </a:lnTo>
                <a:lnTo>
                  <a:pt x="459" y="482"/>
                </a:lnTo>
                <a:lnTo>
                  <a:pt x="466" y="494"/>
                </a:lnTo>
                <a:lnTo>
                  <a:pt x="472" y="506"/>
                </a:lnTo>
                <a:lnTo>
                  <a:pt x="480" y="516"/>
                </a:lnTo>
                <a:lnTo>
                  <a:pt x="489" y="525"/>
                </a:lnTo>
                <a:lnTo>
                  <a:pt x="498" y="534"/>
                </a:lnTo>
                <a:lnTo>
                  <a:pt x="509" y="543"/>
                </a:lnTo>
                <a:lnTo>
                  <a:pt x="521" y="549"/>
                </a:lnTo>
                <a:lnTo>
                  <a:pt x="533" y="555"/>
                </a:lnTo>
                <a:lnTo>
                  <a:pt x="545" y="560"/>
                </a:lnTo>
                <a:lnTo>
                  <a:pt x="558" y="563"/>
                </a:lnTo>
                <a:lnTo>
                  <a:pt x="572" y="565"/>
                </a:lnTo>
                <a:lnTo>
                  <a:pt x="586" y="565"/>
                </a:lnTo>
                <a:lnTo>
                  <a:pt x="600" y="565"/>
                </a:lnTo>
                <a:lnTo>
                  <a:pt x="613" y="563"/>
                </a:lnTo>
                <a:lnTo>
                  <a:pt x="626" y="560"/>
                </a:lnTo>
                <a:lnTo>
                  <a:pt x="639" y="555"/>
                </a:lnTo>
                <a:lnTo>
                  <a:pt x="651" y="549"/>
                </a:lnTo>
                <a:lnTo>
                  <a:pt x="663" y="543"/>
                </a:lnTo>
                <a:lnTo>
                  <a:pt x="672" y="534"/>
                </a:lnTo>
                <a:lnTo>
                  <a:pt x="682" y="525"/>
                </a:lnTo>
                <a:lnTo>
                  <a:pt x="691" y="516"/>
                </a:lnTo>
                <a:lnTo>
                  <a:pt x="699" y="506"/>
                </a:lnTo>
                <a:lnTo>
                  <a:pt x="706" y="494"/>
                </a:lnTo>
                <a:lnTo>
                  <a:pt x="711" y="482"/>
                </a:lnTo>
                <a:lnTo>
                  <a:pt x="717" y="469"/>
                </a:lnTo>
                <a:lnTo>
                  <a:pt x="720" y="456"/>
                </a:lnTo>
                <a:lnTo>
                  <a:pt x="722" y="443"/>
                </a:lnTo>
                <a:lnTo>
                  <a:pt x="722" y="429"/>
                </a:lnTo>
                <a:lnTo>
                  <a:pt x="761" y="429"/>
                </a:lnTo>
                <a:lnTo>
                  <a:pt x="761" y="448"/>
                </a:lnTo>
                <a:lnTo>
                  <a:pt x="758" y="465"/>
                </a:lnTo>
                <a:lnTo>
                  <a:pt x="753" y="481"/>
                </a:lnTo>
                <a:lnTo>
                  <a:pt x="748" y="497"/>
                </a:lnTo>
                <a:lnTo>
                  <a:pt x="740" y="512"/>
                </a:lnTo>
                <a:lnTo>
                  <a:pt x="732" y="528"/>
                </a:lnTo>
                <a:lnTo>
                  <a:pt x="721" y="540"/>
                </a:lnTo>
                <a:lnTo>
                  <a:pt x="710" y="553"/>
                </a:lnTo>
                <a:lnTo>
                  <a:pt x="697" y="564"/>
                </a:lnTo>
                <a:lnTo>
                  <a:pt x="684" y="575"/>
                </a:lnTo>
                <a:lnTo>
                  <a:pt x="669" y="584"/>
                </a:lnTo>
                <a:lnTo>
                  <a:pt x="654" y="591"/>
                </a:lnTo>
                <a:lnTo>
                  <a:pt x="638" y="597"/>
                </a:lnTo>
                <a:lnTo>
                  <a:pt x="621" y="601"/>
                </a:lnTo>
                <a:lnTo>
                  <a:pt x="603" y="604"/>
                </a:lnTo>
                <a:lnTo>
                  <a:pt x="586" y="605"/>
                </a:lnTo>
                <a:close/>
                <a:moveTo>
                  <a:pt x="957" y="312"/>
                </a:moveTo>
                <a:lnTo>
                  <a:pt x="957" y="307"/>
                </a:lnTo>
                <a:lnTo>
                  <a:pt x="957" y="303"/>
                </a:lnTo>
                <a:lnTo>
                  <a:pt x="957" y="288"/>
                </a:lnTo>
                <a:lnTo>
                  <a:pt x="956" y="272"/>
                </a:lnTo>
                <a:lnTo>
                  <a:pt x="954" y="256"/>
                </a:lnTo>
                <a:lnTo>
                  <a:pt x="951" y="242"/>
                </a:lnTo>
                <a:lnTo>
                  <a:pt x="948" y="227"/>
                </a:lnTo>
                <a:lnTo>
                  <a:pt x="944" y="213"/>
                </a:lnTo>
                <a:lnTo>
                  <a:pt x="939" y="199"/>
                </a:lnTo>
                <a:lnTo>
                  <a:pt x="934" y="185"/>
                </a:lnTo>
                <a:lnTo>
                  <a:pt x="928" y="172"/>
                </a:lnTo>
                <a:lnTo>
                  <a:pt x="921" y="158"/>
                </a:lnTo>
                <a:lnTo>
                  <a:pt x="914" y="146"/>
                </a:lnTo>
                <a:lnTo>
                  <a:pt x="906" y="133"/>
                </a:lnTo>
                <a:lnTo>
                  <a:pt x="897" y="121"/>
                </a:lnTo>
                <a:lnTo>
                  <a:pt x="888" y="111"/>
                </a:lnTo>
                <a:lnTo>
                  <a:pt x="879" y="100"/>
                </a:lnTo>
                <a:lnTo>
                  <a:pt x="869" y="89"/>
                </a:lnTo>
                <a:lnTo>
                  <a:pt x="858" y="79"/>
                </a:lnTo>
                <a:lnTo>
                  <a:pt x="847" y="70"/>
                </a:lnTo>
                <a:lnTo>
                  <a:pt x="836" y="61"/>
                </a:lnTo>
                <a:lnTo>
                  <a:pt x="825" y="52"/>
                </a:lnTo>
                <a:lnTo>
                  <a:pt x="812" y="44"/>
                </a:lnTo>
                <a:lnTo>
                  <a:pt x="800" y="37"/>
                </a:lnTo>
                <a:lnTo>
                  <a:pt x="786" y="31"/>
                </a:lnTo>
                <a:lnTo>
                  <a:pt x="773" y="24"/>
                </a:lnTo>
                <a:lnTo>
                  <a:pt x="759" y="19"/>
                </a:lnTo>
                <a:lnTo>
                  <a:pt x="745" y="13"/>
                </a:lnTo>
                <a:lnTo>
                  <a:pt x="731" y="10"/>
                </a:lnTo>
                <a:lnTo>
                  <a:pt x="715" y="7"/>
                </a:lnTo>
                <a:lnTo>
                  <a:pt x="701" y="4"/>
                </a:lnTo>
                <a:lnTo>
                  <a:pt x="686" y="2"/>
                </a:lnTo>
                <a:lnTo>
                  <a:pt x="670" y="0"/>
                </a:lnTo>
                <a:lnTo>
                  <a:pt x="655" y="0"/>
                </a:lnTo>
                <a:lnTo>
                  <a:pt x="632" y="2"/>
                </a:lnTo>
                <a:lnTo>
                  <a:pt x="611" y="4"/>
                </a:lnTo>
                <a:lnTo>
                  <a:pt x="589" y="8"/>
                </a:lnTo>
                <a:lnTo>
                  <a:pt x="569" y="13"/>
                </a:lnTo>
                <a:lnTo>
                  <a:pt x="548" y="20"/>
                </a:lnTo>
                <a:lnTo>
                  <a:pt x="529" y="29"/>
                </a:lnTo>
                <a:lnTo>
                  <a:pt x="510" y="37"/>
                </a:lnTo>
                <a:lnTo>
                  <a:pt x="492" y="48"/>
                </a:lnTo>
                <a:lnTo>
                  <a:pt x="475" y="60"/>
                </a:lnTo>
                <a:lnTo>
                  <a:pt x="458" y="74"/>
                </a:lnTo>
                <a:lnTo>
                  <a:pt x="443" y="88"/>
                </a:lnTo>
                <a:lnTo>
                  <a:pt x="428" y="103"/>
                </a:lnTo>
                <a:lnTo>
                  <a:pt x="415" y="119"/>
                </a:lnTo>
                <a:lnTo>
                  <a:pt x="403" y="137"/>
                </a:lnTo>
                <a:lnTo>
                  <a:pt x="392" y="154"/>
                </a:lnTo>
                <a:lnTo>
                  <a:pt x="383" y="172"/>
                </a:lnTo>
                <a:lnTo>
                  <a:pt x="365" y="166"/>
                </a:lnTo>
                <a:lnTo>
                  <a:pt x="349" y="160"/>
                </a:lnTo>
                <a:lnTo>
                  <a:pt x="340" y="158"/>
                </a:lnTo>
                <a:lnTo>
                  <a:pt x="331" y="157"/>
                </a:lnTo>
                <a:lnTo>
                  <a:pt x="321" y="156"/>
                </a:lnTo>
                <a:lnTo>
                  <a:pt x="313" y="156"/>
                </a:lnTo>
                <a:lnTo>
                  <a:pt x="298" y="157"/>
                </a:lnTo>
                <a:lnTo>
                  <a:pt x="284" y="158"/>
                </a:lnTo>
                <a:lnTo>
                  <a:pt x="270" y="161"/>
                </a:lnTo>
                <a:lnTo>
                  <a:pt x="257" y="166"/>
                </a:lnTo>
                <a:lnTo>
                  <a:pt x="244" y="171"/>
                </a:lnTo>
                <a:lnTo>
                  <a:pt x="233" y="178"/>
                </a:lnTo>
                <a:lnTo>
                  <a:pt x="222" y="185"/>
                </a:lnTo>
                <a:lnTo>
                  <a:pt x="211" y="193"/>
                </a:lnTo>
                <a:lnTo>
                  <a:pt x="201" y="202"/>
                </a:lnTo>
                <a:lnTo>
                  <a:pt x="193" y="212"/>
                </a:lnTo>
                <a:lnTo>
                  <a:pt x="184" y="223"/>
                </a:lnTo>
                <a:lnTo>
                  <a:pt x="176" y="235"/>
                </a:lnTo>
                <a:lnTo>
                  <a:pt x="171" y="247"/>
                </a:lnTo>
                <a:lnTo>
                  <a:pt x="166" y="259"/>
                </a:lnTo>
                <a:lnTo>
                  <a:pt x="161" y="273"/>
                </a:lnTo>
                <a:lnTo>
                  <a:pt x="158" y="286"/>
                </a:lnTo>
                <a:lnTo>
                  <a:pt x="142" y="292"/>
                </a:lnTo>
                <a:lnTo>
                  <a:pt x="126" y="301"/>
                </a:lnTo>
                <a:lnTo>
                  <a:pt x="109" y="309"/>
                </a:lnTo>
                <a:lnTo>
                  <a:pt x="95" y="319"/>
                </a:lnTo>
                <a:lnTo>
                  <a:pt x="81" y="331"/>
                </a:lnTo>
                <a:lnTo>
                  <a:pt x="68" y="343"/>
                </a:lnTo>
                <a:lnTo>
                  <a:pt x="55" y="356"/>
                </a:lnTo>
                <a:lnTo>
                  <a:pt x="45" y="370"/>
                </a:lnTo>
                <a:lnTo>
                  <a:pt x="35" y="385"/>
                </a:lnTo>
                <a:lnTo>
                  <a:pt x="26" y="400"/>
                </a:lnTo>
                <a:lnTo>
                  <a:pt x="19" y="416"/>
                </a:lnTo>
                <a:lnTo>
                  <a:pt x="12" y="434"/>
                </a:lnTo>
                <a:lnTo>
                  <a:pt x="7" y="451"/>
                </a:lnTo>
                <a:lnTo>
                  <a:pt x="4" y="469"/>
                </a:lnTo>
                <a:lnTo>
                  <a:pt x="1" y="489"/>
                </a:lnTo>
                <a:lnTo>
                  <a:pt x="0" y="507"/>
                </a:lnTo>
                <a:lnTo>
                  <a:pt x="0" y="519"/>
                </a:lnTo>
                <a:lnTo>
                  <a:pt x="1" y="531"/>
                </a:lnTo>
                <a:lnTo>
                  <a:pt x="3" y="543"/>
                </a:lnTo>
                <a:lnTo>
                  <a:pt x="5" y="555"/>
                </a:lnTo>
                <a:lnTo>
                  <a:pt x="8" y="565"/>
                </a:lnTo>
                <a:lnTo>
                  <a:pt x="11" y="577"/>
                </a:lnTo>
                <a:lnTo>
                  <a:pt x="14" y="588"/>
                </a:lnTo>
                <a:lnTo>
                  <a:pt x="19" y="599"/>
                </a:lnTo>
                <a:lnTo>
                  <a:pt x="23" y="609"/>
                </a:lnTo>
                <a:lnTo>
                  <a:pt x="28" y="619"/>
                </a:lnTo>
                <a:lnTo>
                  <a:pt x="34" y="629"/>
                </a:lnTo>
                <a:lnTo>
                  <a:pt x="40" y="638"/>
                </a:lnTo>
                <a:lnTo>
                  <a:pt x="53" y="656"/>
                </a:lnTo>
                <a:lnTo>
                  <a:pt x="68" y="673"/>
                </a:lnTo>
                <a:lnTo>
                  <a:pt x="86" y="688"/>
                </a:lnTo>
                <a:lnTo>
                  <a:pt x="103" y="701"/>
                </a:lnTo>
                <a:lnTo>
                  <a:pt x="113" y="708"/>
                </a:lnTo>
                <a:lnTo>
                  <a:pt x="122" y="713"/>
                </a:lnTo>
                <a:lnTo>
                  <a:pt x="133" y="719"/>
                </a:lnTo>
                <a:lnTo>
                  <a:pt x="143" y="723"/>
                </a:lnTo>
                <a:lnTo>
                  <a:pt x="154" y="727"/>
                </a:lnTo>
                <a:lnTo>
                  <a:pt x="165" y="731"/>
                </a:lnTo>
                <a:lnTo>
                  <a:pt x="175" y="734"/>
                </a:lnTo>
                <a:lnTo>
                  <a:pt x="187" y="737"/>
                </a:lnTo>
                <a:lnTo>
                  <a:pt x="199" y="739"/>
                </a:lnTo>
                <a:lnTo>
                  <a:pt x="210" y="740"/>
                </a:lnTo>
                <a:lnTo>
                  <a:pt x="222" y="741"/>
                </a:lnTo>
                <a:lnTo>
                  <a:pt x="234" y="741"/>
                </a:lnTo>
                <a:lnTo>
                  <a:pt x="957" y="741"/>
                </a:lnTo>
                <a:lnTo>
                  <a:pt x="968" y="741"/>
                </a:lnTo>
                <a:lnTo>
                  <a:pt x="979" y="740"/>
                </a:lnTo>
                <a:lnTo>
                  <a:pt x="990" y="739"/>
                </a:lnTo>
                <a:lnTo>
                  <a:pt x="1001" y="737"/>
                </a:lnTo>
                <a:lnTo>
                  <a:pt x="1021" y="732"/>
                </a:lnTo>
                <a:lnTo>
                  <a:pt x="1041" y="724"/>
                </a:lnTo>
                <a:lnTo>
                  <a:pt x="1059" y="715"/>
                </a:lnTo>
                <a:lnTo>
                  <a:pt x="1077" y="705"/>
                </a:lnTo>
                <a:lnTo>
                  <a:pt x="1093" y="692"/>
                </a:lnTo>
                <a:lnTo>
                  <a:pt x="1109" y="678"/>
                </a:lnTo>
                <a:lnTo>
                  <a:pt x="1123" y="663"/>
                </a:lnTo>
                <a:lnTo>
                  <a:pt x="1135" y="646"/>
                </a:lnTo>
                <a:lnTo>
                  <a:pt x="1145" y="629"/>
                </a:lnTo>
                <a:lnTo>
                  <a:pt x="1154" y="610"/>
                </a:lnTo>
                <a:lnTo>
                  <a:pt x="1162" y="590"/>
                </a:lnTo>
                <a:lnTo>
                  <a:pt x="1167" y="570"/>
                </a:lnTo>
                <a:lnTo>
                  <a:pt x="1169" y="559"/>
                </a:lnTo>
                <a:lnTo>
                  <a:pt x="1170" y="549"/>
                </a:lnTo>
                <a:lnTo>
                  <a:pt x="1171" y="537"/>
                </a:lnTo>
                <a:lnTo>
                  <a:pt x="1171" y="526"/>
                </a:lnTo>
                <a:lnTo>
                  <a:pt x="1171" y="516"/>
                </a:lnTo>
                <a:lnTo>
                  <a:pt x="1170" y="505"/>
                </a:lnTo>
                <a:lnTo>
                  <a:pt x="1169" y="494"/>
                </a:lnTo>
                <a:lnTo>
                  <a:pt x="1167" y="483"/>
                </a:lnTo>
                <a:lnTo>
                  <a:pt x="1162" y="463"/>
                </a:lnTo>
                <a:lnTo>
                  <a:pt x="1154" y="443"/>
                </a:lnTo>
                <a:lnTo>
                  <a:pt x="1145" y="425"/>
                </a:lnTo>
                <a:lnTo>
                  <a:pt x="1135" y="407"/>
                </a:lnTo>
                <a:lnTo>
                  <a:pt x="1123" y="390"/>
                </a:lnTo>
                <a:lnTo>
                  <a:pt x="1109" y="375"/>
                </a:lnTo>
                <a:lnTo>
                  <a:pt x="1093" y="361"/>
                </a:lnTo>
                <a:lnTo>
                  <a:pt x="1077" y="349"/>
                </a:lnTo>
                <a:lnTo>
                  <a:pt x="1059" y="339"/>
                </a:lnTo>
                <a:lnTo>
                  <a:pt x="1041" y="329"/>
                </a:lnTo>
                <a:lnTo>
                  <a:pt x="1021" y="322"/>
                </a:lnTo>
                <a:lnTo>
                  <a:pt x="1001" y="317"/>
                </a:lnTo>
                <a:lnTo>
                  <a:pt x="990" y="315"/>
                </a:lnTo>
                <a:lnTo>
                  <a:pt x="979" y="314"/>
                </a:lnTo>
                <a:lnTo>
                  <a:pt x="968" y="313"/>
                </a:lnTo>
                <a:lnTo>
                  <a:pt x="957" y="312"/>
                </a:lnTo>
                <a:close/>
              </a:path>
            </a:pathLst>
          </a:cu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Group 86"/>
          <p:cNvGrpSpPr/>
          <p:nvPr/>
        </p:nvGrpSpPr>
        <p:grpSpPr>
          <a:xfrm>
            <a:off x="2045848" y="2374840"/>
            <a:ext cx="979516" cy="628074"/>
            <a:chOff x="1626118" y="4887786"/>
            <a:chExt cx="361614" cy="232148"/>
          </a:xfr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</p:grpSpPr>
        <p:sp>
          <p:nvSpPr>
            <p:cNvPr id="35" name="Freeform 114"/>
            <p:cNvSpPr/>
            <p:nvPr/>
          </p:nvSpPr>
          <p:spPr bwMode="auto">
            <a:xfrm>
              <a:off x="1626118" y="4893739"/>
              <a:ext cx="108633" cy="217266"/>
            </a:xfrm>
            <a:custGeom>
              <a:avLst/>
              <a:gdLst>
                <a:gd name="T0" fmla="*/ 293 w 293"/>
                <a:gd name="T1" fmla="*/ 292 h 585"/>
                <a:gd name="T2" fmla="*/ 0 w 293"/>
                <a:gd name="T3" fmla="*/ 0 h 585"/>
                <a:gd name="T4" fmla="*/ 0 w 293"/>
                <a:gd name="T5" fmla="*/ 585 h 585"/>
                <a:gd name="T6" fmla="*/ 293 w 293"/>
                <a:gd name="T7" fmla="*/ 29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585">
                  <a:moveTo>
                    <a:pt x="293" y="292"/>
                  </a:moveTo>
                  <a:lnTo>
                    <a:pt x="0" y="0"/>
                  </a:lnTo>
                  <a:lnTo>
                    <a:pt x="0" y="585"/>
                  </a:lnTo>
                  <a:lnTo>
                    <a:pt x="293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15"/>
            <p:cNvSpPr/>
            <p:nvPr/>
          </p:nvSpPr>
          <p:spPr bwMode="auto">
            <a:xfrm>
              <a:off x="1640999" y="4887786"/>
              <a:ext cx="331851" cy="159229"/>
            </a:xfrm>
            <a:custGeom>
              <a:avLst/>
              <a:gdLst>
                <a:gd name="T0" fmla="*/ 480 w 896"/>
                <a:gd name="T1" fmla="*/ 415 h 428"/>
                <a:gd name="T2" fmla="*/ 896 w 896"/>
                <a:gd name="T3" fmla="*/ 0 h 428"/>
                <a:gd name="T4" fmla="*/ 0 w 896"/>
                <a:gd name="T5" fmla="*/ 0 h 428"/>
                <a:gd name="T6" fmla="*/ 416 w 896"/>
                <a:gd name="T7" fmla="*/ 415 h 428"/>
                <a:gd name="T8" fmla="*/ 422 w 896"/>
                <a:gd name="T9" fmla="*/ 422 h 428"/>
                <a:gd name="T10" fmla="*/ 431 w 896"/>
                <a:gd name="T11" fmla="*/ 425 h 428"/>
                <a:gd name="T12" fmla="*/ 439 w 896"/>
                <a:gd name="T13" fmla="*/ 428 h 428"/>
                <a:gd name="T14" fmla="*/ 448 w 896"/>
                <a:gd name="T15" fmla="*/ 428 h 428"/>
                <a:gd name="T16" fmla="*/ 457 w 896"/>
                <a:gd name="T17" fmla="*/ 428 h 428"/>
                <a:gd name="T18" fmla="*/ 466 w 896"/>
                <a:gd name="T19" fmla="*/ 425 h 428"/>
                <a:gd name="T20" fmla="*/ 473 w 896"/>
                <a:gd name="T21" fmla="*/ 422 h 428"/>
                <a:gd name="T22" fmla="*/ 480 w 896"/>
                <a:gd name="T23" fmla="*/ 4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6" h="428">
                  <a:moveTo>
                    <a:pt x="480" y="415"/>
                  </a:moveTo>
                  <a:lnTo>
                    <a:pt x="896" y="0"/>
                  </a:lnTo>
                  <a:lnTo>
                    <a:pt x="0" y="0"/>
                  </a:lnTo>
                  <a:lnTo>
                    <a:pt x="416" y="415"/>
                  </a:lnTo>
                  <a:lnTo>
                    <a:pt x="422" y="422"/>
                  </a:lnTo>
                  <a:lnTo>
                    <a:pt x="431" y="425"/>
                  </a:lnTo>
                  <a:lnTo>
                    <a:pt x="439" y="428"/>
                  </a:lnTo>
                  <a:lnTo>
                    <a:pt x="448" y="428"/>
                  </a:lnTo>
                  <a:lnTo>
                    <a:pt x="457" y="428"/>
                  </a:lnTo>
                  <a:lnTo>
                    <a:pt x="466" y="425"/>
                  </a:lnTo>
                  <a:lnTo>
                    <a:pt x="473" y="422"/>
                  </a:lnTo>
                  <a:lnTo>
                    <a:pt x="480" y="4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16"/>
            <p:cNvSpPr/>
            <p:nvPr/>
          </p:nvSpPr>
          <p:spPr bwMode="auto">
            <a:xfrm>
              <a:off x="1636535" y="5012789"/>
              <a:ext cx="340780" cy="107145"/>
            </a:xfrm>
            <a:custGeom>
              <a:avLst/>
              <a:gdLst>
                <a:gd name="T0" fmla="*/ 625 w 914"/>
                <a:gd name="T1" fmla="*/ 0 h 290"/>
                <a:gd name="T2" fmla="*/ 517 w 914"/>
                <a:gd name="T3" fmla="*/ 108 h 290"/>
                <a:gd name="T4" fmla="*/ 510 w 914"/>
                <a:gd name="T5" fmla="*/ 114 h 290"/>
                <a:gd name="T6" fmla="*/ 504 w 914"/>
                <a:gd name="T7" fmla="*/ 119 h 290"/>
                <a:gd name="T8" fmla="*/ 496 w 914"/>
                <a:gd name="T9" fmla="*/ 124 h 290"/>
                <a:gd name="T10" fmla="*/ 490 w 914"/>
                <a:gd name="T11" fmla="*/ 127 h 290"/>
                <a:gd name="T12" fmla="*/ 481 w 914"/>
                <a:gd name="T13" fmla="*/ 129 h 290"/>
                <a:gd name="T14" fmla="*/ 474 w 914"/>
                <a:gd name="T15" fmla="*/ 131 h 290"/>
                <a:gd name="T16" fmla="*/ 465 w 914"/>
                <a:gd name="T17" fmla="*/ 132 h 290"/>
                <a:gd name="T18" fmla="*/ 457 w 914"/>
                <a:gd name="T19" fmla="*/ 133 h 290"/>
                <a:gd name="T20" fmla="*/ 449 w 914"/>
                <a:gd name="T21" fmla="*/ 132 h 290"/>
                <a:gd name="T22" fmla="*/ 440 w 914"/>
                <a:gd name="T23" fmla="*/ 131 h 290"/>
                <a:gd name="T24" fmla="*/ 432 w 914"/>
                <a:gd name="T25" fmla="*/ 129 h 290"/>
                <a:gd name="T26" fmla="*/ 425 w 914"/>
                <a:gd name="T27" fmla="*/ 127 h 290"/>
                <a:gd name="T28" fmla="*/ 417 w 914"/>
                <a:gd name="T29" fmla="*/ 124 h 290"/>
                <a:gd name="T30" fmla="*/ 410 w 914"/>
                <a:gd name="T31" fmla="*/ 119 h 290"/>
                <a:gd name="T32" fmla="*/ 403 w 914"/>
                <a:gd name="T33" fmla="*/ 114 h 290"/>
                <a:gd name="T34" fmla="*/ 397 w 914"/>
                <a:gd name="T35" fmla="*/ 108 h 290"/>
                <a:gd name="T36" fmla="*/ 289 w 914"/>
                <a:gd name="T37" fmla="*/ 0 h 290"/>
                <a:gd name="T38" fmla="*/ 0 w 914"/>
                <a:gd name="T39" fmla="*/ 290 h 290"/>
                <a:gd name="T40" fmla="*/ 914 w 914"/>
                <a:gd name="T41" fmla="*/ 290 h 290"/>
                <a:gd name="T42" fmla="*/ 625 w 914"/>
                <a:gd name="T43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4" h="290">
                  <a:moveTo>
                    <a:pt x="625" y="0"/>
                  </a:moveTo>
                  <a:lnTo>
                    <a:pt x="517" y="108"/>
                  </a:lnTo>
                  <a:lnTo>
                    <a:pt x="510" y="114"/>
                  </a:lnTo>
                  <a:lnTo>
                    <a:pt x="504" y="119"/>
                  </a:lnTo>
                  <a:lnTo>
                    <a:pt x="496" y="124"/>
                  </a:lnTo>
                  <a:lnTo>
                    <a:pt x="490" y="127"/>
                  </a:lnTo>
                  <a:lnTo>
                    <a:pt x="481" y="129"/>
                  </a:lnTo>
                  <a:lnTo>
                    <a:pt x="474" y="131"/>
                  </a:lnTo>
                  <a:lnTo>
                    <a:pt x="465" y="132"/>
                  </a:lnTo>
                  <a:lnTo>
                    <a:pt x="457" y="133"/>
                  </a:lnTo>
                  <a:lnTo>
                    <a:pt x="449" y="132"/>
                  </a:lnTo>
                  <a:lnTo>
                    <a:pt x="440" y="131"/>
                  </a:lnTo>
                  <a:lnTo>
                    <a:pt x="432" y="129"/>
                  </a:lnTo>
                  <a:lnTo>
                    <a:pt x="425" y="127"/>
                  </a:lnTo>
                  <a:lnTo>
                    <a:pt x="417" y="124"/>
                  </a:lnTo>
                  <a:lnTo>
                    <a:pt x="410" y="119"/>
                  </a:lnTo>
                  <a:lnTo>
                    <a:pt x="403" y="114"/>
                  </a:lnTo>
                  <a:lnTo>
                    <a:pt x="397" y="108"/>
                  </a:lnTo>
                  <a:lnTo>
                    <a:pt x="289" y="0"/>
                  </a:lnTo>
                  <a:lnTo>
                    <a:pt x="0" y="290"/>
                  </a:lnTo>
                  <a:lnTo>
                    <a:pt x="914" y="290"/>
                  </a:lnTo>
                  <a:lnTo>
                    <a:pt x="6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17"/>
            <p:cNvSpPr/>
            <p:nvPr/>
          </p:nvSpPr>
          <p:spPr bwMode="auto">
            <a:xfrm>
              <a:off x="1879099" y="4893739"/>
              <a:ext cx="108633" cy="217266"/>
            </a:xfrm>
            <a:custGeom>
              <a:avLst/>
              <a:gdLst>
                <a:gd name="T0" fmla="*/ 0 w 292"/>
                <a:gd name="T1" fmla="*/ 291 h 584"/>
                <a:gd name="T2" fmla="*/ 292 w 292"/>
                <a:gd name="T3" fmla="*/ 584 h 584"/>
                <a:gd name="T4" fmla="*/ 292 w 292"/>
                <a:gd name="T5" fmla="*/ 0 h 584"/>
                <a:gd name="T6" fmla="*/ 0 w 292"/>
                <a:gd name="T7" fmla="*/ 291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584">
                  <a:moveTo>
                    <a:pt x="0" y="291"/>
                  </a:moveTo>
                  <a:lnTo>
                    <a:pt x="292" y="584"/>
                  </a:lnTo>
                  <a:lnTo>
                    <a:pt x="292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Freeform 149"/>
          <p:cNvSpPr/>
          <p:nvPr/>
        </p:nvSpPr>
        <p:spPr bwMode="auto">
          <a:xfrm>
            <a:off x="9256177" y="2158961"/>
            <a:ext cx="849666" cy="849666"/>
          </a:xfrm>
          <a:custGeom>
            <a:avLst/>
            <a:gdLst>
              <a:gd name="T0" fmla="*/ 758 w 946"/>
              <a:gd name="T1" fmla="*/ 585 h 947"/>
              <a:gd name="T2" fmla="*/ 535 w 946"/>
              <a:gd name="T3" fmla="*/ 510 h 947"/>
              <a:gd name="T4" fmla="*/ 715 w 946"/>
              <a:gd name="T5" fmla="*/ 368 h 947"/>
              <a:gd name="T6" fmla="*/ 765 w 946"/>
              <a:gd name="T7" fmla="*/ 370 h 947"/>
              <a:gd name="T8" fmla="*/ 818 w 946"/>
              <a:gd name="T9" fmla="*/ 357 h 947"/>
              <a:gd name="T10" fmla="*/ 863 w 946"/>
              <a:gd name="T11" fmla="*/ 329 h 947"/>
              <a:gd name="T12" fmla="*/ 896 w 946"/>
              <a:gd name="T13" fmla="*/ 295 h 947"/>
              <a:gd name="T14" fmla="*/ 916 w 946"/>
              <a:gd name="T15" fmla="*/ 260 h 947"/>
              <a:gd name="T16" fmla="*/ 928 w 946"/>
              <a:gd name="T17" fmla="*/ 221 h 947"/>
              <a:gd name="T18" fmla="*/ 931 w 946"/>
              <a:gd name="T19" fmla="*/ 180 h 947"/>
              <a:gd name="T20" fmla="*/ 926 w 946"/>
              <a:gd name="T21" fmla="*/ 139 h 947"/>
              <a:gd name="T22" fmla="*/ 906 w 946"/>
              <a:gd name="T23" fmla="*/ 88 h 947"/>
              <a:gd name="T24" fmla="*/ 762 w 946"/>
              <a:gd name="T25" fmla="*/ 107 h 947"/>
              <a:gd name="T26" fmla="*/ 802 w 946"/>
              <a:gd name="T27" fmla="*/ 9 h 947"/>
              <a:gd name="T28" fmla="*/ 746 w 946"/>
              <a:gd name="T29" fmla="*/ 0 h 947"/>
              <a:gd name="T30" fmla="*/ 692 w 946"/>
              <a:gd name="T31" fmla="*/ 8 h 947"/>
              <a:gd name="T32" fmla="*/ 644 w 946"/>
              <a:gd name="T33" fmla="*/ 31 h 947"/>
              <a:gd name="T34" fmla="*/ 606 w 946"/>
              <a:gd name="T35" fmla="*/ 64 h 947"/>
              <a:gd name="T36" fmla="*/ 583 w 946"/>
              <a:gd name="T37" fmla="*/ 97 h 947"/>
              <a:gd name="T38" fmla="*/ 568 w 946"/>
              <a:gd name="T39" fmla="*/ 132 h 947"/>
              <a:gd name="T40" fmla="*/ 562 w 946"/>
              <a:gd name="T41" fmla="*/ 170 h 947"/>
              <a:gd name="T42" fmla="*/ 563 w 946"/>
              <a:gd name="T43" fmla="*/ 209 h 947"/>
              <a:gd name="T44" fmla="*/ 572 w 946"/>
              <a:gd name="T45" fmla="*/ 248 h 947"/>
              <a:gd name="T46" fmla="*/ 236 w 946"/>
              <a:gd name="T47" fmla="*/ 160 h 947"/>
              <a:gd name="T48" fmla="*/ 160 w 946"/>
              <a:gd name="T49" fmla="*/ 235 h 947"/>
              <a:gd name="T50" fmla="*/ 247 w 946"/>
              <a:gd name="T51" fmla="*/ 572 h 947"/>
              <a:gd name="T52" fmla="*/ 201 w 946"/>
              <a:gd name="T53" fmla="*/ 562 h 947"/>
              <a:gd name="T54" fmla="*/ 148 w 946"/>
              <a:gd name="T55" fmla="*/ 565 h 947"/>
              <a:gd name="T56" fmla="*/ 97 w 946"/>
              <a:gd name="T57" fmla="*/ 583 h 947"/>
              <a:gd name="T58" fmla="*/ 54 w 946"/>
              <a:gd name="T59" fmla="*/ 615 h 947"/>
              <a:gd name="T60" fmla="*/ 28 w 946"/>
              <a:gd name="T61" fmla="*/ 648 h 947"/>
              <a:gd name="T62" fmla="*/ 10 w 946"/>
              <a:gd name="T63" fmla="*/ 685 h 947"/>
              <a:gd name="T64" fmla="*/ 1 w 946"/>
              <a:gd name="T65" fmla="*/ 725 h 947"/>
              <a:gd name="T66" fmla="*/ 1 w 946"/>
              <a:gd name="T67" fmla="*/ 766 h 947"/>
              <a:gd name="T68" fmla="*/ 10 w 946"/>
              <a:gd name="T69" fmla="*/ 807 h 947"/>
              <a:gd name="T70" fmla="*/ 107 w 946"/>
              <a:gd name="T71" fmla="*/ 762 h 947"/>
              <a:gd name="T72" fmla="*/ 88 w 946"/>
              <a:gd name="T73" fmla="*/ 907 h 947"/>
              <a:gd name="T74" fmla="*/ 148 w 946"/>
              <a:gd name="T75" fmla="*/ 928 h 947"/>
              <a:gd name="T76" fmla="*/ 203 w 946"/>
              <a:gd name="T77" fmla="*/ 930 h 947"/>
              <a:gd name="T78" fmla="*/ 256 w 946"/>
              <a:gd name="T79" fmla="*/ 917 h 947"/>
              <a:gd name="T80" fmla="*/ 303 w 946"/>
              <a:gd name="T81" fmla="*/ 889 h 947"/>
              <a:gd name="T82" fmla="*/ 334 w 946"/>
              <a:gd name="T83" fmla="*/ 857 h 947"/>
              <a:gd name="T84" fmla="*/ 353 w 946"/>
              <a:gd name="T85" fmla="*/ 823 h 947"/>
              <a:gd name="T86" fmla="*/ 366 w 946"/>
              <a:gd name="T87" fmla="*/ 787 h 947"/>
              <a:gd name="T88" fmla="*/ 371 w 946"/>
              <a:gd name="T89" fmla="*/ 749 h 947"/>
              <a:gd name="T90" fmla="*/ 366 w 946"/>
              <a:gd name="T91" fmla="*/ 710 h 947"/>
              <a:gd name="T92" fmla="*/ 510 w 946"/>
              <a:gd name="T93" fmla="*/ 535 h 947"/>
              <a:gd name="T94" fmla="*/ 584 w 946"/>
              <a:gd name="T95" fmla="*/ 759 h 947"/>
              <a:gd name="T96" fmla="*/ 803 w 946"/>
              <a:gd name="T97" fmla="*/ 927 h 947"/>
              <a:gd name="T98" fmla="*/ 824 w 946"/>
              <a:gd name="T99" fmla="*/ 940 h 947"/>
              <a:gd name="T100" fmla="*/ 850 w 946"/>
              <a:gd name="T101" fmla="*/ 947 h 947"/>
              <a:gd name="T102" fmla="*/ 876 w 946"/>
              <a:gd name="T103" fmla="*/ 945 h 947"/>
              <a:gd name="T104" fmla="*/ 900 w 946"/>
              <a:gd name="T105" fmla="*/ 937 h 947"/>
              <a:gd name="T106" fmla="*/ 920 w 946"/>
              <a:gd name="T107" fmla="*/ 921 h 947"/>
              <a:gd name="T108" fmla="*/ 937 w 946"/>
              <a:gd name="T109" fmla="*/ 900 h 947"/>
              <a:gd name="T110" fmla="*/ 945 w 946"/>
              <a:gd name="T111" fmla="*/ 875 h 947"/>
              <a:gd name="T112" fmla="*/ 946 w 946"/>
              <a:gd name="T113" fmla="*/ 850 h 947"/>
              <a:gd name="T114" fmla="*/ 940 w 946"/>
              <a:gd name="T115" fmla="*/ 826 h 947"/>
              <a:gd name="T116" fmla="*/ 927 w 946"/>
              <a:gd name="T117" fmla="*/ 80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6" h="947">
                <a:moveTo>
                  <a:pt x="920" y="796"/>
                </a:moveTo>
                <a:lnTo>
                  <a:pt x="734" y="610"/>
                </a:lnTo>
                <a:lnTo>
                  <a:pt x="758" y="585"/>
                </a:lnTo>
                <a:lnTo>
                  <a:pt x="734" y="560"/>
                </a:lnTo>
                <a:lnTo>
                  <a:pt x="659" y="634"/>
                </a:lnTo>
                <a:lnTo>
                  <a:pt x="535" y="510"/>
                </a:lnTo>
                <a:lnTo>
                  <a:pt x="684" y="360"/>
                </a:lnTo>
                <a:lnTo>
                  <a:pt x="699" y="364"/>
                </a:lnTo>
                <a:lnTo>
                  <a:pt x="715" y="368"/>
                </a:lnTo>
                <a:lnTo>
                  <a:pt x="730" y="370"/>
                </a:lnTo>
                <a:lnTo>
                  <a:pt x="746" y="371"/>
                </a:lnTo>
                <a:lnTo>
                  <a:pt x="765" y="370"/>
                </a:lnTo>
                <a:lnTo>
                  <a:pt x="783" y="367"/>
                </a:lnTo>
                <a:lnTo>
                  <a:pt x="800" y="362"/>
                </a:lnTo>
                <a:lnTo>
                  <a:pt x="818" y="357"/>
                </a:lnTo>
                <a:lnTo>
                  <a:pt x="834" y="348"/>
                </a:lnTo>
                <a:lnTo>
                  <a:pt x="849" y="340"/>
                </a:lnTo>
                <a:lnTo>
                  <a:pt x="863" y="329"/>
                </a:lnTo>
                <a:lnTo>
                  <a:pt x="877" y="316"/>
                </a:lnTo>
                <a:lnTo>
                  <a:pt x="887" y="306"/>
                </a:lnTo>
                <a:lnTo>
                  <a:pt x="896" y="295"/>
                </a:lnTo>
                <a:lnTo>
                  <a:pt x="903" y="283"/>
                </a:lnTo>
                <a:lnTo>
                  <a:pt x="911" y="272"/>
                </a:lnTo>
                <a:lnTo>
                  <a:pt x="916" y="260"/>
                </a:lnTo>
                <a:lnTo>
                  <a:pt x="921" y="247"/>
                </a:lnTo>
                <a:lnTo>
                  <a:pt x="925" y="234"/>
                </a:lnTo>
                <a:lnTo>
                  <a:pt x="928" y="221"/>
                </a:lnTo>
                <a:lnTo>
                  <a:pt x="930" y="207"/>
                </a:lnTo>
                <a:lnTo>
                  <a:pt x="931" y="194"/>
                </a:lnTo>
                <a:lnTo>
                  <a:pt x="931" y="180"/>
                </a:lnTo>
                <a:lnTo>
                  <a:pt x="930" y="166"/>
                </a:lnTo>
                <a:lnTo>
                  <a:pt x="928" y="153"/>
                </a:lnTo>
                <a:lnTo>
                  <a:pt x="926" y="139"/>
                </a:lnTo>
                <a:lnTo>
                  <a:pt x="921" y="126"/>
                </a:lnTo>
                <a:lnTo>
                  <a:pt x="916" y="112"/>
                </a:lnTo>
                <a:lnTo>
                  <a:pt x="906" y="88"/>
                </a:lnTo>
                <a:lnTo>
                  <a:pt x="825" y="169"/>
                </a:lnTo>
                <a:lnTo>
                  <a:pt x="761" y="170"/>
                </a:lnTo>
                <a:lnTo>
                  <a:pt x="762" y="107"/>
                </a:lnTo>
                <a:lnTo>
                  <a:pt x="844" y="26"/>
                </a:lnTo>
                <a:lnTo>
                  <a:pt x="820" y="16"/>
                </a:lnTo>
                <a:lnTo>
                  <a:pt x="802" y="9"/>
                </a:lnTo>
                <a:lnTo>
                  <a:pt x="783" y="4"/>
                </a:lnTo>
                <a:lnTo>
                  <a:pt x="765" y="2"/>
                </a:lnTo>
                <a:lnTo>
                  <a:pt x="746" y="0"/>
                </a:lnTo>
                <a:lnTo>
                  <a:pt x="728" y="2"/>
                </a:lnTo>
                <a:lnTo>
                  <a:pt x="710" y="4"/>
                </a:lnTo>
                <a:lnTo>
                  <a:pt x="692" y="8"/>
                </a:lnTo>
                <a:lnTo>
                  <a:pt x="675" y="14"/>
                </a:lnTo>
                <a:lnTo>
                  <a:pt x="659" y="22"/>
                </a:lnTo>
                <a:lnTo>
                  <a:pt x="644" y="31"/>
                </a:lnTo>
                <a:lnTo>
                  <a:pt x="629" y="43"/>
                </a:lnTo>
                <a:lnTo>
                  <a:pt x="616" y="54"/>
                </a:lnTo>
                <a:lnTo>
                  <a:pt x="606" y="64"/>
                </a:lnTo>
                <a:lnTo>
                  <a:pt x="597" y="75"/>
                </a:lnTo>
                <a:lnTo>
                  <a:pt x="590" y="86"/>
                </a:lnTo>
                <a:lnTo>
                  <a:pt x="583" y="97"/>
                </a:lnTo>
                <a:lnTo>
                  <a:pt x="578" y="108"/>
                </a:lnTo>
                <a:lnTo>
                  <a:pt x="573" y="120"/>
                </a:lnTo>
                <a:lnTo>
                  <a:pt x="568" y="132"/>
                </a:lnTo>
                <a:lnTo>
                  <a:pt x="565" y="145"/>
                </a:lnTo>
                <a:lnTo>
                  <a:pt x="563" y="158"/>
                </a:lnTo>
                <a:lnTo>
                  <a:pt x="562" y="170"/>
                </a:lnTo>
                <a:lnTo>
                  <a:pt x="561" y="183"/>
                </a:lnTo>
                <a:lnTo>
                  <a:pt x="562" y="196"/>
                </a:lnTo>
                <a:lnTo>
                  <a:pt x="563" y="209"/>
                </a:lnTo>
                <a:lnTo>
                  <a:pt x="565" y="222"/>
                </a:lnTo>
                <a:lnTo>
                  <a:pt x="568" y="235"/>
                </a:lnTo>
                <a:lnTo>
                  <a:pt x="572" y="248"/>
                </a:lnTo>
                <a:lnTo>
                  <a:pt x="422" y="398"/>
                </a:lnTo>
                <a:lnTo>
                  <a:pt x="210" y="185"/>
                </a:lnTo>
                <a:lnTo>
                  <a:pt x="236" y="160"/>
                </a:lnTo>
                <a:lnTo>
                  <a:pt x="98" y="23"/>
                </a:lnTo>
                <a:lnTo>
                  <a:pt x="23" y="98"/>
                </a:lnTo>
                <a:lnTo>
                  <a:pt x="160" y="235"/>
                </a:lnTo>
                <a:lnTo>
                  <a:pt x="185" y="210"/>
                </a:lnTo>
                <a:lnTo>
                  <a:pt x="398" y="423"/>
                </a:lnTo>
                <a:lnTo>
                  <a:pt x="247" y="572"/>
                </a:lnTo>
                <a:lnTo>
                  <a:pt x="232" y="567"/>
                </a:lnTo>
                <a:lnTo>
                  <a:pt x="216" y="564"/>
                </a:lnTo>
                <a:lnTo>
                  <a:pt x="201" y="562"/>
                </a:lnTo>
                <a:lnTo>
                  <a:pt x="185" y="561"/>
                </a:lnTo>
                <a:lnTo>
                  <a:pt x="166" y="562"/>
                </a:lnTo>
                <a:lnTo>
                  <a:pt x="148" y="565"/>
                </a:lnTo>
                <a:lnTo>
                  <a:pt x="131" y="570"/>
                </a:lnTo>
                <a:lnTo>
                  <a:pt x="115" y="575"/>
                </a:lnTo>
                <a:lnTo>
                  <a:pt x="97" y="583"/>
                </a:lnTo>
                <a:lnTo>
                  <a:pt x="82" y="592"/>
                </a:lnTo>
                <a:lnTo>
                  <a:pt x="68" y="603"/>
                </a:lnTo>
                <a:lnTo>
                  <a:pt x="54" y="615"/>
                </a:lnTo>
                <a:lnTo>
                  <a:pt x="44" y="626"/>
                </a:lnTo>
                <a:lnTo>
                  <a:pt x="36" y="637"/>
                </a:lnTo>
                <a:lnTo>
                  <a:pt x="28" y="648"/>
                </a:lnTo>
                <a:lnTo>
                  <a:pt x="21" y="660"/>
                </a:lnTo>
                <a:lnTo>
                  <a:pt x="15" y="672"/>
                </a:lnTo>
                <a:lnTo>
                  <a:pt x="10" y="685"/>
                </a:lnTo>
                <a:lnTo>
                  <a:pt x="7" y="698"/>
                </a:lnTo>
                <a:lnTo>
                  <a:pt x="3" y="712"/>
                </a:lnTo>
                <a:lnTo>
                  <a:pt x="1" y="725"/>
                </a:lnTo>
                <a:lnTo>
                  <a:pt x="0" y="739"/>
                </a:lnTo>
                <a:lnTo>
                  <a:pt x="0" y="752"/>
                </a:lnTo>
                <a:lnTo>
                  <a:pt x="1" y="766"/>
                </a:lnTo>
                <a:lnTo>
                  <a:pt x="3" y="780"/>
                </a:lnTo>
                <a:lnTo>
                  <a:pt x="6" y="793"/>
                </a:lnTo>
                <a:lnTo>
                  <a:pt x="10" y="807"/>
                </a:lnTo>
                <a:lnTo>
                  <a:pt x="15" y="820"/>
                </a:lnTo>
                <a:lnTo>
                  <a:pt x="26" y="844"/>
                </a:lnTo>
                <a:lnTo>
                  <a:pt x="107" y="762"/>
                </a:lnTo>
                <a:lnTo>
                  <a:pt x="170" y="761"/>
                </a:lnTo>
                <a:lnTo>
                  <a:pt x="169" y="826"/>
                </a:lnTo>
                <a:lnTo>
                  <a:pt x="88" y="907"/>
                </a:lnTo>
                <a:lnTo>
                  <a:pt x="111" y="916"/>
                </a:lnTo>
                <a:lnTo>
                  <a:pt x="130" y="923"/>
                </a:lnTo>
                <a:lnTo>
                  <a:pt x="148" y="928"/>
                </a:lnTo>
                <a:lnTo>
                  <a:pt x="166" y="930"/>
                </a:lnTo>
                <a:lnTo>
                  <a:pt x="185" y="931"/>
                </a:lnTo>
                <a:lnTo>
                  <a:pt x="203" y="930"/>
                </a:lnTo>
                <a:lnTo>
                  <a:pt x="222" y="928"/>
                </a:lnTo>
                <a:lnTo>
                  <a:pt x="239" y="924"/>
                </a:lnTo>
                <a:lnTo>
                  <a:pt x="256" y="917"/>
                </a:lnTo>
                <a:lnTo>
                  <a:pt x="272" y="910"/>
                </a:lnTo>
                <a:lnTo>
                  <a:pt x="287" y="900"/>
                </a:lnTo>
                <a:lnTo>
                  <a:pt x="303" y="889"/>
                </a:lnTo>
                <a:lnTo>
                  <a:pt x="316" y="877"/>
                </a:lnTo>
                <a:lnTo>
                  <a:pt x="325" y="868"/>
                </a:lnTo>
                <a:lnTo>
                  <a:pt x="334" y="857"/>
                </a:lnTo>
                <a:lnTo>
                  <a:pt x="341" y="846"/>
                </a:lnTo>
                <a:lnTo>
                  <a:pt x="348" y="835"/>
                </a:lnTo>
                <a:lnTo>
                  <a:pt x="353" y="823"/>
                </a:lnTo>
                <a:lnTo>
                  <a:pt x="359" y="812"/>
                </a:lnTo>
                <a:lnTo>
                  <a:pt x="363" y="800"/>
                </a:lnTo>
                <a:lnTo>
                  <a:pt x="366" y="787"/>
                </a:lnTo>
                <a:lnTo>
                  <a:pt x="368" y="775"/>
                </a:lnTo>
                <a:lnTo>
                  <a:pt x="370" y="762"/>
                </a:lnTo>
                <a:lnTo>
                  <a:pt x="371" y="749"/>
                </a:lnTo>
                <a:lnTo>
                  <a:pt x="370" y="736"/>
                </a:lnTo>
                <a:lnTo>
                  <a:pt x="368" y="723"/>
                </a:lnTo>
                <a:lnTo>
                  <a:pt x="366" y="710"/>
                </a:lnTo>
                <a:lnTo>
                  <a:pt x="363" y="697"/>
                </a:lnTo>
                <a:lnTo>
                  <a:pt x="360" y="684"/>
                </a:lnTo>
                <a:lnTo>
                  <a:pt x="510" y="535"/>
                </a:lnTo>
                <a:lnTo>
                  <a:pt x="634" y="659"/>
                </a:lnTo>
                <a:lnTo>
                  <a:pt x="560" y="734"/>
                </a:lnTo>
                <a:lnTo>
                  <a:pt x="584" y="759"/>
                </a:lnTo>
                <a:lnTo>
                  <a:pt x="609" y="734"/>
                </a:lnTo>
                <a:lnTo>
                  <a:pt x="796" y="921"/>
                </a:lnTo>
                <a:lnTo>
                  <a:pt x="803" y="927"/>
                </a:lnTo>
                <a:lnTo>
                  <a:pt x="809" y="932"/>
                </a:lnTo>
                <a:lnTo>
                  <a:pt x="817" y="937"/>
                </a:lnTo>
                <a:lnTo>
                  <a:pt x="824" y="940"/>
                </a:lnTo>
                <a:lnTo>
                  <a:pt x="833" y="943"/>
                </a:lnTo>
                <a:lnTo>
                  <a:pt x="842" y="945"/>
                </a:lnTo>
                <a:lnTo>
                  <a:pt x="850" y="947"/>
                </a:lnTo>
                <a:lnTo>
                  <a:pt x="859" y="947"/>
                </a:lnTo>
                <a:lnTo>
                  <a:pt x="867" y="947"/>
                </a:lnTo>
                <a:lnTo>
                  <a:pt x="876" y="945"/>
                </a:lnTo>
                <a:lnTo>
                  <a:pt x="885" y="943"/>
                </a:lnTo>
                <a:lnTo>
                  <a:pt x="892" y="940"/>
                </a:lnTo>
                <a:lnTo>
                  <a:pt x="900" y="937"/>
                </a:lnTo>
                <a:lnTo>
                  <a:pt x="907" y="932"/>
                </a:lnTo>
                <a:lnTo>
                  <a:pt x="914" y="927"/>
                </a:lnTo>
                <a:lnTo>
                  <a:pt x="920" y="921"/>
                </a:lnTo>
                <a:lnTo>
                  <a:pt x="927" y="914"/>
                </a:lnTo>
                <a:lnTo>
                  <a:pt x="932" y="908"/>
                </a:lnTo>
                <a:lnTo>
                  <a:pt x="937" y="900"/>
                </a:lnTo>
                <a:lnTo>
                  <a:pt x="940" y="891"/>
                </a:lnTo>
                <a:lnTo>
                  <a:pt x="943" y="884"/>
                </a:lnTo>
                <a:lnTo>
                  <a:pt x="945" y="875"/>
                </a:lnTo>
                <a:lnTo>
                  <a:pt x="946" y="868"/>
                </a:lnTo>
                <a:lnTo>
                  <a:pt x="946" y="859"/>
                </a:lnTo>
                <a:lnTo>
                  <a:pt x="946" y="850"/>
                </a:lnTo>
                <a:lnTo>
                  <a:pt x="945" y="842"/>
                </a:lnTo>
                <a:lnTo>
                  <a:pt x="943" y="833"/>
                </a:lnTo>
                <a:lnTo>
                  <a:pt x="940" y="826"/>
                </a:lnTo>
                <a:lnTo>
                  <a:pt x="937" y="818"/>
                </a:lnTo>
                <a:lnTo>
                  <a:pt x="932" y="810"/>
                </a:lnTo>
                <a:lnTo>
                  <a:pt x="927" y="803"/>
                </a:lnTo>
                <a:lnTo>
                  <a:pt x="920" y="796"/>
                </a:lnTo>
                <a:close/>
              </a:path>
            </a:pathLst>
          </a:cu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 flipH="1">
            <a:off x="965355" y="3450905"/>
            <a:ext cx="3140500" cy="1371977"/>
            <a:chOff x="8386921" y="2190006"/>
            <a:chExt cx="2501951" cy="986470"/>
          </a:xfrm>
        </p:grpSpPr>
        <p:sp>
          <p:nvSpPr>
            <p:cNvPr id="41" name="矩形 40"/>
            <p:cNvSpPr/>
            <p:nvPr/>
          </p:nvSpPr>
          <p:spPr>
            <a:xfrm>
              <a:off x="8386921" y="2190006"/>
              <a:ext cx="2501951" cy="3631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633659" y="2593915"/>
              <a:ext cx="2008478" cy="582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... ...</a:t>
              </a:r>
              <a:endPara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4575944" y="3510168"/>
            <a:ext cx="3140500" cy="1371977"/>
            <a:chOff x="8386921" y="2190006"/>
            <a:chExt cx="2501951" cy="986470"/>
          </a:xfrm>
        </p:grpSpPr>
        <p:sp>
          <p:nvSpPr>
            <p:cNvPr id="44" name="矩形 43"/>
            <p:cNvSpPr/>
            <p:nvPr/>
          </p:nvSpPr>
          <p:spPr>
            <a:xfrm>
              <a:off x="8386921" y="2190006"/>
              <a:ext cx="2501951" cy="3631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674077" y="2593915"/>
              <a:ext cx="2007616" cy="5825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... ...</a:t>
              </a:r>
              <a:endPara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8008465" y="3499353"/>
            <a:ext cx="3140500" cy="1371976"/>
            <a:chOff x="8386921" y="2190006"/>
            <a:chExt cx="2501951" cy="986469"/>
          </a:xfrm>
        </p:grpSpPr>
        <p:sp>
          <p:nvSpPr>
            <p:cNvPr id="47" name="矩形 46"/>
            <p:cNvSpPr/>
            <p:nvPr/>
          </p:nvSpPr>
          <p:spPr>
            <a:xfrm>
              <a:off x="8386921" y="2190006"/>
              <a:ext cx="2501951" cy="3631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71771" y="2593915"/>
              <a:ext cx="2007616" cy="5825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... ...</a:t>
              </a:r>
              <a:endPara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22" name="文本框 21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/>
          <p:nvPr/>
        </p:nvSpPr>
        <p:spPr>
          <a:xfrm>
            <a:off x="2748578" y="3780383"/>
            <a:ext cx="1513840" cy="343535"/>
          </a:xfrm>
          <a:prstGeom prst="rect">
            <a:avLst/>
          </a:prstGeom>
        </p:spPr>
        <p:txBody>
          <a:bodyPr vert="horz" lIns="182880" tIns="91440" rIns="182880" bIns="91440"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>
              <a:spcBef>
                <a:spcPts val="2000"/>
              </a:spcBef>
            </a:pPr>
            <a:r>
              <a:rPr lang="id-ID" sz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ANALYZE</a:t>
            </a:r>
            <a:endParaRPr lang="id-ID" sz="1200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Placeholder 2"/>
          <p:cNvSpPr txBox="1"/>
          <p:nvPr/>
        </p:nvSpPr>
        <p:spPr>
          <a:xfrm>
            <a:off x="5270157" y="3243808"/>
            <a:ext cx="1831975" cy="504190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Playfair Display" panose="00000500000000000000" pitchFamily="50" charset="0"/>
                <a:ea typeface="Roboto" panose="02000000000000000000" pitchFamily="2" charset="0"/>
                <a:cs typeface="Times New Roman" panose="02020603050405020304" pitchFamily="18" charset="0"/>
              </a:defRPr>
            </a:lvl1pPr>
          </a:lstStyle>
          <a:p>
            <a:pPr defTabSz="1828800" rtl="0"/>
            <a:r>
              <a:rPr lang="en-US" kern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85</a:t>
            </a:r>
            <a:r>
              <a:rPr lang="id-ID" kern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000+</a:t>
            </a:r>
            <a:endParaRPr lang="id-ID" kern="1200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 Placeholder 2"/>
          <p:cNvSpPr txBox="1"/>
          <p:nvPr/>
        </p:nvSpPr>
        <p:spPr>
          <a:xfrm>
            <a:off x="5428907" y="3780383"/>
            <a:ext cx="1513840" cy="343535"/>
          </a:xfrm>
          <a:prstGeom prst="rect">
            <a:avLst/>
          </a:prstGeom>
        </p:spPr>
        <p:txBody>
          <a:bodyPr vert="horz" lIns="182880" tIns="91440" rIns="182880" bIns="91440"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>
              <a:spcBef>
                <a:spcPts val="2000"/>
              </a:spcBef>
            </a:pPr>
            <a:r>
              <a:rPr lang="id-ID" sz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CONCEPT</a:t>
            </a:r>
            <a:endParaRPr lang="id-ID" sz="1200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Placeholder 2"/>
          <p:cNvSpPr txBox="1"/>
          <p:nvPr/>
        </p:nvSpPr>
        <p:spPr>
          <a:xfrm>
            <a:off x="7929584" y="3243808"/>
            <a:ext cx="1831975" cy="504190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Playfair Display" panose="00000500000000000000" pitchFamily="50" charset="0"/>
                <a:ea typeface="Roboto" panose="02000000000000000000" pitchFamily="2" charset="0"/>
                <a:cs typeface="Times New Roman" panose="02020603050405020304" pitchFamily="18" charset="0"/>
              </a:defRPr>
            </a:lvl1pPr>
          </a:lstStyle>
          <a:p>
            <a:pPr defTabSz="1828800" rtl="0"/>
            <a:r>
              <a:rPr lang="en-US" kern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564</a:t>
            </a:r>
            <a:r>
              <a:rPr lang="id-ID" kern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00+</a:t>
            </a:r>
            <a:endParaRPr lang="id-ID" kern="1200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8088334" y="3780383"/>
            <a:ext cx="1513840" cy="343535"/>
          </a:xfrm>
          <a:prstGeom prst="rect">
            <a:avLst/>
          </a:prstGeom>
        </p:spPr>
        <p:txBody>
          <a:bodyPr vert="horz" lIns="182880" tIns="91440" rIns="182880" bIns="91440"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 Light" charset="0"/>
                <a:ea typeface="Lato Light" charset="0"/>
                <a:cs typeface="Lato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800">
              <a:spcBef>
                <a:spcPts val="2000"/>
              </a:spcBef>
            </a:pPr>
            <a:r>
              <a:rPr lang="id-ID" sz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PROCESS</a:t>
            </a:r>
            <a:endParaRPr lang="id-ID" sz="1200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Group 27"/>
          <p:cNvGrpSpPr/>
          <p:nvPr/>
        </p:nvGrpSpPr>
        <p:grpSpPr>
          <a:xfrm>
            <a:off x="8565219" y="2368778"/>
            <a:ext cx="454660" cy="454660"/>
            <a:chOff x="7171531" y="4561284"/>
            <a:chExt cx="457200" cy="457200"/>
          </a:xfrm>
          <a:gradFill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</a:gradFill>
        </p:grpSpPr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7171531" y="4561284"/>
              <a:ext cx="457200" cy="457200"/>
            </a:xfrm>
            <a:custGeom>
              <a:avLst/>
              <a:gdLst>
                <a:gd name="T0" fmla="*/ 1075 w 1152"/>
                <a:gd name="T1" fmla="*/ 1069 h 1152"/>
                <a:gd name="T2" fmla="*/ 1060 w 1152"/>
                <a:gd name="T3" fmla="*/ 1080 h 1152"/>
                <a:gd name="T4" fmla="*/ 87 w 1152"/>
                <a:gd name="T5" fmla="*/ 1077 h 1152"/>
                <a:gd name="T6" fmla="*/ 74 w 1152"/>
                <a:gd name="T7" fmla="*/ 1065 h 1152"/>
                <a:gd name="T8" fmla="*/ 72 w 1152"/>
                <a:gd name="T9" fmla="*/ 198 h 1152"/>
                <a:gd name="T10" fmla="*/ 83 w 1152"/>
                <a:gd name="T11" fmla="*/ 184 h 1152"/>
                <a:gd name="T12" fmla="*/ 252 w 1152"/>
                <a:gd name="T13" fmla="*/ 180 h 1152"/>
                <a:gd name="T14" fmla="*/ 258 w 1152"/>
                <a:gd name="T15" fmla="*/ 272 h 1152"/>
                <a:gd name="T16" fmla="*/ 281 w 1152"/>
                <a:gd name="T17" fmla="*/ 287 h 1152"/>
                <a:gd name="T18" fmla="*/ 309 w 1152"/>
                <a:gd name="T19" fmla="*/ 282 h 1152"/>
                <a:gd name="T20" fmla="*/ 324 w 1152"/>
                <a:gd name="T21" fmla="*/ 259 h 1152"/>
                <a:gd name="T22" fmla="*/ 540 w 1152"/>
                <a:gd name="T23" fmla="*/ 251 h 1152"/>
                <a:gd name="T24" fmla="*/ 551 w 1152"/>
                <a:gd name="T25" fmla="*/ 277 h 1152"/>
                <a:gd name="T26" fmla="*/ 576 w 1152"/>
                <a:gd name="T27" fmla="*/ 288 h 1152"/>
                <a:gd name="T28" fmla="*/ 601 w 1152"/>
                <a:gd name="T29" fmla="*/ 277 h 1152"/>
                <a:gd name="T30" fmla="*/ 612 w 1152"/>
                <a:gd name="T31" fmla="*/ 251 h 1152"/>
                <a:gd name="T32" fmla="*/ 829 w 1152"/>
                <a:gd name="T33" fmla="*/ 259 h 1152"/>
                <a:gd name="T34" fmla="*/ 844 w 1152"/>
                <a:gd name="T35" fmla="*/ 282 h 1152"/>
                <a:gd name="T36" fmla="*/ 871 w 1152"/>
                <a:gd name="T37" fmla="*/ 287 h 1152"/>
                <a:gd name="T38" fmla="*/ 894 w 1152"/>
                <a:gd name="T39" fmla="*/ 272 h 1152"/>
                <a:gd name="T40" fmla="*/ 900 w 1152"/>
                <a:gd name="T41" fmla="*/ 180 h 1152"/>
                <a:gd name="T42" fmla="*/ 1069 w 1152"/>
                <a:gd name="T43" fmla="*/ 184 h 1152"/>
                <a:gd name="T44" fmla="*/ 1080 w 1152"/>
                <a:gd name="T45" fmla="*/ 198 h 1152"/>
                <a:gd name="T46" fmla="*/ 900 w 1152"/>
                <a:gd name="T47" fmla="*/ 108 h 1152"/>
                <a:gd name="T48" fmla="*/ 894 w 1152"/>
                <a:gd name="T49" fmla="*/ 16 h 1152"/>
                <a:gd name="T50" fmla="*/ 871 w 1152"/>
                <a:gd name="T51" fmla="*/ 1 h 1152"/>
                <a:gd name="T52" fmla="*/ 844 w 1152"/>
                <a:gd name="T53" fmla="*/ 6 h 1152"/>
                <a:gd name="T54" fmla="*/ 829 w 1152"/>
                <a:gd name="T55" fmla="*/ 29 h 1152"/>
                <a:gd name="T56" fmla="*/ 612 w 1152"/>
                <a:gd name="T57" fmla="*/ 35 h 1152"/>
                <a:gd name="T58" fmla="*/ 601 w 1152"/>
                <a:gd name="T59" fmla="*/ 10 h 1152"/>
                <a:gd name="T60" fmla="*/ 576 w 1152"/>
                <a:gd name="T61" fmla="*/ 0 h 1152"/>
                <a:gd name="T62" fmla="*/ 551 w 1152"/>
                <a:gd name="T63" fmla="*/ 10 h 1152"/>
                <a:gd name="T64" fmla="*/ 540 w 1152"/>
                <a:gd name="T65" fmla="*/ 35 h 1152"/>
                <a:gd name="T66" fmla="*/ 324 w 1152"/>
                <a:gd name="T67" fmla="*/ 29 h 1152"/>
                <a:gd name="T68" fmla="*/ 309 w 1152"/>
                <a:gd name="T69" fmla="*/ 6 h 1152"/>
                <a:gd name="T70" fmla="*/ 281 w 1152"/>
                <a:gd name="T71" fmla="*/ 1 h 1152"/>
                <a:gd name="T72" fmla="*/ 258 w 1152"/>
                <a:gd name="T73" fmla="*/ 16 h 1152"/>
                <a:gd name="T74" fmla="*/ 252 w 1152"/>
                <a:gd name="T75" fmla="*/ 108 h 1152"/>
                <a:gd name="T76" fmla="*/ 68 w 1152"/>
                <a:gd name="T77" fmla="*/ 112 h 1152"/>
                <a:gd name="T78" fmla="*/ 35 w 1152"/>
                <a:gd name="T79" fmla="*/ 129 h 1152"/>
                <a:gd name="T80" fmla="*/ 12 w 1152"/>
                <a:gd name="T81" fmla="*/ 158 h 1152"/>
                <a:gd name="T82" fmla="*/ 1 w 1152"/>
                <a:gd name="T83" fmla="*/ 194 h 1152"/>
                <a:gd name="T84" fmla="*/ 2 w 1152"/>
                <a:gd name="T85" fmla="*/ 1075 h 1152"/>
                <a:gd name="T86" fmla="*/ 16 w 1152"/>
                <a:gd name="T87" fmla="*/ 1110 h 1152"/>
                <a:gd name="T88" fmla="*/ 42 w 1152"/>
                <a:gd name="T89" fmla="*/ 1136 h 1152"/>
                <a:gd name="T90" fmla="*/ 76 w 1152"/>
                <a:gd name="T91" fmla="*/ 1150 h 1152"/>
                <a:gd name="T92" fmla="*/ 1066 w 1152"/>
                <a:gd name="T93" fmla="*/ 1151 h 1152"/>
                <a:gd name="T94" fmla="*/ 1101 w 1152"/>
                <a:gd name="T95" fmla="*/ 1140 h 1152"/>
                <a:gd name="T96" fmla="*/ 1130 w 1152"/>
                <a:gd name="T97" fmla="*/ 1116 h 1152"/>
                <a:gd name="T98" fmla="*/ 1148 w 1152"/>
                <a:gd name="T99" fmla="*/ 1084 h 1152"/>
                <a:gd name="T100" fmla="*/ 1152 w 1152"/>
                <a:gd name="T101" fmla="*/ 204 h 1152"/>
                <a:gd name="T102" fmla="*/ 1145 w 1152"/>
                <a:gd name="T103" fmla="*/ 166 h 1152"/>
                <a:gd name="T104" fmla="*/ 1124 w 1152"/>
                <a:gd name="T105" fmla="*/ 136 h 1152"/>
                <a:gd name="T106" fmla="*/ 1094 w 1152"/>
                <a:gd name="T107" fmla="*/ 115 h 1152"/>
                <a:gd name="T108" fmla="*/ 1056 w 1152"/>
                <a:gd name="T109" fmla="*/ 108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2" h="1152">
                  <a:moveTo>
                    <a:pt x="1080" y="1056"/>
                  </a:moveTo>
                  <a:lnTo>
                    <a:pt x="1080" y="1060"/>
                  </a:lnTo>
                  <a:lnTo>
                    <a:pt x="1078" y="1065"/>
                  </a:lnTo>
                  <a:lnTo>
                    <a:pt x="1075" y="1069"/>
                  </a:lnTo>
                  <a:lnTo>
                    <a:pt x="1073" y="1073"/>
                  </a:lnTo>
                  <a:lnTo>
                    <a:pt x="1069" y="1075"/>
                  </a:lnTo>
                  <a:lnTo>
                    <a:pt x="1066" y="1077"/>
                  </a:lnTo>
                  <a:lnTo>
                    <a:pt x="1060" y="1080"/>
                  </a:lnTo>
                  <a:lnTo>
                    <a:pt x="1056" y="1080"/>
                  </a:lnTo>
                  <a:lnTo>
                    <a:pt x="96" y="1080"/>
                  </a:lnTo>
                  <a:lnTo>
                    <a:pt x="92" y="1080"/>
                  </a:lnTo>
                  <a:lnTo>
                    <a:pt x="87" y="1077"/>
                  </a:lnTo>
                  <a:lnTo>
                    <a:pt x="83" y="1075"/>
                  </a:lnTo>
                  <a:lnTo>
                    <a:pt x="79" y="1073"/>
                  </a:lnTo>
                  <a:lnTo>
                    <a:pt x="76" y="1069"/>
                  </a:lnTo>
                  <a:lnTo>
                    <a:pt x="74" y="1065"/>
                  </a:lnTo>
                  <a:lnTo>
                    <a:pt x="72" y="1060"/>
                  </a:lnTo>
                  <a:lnTo>
                    <a:pt x="72" y="1056"/>
                  </a:lnTo>
                  <a:lnTo>
                    <a:pt x="72" y="204"/>
                  </a:lnTo>
                  <a:lnTo>
                    <a:pt x="72" y="198"/>
                  </a:lnTo>
                  <a:lnTo>
                    <a:pt x="74" y="194"/>
                  </a:lnTo>
                  <a:lnTo>
                    <a:pt x="76" y="191"/>
                  </a:lnTo>
                  <a:lnTo>
                    <a:pt x="79" y="186"/>
                  </a:lnTo>
                  <a:lnTo>
                    <a:pt x="83" y="184"/>
                  </a:lnTo>
                  <a:lnTo>
                    <a:pt x="87" y="181"/>
                  </a:lnTo>
                  <a:lnTo>
                    <a:pt x="92" y="180"/>
                  </a:lnTo>
                  <a:lnTo>
                    <a:pt x="96" y="180"/>
                  </a:lnTo>
                  <a:lnTo>
                    <a:pt x="252" y="180"/>
                  </a:lnTo>
                  <a:lnTo>
                    <a:pt x="252" y="251"/>
                  </a:lnTo>
                  <a:lnTo>
                    <a:pt x="252" y="259"/>
                  </a:lnTo>
                  <a:lnTo>
                    <a:pt x="255" y="265"/>
                  </a:lnTo>
                  <a:lnTo>
                    <a:pt x="258" y="272"/>
                  </a:lnTo>
                  <a:lnTo>
                    <a:pt x="262" y="277"/>
                  </a:lnTo>
                  <a:lnTo>
                    <a:pt x="268" y="282"/>
                  </a:lnTo>
                  <a:lnTo>
                    <a:pt x="274" y="285"/>
                  </a:lnTo>
                  <a:lnTo>
                    <a:pt x="281" y="287"/>
                  </a:lnTo>
                  <a:lnTo>
                    <a:pt x="288" y="288"/>
                  </a:lnTo>
                  <a:lnTo>
                    <a:pt x="296" y="287"/>
                  </a:lnTo>
                  <a:lnTo>
                    <a:pt x="302" y="285"/>
                  </a:lnTo>
                  <a:lnTo>
                    <a:pt x="309" y="282"/>
                  </a:lnTo>
                  <a:lnTo>
                    <a:pt x="313" y="277"/>
                  </a:lnTo>
                  <a:lnTo>
                    <a:pt x="318" y="272"/>
                  </a:lnTo>
                  <a:lnTo>
                    <a:pt x="322" y="265"/>
                  </a:lnTo>
                  <a:lnTo>
                    <a:pt x="324" y="259"/>
                  </a:lnTo>
                  <a:lnTo>
                    <a:pt x="324" y="251"/>
                  </a:lnTo>
                  <a:lnTo>
                    <a:pt x="324" y="180"/>
                  </a:lnTo>
                  <a:lnTo>
                    <a:pt x="540" y="180"/>
                  </a:lnTo>
                  <a:lnTo>
                    <a:pt x="540" y="251"/>
                  </a:lnTo>
                  <a:lnTo>
                    <a:pt x="541" y="259"/>
                  </a:lnTo>
                  <a:lnTo>
                    <a:pt x="543" y="265"/>
                  </a:lnTo>
                  <a:lnTo>
                    <a:pt x="546" y="272"/>
                  </a:lnTo>
                  <a:lnTo>
                    <a:pt x="551" y="277"/>
                  </a:lnTo>
                  <a:lnTo>
                    <a:pt x="556" y="282"/>
                  </a:lnTo>
                  <a:lnTo>
                    <a:pt x="562" y="285"/>
                  </a:lnTo>
                  <a:lnTo>
                    <a:pt x="569" y="287"/>
                  </a:lnTo>
                  <a:lnTo>
                    <a:pt x="576" y="288"/>
                  </a:lnTo>
                  <a:lnTo>
                    <a:pt x="583" y="287"/>
                  </a:lnTo>
                  <a:lnTo>
                    <a:pt x="590" y="285"/>
                  </a:lnTo>
                  <a:lnTo>
                    <a:pt x="596" y="282"/>
                  </a:lnTo>
                  <a:lnTo>
                    <a:pt x="601" y="277"/>
                  </a:lnTo>
                  <a:lnTo>
                    <a:pt x="606" y="272"/>
                  </a:lnTo>
                  <a:lnTo>
                    <a:pt x="609" y="265"/>
                  </a:lnTo>
                  <a:lnTo>
                    <a:pt x="611" y="259"/>
                  </a:lnTo>
                  <a:lnTo>
                    <a:pt x="612" y="251"/>
                  </a:lnTo>
                  <a:lnTo>
                    <a:pt x="612" y="180"/>
                  </a:lnTo>
                  <a:lnTo>
                    <a:pt x="828" y="180"/>
                  </a:lnTo>
                  <a:lnTo>
                    <a:pt x="828" y="251"/>
                  </a:lnTo>
                  <a:lnTo>
                    <a:pt x="829" y="259"/>
                  </a:lnTo>
                  <a:lnTo>
                    <a:pt x="831" y="265"/>
                  </a:lnTo>
                  <a:lnTo>
                    <a:pt x="835" y="272"/>
                  </a:lnTo>
                  <a:lnTo>
                    <a:pt x="839" y="277"/>
                  </a:lnTo>
                  <a:lnTo>
                    <a:pt x="844" y="282"/>
                  </a:lnTo>
                  <a:lnTo>
                    <a:pt x="850" y="285"/>
                  </a:lnTo>
                  <a:lnTo>
                    <a:pt x="857" y="287"/>
                  </a:lnTo>
                  <a:lnTo>
                    <a:pt x="864" y="288"/>
                  </a:lnTo>
                  <a:lnTo>
                    <a:pt x="871" y="287"/>
                  </a:lnTo>
                  <a:lnTo>
                    <a:pt x="878" y="285"/>
                  </a:lnTo>
                  <a:lnTo>
                    <a:pt x="884" y="282"/>
                  </a:lnTo>
                  <a:lnTo>
                    <a:pt x="890" y="277"/>
                  </a:lnTo>
                  <a:lnTo>
                    <a:pt x="894" y="272"/>
                  </a:lnTo>
                  <a:lnTo>
                    <a:pt x="897" y="265"/>
                  </a:lnTo>
                  <a:lnTo>
                    <a:pt x="899" y="259"/>
                  </a:lnTo>
                  <a:lnTo>
                    <a:pt x="900" y="251"/>
                  </a:lnTo>
                  <a:lnTo>
                    <a:pt x="900" y="180"/>
                  </a:lnTo>
                  <a:lnTo>
                    <a:pt x="1056" y="180"/>
                  </a:lnTo>
                  <a:lnTo>
                    <a:pt x="1060" y="180"/>
                  </a:lnTo>
                  <a:lnTo>
                    <a:pt x="1066" y="181"/>
                  </a:lnTo>
                  <a:lnTo>
                    <a:pt x="1069" y="184"/>
                  </a:lnTo>
                  <a:lnTo>
                    <a:pt x="1073" y="186"/>
                  </a:lnTo>
                  <a:lnTo>
                    <a:pt x="1075" y="191"/>
                  </a:lnTo>
                  <a:lnTo>
                    <a:pt x="1078" y="194"/>
                  </a:lnTo>
                  <a:lnTo>
                    <a:pt x="1080" y="198"/>
                  </a:lnTo>
                  <a:lnTo>
                    <a:pt x="1080" y="204"/>
                  </a:lnTo>
                  <a:lnTo>
                    <a:pt x="1080" y="1056"/>
                  </a:lnTo>
                  <a:close/>
                  <a:moveTo>
                    <a:pt x="1056" y="108"/>
                  </a:moveTo>
                  <a:lnTo>
                    <a:pt x="900" y="108"/>
                  </a:lnTo>
                  <a:lnTo>
                    <a:pt x="900" y="35"/>
                  </a:lnTo>
                  <a:lnTo>
                    <a:pt x="899" y="29"/>
                  </a:lnTo>
                  <a:lnTo>
                    <a:pt x="897" y="21"/>
                  </a:lnTo>
                  <a:lnTo>
                    <a:pt x="894" y="16"/>
                  </a:lnTo>
                  <a:lnTo>
                    <a:pt x="890" y="10"/>
                  </a:lnTo>
                  <a:lnTo>
                    <a:pt x="884" y="6"/>
                  </a:lnTo>
                  <a:lnTo>
                    <a:pt x="878" y="3"/>
                  </a:lnTo>
                  <a:lnTo>
                    <a:pt x="871" y="1"/>
                  </a:lnTo>
                  <a:lnTo>
                    <a:pt x="864" y="0"/>
                  </a:lnTo>
                  <a:lnTo>
                    <a:pt x="857" y="1"/>
                  </a:lnTo>
                  <a:lnTo>
                    <a:pt x="850" y="3"/>
                  </a:lnTo>
                  <a:lnTo>
                    <a:pt x="844" y="6"/>
                  </a:lnTo>
                  <a:lnTo>
                    <a:pt x="839" y="10"/>
                  </a:lnTo>
                  <a:lnTo>
                    <a:pt x="835" y="16"/>
                  </a:lnTo>
                  <a:lnTo>
                    <a:pt x="831" y="21"/>
                  </a:lnTo>
                  <a:lnTo>
                    <a:pt x="829" y="29"/>
                  </a:lnTo>
                  <a:lnTo>
                    <a:pt x="828" y="35"/>
                  </a:lnTo>
                  <a:lnTo>
                    <a:pt x="828" y="108"/>
                  </a:lnTo>
                  <a:lnTo>
                    <a:pt x="612" y="108"/>
                  </a:lnTo>
                  <a:lnTo>
                    <a:pt x="612" y="35"/>
                  </a:lnTo>
                  <a:lnTo>
                    <a:pt x="611" y="29"/>
                  </a:lnTo>
                  <a:lnTo>
                    <a:pt x="609" y="21"/>
                  </a:lnTo>
                  <a:lnTo>
                    <a:pt x="606" y="16"/>
                  </a:lnTo>
                  <a:lnTo>
                    <a:pt x="601" y="10"/>
                  </a:lnTo>
                  <a:lnTo>
                    <a:pt x="596" y="6"/>
                  </a:lnTo>
                  <a:lnTo>
                    <a:pt x="590" y="3"/>
                  </a:lnTo>
                  <a:lnTo>
                    <a:pt x="583" y="1"/>
                  </a:lnTo>
                  <a:lnTo>
                    <a:pt x="576" y="0"/>
                  </a:lnTo>
                  <a:lnTo>
                    <a:pt x="569" y="1"/>
                  </a:lnTo>
                  <a:lnTo>
                    <a:pt x="562" y="3"/>
                  </a:lnTo>
                  <a:lnTo>
                    <a:pt x="556" y="6"/>
                  </a:lnTo>
                  <a:lnTo>
                    <a:pt x="551" y="10"/>
                  </a:lnTo>
                  <a:lnTo>
                    <a:pt x="546" y="16"/>
                  </a:lnTo>
                  <a:lnTo>
                    <a:pt x="543" y="21"/>
                  </a:lnTo>
                  <a:lnTo>
                    <a:pt x="541" y="29"/>
                  </a:lnTo>
                  <a:lnTo>
                    <a:pt x="540" y="35"/>
                  </a:lnTo>
                  <a:lnTo>
                    <a:pt x="540" y="108"/>
                  </a:lnTo>
                  <a:lnTo>
                    <a:pt x="324" y="108"/>
                  </a:lnTo>
                  <a:lnTo>
                    <a:pt x="324" y="35"/>
                  </a:lnTo>
                  <a:lnTo>
                    <a:pt x="324" y="29"/>
                  </a:lnTo>
                  <a:lnTo>
                    <a:pt x="322" y="21"/>
                  </a:lnTo>
                  <a:lnTo>
                    <a:pt x="318" y="16"/>
                  </a:lnTo>
                  <a:lnTo>
                    <a:pt x="313" y="10"/>
                  </a:lnTo>
                  <a:lnTo>
                    <a:pt x="309" y="6"/>
                  </a:lnTo>
                  <a:lnTo>
                    <a:pt x="302" y="3"/>
                  </a:lnTo>
                  <a:lnTo>
                    <a:pt x="296" y="1"/>
                  </a:lnTo>
                  <a:lnTo>
                    <a:pt x="288" y="0"/>
                  </a:lnTo>
                  <a:lnTo>
                    <a:pt x="281" y="1"/>
                  </a:lnTo>
                  <a:lnTo>
                    <a:pt x="274" y="3"/>
                  </a:lnTo>
                  <a:lnTo>
                    <a:pt x="268" y="6"/>
                  </a:lnTo>
                  <a:lnTo>
                    <a:pt x="262" y="10"/>
                  </a:lnTo>
                  <a:lnTo>
                    <a:pt x="258" y="16"/>
                  </a:lnTo>
                  <a:lnTo>
                    <a:pt x="255" y="21"/>
                  </a:lnTo>
                  <a:lnTo>
                    <a:pt x="252" y="29"/>
                  </a:lnTo>
                  <a:lnTo>
                    <a:pt x="252" y="35"/>
                  </a:lnTo>
                  <a:lnTo>
                    <a:pt x="252" y="108"/>
                  </a:lnTo>
                  <a:lnTo>
                    <a:pt x="96" y="108"/>
                  </a:lnTo>
                  <a:lnTo>
                    <a:pt x="86" y="109"/>
                  </a:lnTo>
                  <a:lnTo>
                    <a:pt x="76" y="110"/>
                  </a:lnTo>
                  <a:lnTo>
                    <a:pt x="68" y="112"/>
                  </a:lnTo>
                  <a:lnTo>
                    <a:pt x="59" y="115"/>
                  </a:lnTo>
                  <a:lnTo>
                    <a:pt x="50" y="120"/>
                  </a:lnTo>
                  <a:lnTo>
                    <a:pt x="42" y="124"/>
                  </a:lnTo>
                  <a:lnTo>
                    <a:pt x="35" y="129"/>
                  </a:lnTo>
                  <a:lnTo>
                    <a:pt x="28" y="136"/>
                  </a:lnTo>
                  <a:lnTo>
                    <a:pt x="22" y="142"/>
                  </a:lnTo>
                  <a:lnTo>
                    <a:pt x="16" y="150"/>
                  </a:lnTo>
                  <a:lnTo>
                    <a:pt x="12" y="158"/>
                  </a:lnTo>
                  <a:lnTo>
                    <a:pt x="7" y="166"/>
                  </a:lnTo>
                  <a:lnTo>
                    <a:pt x="4" y="175"/>
                  </a:lnTo>
                  <a:lnTo>
                    <a:pt x="2" y="184"/>
                  </a:lnTo>
                  <a:lnTo>
                    <a:pt x="1" y="194"/>
                  </a:lnTo>
                  <a:lnTo>
                    <a:pt x="0" y="204"/>
                  </a:lnTo>
                  <a:lnTo>
                    <a:pt x="0" y="1056"/>
                  </a:lnTo>
                  <a:lnTo>
                    <a:pt x="1" y="1066"/>
                  </a:lnTo>
                  <a:lnTo>
                    <a:pt x="2" y="1075"/>
                  </a:lnTo>
                  <a:lnTo>
                    <a:pt x="4" y="1084"/>
                  </a:lnTo>
                  <a:lnTo>
                    <a:pt x="7" y="1093"/>
                  </a:lnTo>
                  <a:lnTo>
                    <a:pt x="12" y="1101"/>
                  </a:lnTo>
                  <a:lnTo>
                    <a:pt x="16" y="1110"/>
                  </a:lnTo>
                  <a:lnTo>
                    <a:pt x="22" y="1116"/>
                  </a:lnTo>
                  <a:lnTo>
                    <a:pt x="28" y="1124"/>
                  </a:lnTo>
                  <a:lnTo>
                    <a:pt x="35" y="1129"/>
                  </a:lnTo>
                  <a:lnTo>
                    <a:pt x="42" y="1136"/>
                  </a:lnTo>
                  <a:lnTo>
                    <a:pt x="50" y="1140"/>
                  </a:lnTo>
                  <a:lnTo>
                    <a:pt x="59" y="1144"/>
                  </a:lnTo>
                  <a:lnTo>
                    <a:pt x="68" y="1148"/>
                  </a:lnTo>
                  <a:lnTo>
                    <a:pt x="76" y="1150"/>
                  </a:lnTo>
                  <a:lnTo>
                    <a:pt x="86" y="1151"/>
                  </a:lnTo>
                  <a:lnTo>
                    <a:pt x="96" y="1152"/>
                  </a:lnTo>
                  <a:lnTo>
                    <a:pt x="1056" y="1152"/>
                  </a:lnTo>
                  <a:lnTo>
                    <a:pt x="1066" y="1151"/>
                  </a:lnTo>
                  <a:lnTo>
                    <a:pt x="1075" y="1150"/>
                  </a:lnTo>
                  <a:lnTo>
                    <a:pt x="1084" y="1148"/>
                  </a:lnTo>
                  <a:lnTo>
                    <a:pt x="1094" y="1144"/>
                  </a:lnTo>
                  <a:lnTo>
                    <a:pt x="1101" y="1140"/>
                  </a:lnTo>
                  <a:lnTo>
                    <a:pt x="1110" y="1136"/>
                  </a:lnTo>
                  <a:lnTo>
                    <a:pt x="1118" y="1129"/>
                  </a:lnTo>
                  <a:lnTo>
                    <a:pt x="1124" y="1124"/>
                  </a:lnTo>
                  <a:lnTo>
                    <a:pt x="1130" y="1116"/>
                  </a:lnTo>
                  <a:lnTo>
                    <a:pt x="1136" y="1110"/>
                  </a:lnTo>
                  <a:lnTo>
                    <a:pt x="1140" y="1101"/>
                  </a:lnTo>
                  <a:lnTo>
                    <a:pt x="1145" y="1093"/>
                  </a:lnTo>
                  <a:lnTo>
                    <a:pt x="1148" y="1084"/>
                  </a:lnTo>
                  <a:lnTo>
                    <a:pt x="1150" y="1075"/>
                  </a:lnTo>
                  <a:lnTo>
                    <a:pt x="1151" y="1066"/>
                  </a:lnTo>
                  <a:lnTo>
                    <a:pt x="1152" y="1056"/>
                  </a:lnTo>
                  <a:lnTo>
                    <a:pt x="1152" y="204"/>
                  </a:lnTo>
                  <a:lnTo>
                    <a:pt x="1151" y="194"/>
                  </a:lnTo>
                  <a:lnTo>
                    <a:pt x="1150" y="184"/>
                  </a:lnTo>
                  <a:lnTo>
                    <a:pt x="1148" y="175"/>
                  </a:lnTo>
                  <a:lnTo>
                    <a:pt x="1145" y="166"/>
                  </a:lnTo>
                  <a:lnTo>
                    <a:pt x="1140" y="158"/>
                  </a:lnTo>
                  <a:lnTo>
                    <a:pt x="1136" y="150"/>
                  </a:lnTo>
                  <a:lnTo>
                    <a:pt x="1130" y="142"/>
                  </a:lnTo>
                  <a:lnTo>
                    <a:pt x="1124" y="136"/>
                  </a:lnTo>
                  <a:lnTo>
                    <a:pt x="1118" y="129"/>
                  </a:lnTo>
                  <a:lnTo>
                    <a:pt x="1110" y="124"/>
                  </a:lnTo>
                  <a:lnTo>
                    <a:pt x="1101" y="120"/>
                  </a:lnTo>
                  <a:lnTo>
                    <a:pt x="1094" y="115"/>
                  </a:lnTo>
                  <a:lnTo>
                    <a:pt x="1084" y="112"/>
                  </a:lnTo>
                  <a:lnTo>
                    <a:pt x="1075" y="110"/>
                  </a:lnTo>
                  <a:lnTo>
                    <a:pt x="1066" y="109"/>
                  </a:lnTo>
                  <a:lnTo>
                    <a:pt x="1056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0"/>
            <p:cNvSpPr>
              <a:spLocks noChangeArrowheads="1"/>
            </p:cNvSpPr>
            <p:nvPr/>
          </p:nvSpPr>
          <p:spPr bwMode="auto">
            <a:xfrm>
              <a:off x="7271544" y="4732734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21"/>
            <p:cNvSpPr>
              <a:spLocks noChangeArrowheads="1"/>
            </p:cNvSpPr>
            <p:nvPr/>
          </p:nvSpPr>
          <p:spPr bwMode="auto">
            <a:xfrm>
              <a:off x="7271544" y="4804172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22"/>
            <p:cNvSpPr>
              <a:spLocks noChangeArrowheads="1"/>
            </p:cNvSpPr>
            <p:nvPr/>
          </p:nvSpPr>
          <p:spPr bwMode="auto">
            <a:xfrm>
              <a:off x="7271544" y="4875609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3"/>
            <p:cNvSpPr>
              <a:spLocks noChangeArrowheads="1"/>
            </p:cNvSpPr>
            <p:nvPr/>
          </p:nvSpPr>
          <p:spPr bwMode="auto">
            <a:xfrm>
              <a:off x="7371556" y="4875609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24"/>
            <p:cNvSpPr>
              <a:spLocks noChangeArrowheads="1"/>
            </p:cNvSpPr>
            <p:nvPr/>
          </p:nvSpPr>
          <p:spPr bwMode="auto">
            <a:xfrm>
              <a:off x="7371556" y="4804172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7371556" y="4732734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26"/>
            <p:cNvSpPr>
              <a:spLocks noChangeArrowheads="1"/>
            </p:cNvSpPr>
            <p:nvPr/>
          </p:nvSpPr>
          <p:spPr bwMode="auto">
            <a:xfrm>
              <a:off x="7471569" y="4875609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27"/>
            <p:cNvSpPr>
              <a:spLocks noChangeArrowheads="1"/>
            </p:cNvSpPr>
            <p:nvPr/>
          </p:nvSpPr>
          <p:spPr bwMode="auto">
            <a:xfrm>
              <a:off x="7471569" y="4804172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8"/>
            <p:cNvSpPr>
              <a:spLocks noChangeArrowheads="1"/>
            </p:cNvSpPr>
            <p:nvPr/>
          </p:nvSpPr>
          <p:spPr bwMode="auto">
            <a:xfrm>
              <a:off x="7471569" y="4732734"/>
              <a:ext cx="57150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60"/>
          <p:cNvSpPr>
            <a:spLocks noEditPoints="1"/>
          </p:cNvSpPr>
          <p:nvPr/>
        </p:nvSpPr>
        <p:spPr bwMode="auto">
          <a:xfrm>
            <a:off x="3231813" y="2368778"/>
            <a:ext cx="454660" cy="454660"/>
          </a:xfrm>
          <a:custGeom>
            <a:avLst/>
            <a:gdLst>
              <a:gd name="T0" fmla="*/ 600 w 1152"/>
              <a:gd name="T1" fmla="*/ 944 h 1153"/>
              <a:gd name="T2" fmla="*/ 578 w 1152"/>
              <a:gd name="T3" fmla="*/ 940 h 1153"/>
              <a:gd name="T4" fmla="*/ 908 w 1152"/>
              <a:gd name="T5" fmla="*/ 1066 h 1153"/>
              <a:gd name="T6" fmla="*/ 367 w 1152"/>
              <a:gd name="T7" fmla="*/ 868 h 1153"/>
              <a:gd name="T8" fmla="*/ 1049 w 1152"/>
              <a:gd name="T9" fmla="*/ 137 h 1153"/>
              <a:gd name="T10" fmla="*/ 367 w 1152"/>
              <a:gd name="T11" fmla="*/ 868 h 1153"/>
              <a:gd name="T12" fmla="*/ 947 w 1152"/>
              <a:gd name="T13" fmla="*/ 193 h 1153"/>
              <a:gd name="T14" fmla="*/ 336 w 1152"/>
              <a:gd name="T15" fmla="*/ 838 h 1153"/>
              <a:gd name="T16" fmla="*/ 113 w 1152"/>
              <a:gd name="T17" fmla="*/ 749 h 1153"/>
              <a:gd name="T18" fmla="*/ 1131 w 1152"/>
              <a:gd name="T19" fmla="*/ 4 h 1153"/>
              <a:gd name="T20" fmla="*/ 1121 w 1152"/>
              <a:gd name="T21" fmla="*/ 1 h 1153"/>
              <a:gd name="T22" fmla="*/ 1110 w 1152"/>
              <a:gd name="T23" fmla="*/ 1 h 1153"/>
              <a:gd name="T24" fmla="*/ 1101 w 1152"/>
              <a:gd name="T25" fmla="*/ 5 h 1153"/>
              <a:gd name="T26" fmla="*/ 16 w 1152"/>
              <a:gd name="T27" fmla="*/ 727 h 1153"/>
              <a:gd name="T28" fmla="*/ 9 w 1152"/>
              <a:gd name="T29" fmla="*/ 734 h 1153"/>
              <a:gd name="T30" fmla="*/ 3 w 1152"/>
              <a:gd name="T31" fmla="*/ 741 h 1153"/>
              <a:gd name="T32" fmla="*/ 0 w 1152"/>
              <a:gd name="T33" fmla="*/ 751 h 1153"/>
              <a:gd name="T34" fmla="*/ 0 w 1152"/>
              <a:gd name="T35" fmla="*/ 761 h 1153"/>
              <a:gd name="T36" fmla="*/ 2 w 1152"/>
              <a:gd name="T37" fmla="*/ 770 h 1153"/>
              <a:gd name="T38" fmla="*/ 8 w 1152"/>
              <a:gd name="T39" fmla="*/ 779 h 1153"/>
              <a:gd name="T40" fmla="*/ 14 w 1152"/>
              <a:gd name="T41" fmla="*/ 785 h 1153"/>
              <a:gd name="T42" fmla="*/ 23 w 1152"/>
              <a:gd name="T43" fmla="*/ 790 h 1153"/>
              <a:gd name="T44" fmla="*/ 436 w 1152"/>
              <a:gd name="T45" fmla="*/ 1134 h 1153"/>
              <a:gd name="T46" fmla="*/ 443 w 1152"/>
              <a:gd name="T47" fmla="*/ 1142 h 1153"/>
              <a:gd name="T48" fmla="*/ 449 w 1152"/>
              <a:gd name="T49" fmla="*/ 1148 h 1153"/>
              <a:gd name="T50" fmla="*/ 458 w 1152"/>
              <a:gd name="T51" fmla="*/ 1152 h 1153"/>
              <a:gd name="T52" fmla="*/ 468 w 1152"/>
              <a:gd name="T53" fmla="*/ 1153 h 1153"/>
              <a:gd name="T54" fmla="*/ 473 w 1152"/>
              <a:gd name="T55" fmla="*/ 1153 h 1153"/>
              <a:gd name="T56" fmla="*/ 482 w 1152"/>
              <a:gd name="T57" fmla="*/ 1150 h 1153"/>
              <a:gd name="T58" fmla="*/ 489 w 1152"/>
              <a:gd name="T59" fmla="*/ 1145 h 1153"/>
              <a:gd name="T60" fmla="*/ 496 w 1152"/>
              <a:gd name="T61" fmla="*/ 1139 h 1153"/>
              <a:gd name="T62" fmla="*/ 573 w 1152"/>
              <a:gd name="T63" fmla="*/ 1010 h 1153"/>
              <a:gd name="T64" fmla="*/ 929 w 1152"/>
              <a:gd name="T65" fmla="*/ 1153 h 1153"/>
              <a:gd name="T66" fmla="*/ 941 w 1152"/>
              <a:gd name="T67" fmla="*/ 1153 h 1153"/>
              <a:gd name="T68" fmla="*/ 949 w 1152"/>
              <a:gd name="T69" fmla="*/ 1150 h 1153"/>
              <a:gd name="T70" fmla="*/ 960 w 1152"/>
              <a:gd name="T71" fmla="*/ 1143 h 1153"/>
              <a:gd name="T72" fmla="*/ 969 w 1152"/>
              <a:gd name="T73" fmla="*/ 1130 h 1153"/>
              <a:gd name="T74" fmla="*/ 1151 w 1152"/>
              <a:gd name="T75" fmla="*/ 42 h 1153"/>
              <a:gd name="T76" fmla="*/ 1151 w 1152"/>
              <a:gd name="T77" fmla="*/ 33 h 1153"/>
              <a:gd name="T78" fmla="*/ 1149 w 1152"/>
              <a:gd name="T79" fmla="*/ 22 h 1153"/>
              <a:gd name="T80" fmla="*/ 1144 w 1152"/>
              <a:gd name="T81" fmla="*/ 13 h 1153"/>
              <a:gd name="T82" fmla="*/ 1135 w 1152"/>
              <a:gd name="T83" fmla="*/ 7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52" h="1153">
                <a:moveTo>
                  <a:pt x="908" y="1066"/>
                </a:moveTo>
                <a:lnTo>
                  <a:pt x="600" y="944"/>
                </a:lnTo>
                <a:lnTo>
                  <a:pt x="590" y="941"/>
                </a:lnTo>
                <a:lnTo>
                  <a:pt x="578" y="940"/>
                </a:lnTo>
                <a:lnTo>
                  <a:pt x="1051" y="205"/>
                </a:lnTo>
                <a:lnTo>
                  <a:pt x="908" y="1066"/>
                </a:lnTo>
                <a:close/>
                <a:moveTo>
                  <a:pt x="367" y="868"/>
                </a:moveTo>
                <a:lnTo>
                  <a:pt x="367" y="868"/>
                </a:lnTo>
                <a:lnTo>
                  <a:pt x="366" y="866"/>
                </a:lnTo>
                <a:lnTo>
                  <a:pt x="1049" y="137"/>
                </a:lnTo>
                <a:lnTo>
                  <a:pt x="468" y="1042"/>
                </a:lnTo>
                <a:lnTo>
                  <a:pt x="367" y="868"/>
                </a:lnTo>
                <a:close/>
                <a:moveTo>
                  <a:pt x="113" y="749"/>
                </a:moveTo>
                <a:lnTo>
                  <a:pt x="947" y="193"/>
                </a:lnTo>
                <a:lnTo>
                  <a:pt x="340" y="842"/>
                </a:lnTo>
                <a:lnTo>
                  <a:pt x="336" y="838"/>
                </a:lnTo>
                <a:lnTo>
                  <a:pt x="332" y="836"/>
                </a:lnTo>
                <a:lnTo>
                  <a:pt x="113" y="749"/>
                </a:lnTo>
                <a:close/>
                <a:moveTo>
                  <a:pt x="1135" y="7"/>
                </a:moveTo>
                <a:lnTo>
                  <a:pt x="1131" y="4"/>
                </a:lnTo>
                <a:lnTo>
                  <a:pt x="1126" y="2"/>
                </a:lnTo>
                <a:lnTo>
                  <a:pt x="1121" y="1"/>
                </a:lnTo>
                <a:lnTo>
                  <a:pt x="1116" y="0"/>
                </a:lnTo>
                <a:lnTo>
                  <a:pt x="1110" y="1"/>
                </a:lnTo>
                <a:lnTo>
                  <a:pt x="1106" y="2"/>
                </a:lnTo>
                <a:lnTo>
                  <a:pt x="1101" y="5"/>
                </a:lnTo>
                <a:lnTo>
                  <a:pt x="1096" y="7"/>
                </a:lnTo>
                <a:lnTo>
                  <a:pt x="16" y="727"/>
                </a:lnTo>
                <a:lnTo>
                  <a:pt x="12" y="730"/>
                </a:lnTo>
                <a:lnTo>
                  <a:pt x="9" y="734"/>
                </a:lnTo>
                <a:lnTo>
                  <a:pt x="5" y="737"/>
                </a:lnTo>
                <a:lnTo>
                  <a:pt x="3" y="741"/>
                </a:lnTo>
                <a:lnTo>
                  <a:pt x="2" y="745"/>
                </a:lnTo>
                <a:lnTo>
                  <a:pt x="0" y="751"/>
                </a:lnTo>
                <a:lnTo>
                  <a:pt x="0" y="755"/>
                </a:lnTo>
                <a:lnTo>
                  <a:pt x="0" y="761"/>
                </a:lnTo>
                <a:lnTo>
                  <a:pt x="1" y="765"/>
                </a:lnTo>
                <a:lnTo>
                  <a:pt x="2" y="770"/>
                </a:lnTo>
                <a:lnTo>
                  <a:pt x="4" y="775"/>
                </a:lnTo>
                <a:lnTo>
                  <a:pt x="8" y="779"/>
                </a:lnTo>
                <a:lnTo>
                  <a:pt x="11" y="782"/>
                </a:lnTo>
                <a:lnTo>
                  <a:pt x="14" y="785"/>
                </a:lnTo>
                <a:lnTo>
                  <a:pt x="18" y="788"/>
                </a:lnTo>
                <a:lnTo>
                  <a:pt x="23" y="790"/>
                </a:lnTo>
                <a:lnTo>
                  <a:pt x="305" y="903"/>
                </a:lnTo>
                <a:lnTo>
                  <a:pt x="436" y="1134"/>
                </a:lnTo>
                <a:lnTo>
                  <a:pt x="440" y="1139"/>
                </a:lnTo>
                <a:lnTo>
                  <a:pt x="443" y="1142"/>
                </a:lnTo>
                <a:lnTo>
                  <a:pt x="446" y="1145"/>
                </a:lnTo>
                <a:lnTo>
                  <a:pt x="449" y="1148"/>
                </a:lnTo>
                <a:lnTo>
                  <a:pt x="454" y="1149"/>
                </a:lnTo>
                <a:lnTo>
                  <a:pt x="458" y="1152"/>
                </a:lnTo>
                <a:lnTo>
                  <a:pt x="463" y="1153"/>
                </a:lnTo>
                <a:lnTo>
                  <a:pt x="468" y="1153"/>
                </a:lnTo>
                <a:lnTo>
                  <a:pt x="468" y="1153"/>
                </a:lnTo>
                <a:lnTo>
                  <a:pt x="473" y="1153"/>
                </a:lnTo>
                <a:lnTo>
                  <a:pt x="477" y="1152"/>
                </a:lnTo>
                <a:lnTo>
                  <a:pt x="482" y="1150"/>
                </a:lnTo>
                <a:lnTo>
                  <a:pt x="486" y="1148"/>
                </a:lnTo>
                <a:lnTo>
                  <a:pt x="489" y="1145"/>
                </a:lnTo>
                <a:lnTo>
                  <a:pt x="494" y="1143"/>
                </a:lnTo>
                <a:lnTo>
                  <a:pt x="496" y="1139"/>
                </a:lnTo>
                <a:lnTo>
                  <a:pt x="499" y="1135"/>
                </a:lnTo>
                <a:lnTo>
                  <a:pt x="573" y="1010"/>
                </a:lnTo>
                <a:lnTo>
                  <a:pt x="922" y="1150"/>
                </a:lnTo>
                <a:lnTo>
                  <a:pt x="929" y="1153"/>
                </a:lnTo>
                <a:lnTo>
                  <a:pt x="936" y="1153"/>
                </a:lnTo>
                <a:lnTo>
                  <a:pt x="941" y="1153"/>
                </a:lnTo>
                <a:lnTo>
                  <a:pt x="945" y="1152"/>
                </a:lnTo>
                <a:lnTo>
                  <a:pt x="949" y="1150"/>
                </a:lnTo>
                <a:lnTo>
                  <a:pt x="954" y="1148"/>
                </a:lnTo>
                <a:lnTo>
                  <a:pt x="960" y="1143"/>
                </a:lnTo>
                <a:lnTo>
                  <a:pt x="966" y="1138"/>
                </a:lnTo>
                <a:lnTo>
                  <a:pt x="969" y="1130"/>
                </a:lnTo>
                <a:lnTo>
                  <a:pt x="972" y="1122"/>
                </a:lnTo>
                <a:lnTo>
                  <a:pt x="1151" y="42"/>
                </a:lnTo>
                <a:lnTo>
                  <a:pt x="1152" y="37"/>
                </a:lnTo>
                <a:lnTo>
                  <a:pt x="1151" y="33"/>
                </a:lnTo>
                <a:lnTo>
                  <a:pt x="1150" y="27"/>
                </a:lnTo>
                <a:lnTo>
                  <a:pt x="1149" y="22"/>
                </a:lnTo>
                <a:lnTo>
                  <a:pt x="1147" y="18"/>
                </a:lnTo>
                <a:lnTo>
                  <a:pt x="1144" y="13"/>
                </a:lnTo>
                <a:lnTo>
                  <a:pt x="1139" y="10"/>
                </a:lnTo>
                <a:lnTo>
                  <a:pt x="1135" y="7"/>
                </a:lnTo>
                <a:close/>
              </a:path>
            </a:pathLst>
          </a:custGeom>
          <a:gradFill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</a:gra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14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Group 47"/>
          <p:cNvGrpSpPr/>
          <p:nvPr/>
        </p:nvGrpSpPr>
        <p:grpSpPr>
          <a:xfrm>
            <a:off x="5908967" y="2368778"/>
            <a:ext cx="454660" cy="454660"/>
            <a:chOff x="4563268" y="2753915"/>
            <a:chExt cx="457200" cy="457200"/>
          </a:xfrm>
          <a:gradFill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</a:gradFill>
        </p:grpSpPr>
        <p:sp>
          <p:nvSpPr>
            <p:cNvPr id="22" name="Freeform 124"/>
            <p:cNvSpPr>
              <a:spLocks noEditPoints="1"/>
            </p:cNvSpPr>
            <p:nvPr/>
          </p:nvSpPr>
          <p:spPr bwMode="auto">
            <a:xfrm>
              <a:off x="4563268" y="2753915"/>
              <a:ext cx="457200" cy="457200"/>
            </a:xfrm>
            <a:custGeom>
              <a:avLst/>
              <a:gdLst>
                <a:gd name="T0" fmla="*/ 924 w 1152"/>
                <a:gd name="T1" fmla="*/ 677 h 1152"/>
                <a:gd name="T2" fmla="*/ 896 w 1152"/>
                <a:gd name="T3" fmla="*/ 742 h 1152"/>
                <a:gd name="T4" fmla="*/ 905 w 1152"/>
                <a:gd name="T5" fmla="*/ 804 h 1152"/>
                <a:gd name="T6" fmla="*/ 765 w 1152"/>
                <a:gd name="T7" fmla="*/ 893 h 1152"/>
                <a:gd name="T8" fmla="*/ 704 w 1152"/>
                <a:gd name="T9" fmla="*/ 912 h 1152"/>
                <a:gd name="T10" fmla="*/ 653 w 1152"/>
                <a:gd name="T11" fmla="*/ 952 h 1152"/>
                <a:gd name="T12" fmla="*/ 499 w 1152"/>
                <a:gd name="T13" fmla="*/ 952 h 1152"/>
                <a:gd name="T14" fmla="*/ 448 w 1152"/>
                <a:gd name="T15" fmla="*/ 912 h 1152"/>
                <a:gd name="T16" fmla="*/ 388 w 1152"/>
                <a:gd name="T17" fmla="*/ 893 h 1152"/>
                <a:gd name="T18" fmla="*/ 247 w 1152"/>
                <a:gd name="T19" fmla="*/ 804 h 1152"/>
                <a:gd name="T20" fmla="*/ 256 w 1152"/>
                <a:gd name="T21" fmla="*/ 742 h 1152"/>
                <a:gd name="T22" fmla="*/ 228 w 1152"/>
                <a:gd name="T23" fmla="*/ 677 h 1152"/>
                <a:gd name="T24" fmla="*/ 72 w 1152"/>
                <a:gd name="T25" fmla="*/ 625 h 1152"/>
                <a:gd name="T26" fmla="*/ 222 w 1152"/>
                <a:gd name="T27" fmla="*/ 482 h 1152"/>
                <a:gd name="T28" fmla="*/ 253 w 1152"/>
                <a:gd name="T29" fmla="*/ 420 h 1152"/>
                <a:gd name="T30" fmla="*/ 253 w 1152"/>
                <a:gd name="T31" fmla="*/ 356 h 1152"/>
                <a:gd name="T32" fmla="*/ 378 w 1152"/>
                <a:gd name="T33" fmla="*/ 259 h 1152"/>
                <a:gd name="T34" fmla="*/ 438 w 1152"/>
                <a:gd name="T35" fmla="*/ 244 h 1152"/>
                <a:gd name="T36" fmla="*/ 495 w 1152"/>
                <a:gd name="T37" fmla="*/ 208 h 1152"/>
                <a:gd name="T38" fmla="*/ 649 w 1152"/>
                <a:gd name="T39" fmla="*/ 192 h 1152"/>
                <a:gd name="T40" fmla="*/ 694 w 1152"/>
                <a:gd name="T41" fmla="*/ 236 h 1152"/>
                <a:gd name="T42" fmla="*/ 756 w 1152"/>
                <a:gd name="T43" fmla="*/ 259 h 1152"/>
                <a:gd name="T44" fmla="*/ 967 w 1152"/>
                <a:gd name="T45" fmla="*/ 255 h 1152"/>
                <a:gd name="T46" fmla="*/ 894 w 1152"/>
                <a:gd name="T47" fmla="*/ 401 h 1152"/>
                <a:gd name="T48" fmla="*/ 919 w 1152"/>
                <a:gd name="T49" fmla="*/ 466 h 1152"/>
                <a:gd name="T50" fmla="*/ 970 w 1152"/>
                <a:gd name="T51" fmla="*/ 505 h 1152"/>
                <a:gd name="T52" fmla="*/ 975 w 1152"/>
                <a:gd name="T53" fmla="*/ 411 h 1152"/>
                <a:gd name="T54" fmla="*/ 1037 w 1152"/>
                <a:gd name="T55" fmla="*/ 272 h 1152"/>
                <a:gd name="T56" fmla="*/ 1023 w 1152"/>
                <a:gd name="T57" fmla="*/ 208 h 1152"/>
                <a:gd name="T58" fmla="*/ 918 w 1152"/>
                <a:gd name="T59" fmla="*/ 116 h 1152"/>
                <a:gd name="T60" fmla="*/ 857 w 1152"/>
                <a:gd name="T61" fmla="*/ 125 h 1152"/>
                <a:gd name="T62" fmla="*/ 694 w 1152"/>
                <a:gd name="T63" fmla="*/ 51 h 1152"/>
                <a:gd name="T64" fmla="*/ 649 w 1152"/>
                <a:gd name="T65" fmla="*/ 4 h 1152"/>
                <a:gd name="T66" fmla="*/ 514 w 1152"/>
                <a:gd name="T67" fmla="*/ 1 h 1152"/>
                <a:gd name="T68" fmla="*/ 462 w 1152"/>
                <a:gd name="T69" fmla="*/ 40 h 1152"/>
                <a:gd name="T70" fmla="*/ 400 w 1152"/>
                <a:gd name="T71" fmla="*/ 182 h 1152"/>
                <a:gd name="T72" fmla="*/ 247 w 1152"/>
                <a:gd name="T73" fmla="*/ 113 h 1152"/>
                <a:gd name="T74" fmla="*/ 203 w 1152"/>
                <a:gd name="T75" fmla="*/ 134 h 1152"/>
                <a:gd name="T76" fmla="*/ 113 w 1152"/>
                <a:gd name="T77" fmla="*/ 247 h 1152"/>
                <a:gd name="T78" fmla="*/ 188 w 1152"/>
                <a:gd name="T79" fmla="*/ 387 h 1152"/>
                <a:gd name="T80" fmla="*/ 45 w 1152"/>
                <a:gd name="T81" fmla="*/ 460 h 1152"/>
                <a:gd name="T82" fmla="*/ 2 w 1152"/>
                <a:gd name="T83" fmla="*/ 508 h 1152"/>
                <a:gd name="T84" fmla="*/ 2 w 1152"/>
                <a:gd name="T85" fmla="*/ 643 h 1152"/>
                <a:gd name="T86" fmla="*/ 45 w 1152"/>
                <a:gd name="T87" fmla="*/ 692 h 1152"/>
                <a:gd name="T88" fmla="*/ 188 w 1152"/>
                <a:gd name="T89" fmla="*/ 764 h 1152"/>
                <a:gd name="T90" fmla="*/ 113 w 1152"/>
                <a:gd name="T91" fmla="*/ 905 h 1152"/>
                <a:gd name="T92" fmla="*/ 203 w 1152"/>
                <a:gd name="T93" fmla="*/ 1018 h 1152"/>
                <a:gd name="T94" fmla="*/ 247 w 1152"/>
                <a:gd name="T95" fmla="*/ 1039 h 1152"/>
                <a:gd name="T96" fmla="*/ 400 w 1152"/>
                <a:gd name="T97" fmla="*/ 969 h 1152"/>
                <a:gd name="T98" fmla="*/ 462 w 1152"/>
                <a:gd name="T99" fmla="*/ 1112 h 1152"/>
                <a:gd name="T100" fmla="*/ 514 w 1152"/>
                <a:gd name="T101" fmla="*/ 1151 h 1152"/>
                <a:gd name="T102" fmla="*/ 649 w 1152"/>
                <a:gd name="T103" fmla="*/ 1148 h 1152"/>
                <a:gd name="T104" fmla="*/ 694 w 1152"/>
                <a:gd name="T105" fmla="*/ 1100 h 1152"/>
                <a:gd name="T106" fmla="*/ 857 w 1152"/>
                <a:gd name="T107" fmla="*/ 1027 h 1152"/>
                <a:gd name="T108" fmla="*/ 918 w 1152"/>
                <a:gd name="T109" fmla="*/ 1036 h 1152"/>
                <a:gd name="T110" fmla="*/ 1023 w 1152"/>
                <a:gd name="T111" fmla="*/ 944 h 1152"/>
                <a:gd name="T112" fmla="*/ 1037 w 1152"/>
                <a:gd name="T113" fmla="*/ 881 h 1152"/>
                <a:gd name="T114" fmla="*/ 975 w 1152"/>
                <a:gd name="T115" fmla="*/ 742 h 1152"/>
                <a:gd name="T116" fmla="*/ 1118 w 1152"/>
                <a:gd name="T117" fmla="*/ 687 h 1152"/>
                <a:gd name="T118" fmla="*/ 1151 w 1152"/>
                <a:gd name="T119" fmla="*/ 631 h 1152"/>
                <a:gd name="T120" fmla="*/ 1143 w 1152"/>
                <a:gd name="T121" fmla="*/ 491 h 1152"/>
                <a:gd name="T122" fmla="*/ 1094 w 1152"/>
                <a:gd name="T123" fmla="*/ 45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2" h="1152">
                  <a:moveTo>
                    <a:pt x="970" y="647"/>
                  </a:moveTo>
                  <a:lnTo>
                    <a:pt x="960" y="650"/>
                  </a:lnTo>
                  <a:lnTo>
                    <a:pt x="951" y="653"/>
                  </a:lnTo>
                  <a:lnTo>
                    <a:pt x="944" y="657"/>
                  </a:lnTo>
                  <a:lnTo>
                    <a:pt x="936" y="664"/>
                  </a:lnTo>
                  <a:lnTo>
                    <a:pt x="930" y="670"/>
                  </a:lnTo>
                  <a:lnTo>
                    <a:pt x="924" y="677"/>
                  </a:lnTo>
                  <a:lnTo>
                    <a:pt x="919" y="685"/>
                  </a:lnTo>
                  <a:lnTo>
                    <a:pt x="916" y="694"/>
                  </a:lnTo>
                  <a:lnTo>
                    <a:pt x="913" y="704"/>
                  </a:lnTo>
                  <a:lnTo>
                    <a:pt x="908" y="714"/>
                  </a:lnTo>
                  <a:lnTo>
                    <a:pt x="904" y="723"/>
                  </a:lnTo>
                  <a:lnTo>
                    <a:pt x="900" y="733"/>
                  </a:lnTo>
                  <a:lnTo>
                    <a:pt x="896" y="742"/>
                  </a:lnTo>
                  <a:lnTo>
                    <a:pt x="894" y="750"/>
                  </a:lnTo>
                  <a:lnTo>
                    <a:pt x="893" y="760"/>
                  </a:lnTo>
                  <a:lnTo>
                    <a:pt x="893" y="769"/>
                  </a:lnTo>
                  <a:lnTo>
                    <a:pt x="894" y="778"/>
                  </a:lnTo>
                  <a:lnTo>
                    <a:pt x="896" y="787"/>
                  </a:lnTo>
                  <a:lnTo>
                    <a:pt x="900" y="796"/>
                  </a:lnTo>
                  <a:lnTo>
                    <a:pt x="905" y="804"/>
                  </a:lnTo>
                  <a:lnTo>
                    <a:pt x="967" y="898"/>
                  </a:lnTo>
                  <a:lnTo>
                    <a:pt x="897" y="967"/>
                  </a:lnTo>
                  <a:lnTo>
                    <a:pt x="805" y="905"/>
                  </a:lnTo>
                  <a:lnTo>
                    <a:pt x="795" y="899"/>
                  </a:lnTo>
                  <a:lnTo>
                    <a:pt x="785" y="895"/>
                  </a:lnTo>
                  <a:lnTo>
                    <a:pt x="774" y="893"/>
                  </a:lnTo>
                  <a:lnTo>
                    <a:pt x="765" y="893"/>
                  </a:lnTo>
                  <a:lnTo>
                    <a:pt x="756" y="893"/>
                  </a:lnTo>
                  <a:lnTo>
                    <a:pt x="748" y="894"/>
                  </a:lnTo>
                  <a:lnTo>
                    <a:pt x="741" y="896"/>
                  </a:lnTo>
                  <a:lnTo>
                    <a:pt x="733" y="899"/>
                  </a:lnTo>
                  <a:lnTo>
                    <a:pt x="724" y="904"/>
                  </a:lnTo>
                  <a:lnTo>
                    <a:pt x="714" y="908"/>
                  </a:lnTo>
                  <a:lnTo>
                    <a:pt x="704" y="912"/>
                  </a:lnTo>
                  <a:lnTo>
                    <a:pt x="694" y="915"/>
                  </a:lnTo>
                  <a:lnTo>
                    <a:pt x="686" y="920"/>
                  </a:lnTo>
                  <a:lnTo>
                    <a:pt x="677" y="924"/>
                  </a:lnTo>
                  <a:lnTo>
                    <a:pt x="670" y="930"/>
                  </a:lnTo>
                  <a:lnTo>
                    <a:pt x="663" y="936"/>
                  </a:lnTo>
                  <a:lnTo>
                    <a:pt x="658" y="944"/>
                  </a:lnTo>
                  <a:lnTo>
                    <a:pt x="653" y="952"/>
                  </a:lnTo>
                  <a:lnTo>
                    <a:pt x="650" y="961"/>
                  </a:lnTo>
                  <a:lnTo>
                    <a:pt x="647" y="969"/>
                  </a:lnTo>
                  <a:lnTo>
                    <a:pt x="625" y="1080"/>
                  </a:lnTo>
                  <a:lnTo>
                    <a:pt x="527" y="1080"/>
                  </a:lnTo>
                  <a:lnTo>
                    <a:pt x="505" y="969"/>
                  </a:lnTo>
                  <a:lnTo>
                    <a:pt x="502" y="961"/>
                  </a:lnTo>
                  <a:lnTo>
                    <a:pt x="499" y="952"/>
                  </a:lnTo>
                  <a:lnTo>
                    <a:pt x="495" y="944"/>
                  </a:lnTo>
                  <a:lnTo>
                    <a:pt x="489" y="936"/>
                  </a:lnTo>
                  <a:lnTo>
                    <a:pt x="483" y="930"/>
                  </a:lnTo>
                  <a:lnTo>
                    <a:pt x="475" y="924"/>
                  </a:lnTo>
                  <a:lnTo>
                    <a:pt x="466" y="920"/>
                  </a:lnTo>
                  <a:lnTo>
                    <a:pt x="458" y="915"/>
                  </a:lnTo>
                  <a:lnTo>
                    <a:pt x="448" y="912"/>
                  </a:lnTo>
                  <a:lnTo>
                    <a:pt x="438" y="908"/>
                  </a:lnTo>
                  <a:lnTo>
                    <a:pt x="429" y="904"/>
                  </a:lnTo>
                  <a:lnTo>
                    <a:pt x="419" y="899"/>
                  </a:lnTo>
                  <a:lnTo>
                    <a:pt x="411" y="896"/>
                  </a:lnTo>
                  <a:lnTo>
                    <a:pt x="404" y="894"/>
                  </a:lnTo>
                  <a:lnTo>
                    <a:pt x="396" y="893"/>
                  </a:lnTo>
                  <a:lnTo>
                    <a:pt x="388" y="893"/>
                  </a:lnTo>
                  <a:lnTo>
                    <a:pt x="378" y="893"/>
                  </a:lnTo>
                  <a:lnTo>
                    <a:pt x="367" y="895"/>
                  </a:lnTo>
                  <a:lnTo>
                    <a:pt x="357" y="899"/>
                  </a:lnTo>
                  <a:lnTo>
                    <a:pt x="348" y="905"/>
                  </a:lnTo>
                  <a:lnTo>
                    <a:pt x="255" y="967"/>
                  </a:lnTo>
                  <a:lnTo>
                    <a:pt x="185" y="898"/>
                  </a:lnTo>
                  <a:lnTo>
                    <a:pt x="247" y="804"/>
                  </a:lnTo>
                  <a:lnTo>
                    <a:pt x="253" y="796"/>
                  </a:lnTo>
                  <a:lnTo>
                    <a:pt x="256" y="787"/>
                  </a:lnTo>
                  <a:lnTo>
                    <a:pt x="258" y="778"/>
                  </a:lnTo>
                  <a:lnTo>
                    <a:pt x="259" y="769"/>
                  </a:lnTo>
                  <a:lnTo>
                    <a:pt x="259" y="760"/>
                  </a:lnTo>
                  <a:lnTo>
                    <a:pt x="258" y="750"/>
                  </a:lnTo>
                  <a:lnTo>
                    <a:pt x="256" y="742"/>
                  </a:lnTo>
                  <a:lnTo>
                    <a:pt x="253" y="733"/>
                  </a:lnTo>
                  <a:lnTo>
                    <a:pt x="248" y="723"/>
                  </a:lnTo>
                  <a:lnTo>
                    <a:pt x="244" y="714"/>
                  </a:lnTo>
                  <a:lnTo>
                    <a:pt x="240" y="704"/>
                  </a:lnTo>
                  <a:lnTo>
                    <a:pt x="236" y="694"/>
                  </a:lnTo>
                  <a:lnTo>
                    <a:pt x="232" y="685"/>
                  </a:lnTo>
                  <a:lnTo>
                    <a:pt x="228" y="677"/>
                  </a:lnTo>
                  <a:lnTo>
                    <a:pt x="222" y="670"/>
                  </a:lnTo>
                  <a:lnTo>
                    <a:pt x="216" y="664"/>
                  </a:lnTo>
                  <a:lnTo>
                    <a:pt x="208" y="657"/>
                  </a:lnTo>
                  <a:lnTo>
                    <a:pt x="200" y="653"/>
                  </a:lnTo>
                  <a:lnTo>
                    <a:pt x="191" y="650"/>
                  </a:lnTo>
                  <a:lnTo>
                    <a:pt x="182" y="647"/>
                  </a:lnTo>
                  <a:lnTo>
                    <a:pt x="72" y="625"/>
                  </a:lnTo>
                  <a:lnTo>
                    <a:pt x="72" y="527"/>
                  </a:lnTo>
                  <a:lnTo>
                    <a:pt x="182" y="505"/>
                  </a:lnTo>
                  <a:lnTo>
                    <a:pt x="191" y="503"/>
                  </a:lnTo>
                  <a:lnTo>
                    <a:pt x="200" y="499"/>
                  </a:lnTo>
                  <a:lnTo>
                    <a:pt x="208" y="494"/>
                  </a:lnTo>
                  <a:lnTo>
                    <a:pt x="216" y="489"/>
                  </a:lnTo>
                  <a:lnTo>
                    <a:pt x="222" y="482"/>
                  </a:lnTo>
                  <a:lnTo>
                    <a:pt x="228" y="475"/>
                  </a:lnTo>
                  <a:lnTo>
                    <a:pt x="232" y="466"/>
                  </a:lnTo>
                  <a:lnTo>
                    <a:pt x="236" y="458"/>
                  </a:lnTo>
                  <a:lnTo>
                    <a:pt x="240" y="448"/>
                  </a:lnTo>
                  <a:lnTo>
                    <a:pt x="244" y="438"/>
                  </a:lnTo>
                  <a:lnTo>
                    <a:pt x="248" y="428"/>
                  </a:lnTo>
                  <a:lnTo>
                    <a:pt x="253" y="420"/>
                  </a:lnTo>
                  <a:lnTo>
                    <a:pt x="256" y="410"/>
                  </a:lnTo>
                  <a:lnTo>
                    <a:pt x="258" y="401"/>
                  </a:lnTo>
                  <a:lnTo>
                    <a:pt x="259" y="392"/>
                  </a:lnTo>
                  <a:lnTo>
                    <a:pt x="259" y="383"/>
                  </a:lnTo>
                  <a:lnTo>
                    <a:pt x="258" y="373"/>
                  </a:lnTo>
                  <a:lnTo>
                    <a:pt x="256" y="365"/>
                  </a:lnTo>
                  <a:lnTo>
                    <a:pt x="253" y="356"/>
                  </a:lnTo>
                  <a:lnTo>
                    <a:pt x="247" y="347"/>
                  </a:lnTo>
                  <a:lnTo>
                    <a:pt x="185" y="255"/>
                  </a:lnTo>
                  <a:lnTo>
                    <a:pt x="255" y="185"/>
                  </a:lnTo>
                  <a:lnTo>
                    <a:pt x="348" y="247"/>
                  </a:lnTo>
                  <a:lnTo>
                    <a:pt x="357" y="252"/>
                  </a:lnTo>
                  <a:lnTo>
                    <a:pt x="367" y="257"/>
                  </a:lnTo>
                  <a:lnTo>
                    <a:pt x="378" y="259"/>
                  </a:lnTo>
                  <a:lnTo>
                    <a:pt x="388" y="260"/>
                  </a:lnTo>
                  <a:lnTo>
                    <a:pt x="396" y="259"/>
                  </a:lnTo>
                  <a:lnTo>
                    <a:pt x="404" y="258"/>
                  </a:lnTo>
                  <a:lnTo>
                    <a:pt x="411" y="256"/>
                  </a:lnTo>
                  <a:lnTo>
                    <a:pt x="419" y="252"/>
                  </a:lnTo>
                  <a:lnTo>
                    <a:pt x="429" y="248"/>
                  </a:lnTo>
                  <a:lnTo>
                    <a:pt x="438" y="244"/>
                  </a:lnTo>
                  <a:lnTo>
                    <a:pt x="448" y="239"/>
                  </a:lnTo>
                  <a:lnTo>
                    <a:pt x="458" y="236"/>
                  </a:lnTo>
                  <a:lnTo>
                    <a:pt x="466" y="233"/>
                  </a:lnTo>
                  <a:lnTo>
                    <a:pt x="475" y="228"/>
                  </a:lnTo>
                  <a:lnTo>
                    <a:pt x="482" y="222"/>
                  </a:lnTo>
                  <a:lnTo>
                    <a:pt x="489" y="216"/>
                  </a:lnTo>
                  <a:lnTo>
                    <a:pt x="495" y="208"/>
                  </a:lnTo>
                  <a:lnTo>
                    <a:pt x="499" y="201"/>
                  </a:lnTo>
                  <a:lnTo>
                    <a:pt x="502" y="192"/>
                  </a:lnTo>
                  <a:lnTo>
                    <a:pt x="505" y="182"/>
                  </a:lnTo>
                  <a:lnTo>
                    <a:pt x="527" y="72"/>
                  </a:lnTo>
                  <a:lnTo>
                    <a:pt x="625" y="72"/>
                  </a:lnTo>
                  <a:lnTo>
                    <a:pt x="647" y="182"/>
                  </a:lnTo>
                  <a:lnTo>
                    <a:pt x="649" y="192"/>
                  </a:lnTo>
                  <a:lnTo>
                    <a:pt x="653" y="201"/>
                  </a:lnTo>
                  <a:lnTo>
                    <a:pt x="658" y="208"/>
                  </a:lnTo>
                  <a:lnTo>
                    <a:pt x="663" y="216"/>
                  </a:lnTo>
                  <a:lnTo>
                    <a:pt x="670" y="222"/>
                  </a:lnTo>
                  <a:lnTo>
                    <a:pt x="677" y="228"/>
                  </a:lnTo>
                  <a:lnTo>
                    <a:pt x="686" y="233"/>
                  </a:lnTo>
                  <a:lnTo>
                    <a:pt x="694" y="236"/>
                  </a:lnTo>
                  <a:lnTo>
                    <a:pt x="704" y="239"/>
                  </a:lnTo>
                  <a:lnTo>
                    <a:pt x="714" y="244"/>
                  </a:lnTo>
                  <a:lnTo>
                    <a:pt x="724" y="248"/>
                  </a:lnTo>
                  <a:lnTo>
                    <a:pt x="732" y="252"/>
                  </a:lnTo>
                  <a:lnTo>
                    <a:pt x="741" y="256"/>
                  </a:lnTo>
                  <a:lnTo>
                    <a:pt x="748" y="258"/>
                  </a:lnTo>
                  <a:lnTo>
                    <a:pt x="756" y="259"/>
                  </a:lnTo>
                  <a:lnTo>
                    <a:pt x="765" y="260"/>
                  </a:lnTo>
                  <a:lnTo>
                    <a:pt x="774" y="259"/>
                  </a:lnTo>
                  <a:lnTo>
                    <a:pt x="785" y="257"/>
                  </a:lnTo>
                  <a:lnTo>
                    <a:pt x="795" y="252"/>
                  </a:lnTo>
                  <a:lnTo>
                    <a:pt x="805" y="247"/>
                  </a:lnTo>
                  <a:lnTo>
                    <a:pt x="897" y="185"/>
                  </a:lnTo>
                  <a:lnTo>
                    <a:pt x="967" y="255"/>
                  </a:lnTo>
                  <a:lnTo>
                    <a:pt x="905" y="347"/>
                  </a:lnTo>
                  <a:lnTo>
                    <a:pt x="900" y="356"/>
                  </a:lnTo>
                  <a:lnTo>
                    <a:pt x="896" y="365"/>
                  </a:lnTo>
                  <a:lnTo>
                    <a:pt x="894" y="373"/>
                  </a:lnTo>
                  <a:lnTo>
                    <a:pt x="893" y="383"/>
                  </a:lnTo>
                  <a:lnTo>
                    <a:pt x="893" y="392"/>
                  </a:lnTo>
                  <a:lnTo>
                    <a:pt x="894" y="401"/>
                  </a:lnTo>
                  <a:lnTo>
                    <a:pt x="896" y="410"/>
                  </a:lnTo>
                  <a:lnTo>
                    <a:pt x="900" y="419"/>
                  </a:lnTo>
                  <a:lnTo>
                    <a:pt x="904" y="428"/>
                  </a:lnTo>
                  <a:lnTo>
                    <a:pt x="908" y="438"/>
                  </a:lnTo>
                  <a:lnTo>
                    <a:pt x="913" y="448"/>
                  </a:lnTo>
                  <a:lnTo>
                    <a:pt x="916" y="458"/>
                  </a:lnTo>
                  <a:lnTo>
                    <a:pt x="919" y="466"/>
                  </a:lnTo>
                  <a:lnTo>
                    <a:pt x="924" y="475"/>
                  </a:lnTo>
                  <a:lnTo>
                    <a:pt x="930" y="482"/>
                  </a:lnTo>
                  <a:lnTo>
                    <a:pt x="936" y="489"/>
                  </a:lnTo>
                  <a:lnTo>
                    <a:pt x="944" y="494"/>
                  </a:lnTo>
                  <a:lnTo>
                    <a:pt x="951" y="499"/>
                  </a:lnTo>
                  <a:lnTo>
                    <a:pt x="960" y="503"/>
                  </a:lnTo>
                  <a:lnTo>
                    <a:pt x="970" y="505"/>
                  </a:lnTo>
                  <a:lnTo>
                    <a:pt x="1080" y="527"/>
                  </a:lnTo>
                  <a:lnTo>
                    <a:pt x="1080" y="625"/>
                  </a:lnTo>
                  <a:lnTo>
                    <a:pt x="970" y="647"/>
                  </a:lnTo>
                  <a:close/>
                  <a:moveTo>
                    <a:pt x="1094" y="456"/>
                  </a:moveTo>
                  <a:lnTo>
                    <a:pt x="984" y="434"/>
                  </a:lnTo>
                  <a:lnTo>
                    <a:pt x="979" y="422"/>
                  </a:lnTo>
                  <a:lnTo>
                    <a:pt x="975" y="411"/>
                  </a:lnTo>
                  <a:lnTo>
                    <a:pt x="970" y="399"/>
                  </a:lnTo>
                  <a:lnTo>
                    <a:pt x="964" y="387"/>
                  </a:lnTo>
                  <a:lnTo>
                    <a:pt x="1027" y="294"/>
                  </a:lnTo>
                  <a:lnTo>
                    <a:pt x="1030" y="289"/>
                  </a:lnTo>
                  <a:lnTo>
                    <a:pt x="1033" y="283"/>
                  </a:lnTo>
                  <a:lnTo>
                    <a:pt x="1036" y="277"/>
                  </a:lnTo>
                  <a:lnTo>
                    <a:pt x="1037" y="272"/>
                  </a:lnTo>
                  <a:lnTo>
                    <a:pt x="1039" y="259"/>
                  </a:lnTo>
                  <a:lnTo>
                    <a:pt x="1039" y="247"/>
                  </a:lnTo>
                  <a:lnTo>
                    <a:pt x="1037" y="235"/>
                  </a:lnTo>
                  <a:lnTo>
                    <a:pt x="1032" y="223"/>
                  </a:lnTo>
                  <a:lnTo>
                    <a:pt x="1029" y="218"/>
                  </a:lnTo>
                  <a:lnTo>
                    <a:pt x="1026" y="213"/>
                  </a:lnTo>
                  <a:lnTo>
                    <a:pt x="1023" y="208"/>
                  </a:lnTo>
                  <a:lnTo>
                    <a:pt x="1018" y="204"/>
                  </a:lnTo>
                  <a:lnTo>
                    <a:pt x="948" y="134"/>
                  </a:lnTo>
                  <a:lnTo>
                    <a:pt x="943" y="129"/>
                  </a:lnTo>
                  <a:lnTo>
                    <a:pt x="937" y="125"/>
                  </a:lnTo>
                  <a:lnTo>
                    <a:pt x="931" y="122"/>
                  </a:lnTo>
                  <a:lnTo>
                    <a:pt x="925" y="118"/>
                  </a:lnTo>
                  <a:lnTo>
                    <a:pt x="918" y="116"/>
                  </a:lnTo>
                  <a:lnTo>
                    <a:pt x="911" y="114"/>
                  </a:lnTo>
                  <a:lnTo>
                    <a:pt x="905" y="113"/>
                  </a:lnTo>
                  <a:lnTo>
                    <a:pt x="897" y="113"/>
                  </a:lnTo>
                  <a:lnTo>
                    <a:pt x="888" y="114"/>
                  </a:lnTo>
                  <a:lnTo>
                    <a:pt x="877" y="116"/>
                  </a:lnTo>
                  <a:lnTo>
                    <a:pt x="867" y="120"/>
                  </a:lnTo>
                  <a:lnTo>
                    <a:pt x="857" y="125"/>
                  </a:lnTo>
                  <a:lnTo>
                    <a:pt x="765" y="188"/>
                  </a:lnTo>
                  <a:lnTo>
                    <a:pt x="753" y="182"/>
                  </a:lnTo>
                  <a:lnTo>
                    <a:pt x="741" y="177"/>
                  </a:lnTo>
                  <a:lnTo>
                    <a:pt x="730" y="172"/>
                  </a:lnTo>
                  <a:lnTo>
                    <a:pt x="718" y="168"/>
                  </a:lnTo>
                  <a:lnTo>
                    <a:pt x="695" y="58"/>
                  </a:lnTo>
                  <a:lnTo>
                    <a:pt x="694" y="51"/>
                  </a:lnTo>
                  <a:lnTo>
                    <a:pt x="692" y="46"/>
                  </a:lnTo>
                  <a:lnTo>
                    <a:pt x="689" y="40"/>
                  </a:lnTo>
                  <a:lnTo>
                    <a:pt x="687" y="34"/>
                  </a:lnTo>
                  <a:lnTo>
                    <a:pt x="679" y="24"/>
                  </a:lnTo>
                  <a:lnTo>
                    <a:pt x="671" y="16"/>
                  </a:lnTo>
                  <a:lnTo>
                    <a:pt x="661" y="9"/>
                  </a:lnTo>
                  <a:lnTo>
                    <a:pt x="649" y="4"/>
                  </a:lnTo>
                  <a:lnTo>
                    <a:pt x="644" y="3"/>
                  </a:lnTo>
                  <a:lnTo>
                    <a:pt x="637" y="1"/>
                  </a:lnTo>
                  <a:lnTo>
                    <a:pt x="632" y="1"/>
                  </a:lnTo>
                  <a:lnTo>
                    <a:pt x="625" y="0"/>
                  </a:lnTo>
                  <a:lnTo>
                    <a:pt x="527" y="0"/>
                  </a:lnTo>
                  <a:lnTo>
                    <a:pt x="520" y="1"/>
                  </a:lnTo>
                  <a:lnTo>
                    <a:pt x="514" y="1"/>
                  </a:lnTo>
                  <a:lnTo>
                    <a:pt x="509" y="3"/>
                  </a:lnTo>
                  <a:lnTo>
                    <a:pt x="502" y="4"/>
                  </a:lnTo>
                  <a:lnTo>
                    <a:pt x="491" y="9"/>
                  </a:lnTo>
                  <a:lnTo>
                    <a:pt x="482" y="16"/>
                  </a:lnTo>
                  <a:lnTo>
                    <a:pt x="473" y="24"/>
                  </a:lnTo>
                  <a:lnTo>
                    <a:pt x="465" y="34"/>
                  </a:lnTo>
                  <a:lnTo>
                    <a:pt x="462" y="40"/>
                  </a:lnTo>
                  <a:lnTo>
                    <a:pt x="460" y="46"/>
                  </a:lnTo>
                  <a:lnTo>
                    <a:pt x="458" y="51"/>
                  </a:lnTo>
                  <a:lnTo>
                    <a:pt x="457" y="58"/>
                  </a:lnTo>
                  <a:lnTo>
                    <a:pt x="434" y="168"/>
                  </a:lnTo>
                  <a:lnTo>
                    <a:pt x="422" y="172"/>
                  </a:lnTo>
                  <a:lnTo>
                    <a:pt x="410" y="177"/>
                  </a:lnTo>
                  <a:lnTo>
                    <a:pt x="400" y="182"/>
                  </a:lnTo>
                  <a:lnTo>
                    <a:pt x="388" y="188"/>
                  </a:lnTo>
                  <a:lnTo>
                    <a:pt x="295" y="125"/>
                  </a:lnTo>
                  <a:lnTo>
                    <a:pt x="285" y="120"/>
                  </a:lnTo>
                  <a:lnTo>
                    <a:pt x="275" y="116"/>
                  </a:lnTo>
                  <a:lnTo>
                    <a:pt x="265" y="114"/>
                  </a:lnTo>
                  <a:lnTo>
                    <a:pt x="255" y="113"/>
                  </a:lnTo>
                  <a:lnTo>
                    <a:pt x="247" y="113"/>
                  </a:lnTo>
                  <a:lnTo>
                    <a:pt x="241" y="114"/>
                  </a:lnTo>
                  <a:lnTo>
                    <a:pt x="233" y="116"/>
                  </a:lnTo>
                  <a:lnTo>
                    <a:pt x="227" y="118"/>
                  </a:lnTo>
                  <a:lnTo>
                    <a:pt x="220" y="122"/>
                  </a:lnTo>
                  <a:lnTo>
                    <a:pt x="215" y="125"/>
                  </a:lnTo>
                  <a:lnTo>
                    <a:pt x="208" y="129"/>
                  </a:lnTo>
                  <a:lnTo>
                    <a:pt x="203" y="134"/>
                  </a:lnTo>
                  <a:lnTo>
                    <a:pt x="134" y="204"/>
                  </a:lnTo>
                  <a:lnTo>
                    <a:pt x="130" y="208"/>
                  </a:lnTo>
                  <a:lnTo>
                    <a:pt x="126" y="213"/>
                  </a:lnTo>
                  <a:lnTo>
                    <a:pt x="123" y="218"/>
                  </a:lnTo>
                  <a:lnTo>
                    <a:pt x="120" y="223"/>
                  </a:lnTo>
                  <a:lnTo>
                    <a:pt x="115" y="235"/>
                  </a:lnTo>
                  <a:lnTo>
                    <a:pt x="113" y="247"/>
                  </a:lnTo>
                  <a:lnTo>
                    <a:pt x="113" y="259"/>
                  </a:lnTo>
                  <a:lnTo>
                    <a:pt x="115" y="272"/>
                  </a:lnTo>
                  <a:lnTo>
                    <a:pt x="117" y="277"/>
                  </a:lnTo>
                  <a:lnTo>
                    <a:pt x="119" y="283"/>
                  </a:lnTo>
                  <a:lnTo>
                    <a:pt x="122" y="289"/>
                  </a:lnTo>
                  <a:lnTo>
                    <a:pt x="125" y="294"/>
                  </a:lnTo>
                  <a:lnTo>
                    <a:pt x="188" y="387"/>
                  </a:lnTo>
                  <a:lnTo>
                    <a:pt x="182" y="399"/>
                  </a:lnTo>
                  <a:lnTo>
                    <a:pt x="177" y="411"/>
                  </a:lnTo>
                  <a:lnTo>
                    <a:pt x="173" y="422"/>
                  </a:lnTo>
                  <a:lnTo>
                    <a:pt x="168" y="434"/>
                  </a:lnTo>
                  <a:lnTo>
                    <a:pt x="58" y="456"/>
                  </a:lnTo>
                  <a:lnTo>
                    <a:pt x="52" y="458"/>
                  </a:lnTo>
                  <a:lnTo>
                    <a:pt x="45" y="460"/>
                  </a:lnTo>
                  <a:lnTo>
                    <a:pt x="40" y="463"/>
                  </a:lnTo>
                  <a:lnTo>
                    <a:pt x="34" y="465"/>
                  </a:lnTo>
                  <a:lnTo>
                    <a:pt x="25" y="473"/>
                  </a:lnTo>
                  <a:lnTo>
                    <a:pt x="16" y="481"/>
                  </a:lnTo>
                  <a:lnTo>
                    <a:pt x="10" y="491"/>
                  </a:lnTo>
                  <a:lnTo>
                    <a:pt x="4" y="503"/>
                  </a:lnTo>
                  <a:lnTo>
                    <a:pt x="2" y="508"/>
                  </a:lnTo>
                  <a:lnTo>
                    <a:pt x="1" y="515"/>
                  </a:lnTo>
                  <a:lnTo>
                    <a:pt x="0" y="520"/>
                  </a:lnTo>
                  <a:lnTo>
                    <a:pt x="0" y="527"/>
                  </a:lnTo>
                  <a:lnTo>
                    <a:pt x="0" y="625"/>
                  </a:lnTo>
                  <a:lnTo>
                    <a:pt x="0" y="631"/>
                  </a:lnTo>
                  <a:lnTo>
                    <a:pt x="1" y="638"/>
                  </a:lnTo>
                  <a:lnTo>
                    <a:pt x="2" y="643"/>
                  </a:lnTo>
                  <a:lnTo>
                    <a:pt x="4" y="650"/>
                  </a:lnTo>
                  <a:lnTo>
                    <a:pt x="10" y="661"/>
                  </a:lnTo>
                  <a:lnTo>
                    <a:pt x="16" y="670"/>
                  </a:lnTo>
                  <a:lnTo>
                    <a:pt x="25" y="679"/>
                  </a:lnTo>
                  <a:lnTo>
                    <a:pt x="34" y="687"/>
                  </a:lnTo>
                  <a:lnTo>
                    <a:pt x="40" y="690"/>
                  </a:lnTo>
                  <a:lnTo>
                    <a:pt x="45" y="692"/>
                  </a:lnTo>
                  <a:lnTo>
                    <a:pt x="52" y="694"/>
                  </a:lnTo>
                  <a:lnTo>
                    <a:pt x="58" y="695"/>
                  </a:lnTo>
                  <a:lnTo>
                    <a:pt x="168" y="718"/>
                  </a:lnTo>
                  <a:lnTo>
                    <a:pt x="173" y="730"/>
                  </a:lnTo>
                  <a:lnTo>
                    <a:pt x="177" y="742"/>
                  </a:lnTo>
                  <a:lnTo>
                    <a:pt x="182" y="752"/>
                  </a:lnTo>
                  <a:lnTo>
                    <a:pt x="188" y="764"/>
                  </a:lnTo>
                  <a:lnTo>
                    <a:pt x="125" y="858"/>
                  </a:lnTo>
                  <a:lnTo>
                    <a:pt x="122" y="864"/>
                  </a:lnTo>
                  <a:lnTo>
                    <a:pt x="119" y="869"/>
                  </a:lnTo>
                  <a:lnTo>
                    <a:pt x="117" y="874"/>
                  </a:lnTo>
                  <a:lnTo>
                    <a:pt x="115" y="881"/>
                  </a:lnTo>
                  <a:lnTo>
                    <a:pt x="113" y="893"/>
                  </a:lnTo>
                  <a:lnTo>
                    <a:pt x="113" y="905"/>
                  </a:lnTo>
                  <a:lnTo>
                    <a:pt x="115" y="917"/>
                  </a:lnTo>
                  <a:lnTo>
                    <a:pt x="120" y="928"/>
                  </a:lnTo>
                  <a:lnTo>
                    <a:pt x="123" y="934"/>
                  </a:lnTo>
                  <a:lnTo>
                    <a:pt x="126" y="939"/>
                  </a:lnTo>
                  <a:lnTo>
                    <a:pt x="130" y="944"/>
                  </a:lnTo>
                  <a:lnTo>
                    <a:pt x="134" y="949"/>
                  </a:lnTo>
                  <a:lnTo>
                    <a:pt x="203" y="1018"/>
                  </a:lnTo>
                  <a:lnTo>
                    <a:pt x="208" y="1022"/>
                  </a:lnTo>
                  <a:lnTo>
                    <a:pt x="215" y="1027"/>
                  </a:lnTo>
                  <a:lnTo>
                    <a:pt x="220" y="1031"/>
                  </a:lnTo>
                  <a:lnTo>
                    <a:pt x="227" y="1033"/>
                  </a:lnTo>
                  <a:lnTo>
                    <a:pt x="233" y="1036"/>
                  </a:lnTo>
                  <a:lnTo>
                    <a:pt x="241" y="1038"/>
                  </a:lnTo>
                  <a:lnTo>
                    <a:pt x="247" y="1039"/>
                  </a:lnTo>
                  <a:lnTo>
                    <a:pt x="255" y="1039"/>
                  </a:lnTo>
                  <a:lnTo>
                    <a:pt x="265" y="1039"/>
                  </a:lnTo>
                  <a:lnTo>
                    <a:pt x="275" y="1036"/>
                  </a:lnTo>
                  <a:lnTo>
                    <a:pt x="285" y="1032"/>
                  </a:lnTo>
                  <a:lnTo>
                    <a:pt x="295" y="1027"/>
                  </a:lnTo>
                  <a:lnTo>
                    <a:pt x="388" y="964"/>
                  </a:lnTo>
                  <a:lnTo>
                    <a:pt x="400" y="969"/>
                  </a:lnTo>
                  <a:lnTo>
                    <a:pt x="410" y="975"/>
                  </a:lnTo>
                  <a:lnTo>
                    <a:pt x="422" y="979"/>
                  </a:lnTo>
                  <a:lnTo>
                    <a:pt x="434" y="984"/>
                  </a:lnTo>
                  <a:lnTo>
                    <a:pt x="457" y="1094"/>
                  </a:lnTo>
                  <a:lnTo>
                    <a:pt x="458" y="1100"/>
                  </a:lnTo>
                  <a:lnTo>
                    <a:pt x="460" y="1107"/>
                  </a:lnTo>
                  <a:lnTo>
                    <a:pt x="462" y="1112"/>
                  </a:lnTo>
                  <a:lnTo>
                    <a:pt x="465" y="1117"/>
                  </a:lnTo>
                  <a:lnTo>
                    <a:pt x="473" y="1127"/>
                  </a:lnTo>
                  <a:lnTo>
                    <a:pt x="482" y="1136"/>
                  </a:lnTo>
                  <a:lnTo>
                    <a:pt x="491" y="1142"/>
                  </a:lnTo>
                  <a:lnTo>
                    <a:pt x="502" y="1148"/>
                  </a:lnTo>
                  <a:lnTo>
                    <a:pt x="509" y="1150"/>
                  </a:lnTo>
                  <a:lnTo>
                    <a:pt x="514" y="1151"/>
                  </a:lnTo>
                  <a:lnTo>
                    <a:pt x="520" y="1152"/>
                  </a:lnTo>
                  <a:lnTo>
                    <a:pt x="527" y="1152"/>
                  </a:lnTo>
                  <a:lnTo>
                    <a:pt x="625" y="1152"/>
                  </a:lnTo>
                  <a:lnTo>
                    <a:pt x="632" y="1152"/>
                  </a:lnTo>
                  <a:lnTo>
                    <a:pt x="637" y="1151"/>
                  </a:lnTo>
                  <a:lnTo>
                    <a:pt x="644" y="1150"/>
                  </a:lnTo>
                  <a:lnTo>
                    <a:pt x="649" y="1148"/>
                  </a:lnTo>
                  <a:lnTo>
                    <a:pt x="661" y="1142"/>
                  </a:lnTo>
                  <a:lnTo>
                    <a:pt x="671" y="1136"/>
                  </a:lnTo>
                  <a:lnTo>
                    <a:pt x="679" y="1127"/>
                  </a:lnTo>
                  <a:lnTo>
                    <a:pt x="687" y="1117"/>
                  </a:lnTo>
                  <a:lnTo>
                    <a:pt x="689" y="1112"/>
                  </a:lnTo>
                  <a:lnTo>
                    <a:pt x="692" y="1107"/>
                  </a:lnTo>
                  <a:lnTo>
                    <a:pt x="694" y="1100"/>
                  </a:lnTo>
                  <a:lnTo>
                    <a:pt x="695" y="1094"/>
                  </a:lnTo>
                  <a:lnTo>
                    <a:pt x="718" y="984"/>
                  </a:lnTo>
                  <a:lnTo>
                    <a:pt x="730" y="979"/>
                  </a:lnTo>
                  <a:lnTo>
                    <a:pt x="741" y="975"/>
                  </a:lnTo>
                  <a:lnTo>
                    <a:pt x="753" y="969"/>
                  </a:lnTo>
                  <a:lnTo>
                    <a:pt x="765" y="964"/>
                  </a:lnTo>
                  <a:lnTo>
                    <a:pt x="857" y="1027"/>
                  </a:lnTo>
                  <a:lnTo>
                    <a:pt x="867" y="1032"/>
                  </a:lnTo>
                  <a:lnTo>
                    <a:pt x="877" y="1036"/>
                  </a:lnTo>
                  <a:lnTo>
                    <a:pt x="888" y="1039"/>
                  </a:lnTo>
                  <a:lnTo>
                    <a:pt x="897" y="1039"/>
                  </a:lnTo>
                  <a:lnTo>
                    <a:pt x="905" y="1039"/>
                  </a:lnTo>
                  <a:lnTo>
                    <a:pt x="911" y="1038"/>
                  </a:lnTo>
                  <a:lnTo>
                    <a:pt x="918" y="1036"/>
                  </a:lnTo>
                  <a:lnTo>
                    <a:pt x="925" y="1033"/>
                  </a:lnTo>
                  <a:lnTo>
                    <a:pt x="931" y="1031"/>
                  </a:lnTo>
                  <a:lnTo>
                    <a:pt x="937" y="1027"/>
                  </a:lnTo>
                  <a:lnTo>
                    <a:pt x="943" y="1022"/>
                  </a:lnTo>
                  <a:lnTo>
                    <a:pt x="948" y="1018"/>
                  </a:lnTo>
                  <a:lnTo>
                    <a:pt x="1018" y="949"/>
                  </a:lnTo>
                  <a:lnTo>
                    <a:pt x="1023" y="944"/>
                  </a:lnTo>
                  <a:lnTo>
                    <a:pt x="1026" y="939"/>
                  </a:lnTo>
                  <a:lnTo>
                    <a:pt x="1029" y="934"/>
                  </a:lnTo>
                  <a:lnTo>
                    <a:pt x="1032" y="928"/>
                  </a:lnTo>
                  <a:lnTo>
                    <a:pt x="1037" y="917"/>
                  </a:lnTo>
                  <a:lnTo>
                    <a:pt x="1039" y="905"/>
                  </a:lnTo>
                  <a:lnTo>
                    <a:pt x="1039" y="893"/>
                  </a:lnTo>
                  <a:lnTo>
                    <a:pt x="1037" y="881"/>
                  </a:lnTo>
                  <a:lnTo>
                    <a:pt x="1036" y="874"/>
                  </a:lnTo>
                  <a:lnTo>
                    <a:pt x="1033" y="869"/>
                  </a:lnTo>
                  <a:lnTo>
                    <a:pt x="1030" y="864"/>
                  </a:lnTo>
                  <a:lnTo>
                    <a:pt x="1027" y="858"/>
                  </a:lnTo>
                  <a:lnTo>
                    <a:pt x="964" y="764"/>
                  </a:lnTo>
                  <a:lnTo>
                    <a:pt x="970" y="752"/>
                  </a:lnTo>
                  <a:lnTo>
                    <a:pt x="975" y="742"/>
                  </a:lnTo>
                  <a:lnTo>
                    <a:pt x="979" y="730"/>
                  </a:lnTo>
                  <a:lnTo>
                    <a:pt x="984" y="718"/>
                  </a:lnTo>
                  <a:lnTo>
                    <a:pt x="1094" y="695"/>
                  </a:lnTo>
                  <a:lnTo>
                    <a:pt x="1100" y="694"/>
                  </a:lnTo>
                  <a:lnTo>
                    <a:pt x="1106" y="692"/>
                  </a:lnTo>
                  <a:lnTo>
                    <a:pt x="1112" y="690"/>
                  </a:lnTo>
                  <a:lnTo>
                    <a:pt x="1118" y="687"/>
                  </a:lnTo>
                  <a:lnTo>
                    <a:pt x="1127" y="679"/>
                  </a:lnTo>
                  <a:lnTo>
                    <a:pt x="1136" y="670"/>
                  </a:lnTo>
                  <a:lnTo>
                    <a:pt x="1143" y="661"/>
                  </a:lnTo>
                  <a:lnTo>
                    <a:pt x="1148" y="650"/>
                  </a:lnTo>
                  <a:lnTo>
                    <a:pt x="1149" y="643"/>
                  </a:lnTo>
                  <a:lnTo>
                    <a:pt x="1151" y="638"/>
                  </a:lnTo>
                  <a:lnTo>
                    <a:pt x="1151" y="631"/>
                  </a:lnTo>
                  <a:lnTo>
                    <a:pt x="1152" y="625"/>
                  </a:lnTo>
                  <a:lnTo>
                    <a:pt x="1152" y="527"/>
                  </a:lnTo>
                  <a:lnTo>
                    <a:pt x="1151" y="520"/>
                  </a:lnTo>
                  <a:lnTo>
                    <a:pt x="1151" y="515"/>
                  </a:lnTo>
                  <a:lnTo>
                    <a:pt x="1149" y="508"/>
                  </a:lnTo>
                  <a:lnTo>
                    <a:pt x="1148" y="503"/>
                  </a:lnTo>
                  <a:lnTo>
                    <a:pt x="1143" y="491"/>
                  </a:lnTo>
                  <a:lnTo>
                    <a:pt x="1136" y="481"/>
                  </a:lnTo>
                  <a:lnTo>
                    <a:pt x="1127" y="473"/>
                  </a:lnTo>
                  <a:lnTo>
                    <a:pt x="1118" y="465"/>
                  </a:lnTo>
                  <a:lnTo>
                    <a:pt x="1112" y="463"/>
                  </a:lnTo>
                  <a:lnTo>
                    <a:pt x="1106" y="460"/>
                  </a:lnTo>
                  <a:lnTo>
                    <a:pt x="1100" y="458"/>
                  </a:lnTo>
                  <a:lnTo>
                    <a:pt x="1094" y="4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25"/>
            <p:cNvSpPr>
              <a:spLocks noEditPoints="1"/>
            </p:cNvSpPr>
            <p:nvPr/>
          </p:nvSpPr>
          <p:spPr bwMode="auto">
            <a:xfrm>
              <a:off x="4691856" y="2882503"/>
              <a:ext cx="200025" cy="200025"/>
            </a:xfrm>
            <a:custGeom>
              <a:avLst/>
              <a:gdLst>
                <a:gd name="T0" fmla="*/ 218 w 504"/>
                <a:gd name="T1" fmla="*/ 469 h 504"/>
                <a:gd name="T2" fmla="*/ 147 w 504"/>
                <a:gd name="T3" fmla="*/ 446 h 504"/>
                <a:gd name="T4" fmla="*/ 82 w 504"/>
                <a:gd name="T5" fmla="*/ 392 h 504"/>
                <a:gd name="T6" fmla="*/ 41 w 504"/>
                <a:gd name="T7" fmla="*/ 317 h 504"/>
                <a:gd name="T8" fmla="*/ 32 w 504"/>
                <a:gd name="T9" fmla="*/ 263 h 504"/>
                <a:gd name="T10" fmla="*/ 34 w 504"/>
                <a:gd name="T11" fmla="*/ 219 h 504"/>
                <a:gd name="T12" fmla="*/ 58 w 504"/>
                <a:gd name="T13" fmla="*/ 147 h 504"/>
                <a:gd name="T14" fmla="*/ 112 w 504"/>
                <a:gd name="T15" fmla="*/ 82 h 504"/>
                <a:gd name="T16" fmla="*/ 187 w 504"/>
                <a:gd name="T17" fmla="*/ 42 h 504"/>
                <a:gd name="T18" fmla="*/ 241 w 504"/>
                <a:gd name="T19" fmla="*/ 32 h 504"/>
                <a:gd name="T20" fmla="*/ 286 w 504"/>
                <a:gd name="T21" fmla="*/ 34 h 504"/>
                <a:gd name="T22" fmla="*/ 357 w 504"/>
                <a:gd name="T23" fmla="*/ 58 h 504"/>
                <a:gd name="T24" fmla="*/ 422 w 504"/>
                <a:gd name="T25" fmla="*/ 112 h 504"/>
                <a:gd name="T26" fmla="*/ 462 w 504"/>
                <a:gd name="T27" fmla="*/ 186 h 504"/>
                <a:gd name="T28" fmla="*/ 472 w 504"/>
                <a:gd name="T29" fmla="*/ 240 h 504"/>
                <a:gd name="T30" fmla="*/ 470 w 504"/>
                <a:gd name="T31" fmla="*/ 286 h 504"/>
                <a:gd name="T32" fmla="*/ 446 w 504"/>
                <a:gd name="T33" fmla="*/ 357 h 504"/>
                <a:gd name="T34" fmla="*/ 392 w 504"/>
                <a:gd name="T35" fmla="*/ 422 h 504"/>
                <a:gd name="T36" fmla="*/ 317 w 504"/>
                <a:gd name="T37" fmla="*/ 463 h 504"/>
                <a:gd name="T38" fmla="*/ 263 w 504"/>
                <a:gd name="T39" fmla="*/ 473 h 504"/>
                <a:gd name="T40" fmla="*/ 239 w 504"/>
                <a:gd name="T41" fmla="*/ 1 h 504"/>
                <a:gd name="T42" fmla="*/ 189 w 504"/>
                <a:gd name="T43" fmla="*/ 8 h 504"/>
                <a:gd name="T44" fmla="*/ 142 w 504"/>
                <a:gd name="T45" fmla="*/ 24 h 504"/>
                <a:gd name="T46" fmla="*/ 101 w 504"/>
                <a:gd name="T47" fmla="*/ 50 h 504"/>
                <a:gd name="T48" fmla="*/ 66 w 504"/>
                <a:gd name="T49" fmla="*/ 83 h 504"/>
                <a:gd name="T50" fmla="*/ 37 w 504"/>
                <a:gd name="T51" fmla="*/ 122 h 504"/>
                <a:gd name="T52" fmla="*/ 15 w 504"/>
                <a:gd name="T53" fmla="*/ 165 h 504"/>
                <a:gd name="T54" fmla="*/ 3 w 504"/>
                <a:gd name="T55" fmla="*/ 213 h 504"/>
                <a:gd name="T56" fmla="*/ 0 w 504"/>
                <a:gd name="T57" fmla="*/ 265 h 504"/>
                <a:gd name="T58" fmla="*/ 7 w 504"/>
                <a:gd name="T59" fmla="*/ 315 h 504"/>
                <a:gd name="T60" fmla="*/ 25 w 504"/>
                <a:gd name="T61" fmla="*/ 361 h 504"/>
                <a:gd name="T62" fmla="*/ 50 w 504"/>
                <a:gd name="T63" fmla="*/ 402 h 504"/>
                <a:gd name="T64" fmla="*/ 83 w 504"/>
                <a:gd name="T65" fmla="*/ 438 h 504"/>
                <a:gd name="T66" fmla="*/ 121 w 504"/>
                <a:gd name="T67" fmla="*/ 467 h 504"/>
                <a:gd name="T68" fmla="*/ 165 w 504"/>
                <a:gd name="T69" fmla="*/ 489 h 504"/>
                <a:gd name="T70" fmla="*/ 214 w 504"/>
                <a:gd name="T71" fmla="*/ 501 h 504"/>
                <a:gd name="T72" fmla="*/ 265 w 504"/>
                <a:gd name="T73" fmla="*/ 504 h 504"/>
                <a:gd name="T74" fmla="*/ 315 w 504"/>
                <a:gd name="T75" fmla="*/ 496 h 504"/>
                <a:gd name="T76" fmla="*/ 362 w 504"/>
                <a:gd name="T77" fmla="*/ 479 h 504"/>
                <a:gd name="T78" fmla="*/ 403 w 504"/>
                <a:gd name="T79" fmla="*/ 454 h 504"/>
                <a:gd name="T80" fmla="*/ 438 w 504"/>
                <a:gd name="T81" fmla="*/ 421 h 504"/>
                <a:gd name="T82" fmla="*/ 468 w 504"/>
                <a:gd name="T83" fmla="*/ 383 h 504"/>
                <a:gd name="T84" fmla="*/ 489 w 504"/>
                <a:gd name="T85" fmla="*/ 339 h 504"/>
                <a:gd name="T86" fmla="*/ 501 w 504"/>
                <a:gd name="T87" fmla="*/ 290 h 504"/>
                <a:gd name="T88" fmla="*/ 503 w 504"/>
                <a:gd name="T89" fmla="*/ 239 h 504"/>
                <a:gd name="T90" fmla="*/ 496 w 504"/>
                <a:gd name="T91" fmla="*/ 189 h 504"/>
                <a:gd name="T92" fmla="*/ 479 w 504"/>
                <a:gd name="T93" fmla="*/ 142 h 504"/>
                <a:gd name="T94" fmla="*/ 454 w 504"/>
                <a:gd name="T95" fmla="*/ 101 h 504"/>
                <a:gd name="T96" fmla="*/ 421 w 504"/>
                <a:gd name="T97" fmla="*/ 66 h 504"/>
                <a:gd name="T98" fmla="*/ 382 w 504"/>
                <a:gd name="T99" fmla="*/ 36 h 504"/>
                <a:gd name="T100" fmla="*/ 339 w 504"/>
                <a:gd name="T101" fmla="*/ 15 h 504"/>
                <a:gd name="T102" fmla="*/ 290 w 504"/>
                <a:gd name="T103" fmla="*/ 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4" h="504">
                  <a:moveTo>
                    <a:pt x="252" y="473"/>
                  </a:moveTo>
                  <a:lnTo>
                    <a:pt x="241" y="473"/>
                  </a:lnTo>
                  <a:lnTo>
                    <a:pt x="230" y="472"/>
                  </a:lnTo>
                  <a:lnTo>
                    <a:pt x="218" y="469"/>
                  </a:lnTo>
                  <a:lnTo>
                    <a:pt x="207" y="468"/>
                  </a:lnTo>
                  <a:lnTo>
                    <a:pt x="187" y="463"/>
                  </a:lnTo>
                  <a:lnTo>
                    <a:pt x="166" y="455"/>
                  </a:lnTo>
                  <a:lnTo>
                    <a:pt x="147" y="446"/>
                  </a:lnTo>
                  <a:lnTo>
                    <a:pt x="128" y="435"/>
                  </a:lnTo>
                  <a:lnTo>
                    <a:pt x="112" y="422"/>
                  </a:lnTo>
                  <a:lnTo>
                    <a:pt x="96" y="408"/>
                  </a:lnTo>
                  <a:lnTo>
                    <a:pt x="82" y="392"/>
                  </a:lnTo>
                  <a:lnTo>
                    <a:pt x="69" y="375"/>
                  </a:lnTo>
                  <a:lnTo>
                    <a:pt x="58" y="357"/>
                  </a:lnTo>
                  <a:lnTo>
                    <a:pt x="49" y="338"/>
                  </a:lnTo>
                  <a:lnTo>
                    <a:pt x="41" y="317"/>
                  </a:lnTo>
                  <a:lnTo>
                    <a:pt x="36" y="297"/>
                  </a:lnTo>
                  <a:lnTo>
                    <a:pt x="34" y="286"/>
                  </a:lnTo>
                  <a:lnTo>
                    <a:pt x="32" y="274"/>
                  </a:lnTo>
                  <a:lnTo>
                    <a:pt x="32" y="263"/>
                  </a:lnTo>
                  <a:lnTo>
                    <a:pt x="31" y="252"/>
                  </a:lnTo>
                  <a:lnTo>
                    <a:pt x="32" y="240"/>
                  </a:lnTo>
                  <a:lnTo>
                    <a:pt x="32" y="230"/>
                  </a:lnTo>
                  <a:lnTo>
                    <a:pt x="34" y="219"/>
                  </a:lnTo>
                  <a:lnTo>
                    <a:pt x="36" y="207"/>
                  </a:lnTo>
                  <a:lnTo>
                    <a:pt x="41" y="186"/>
                  </a:lnTo>
                  <a:lnTo>
                    <a:pt x="49" y="166"/>
                  </a:lnTo>
                  <a:lnTo>
                    <a:pt x="58" y="147"/>
                  </a:lnTo>
                  <a:lnTo>
                    <a:pt x="69" y="128"/>
                  </a:lnTo>
                  <a:lnTo>
                    <a:pt x="82" y="112"/>
                  </a:lnTo>
                  <a:lnTo>
                    <a:pt x="96" y="96"/>
                  </a:lnTo>
                  <a:lnTo>
                    <a:pt x="112" y="82"/>
                  </a:lnTo>
                  <a:lnTo>
                    <a:pt x="128" y="69"/>
                  </a:lnTo>
                  <a:lnTo>
                    <a:pt x="147" y="58"/>
                  </a:lnTo>
                  <a:lnTo>
                    <a:pt x="166" y="49"/>
                  </a:lnTo>
                  <a:lnTo>
                    <a:pt x="187" y="42"/>
                  </a:lnTo>
                  <a:lnTo>
                    <a:pt x="207" y="36"/>
                  </a:lnTo>
                  <a:lnTo>
                    <a:pt x="218" y="34"/>
                  </a:lnTo>
                  <a:lnTo>
                    <a:pt x="230" y="33"/>
                  </a:lnTo>
                  <a:lnTo>
                    <a:pt x="241" y="32"/>
                  </a:lnTo>
                  <a:lnTo>
                    <a:pt x="252" y="31"/>
                  </a:lnTo>
                  <a:lnTo>
                    <a:pt x="263" y="32"/>
                  </a:lnTo>
                  <a:lnTo>
                    <a:pt x="274" y="33"/>
                  </a:lnTo>
                  <a:lnTo>
                    <a:pt x="286" y="34"/>
                  </a:lnTo>
                  <a:lnTo>
                    <a:pt x="297" y="36"/>
                  </a:lnTo>
                  <a:lnTo>
                    <a:pt x="317" y="42"/>
                  </a:lnTo>
                  <a:lnTo>
                    <a:pt x="338" y="49"/>
                  </a:lnTo>
                  <a:lnTo>
                    <a:pt x="357" y="58"/>
                  </a:lnTo>
                  <a:lnTo>
                    <a:pt x="376" y="69"/>
                  </a:lnTo>
                  <a:lnTo>
                    <a:pt x="392" y="82"/>
                  </a:lnTo>
                  <a:lnTo>
                    <a:pt x="408" y="96"/>
                  </a:lnTo>
                  <a:lnTo>
                    <a:pt x="422" y="112"/>
                  </a:lnTo>
                  <a:lnTo>
                    <a:pt x="435" y="128"/>
                  </a:lnTo>
                  <a:lnTo>
                    <a:pt x="446" y="147"/>
                  </a:lnTo>
                  <a:lnTo>
                    <a:pt x="456" y="166"/>
                  </a:lnTo>
                  <a:lnTo>
                    <a:pt x="462" y="186"/>
                  </a:lnTo>
                  <a:lnTo>
                    <a:pt x="468" y="207"/>
                  </a:lnTo>
                  <a:lnTo>
                    <a:pt x="470" y="219"/>
                  </a:lnTo>
                  <a:lnTo>
                    <a:pt x="472" y="230"/>
                  </a:lnTo>
                  <a:lnTo>
                    <a:pt x="472" y="240"/>
                  </a:lnTo>
                  <a:lnTo>
                    <a:pt x="473" y="252"/>
                  </a:lnTo>
                  <a:lnTo>
                    <a:pt x="472" y="263"/>
                  </a:lnTo>
                  <a:lnTo>
                    <a:pt x="472" y="274"/>
                  </a:lnTo>
                  <a:lnTo>
                    <a:pt x="470" y="286"/>
                  </a:lnTo>
                  <a:lnTo>
                    <a:pt x="468" y="297"/>
                  </a:lnTo>
                  <a:lnTo>
                    <a:pt x="462" y="317"/>
                  </a:lnTo>
                  <a:lnTo>
                    <a:pt x="456" y="338"/>
                  </a:lnTo>
                  <a:lnTo>
                    <a:pt x="446" y="357"/>
                  </a:lnTo>
                  <a:lnTo>
                    <a:pt x="435" y="375"/>
                  </a:lnTo>
                  <a:lnTo>
                    <a:pt x="422" y="392"/>
                  </a:lnTo>
                  <a:lnTo>
                    <a:pt x="408" y="408"/>
                  </a:lnTo>
                  <a:lnTo>
                    <a:pt x="392" y="422"/>
                  </a:lnTo>
                  <a:lnTo>
                    <a:pt x="376" y="435"/>
                  </a:lnTo>
                  <a:lnTo>
                    <a:pt x="357" y="446"/>
                  </a:lnTo>
                  <a:lnTo>
                    <a:pt x="338" y="455"/>
                  </a:lnTo>
                  <a:lnTo>
                    <a:pt x="317" y="463"/>
                  </a:lnTo>
                  <a:lnTo>
                    <a:pt x="297" y="468"/>
                  </a:lnTo>
                  <a:lnTo>
                    <a:pt x="286" y="469"/>
                  </a:lnTo>
                  <a:lnTo>
                    <a:pt x="274" y="472"/>
                  </a:lnTo>
                  <a:lnTo>
                    <a:pt x="263" y="473"/>
                  </a:lnTo>
                  <a:lnTo>
                    <a:pt x="252" y="473"/>
                  </a:lnTo>
                  <a:lnTo>
                    <a:pt x="252" y="473"/>
                  </a:lnTo>
                  <a:close/>
                  <a:moveTo>
                    <a:pt x="252" y="0"/>
                  </a:moveTo>
                  <a:lnTo>
                    <a:pt x="239" y="1"/>
                  </a:lnTo>
                  <a:lnTo>
                    <a:pt x="227" y="1"/>
                  </a:lnTo>
                  <a:lnTo>
                    <a:pt x="214" y="3"/>
                  </a:lnTo>
                  <a:lnTo>
                    <a:pt x="201" y="5"/>
                  </a:lnTo>
                  <a:lnTo>
                    <a:pt x="189" y="8"/>
                  </a:lnTo>
                  <a:lnTo>
                    <a:pt x="177" y="12"/>
                  </a:lnTo>
                  <a:lnTo>
                    <a:pt x="165" y="15"/>
                  </a:lnTo>
                  <a:lnTo>
                    <a:pt x="154" y="20"/>
                  </a:lnTo>
                  <a:lnTo>
                    <a:pt x="142" y="24"/>
                  </a:lnTo>
                  <a:lnTo>
                    <a:pt x="132" y="30"/>
                  </a:lnTo>
                  <a:lnTo>
                    <a:pt x="121" y="36"/>
                  </a:lnTo>
                  <a:lnTo>
                    <a:pt x="111" y="43"/>
                  </a:lnTo>
                  <a:lnTo>
                    <a:pt x="101" y="50"/>
                  </a:lnTo>
                  <a:lnTo>
                    <a:pt x="92" y="58"/>
                  </a:lnTo>
                  <a:lnTo>
                    <a:pt x="83" y="66"/>
                  </a:lnTo>
                  <a:lnTo>
                    <a:pt x="73" y="74"/>
                  </a:lnTo>
                  <a:lnTo>
                    <a:pt x="66" y="83"/>
                  </a:lnTo>
                  <a:lnTo>
                    <a:pt x="57" y="91"/>
                  </a:lnTo>
                  <a:lnTo>
                    <a:pt x="50" y="101"/>
                  </a:lnTo>
                  <a:lnTo>
                    <a:pt x="43" y="111"/>
                  </a:lnTo>
                  <a:lnTo>
                    <a:pt x="37" y="122"/>
                  </a:lnTo>
                  <a:lnTo>
                    <a:pt x="30" y="131"/>
                  </a:lnTo>
                  <a:lnTo>
                    <a:pt x="25" y="142"/>
                  </a:lnTo>
                  <a:lnTo>
                    <a:pt x="19" y="154"/>
                  </a:lnTo>
                  <a:lnTo>
                    <a:pt x="15" y="165"/>
                  </a:lnTo>
                  <a:lnTo>
                    <a:pt x="12" y="177"/>
                  </a:lnTo>
                  <a:lnTo>
                    <a:pt x="7" y="189"/>
                  </a:lnTo>
                  <a:lnTo>
                    <a:pt x="5" y="202"/>
                  </a:lnTo>
                  <a:lnTo>
                    <a:pt x="3" y="213"/>
                  </a:lnTo>
                  <a:lnTo>
                    <a:pt x="1" y="226"/>
                  </a:lnTo>
                  <a:lnTo>
                    <a:pt x="0" y="239"/>
                  </a:lnTo>
                  <a:lnTo>
                    <a:pt x="0" y="252"/>
                  </a:lnTo>
                  <a:lnTo>
                    <a:pt x="0" y="265"/>
                  </a:lnTo>
                  <a:lnTo>
                    <a:pt x="1" y="277"/>
                  </a:lnTo>
                  <a:lnTo>
                    <a:pt x="3" y="290"/>
                  </a:lnTo>
                  <a:lnTo>
                    <a:pt x="5" y="303"/>
                  </a:lnTo>
                  <a:lnTo>
                    <a:pt x="7" y="315"/>
                  </a:lnTo>
                  <a:lnTo>
                    <a:pt x="12" y="327"/>
                  </a:lnTo>
                  <a:lnTo>
                    <a:pt x="15" y="339"/>
                  </a:lnTo>
                  <a:lnTo>
                    <a:pt x="19" y="350"/>
                  </a:lnTo>
                  <a:lnTo>
                    <a:pt x="25" y="361"/>
                  </a:lnTo>
                  <a:lnTo>
                    <a:pt x="30" y="372"/>
                  </a:lnTo>
                  <a:lnTo>
                    <a:pt x="37" y="383"/>
                  </a:lnTo>
                  <a:lnTo>
                    <a:pt x="43" y="393"/>
                  </a:lnTo>
                  <a:lnTo>
                    <a:pt x="50" y="402"/>
                  </a:lnTo>
                  <a:lnTo>
                    <a:pt x="57" y="412"/>
                  </a:lnTo>
                  <a:lnTo>
                    <a:pt x="66" y="421"/>
                  </a:lnTo>
                  <a:lnTo>
                    <a:pt x="73" y="431"/>
                  </a:lnTo>
                  <a:lnTo>
                    <a:pt x="83" y="438"/>
                  </a:lnTo>
                  <a:lnTo>
                    <a:pt x="92" y="447"/>
                  </a:lnTo>
                  <a:lnTo>
                    <a:pt x="101" y="454"/>
                  </a:lnTo>
                  <a:lnTo>
                    <a:pt x="111" y="461"/>
                  </a:lnTo>
                  <a:lnTo>
                    <a:pt x="121" y="467"/>
                  </a:lnTo>
                  <a:lnTo>
                    <a:pt x="132" y="474"/>
                  </a:lnTo>
                  <a:lnTo>
                    <a:pt x="142" y="479"/>
                  </a:lnTo>
                  <a:lnTo>
                    <a:pt x="154" y="485"/>
                  </a:lnTo>
                  <a:lnTo>
                    <a:pt x="165" y="489"/>
                  </a:lnTo>
                  <a:lnTo>
                    <a:pt x="177" y="492"/>
                  </a:lnTo>
                  <a:lnTo>
                    <a:pt x="189" y="496"/>
                  </a:lnTo>
                  <a:lnTo>
                    <a:pt x="201" y="499"/>
                  </a:lnTo>
                  <a:lnTo>
                    <a:pt x="214" y="501"/>
                  </a:lnTo>
                  <a:lnTo>
                    <a:pt x="227" y="503"/>
                  </a:lnTo>
                  <a:lnTo>
                    <a:pt x="239" y="504"/>
                  </a:lnTo>
                  <a:lnTo>
                    <a:pt x="252" y="504"/>
                  </a:lnTo>
                  <a:lnTo>
                    <a:pt x="265" y="504"/>
                  </a:lnTo>
                  <a:lnTo>
                    <a:pt x="277" y="503"/>
                  </a:lnTo>
                  <a:lnTo>
                    <a:pt x="290" y="501"/>
                  </a:lnTo>
                  <a:lnTo>
                    <a:pt x="302" y="499"/>
                  </a:lnTo>
                  <a:lnTo>
                    <a:pt x="315" y="496"/>
                  </a:lnTo>
                  <a:lnTo>
                    <a:pt x="327" y="492"/>
                  </a:lnTo>
                  <a:lnTo>
                    <a:pt x="339" y="489"/>
                  </a:lnTo>
                  <a:lnTo>
                    <a:pt x="350" y="485"/>
                  </a:lnTo>
                  <a:lnTo>
                    <a:pt x="362" y="479"/>
                  </a:lnTo>
                  <a:lnTo>
                    <a:pt x="373" y="474"/>
                  </a:lnTo>
                  <a:lnTo>
                    <a:pt x="382" y="467"/>
                  </a:lnTo>
                  <a:lnTo>
                    <a:pt x="393" y="461"/>
                  </a:lnTo>
                  <a:lnTo>
                    <a:pt x="403" y="454"/>
                  </a:lnTo>
                  <a:lnTo>
                    <a:pt x="412" y="447"/>
                  </a:lnTo>
                  <a:lnTo>
                    <a:pt x="421" y="438"/>
                  </a:lnTo>
                  <a:lnTo>
                    <a:pt x="430" y="431"/>
                  </a:lnTo>
                  <a:lnTo>
                    <a:pt x="438" y="421"/>
                  </a:lnTo>
                  <a:lnTo>
                    <a:pt x="446" y="412"/>
                  </a:lnTo>
                  <a:lnTo>
                    <a:pt x="454" y="402"/>
                  </a:lnTo>
                  <a:lnTo>
                    <a:pt x="461" y="393"/>
                  </a:lnTo>
                  <a:lnTo>
                    <a:pt x="468" y="383"/>
                  </a:lnTo>
                  <a:lnTo>
                    <a:pt x="474" y="372"/>
                  </a:lnTo>
                  <a:lnTo>
                    <a:pt x="479" y="361"/>
                  </a:lnTo>
                  <a:lnTo>
                    <a:pt x="484" y="350"/>
                  </a:lnTo>
                  <a:lnTo>
                    <a:pt x="489" y="339"/>
                  </a:lnTo>
                  <a:lnTo>
                    <a:pt x="492" y="327"/>
                  </a:lnTo>
                  <a:lnTo>
                    <a:pt x="496" y="315"/>
                  </a:lnTo>
                  <a:lnTo>
                    <a:pt x="499" y="303"/>
                  </a:lnTo>
                  <a:lnTo>
                    <a:pt x="501" y="290"/>
                  </a:lnTo>
                  <a:lnTo>
                    <a:pt x="503" y="277"/>
                  </a:lnTo>
                  <a:lnTo>
                    <a:pt x="503" y="265"/>
                  </a:lnTo>
                  <a:lnTo>
                    <a:pt x="504" y="252"/>
                  </a:lnTo>
                  <a:lnTo>
                    <a:pt x="503" y="239"/>
                  </a:lnTo>
                  <a:lnTo>
                    <a:pt x="503" y="226"/>
                  </a:lnTo>
                  <a:lnTo>
                    <a:pt x="501" y="213"/>
                  </a:lnTo>
                  <a:lnTo>
                    <a:pt x="499" y="202"/>
                  </a:lnTo>
                  <a:lnTo>
                    <a:pt x="496" y="189"/>
                  </a:lnTo>
                  <a:lnTo>
                    <a:pt x="492" y="177"/>
                  </a:lnTo>
                  <a:lnTo>
                    <a:pt x="489" y="165"/>
                  </a:lnTo>
                  <a:lnTo>
                    <a:pt x="484" y="154"/>
                  </a:lnTo>
                  <a:lnTo>
                    <a:pt x="479" y="142"/>
                  </a:lnTo>
                  <a:lnTo>
                    <a:pt x="474" y="131"/>
                  </a:lnTo>
                  <a:lnTo>
                    <a:pt x="468" y="122"/>
                  </a:lnTo>
                  <a:lnTo>
                    <a:pt x="461" y="111"/>
                  </a:lnTo>
                  <a:lnTo>
                    <a:pt x="454" y="101"/>
                  </a:lnTo>
                  <a:lnTo>
                    <a:pt x="446" y="91"/>
                  </a:lnTo>
                  <a:lnTo>
                    <a:pt x="438" y="83"/>
                  </a:lnTo>
                  <a:lnTo>
                    <a:pt x="430" y="74"/>
                  </a:lnTo>
                  <a:lnTo>
                    <a:pt x="421" y="66"/>
                  </a:lnTo>
                  <a:lnTo>
                    <a:pt x="412" y="58"/>
                  </a:lnTo>
                  <a:lnTo>
                    <a:pt x="403" y="50"/>
                  </a:lnTo>
                  <a:lnTo>
                    <a:pt x="393" y="43"/>
                  </a:lnTo>
                  <a:lnTo>
                    <a:pt x="382" y="36"/>
                  </a:lnTo>
                  <a:lnTo>
                    <a:pt x="373" y="30"/>
                  </a:lnTo>
                  <a:lnTo>
                    <a:pt x="362" y="24"/>
                  </a:lnTo>
                  <a:lnTo>
                    <a:pt x="350" y="20"/>
                  </a:lnTo>
                  <a:lnTo>
                    <a:pt x="339" y="15"/>
                  </a:lnTo>
                  <a:lnTo>
                    <a:pt x="327" y="12"/>
                  </a:lnTo>
                  <a:lnTo>
                    <a:pt x="315" y="8"/>
                  </a:lnTo>
                  <a:lnTo>
                    <a:pt x="302" y="5"/>
                  </a:lnTo>
                  <a:lnTo>
                    <a:pt x="290" y="3"/>
                  </a:lnTo>
                  <a:lnTo>
                    <a:pt x="277" y="1"/>
                  </a:lnTo>
                  <a:lnTo>
                    <a:pt x="265" y="1"/>
                  </a:lnTo>
                  <a:lnTo>
                    <a:pt x="2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26"/>
            <p:cNvSpPr>
              <a:spLocks noEditPoints="1"/>
            </p:cNvSpPr>
            <p:nvPr/>
          </p:nvSpPr>
          <p:spPr bwMode="auto">
            <a:xfrm>
              <a:off x="4734718" y="2925365"/>
              <a:ext cx="114300" cy="114300"/>
            </a:xfrm>
            <a:custGeom>
              <a:avLst/>
              <a:gdLst>
                <a:gd name="T0" fmla="*/ 122 w 288"/>
                <a:gd name="T1" fmla="*/ 250 h 288"/>
                <a:gd name="T2" fmla="*/ 93 w 288"/>
                <a:gd name="T3" fmla="*/ 239 h 288"/>
                <a:gd name="T4" fmla="*/ 68 w 288"/>
                <a:gd name="T5" fmla="*/ 220 h 288"/>
                <a:gd name="T6" fmla="*/ 50 w 288"/>
                <a:gd name="T7" fmla="*/ 195 h 288"/>
                <a:gd name="T8" fmla="*/ 38 w 288"/>
                <a:gd name="T9" fmla="*/ 166 h 288"/>
                <a:gd name="T10" fmla="*/ 37 w 288"/>
                <a:gd name="T11" fmla="*/ 132 h 288"/>
                <a:gd name="T12" fmla="*/ 44 w 288"/>
                <a:gd name="T13" fmla="*/ 102 h 288"/>
                <a:gd name="T14" fmla="*/ 60 w 288"/>
                <a:gd name="T15" fmla="*/ 75 h 288"/>
                <a:gd name="T16" fmla="*/ 84 w 288"/>
                <a:gd name="T17" fmla="*/ 55 h 288"/>
                <a:gd name="T18" fmla="*/ 112 w 288"/>
                <a:gd name="T19" fmla="*/ 41 h 288"/>
                <a:gd name="T20" fmla="*/ 144 w 288"/>
                <a:gd name="T21" fmla="*/ 36 h 288"/>
                <a:gd name="T22" fmla="*/ 176 w 288"/>
                <a:gd name="T23" fmla="*/ 41 h 288"/>
                <a:gd name="T24" fmla="*/ 204 w 288"/>
                <a:gd name="T25" fmla="*/ 55 h 288"/>
                <a:gd name="T26" fmla="*/ 228 w 288"/>
                <a:gd name="T27" fmla="*/ 75 h 288"/>
                <a:gd name="T28" fmla="*/ 244 w 288"/>
                <a:gd name="T29" fmla="*/ 102 h 288"/>
                <a:gd name="T30" fmla="*/ 252 w 288"/>
                <a:gd name="T31" fmla="*/ 132 h 288"/>
                <a:gd name="T32" fmla="*/ 249 w 288"/>
                <a:gd name="T33" fmla="*/ 166 h 288"/>
                <a:gd name="T34" fmla="*/ 239 w 288"/>
                <a:gd name="T35" fmla="*/ 195 h 288"/>
                <a:gd name="T36" fmla="*/ 220 w 288"/>
                <a:gd name="T37" fmla="*/ 220 h 288"/>
                <a:gd name="T38" fmla="*/ 195 w 288"/>
                <a:gd name="T39" fmla="*/ 239 h 288"/>
                <a:gd name="T40" fmla="*/ 166 w 288"/>
                <a:gd name="T41" fmla="*/ 250 h 288"/>
                <a:gd name="T42" fmla="*/ 144 w 288"/>
                <a:gd name="T43" fmla="*/ 252 h 288"/>
                <a:gd name="T44" fmla="*/ 115 w 288"/>
                <a:gd name="T45" fmla="*/ 3 h 288"/>
                <a:gd name="T46" fmla="*/ 76 w 288"/>
                <a:gd name="T47" fmla="*/ 17 h 288"/>
                <a:gd name="T48" fmla="*/ 42 w 288"/>
                <a:gd name="T49" fmla="*/ 42 h 288"/>
                <a:gd name="T50" fmla="*/ 17 w 288"/>
                <a:gd name="T51" fmla="*/ 75 h 288"/>
                <a:gd name="T52" fmla="*/ 3 w 288"/>
                <a:gd name="T53" fmla="*/ 115 h 288"/>
                <a:gd name="T54" fmla="*/ 1 w 288"/>
                <a:gd name="T55" fmla="*/ 158 h 288"/>
                <a:gd name="T56" fmla="*/ 12 w 288"/>
                <a:gd name="T57" fmla="*/ 201 h 288"/>
                <a:gd name="T58" fmla="*/ 33 w 288"/>
                <a:gd name="T59" fmla="*/ 235 h 288"/>
                <a:gd name="T60" fmla="*/ 64 w 288"/>
                <a:gd name="T61" fmla="*/ 263 h 288"/>
                <a:gd name="T62" fmla="*/ 101 w 288"/>
                <a:gd name="T63" fmla="*/ 282 h 288"/>
                <a:gd name="T64" fmla="*/ 144 w 288"/>
                <a:gd name="T65" fmla="*/ 288 h 288"/>
                <a:gd name="T66" fmla="*/ 187 w 288"/>
                <a:gd name="T67" fmla="*/ 282 h 288"/>
                <a:gd name="T68" fmla="*/ 225 w 288"/>
                <a:gd name="T69" fmla="*/ 263 h 288"/>
                <a:gd name="T70" fmla="*/ 255 w 288"/>
                <a:gd name="T71" fmla="*/ 235 h 288"/>
                <a:gd name="T72" fmla="*/ 276 w 288"/>
                <a:gd name="T73" fmla="*/ 201 h 288"/>
                <a:gd name="T74" fmla="*/ 287 w 288"/>
                <a:gd name="T75" fmla="*/ 158 h 288"/>
                <a:gd name="T76" fmla="*/ 285 w 288"/>
                <a:gd name="T77" fmla="*/ 115 h 288"/>
                <a:gd name="T78" fmla="*/ 271 w 288"/>
                <a:gd name="T79" fmla="*/ 75 h 288"/>
                <a:gd name="T80" fmla="*/ 246 w 288"/>
                <a:gd name="T81" fmla="*/ 42 h 288"/>
                <a:gd name="T82" fmla="*/ 213 w 288"/>
                <a:gd name="T83" fmla="*/ 17 h 288"/>
                <a:gd name="T84" fmla="*/ 173 w 288"/>
                <a:gd name="T85" fmla="*/ 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8" h="288">
                  <a:moveTo>
                    <a:pt x="144" y="252"/>
                  </a:moveTo>
                  <a:lnTo>
                    <a:pt x="133" y="251"/>
                  </a:lnTo>
                  <a:lnTo>
                    <a:pt x="122" y="250"/>
                  </a:lnTo>
                  <a:lnTo>
                    <a:pt x="112" y="247"/>
                  </a:lnTo>
                  <a:lnTo>
                    <a:pt x="103" y="244"/>
                  </a:lnTo>
                  <a:lnTo>
                    <a:pt x="93" y="239"/>
                  </a:lnTo>
                  <a:lnTo>
                    <a:pt x="84" y="234"/>
                  </a:lnTo>
                  <a:lnTo>
                    <a:pt x="76" y="228"/>
                  </a:lnTo>
                  <a:lnTo>
                    <a:pt x="68" y="220"/>
                  </a:lnTo>
                  <a:lnTo>
                    <a:pt x="60" y="212"/>
                  </a:lnTo>
                  <a:lnTo>
                    <a:pt x="55" y="205"/>
                  </a:lnTo>
                  <a:lnTo>
                    <a:pt x="50" y="195"/>
                  </a:lnTo>
                  <a:lnTo>
                    <a:pt x="44" y="186"/>
                  </a:lnTo>
                  <a:lnTo>
                    <a:pt x="41" y="176"/>
                  </a:lnTo>
                  <a:lnTo>
                    <a:pt x="38" y="166"/>
                  </a:lnTo>
                  <a:lnTo>
                    <a:pt x="37" y="155"/>
                  </a:lnTo>
                  <a:lnTo>
                    <a:pt x="36" y="144"/>
                  </a:lnTo>
                  <a:lnTo>
                    <a:pt x="37" y="132"/>
                  </a:lnTo>
                  <a:lnTo>
                    <a:pt x="38" y="122"/>
                  </a:lnTo>
                  <a:lnTo>
                    <a:pt x="41" y="112"/>
                  </a:lnTo>
                  <a:lnTo>
                    <a:pt x="44" y="102"/>
                  </a:lnTo>
                  <a:lnTo>
                    <a:pt x="50" y="93"/>
                  </a:lnTo>
                  <a:lnTo>
                    <a:pt x="55" y="84"/>
                  </a:lnTo>
                  <a:lnTo>
                    <a:pt x="60" y="75"/>
                  </a:lnTo>
                  <a:lnTo>
                    <a:pt x="68" y="68"/>
                  </a:lnTo>
                  <a:lnTo>
                    <a:pt x="76" y="60"/>
                  </a:lnTo>
                  <a:lnTo>
                    <a:pt x="84" y="55"/>
                  </a:lnTo>
                  <a:lnTo>
                    <a:pt x="93" y="49"/>
                  </a:lnTo>
                  <a:lnTo>
                    <a:pt x="103" y="44"/>
                  </a:lnTo>
                  <a:lnTo>
                    <a:pt x="112" y="41"/>
                  </a:lnTo>
                  <a:lnTo>
                    <a:pt x="122" y="39"/>
                  </a:lnTo>
                  <a:lnTo>
                    <a:pt x="133" y="36"/>
                  </a:lnTo>
                  <a:lnTo>
                    <a:pt x="144" y="36"/>
                  </a:lnTo>
                  <a:lnTo>
                    <a:pt x="155" y="36"/>
                  </a:lnTo>
                  <a:lnTo>
                    <a:pt x="166" y="39"/>
                  </a:lnTo>
                  <a:lnTo>
                    <a:pt x="176" y="41"/>
                  </a:lnTo>
                  <a:lnTo>
                    <a:pt x="186" y="44"/>
                  </a:lnTo>
                  <a:lnTo>
                    <a:pt x="195" y="49"/>
                  </a:lnTo>
                  <a:lnTo>
                    <a:pt x="204" y="55"/>
                  </a:lnTo>
                  <a:lnTo>
                    <a:pt x="213" y="60"/>
                  </a:lnTo>
                  <a:lnTo>
                    <a:pt x="220" y="68"/>
                  </a:lnTo>
                  <a:lnTo>
                    <a:pt x="228" y="75"/>
                  </a:lnTo>
                  <a:lnTo>
                    <a:pt x="233" y="84"/>
                  </a:lnTo>
                  <a:lnTo>
                    <a:pt x="239" y="93"/>
                  </a:lnTo>
                  <a:lnTo>
                    <a:pt x="244" y="102"/>
                  </a:lnTo>
                  <a:lnTo>
                    <a:pt x="247" y="112"/>
                  </a:lnTo>
                  <a:lnTo>
                    <a:pt x="249" y="122"/>
                  </a:lnTo>
                  <a:lnTo>
                    <a:pt x="252" y="132"/>
                  </a:lnTo>
                  <a:lnTo>
                    <a:pt x="252" y="144"/>
                  </a:lnTo>
                  <a:lnTo>
                    <a:pt x="252" y="155"/>
                  </a:lnTo>
                  <a:lnTo>
                    <a:pt x="249" y="166"/>
                  </a:lnTo>
                  <a:lnTo>
                    <a:pt x="247" y="176"/>
                  </a:lnTo>
                  <a:lnTo>
                    <a:pt x="244" y="186"/>
                  </a:lnTo>
                  <a:lnTo>
                    <a:pt x="239" y="195"/>
                  </a:lnTo>
                  <a:lnTo>
                    <a:pt x="233" y="205"/>
                  </a:lnTo>
                  <a:lnTo>
                    <a:pt x="228" y="212"/>
                  </a:lnTo>
                  <a:lnTo>
                    <a:pt x="220" y="220"/>
                  </a:lnTo>
                  <a:lnTo>
                    <a:pt x="213" y="228"/>
                  </a:lnTo>
                  <a:lnTo>
                    <a:pt x="204" y="234"/>
                  </a:lnTo>
                  <a:lnTo>
                    <a:pt x="195" y="239"/>
                  </a:lnTo>
                  <a:lnTo>
                    <a:pt x="186" y="244"/>
                  </a:lnTo>
                  <a:lnTo>
                    <a:pt x="176" y="247"/>
                  </a:lnTo>
                  <a:lnTo>
                    <a:pt x="166" y="250"/>
                  </a:lnTo>
                  <a:lnTo>
                    <a:pt x="155" y="251"/>
                  </a:lnTo>
                  <a:lnTo>
                    <a:pt x="144" y="252"/>
                  </a:lnTo>
                  <a:lnTo>
                    <a:pt x="144" y="252"/>
                  </a:lnTo>
                  <a:close/>
                  <a:moveTo>
                    <a:pt x="144" y="0"/>
                  </a:moveTo>
                  <a:lnTo>
                    <a:pt x="130" y="1"/>
                  </a:lnTo>
                  <a:lnTo>
                    <a:pt x="115" y="3"/>
                  </a:lnTo>
                  <a:lnTo>
                    <a:pt x="101" y="6"/>
                  </a:lnTo>
                  <a:lnTo>
                    <a:pt x="88" y="12"/>
                  </a:lnTo>
                  <a:lnTo>
                    <a:pt x="76" y="17"/>
                  </a:lnTo>
                  <a:lnTo>
                    <a:pt x="64" y="24"/>
                  </a:lnTo>
                  <a:lnTo>
                    <a:pt x="53" y="33"/>
                  </a:lnTo>
                  <a:lnTo>
                    <a:pt x="42" y="42"/>
                  </a:lnTo>
                  <a:lnTo>
                    <a:pt x="33" y="53"/>
                  </a:lnTo>
                  <a:lnTo>
                    <a:pt x="25" y="63"/>
                  </a:lnTo>
                  <a:lnTo>
                    <a:pt x="17" y="75"/>
                  </a:lnTo>
                  <a:lnTo>
                    <a:pt x="12" y="88"/>
                  </a:lnTo>
                  <a:lnTo>
                    <a:pt x="6" y="101"/>
                  </a:lnTo>
                  <a:lnTo>
                    <a:pt x="3" y="115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1" y="158"/>
                  </a:lnTo>
                  <a:lnTo>
                    <a:pt x="3" y="174"/>
                  </a:lnTo>
                  <a:lnTo>
                    <a:pt x="6" y="186"/>
                  </a:lnTo>
                  <a:lnTo>
                    <a:pt x="12" y="201"/>
                  </a:lnTo>
                  <a:lnTo>
                    <a:pt x="17" y="212"/>
                  </a:lnTo>
                  <a:lnTo>
                    <a:pt x="25" y="224"/>
                  </a:lnTo>
                  <a:lnTo>
                    <a:pt x="33" y="235"/>
                  </a:lnTo>
                  <a:lnTo>
                    <a:pt x="42" y="246"/>
                  </a:lnTo>
                  <a:lnTo>
                    <a:pt x="53" y="256"/>
                  </a:lnTo>
                  <a:lnTo>
                    <a:pt x="64" y="263"/>
                  </a:lnTo>
                  <a:lnTo>
                    <a:pt x="76" y="271"/>
                  </a:lnTo>
                  <a:lnTo>
                    <a:pt x="88" y="276"/>
                  </a:lnTo>
                  <a:lnTo>
                    <a:pt x="101" y="282"/>
                  </a:lnTo>
                  <a:lnTo>
                    <a:pt x="115" y="285"/>
                  </a:lnTo>
                  <a:lnTo>
                    <a:pt x="130" y="287"/>
                  </a:lnTo>
                  <a:lnTo>
                    <a:pt x="144" y="288"/>
                  </a:lnTo>
                  <a:lnTo>
                    <a:pt x="159" y="287"/>
                  </a:lnTo>
                  <a:lnTo>
                    <a:pt x="173" y="285"/>
                  </a:lnTo>
                  <a:lnTo>
                    <a:pt x="187" y="282"/>
                  </a:lnTo>
                  <a:lnTo>
                    <a:pt x="200" y="276"/>
                  </a:lnTo>
                  <a:lnTo>
                    <a:pt x="213" y="271"/>
                  </a:lnTo>
                  <a:lnTo>
                    <a:pt x="225" y="263"/>
                  </a:lnTo>
                  <a:lnTo>
                    <a:pt x="235" y="256"/>
                  </a:lnTo>
                  <a:lnTo>
                    <a:pt x="246" y="246"/>
                  </a:lnTo>
                  <a:lnTo>
                    <a:pt x="255" y="235"/>
                  </a:lnTo>
                  <a:lnTo>
                    <a:pt x="263" y="224"/>
                  </a:lnTo>
                  <a:lnTo>
                    <a:pt x="271" y="212"/>
                  </a:lnTo>
                  <a:lnTo>
                    <a:pt x="276" y="201"/>
                  </a:lnTo>
                  <a:lnTo>
                    <a:pt x="282" y="186"/>
                  </a:lnTo>
                  <a:lnTo>
                    <a:pt x="285" y="174"/>
                  </a:lnTo>
                  <a:lnTo>
                    <a:pt x="287" y="158"/>
                  </a:lnTo>
                  <a:lnTo>
                    <a:pt x="288" y="144"/>
                  </a:lnTo>
                  <a:lnTo>
                    <a:pt x="287" y="129"/>
                  </a:lnTo>
                  <a:lnTo>
                    <a:pt x="285" y="115"/>
                  </a:lnTo>
                  <a:lnTo>
                    <a:pt x="282" y="101"/>
                  </a:lnTo>
                  <a:lnTo>
                    <a:pt x="276" y="88"/>
                  </a:lnTo>
                  <a:lnTo>
                    <a:pt x="271" y="75"/>
                  </a:lnTo>
                  <a:lnTo>
                    <a:pt x="263" y="63"/>
                  </a:lnTo>
                  <a:lnTo>
                    <a:pt x="255" y="53"/>
                  </a:lnTo>
                  <a:lnTo>
                    <a:pt x="246" y="42"/>
                  </a:lnTo>
                  <a:lnTo>
                    <a:pt x="235" y="33"/>
                  </a:lnTo>
                  <a:lnTo>
                    <a:pt x="225" y="24"/>
                  </a:lnTo>
                  <a:lnTo>
                    <a:pt x="213" y="17"/>
                  </a:lnTo>
                  <a:lnTo>
                    <a:pt x="200" y="12"/>
                  </a:lnTo>
                  <a:lnTo>
                    <a:pt x="187" y="6"/>
                  </a:lnTo>
                  <a:lnTo>
                    <a:pt x="173" y="3"/>
                  </a:lnTo>
                  <a:lnTo>
                    <a:pt x="159" y="1"/>
                  </a:ln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1400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197768" y="4627800"/>
            <a:ext cx="7796464" cy="90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defTabSz="1828800"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2545200" y="3243808"/>
            <a:ext cx="1831975" cy="504190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Playfair Display" panose="00000500000000000000" pitchFamily="50" charset="0"/>
                <a:ea typeface="Roboto" panose="02000000000000000000" pitchFamily="2" charset="0"/>
                <a:cs typeface="Times New Roman" panose="02020603050405020304" pitchFamily="18" charset="0"/>
              </a:defRPr>
            </a:lvl1pPr>
          </a:lstStyle>
          <a:p>
            <a:pPr defTabSz="1828800" rtl="0"/>
            <a:r>
              <a:rPr lang="en-US" kern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53</a:t>
            </a:r>
            <a:r>
              <a:rPr lang="id-ID" kern="1200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000+</a:t>
            </a:r>
            <a:endParaRPr lang="id-ID" kern="1200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30" name="文本框 29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1446371" y="1630679"/>
            <a:ext cx="2812896" cy="2812896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47975" y="3558973"/>
            <a:ext cx="1205115" cy="1205115"/>
          </a:xfrm>
          <a:prstGeom prst="ellipse">
            <a:avLst/>
          </a:prstGeom>
          <a:gradFill flip="none" rotWithShape="1"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Rectangle 27"/>
          <p:cNvSpPr/>
          <p:nvPr/>
        </p:nvSpPr>
        <p:spPr>
          <a:xfrm>
            <a:off x="7023100" y="1630679"/>
            <a:ext cx="3577395" cy="497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2" name="Rectangle 28"/>
          <p:cNvSpPr/>
          <p:nvPr/>
        </p:nvSpPr>
        <p:spPr>
          <a:xfrm>
            <a:off x="7023100" y="2095500"/>
            <a:ext cx="3577395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3" name="Rectangle 27"/>
          <p:cNvSpPr/>
          <p:nvPr/>
        </p:nvSpPr>
        <p:spPr>
          <a:xfrm>
            <a:off x="7023100" y="3018200"/>
            <a:ext cx="3577395" cy="497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4" name="Rectangle 28"/>
          <p:cNvSpPr/>
          <p:nvPr/>
        </p:nvSpPr>
        <p:spPr>
          <a:xfrm>
            <a:off x="7023100" y="3487475"/>
            <a:ext cx="3577395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5" name="Rectangle 27"/>
          <p:cNvSpPr/>
          <p:nvPr/>
        </p:nvSpPr>
        <p:spPr>
          <a:xfrm>
            <a:off x="7023100" y="4401929"/>
            <a:ext cx="3577395" cy="497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100000">
                      <a:srgbClr val="BF8432"/>
                    </a:gs>
                    <a:gs pos="0">
                      <a:srgbClr val="FEEE95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100000">
                    <a:srgbClr val="BF8432"/>
                  </a:gs>
                  <a:gs pos="0">
                    <a:srgbClr val="FEEE95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6" name="Rectangle 28"/>
          <p:cNvSpPr/>
          <p:nvPr/>
        </p:nvSpPr>
        <p:spPr>
          <a:xfrm>
            <a:off x="7023100" y="4879450"/>
            <a:ext cx="3577395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cxnSp>
        <p:nvCxnSpPr>
          <p:cNvPr id="17" name="直接箭头连接符 16"/>
          <p:cNvCxnSpPr>
            <a:stCxn id="24" idx="0"/>
          </p:cNvCxnSpPr>
          <p:nvPr/>
        </p:nvCxnSpPr>
        <p:spPr>
          <a:xfrm>
            <a:off x="6515100" y="1790468"/>
            <a:ext cx="0" cy="3832236"/>
          </a:xfrm>
          <a:prstGeom prst="straightConnector1">
            <a:avLst/>
          </a:prstGeom>
          <a:ln>
            <a:solidFill>
              <a:srgbClr val="FEEE9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347360" y="1790468"/>
            <a:ext cx="335480" cy="335480"/>
          </a:xfrm>
          <a:prstGeom prst="ellipse">
            <a:avLst/>
          </a:prstGeom>
          <a:gradFill flip="none" rotWithShape="1"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347360" y="3147541"/>
            <a:ext cx="335480" cy="335480"/>
          </a:xfrm>
          <a:prstGeom prst="ellipse">
            <a:avLst/>
          </a:prstGeom>
          <a:gradFill flip="none" rotWithShape="1"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347360" y="4564313"/>
            <a:ext cx="335480" cy="335480"/>
          </a:xfrm>
          <a:prstGeom prst="ellipse">
            <a:avLst/>
          </a:prstGeom>
          <a:gradFill flip="none" rotWithShape="1"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rot="8655115">
            <a:off x="2467361" y="4998035"/>
            <a:ext cx="426144" cy="426144"/>
          </a:xfrm>
          <a:prstGeom prst="ellipse">
            <a:avLst/>
          </a:prstGeom>
          <a:gradFill flip="none" rotWithShape="1"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  <a:tileRect/>
          </a:gradFill>
          <a:ln>
            <a:noFill/>
          </a:ln>
          <a:effectLst>
            <a:outerShdw blurRad="203200" dist="139700" dir="2700000" sx="107000" sy="107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46818" y="2047087"/>
            <a:ext cx="335480" cy="335480"/>
          </a:xfrm>
          <a:prstGeom prst="ellipse">
            <a:avLst/>
          </a:prstGeom>
          <a:gradFill flip="none" rotWithShape="1">
            <a:gsLst>
              <a:gs pos="100000">
                <a:srgbClr val="BF8432"/>
              </a:gs>
              <a:gs pos="0">
                <a:srgbClr val="FEEE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19" name="文本框 18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7"/>
          <p:cNvCxnSpPr/>
          <p:nvPr/>
        </p:nvCxnSpPr>
        <p:spPr bwMode="auto">
          <a:xfrm>
            <a:off x="2078245" y="1954215"/>
            <a:ext cx="0" cy="2879676"/>
          </a:xfrm>
          <a:prstGeom prst="line">
            <a:avLst/>
          </a:prstGeom>
          <a:ln>
            <a:solidFill>
              <a:srgbClr val="FEEE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 bwMode="auto">
          <a:xfrm>
            <a:off x="2078245" y="4566677"/>
            <a:ext cx="2074970" cy="578395"/>
          </a:xfrm>
          <a:prstGeom prst="rect">
            <a:avLst/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750504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7" name="椭圆 28"/>
          <p:cNvSpPr/>
          <p:nvPr/>
        </p:nvSpPr>
        <p:spPr bwMode="auto">
          <a:xfrm>
            <a:off x="2255268" y="2394415"/>
            <a:ext cx="645347" cy="654570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63"/>
          <p:cNvCxnSpPr/>
          <p:nvPr/>
        </p:nvCxnSpPr>
        <p:spPr bwMode="auto">
          <a:xfrm>
            <a:off x="5058514" y="1954215"/>
            <a:ext cx="0" cy="2879676"/>
          </a:xfrm>
          <a:prstGeom prst="line">
            <a:avLst/>
          </a:prstGeom>
          <a:ln>
            <a:solidFill>
              <a:srgbClr val="FEEE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 bwMode="auto">
          <a:xfrm>
            <a:off x="5058514" y="4566677"/>
            <a:ext cx="2074971" cy="578395"/>
          </a:xfrm>
          <a:prstGeom prst="rect">
            <a:avLst/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750504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11" name="椭圆 29"/>
          <p:cNvSpPr/>
          <p:nvPr/>
        </p:nvSpPr>
        <p:spPr bwMode="auto">
          <a:xfrm>
            <a:off x="5235536" y="2484440"/>
            <a:ext cx="645347" cy="502072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84"/>
          <p:cNvCxnSpPr/>
          <p:nvPr/>
        </p:nvCxnSpPr>
        <p:spPr bwMode="auto">
          <a:xfrm>
            <a:off x="8033262" y="1965929"/>
            <a:ext cx="0" cy="2879676"/>
          </a:xfrm>
          <a:prstGeom prst="line">
            <a:avLst/>
          </a:prstGeom>
          <a:ln>
            <a:solidFill>
              <a:srgbClr val="FEEE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 bwMode="auto">
          <a:xfrm>
            <a:off x="8033262" y="4578391"/>
            <a:ext cx="2074970" cy="578395"/>
          </a:xfrm>
          <a:prstGeom prst="rect">
            <a:avLst/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750504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19" name="椭圆 31"/>
          <p:cNvSpPr/>
          <p:nvPr/>
        </p:nvSpPr>
        <p:spPr bwMode="auto">
          <a:xfrm>
            <a:off x="8210285" y="2469146"/>
            <a:ext cx="645348" cy="546650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64416" y="3279291"/>
            <a:ext cx="2255407" cy="84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BF8432"/>
                  </a:gs>
                  <a:gs pos="100000">
                    <a:srgbClr val="FEEE95">
                      <a:alpha val="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20035" y="3279291"/>
            <a:ext cx="2255407" cy="84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BF8432"/>
                  </a:gs>
                  <a:gs pos="100000">
                    <a:srgbClr val="FEEE95">
                      <a:alpha val="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43060" y="3279290"/>
            <a:ext cx="2255407" cy="84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BF8432"/>
                  </a:gs>
                  <a:gs pos="100000">
                    <a:srgbClr val="FEEE95">
                      <a:alpha val="0"/>
                    </a:srgbClr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24" name="文本框 23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35"/>
          <p:cNvSpPr>
            <a:spLocks noEditPoints="1"/>
          </p:cNvSpPr>
          <p:nvPr/>
        </p:nvSpPr>
        <p:spPr bwMode="auto">
          <a:xfrm>
            <a:off x="2250463" y="2294655"/>
            <a:ext cx="1420992" cy="133105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5016" y="4360159"/>
            <a:ext cx="2971886" cy="84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9138" y="3847584"/>
            <a:ext cx="1783642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6096000" y="2253090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45"/>
          <p:cNvSpPr>
            <a:spLocks noEditPoints="1"/>
          </p:cNvSpPr>
          <p:nvPr/>
        </p:nvSpPr>
        <p:spPr bwMode="auto">
          <a:xfrm>
            <a:off x="6096000" y="341851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6096000" y="460026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4540" y="2534889"/>
            <a:ext cx="3755419" cy="58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34540" y="2117694"/>
            <a:ext cx="1576207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34540" y="3732124"/>
            <a:ext cx="3755419" cy="58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4540" y="3282305"/>
            <a:ext cx="1576207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34540" y="4929358"/>
            <a:ext cx="3755419" cy="58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34540" y="4512163"/>
            <a:ext cx="1576207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17" name="文本框 16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6"/>
          <p:cNvSpPr/>
          <p:nvPr/>
        </p:nvSpPr>
        <p:spPr>
          <a:xfrm>
            <a:off x="4896396" y="2286000"/>
            <a:ext cx="1143000" cy="1143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750504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75050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7"/>
          <p:cNvSpPr/>
          <p:nvPr/>
        </p:nvSpPr>
        <p:spPr>
          <a:xfrm>
            <a:off x="6126480" y="2286000"/>
            <a:ext cx="1143000" cy="1143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750504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75050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圆角矩形 8"/>
          <p:cNvSpPr/>
          <p:nvPr/>
        </p:nvSpPr>
        <p:spPr>
          <a:xfrm>
            <a:off x="6126480" y="3516084"/>
            <a:ext cx="1143000" cy="1143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750504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75050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矩形 9"/>
          <p:cNvSpPr/>
          <p:nvPr/>
        </p:nvSpPr>
        <p:spPr>
          <a:xfrm>
            <a:off x="4896396" y="3516084"/>
            <a:ext cx="1143000" cy="1143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750504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75050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5581" y="2140484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noProof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lang="zh-CN" altLang="en-US" sz="2400" b="0" i="0" u="none" strike="noStrike" kern="1200" cap="all" normalizeH="0" baseline="0" noProof="0" dirty="0">
              <a:ln>
                <a:noFill/>
              </a:ln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4"/>
          <p:cNvSpPr txBox="1"/>
          <p:nvPr/>
        </p:nvSpPr>
        <p:spPr>
          <a:xfrm>
            <a:off x="1255581" y="2553298"/>
            <a:ext cx="2735577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5581" y="418458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noProof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lang="zh-CN" altLang="en-US" sz="2400" b="0" i="0" u="none" strike="noStrike" kern="1200" cap="all" normalizeH="0" baseline="0" noProof="0" dirty="0">
              <a:ln>
                <a:noFill/>
              </a:ln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4"/>
          <p:cNvSpPr txBox="1"/>
          <p:nvPr/>
        </p:nvSpPr>
        <p:spPr>
          <a:xfrm>
            <a:off x="1255581" y="4597402"/>
            <a:ext cx="2735577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17280" y="2207650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noProof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lang="zh-CN" altLang="en-US" sz="2400" b="0" i="0" u="none" strike="noStrike" kern="1200" cap="all" normalizeH="0" baseline="0" noProof="0" dirty="0">
              <a:ln>
                <a:noFill/>
              </a:ln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8200842" y="2669315"/>
            <a:ext cx="2735577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02039" y="4249487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noProof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lang="zh-CN" altLang="en-US" sz="2400" b="0" i="0" u="none" strike="noStrike" kern="1200" cap="all" normalizeH="0" baseline="0" noProof="0" dirty="0">
              <a:ln>
                <a:noFill/>
              </a:ln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8185601" y="4609226"/>
            <a:ext cx="2735577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pPr lvl="0" algn="r">
              <a:lnSpc>
                <a:spcPct val="120000"/>
              </a:lnSpc>
              <a:defRPr/>
            </a:pP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17" name="文本框 16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194882" y="4134340"/>
            <a:ext cx="797934" cy="1237600"/>
            <a:chOff x="4521200" y="1692756"/>
            <a:chExt cx="1080000" cy="1675084"/>
          </a:xfrm>
        </p:grpSpPr>
        <p:grpSp>
          <p:nvGrpSpPr>
            <p:cNvPr id="8" name="组合 7"/>
            <p:cNvGrpSpPr/>
            <p:nvPr/>
          </p:nvGrpSpPr>
          <p:grpSpPr>
            <a:xfrm rot="16200000">
              <a:off x="4521200" y="1692756"/>
              <a:ext cx="1080000" cy="1080000"/>
              <a:chOff x="4521200" y="1692756"/>
              <a:chExt cx="1080000" cy="1080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弧形 11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1430465"/>
                </a:avLst>
              </a:prstGeom>
              <a:ln w="50800" cap="rnd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623799" y="2992924"/>
              <a:ext cx="874806" cy="374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小标题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650919" y="2080782"/>
              <a:ext cx="820565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75%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22843" y="4134342"/>
            <a:ext cx="806750" cy="1237599"/>
            <a:chOff x="6249167" y="1692757"/>
            <a:chExt cx="1091933" cy="1675083"/>
          </a:xfrm>
        </p:grpSpPr>
        <p:grpSp>
          <p:nvGrpSpPr>
            <p:cNvPr id="14" name="组合 13"/>
            <p:cNvGrpSpPr/>
            <p:nvPr/>
          </p:nvGrpSpPr>
          <p:grpSpPr>
            <a:xfrm rot="16200000">
              <a:off x="6255134" y="1686790"/>
              <a:ext cx="1080000" cy="1091933"/>
              <a:chOff x="4521200" y="1680823"/>
              <a:chExt cx="1080000" cy="1091933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521200" y="1680823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弧形 17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4201573"/>
                </a:avLst>
              </a:prstGeom>
              <a:ln w="50800" cap="rnd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6363698" y="2992923"/>
              <a:ext cx="874806" cy="3749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小标题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387563" y="2080783"/>
              <a:ext cx="827073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90%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74682" y="4134340"/>
            <a:ext cx="797934" cy="1237600"/>
            <a:chOff x="8089900" y="1692756"/>
            <a:chExt cx="1080000" cy="1675084"/>
          </a:xfrm>
        </p:grpSpPr>
        <p:grpSp>
          <p:nvGrpSpPr>
            <p:cNvPr id="20" name="组合 19"/>
            <p:cNvGrpSpPr/>
            <p:nvPr/>
          </p:nvGrpSpPr>
          <p:grpSpPr>
            <a:xfrm rot="16200000">
              <a:off x="8089900" y="1692756"/>
              <a:ext cx="1080000" cy="1080000"/>
              <a:chOff x="4521200" y="1692756"/>
              <a:chExt cx="1080000" cy="1080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521200" y="1692756"/>
                <a:ext cx="1079500" cy="1079500"/>
              </a:xfrm>
              <a:prstGeom prst="ellipse">
                <a:avLst/>
              </a:prstGeom>
              <a:noFill/>
              <a:ln w="508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弧形 23"/>
              <p:cNvSpPr/>
              <p:nvPr/>
            </p:nvSpPr>
            <p:spPr>
              <a:xfrm>
                <a:off x="4521200" y="1692756"/>
                <a:ext cx="1080000" cy="1080000"/>
              </a:xfrm>
              <a:prstGeom prst="arc">
                <a:avLst>
                  <a:gd name="adj1" fmla="val 16200000"/>
                  <a:gd name="adj2" fmla="val 13075040"/>
                </a:avLst>
              </a:prstGeom>
              <a:ln w="50800" cap="rnd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192499" y="2992924"/>
              <a:ext cx="874806" cy="374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小标题</a:t>
              </a:r>
              <a:endPara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213110" y="2080782"/>
              <a:ext cx="833583" cy="458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TextBox 7"/>
          <p:cNvSpPr txBox="1"/>
          <p:nvPr/>
        </p:nvSpPr>
        <p:spPr>
          <a:xfrm>
            <a:off x="5962446" y="215494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添加页面标题内容</a:t>
            </a:r>
            <a:endParaRPr lang="zh-CN" altLang="en-US" sz="32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6" name="Google Shape;86;p19"/>
          <p:cNvSpPr txBox="1"/>
          <p:nvPr/>
        </p:nvSpPr>
        <p:spPr>
          <a:xfrm>
            <a:off x="5962446" y="1720671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YOUR TITLE HERE</a:t>
            </a:r>
            <a:endParaRPr sz="2400" b="0" i="0" u="none" strike="noStrike" cap="none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5962446" y="2806892"/>
            <a:ext cx="5245357" cy="102353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分钟之内。</a:t>
            </a:r>
            <a:endParaRPr lang="zh-CN" altLang="en-US" sz="1400" dirty="0">
              <a:gradFill>
                <a:gsLst>
                  <a:gs pos="100000">
                    <a:srgbClr val="FEEE95"/>
                  </a:gs>
                  <a:gs pos="0">
                    <a:srgbClr val="BF8432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29" name="文本框 28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506" y="1196017"/>
            <a:ext cx="4306810" cy="4245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28763" y="1593878"/>
            <a:ext cx="9134475" cy="2448716"/>
            <a:chOff x="1317625" y="1873813"/>
            <a:chExt cx="9134475" cy="2448716"/>
          </a:xfrm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31" name="TextBox 13"/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gradFill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10800000" scaled="0"/>
                    </a:gradFill>
                    <a:cs typeface="+mn-ea"/>
                    <a:sym typeface="+mn-lt"/>
                  </a:rPr>
                  <a:t>100</a:t>
                </a:r>
                <a:endParaRPr lang="en-US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108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2" name="TextBox 15"/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gradFill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10800000" scaled="0"/>
                    </a:gradFill>
                    <a:cs typeface="+mn-ea"/>
                    <a:sym typeface="+mn-lt"/>
                  </a:rPr>
                  <a:t>0</a:t>
                </a:r>
                <a:endParaRPr lang="en-US" sz="120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108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3" name="TextBox 17"/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gradFill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10800000" scaled="0"/>
                    </a:gradFill>
                    <a:cs typeface="+mn-ea"/>
                    <a:sym typeface="+mn-lt"/>
                  </a:rPr>
                  <a:t>50</a:t>
                </a:r>
                <a:endParaRPr lang="en-US" sz="120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108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4" name="TextBox 19"/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gradFill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10800000" scaled="0"/>
                    </a:gradFill>
                    <a:cs typeface="+mn-ea"/>
                    <a:sym typeface="+mn-lt"/>
                  </a:rPr>
                  <a:t>75</a:t>
                </a:r>
                <a:endParaRPr lang="en-US" sz="120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108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5" name="TextBox 21"/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gradFill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10800000" scaled="0"/>
                    </a:gradFill>
                    <a:cs typeface="+mn-ea"/>
                    <a:sym typeface="+mn-lt"/>
                  </a:rPr>
                  <a:t>25</a:t>
                </a:r>
                <a:endParaRPr lang="en-US" sz="120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10800000" scaled="0"/>
                  </a:gradFill>
                  <a:cs typeface="+mn-ea"/>
                  <a:sym typeface="+mn-lt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ln>
              <a:solidFill>
                <a:srgbClr val="FEEE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ln>
              <a:solidFill>
                <a:srgbClr val="FEEE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ln>
              <a:solidFill>
                <a:srgbClr val="FEEE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ln>
              <a:solidFill>
                <a:srgbClr val="FEEE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ln>
              <a:solidFill>
                <a:srgbClr val="FEEE9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: Rounded Corners 29"/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: Rounded Corners 30"/>
            <p:cNvSpPr/>
            <p:nvPr/>
          </p:nvSpPr>
          <p:spPr>
            <a:xfrm>
              <a:off x="3687544" y="2501706"/>
              <a:ext cx="323555" cy="16955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: Rounded Corners 31"/>
            <p:cNvSpPr/>
            <p:nvPr/>
          </p:nvSpPr>
          <p:spPr>
            <a:xfrm>
              <a:off x="4294555" y="3050291"/>
              <a:ext cx="323555" cy="114694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: Rounded Corners 32"/>
            <p:cNvSpPr/>
            <p:nvPr/>
          </p:nvSpPr>
          <p:spPr>
            <a:xfrm>
              <a:off x="4901566" y="2848032"/>
              <a:ext cx="323555" cy="13492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: Rounded Corners 33"/>
            <p:cNvSpPr/>
            <p:nvPr/>
          </p:nvSpPr>
          <p:spPr>
            <a:xfrm>
              <a:off x="5508577" y="2501705"/>
              <a:ext cx="323555" cy="169553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: Rounded Corners 34"/>
            <p:cNvSpPr/>
            <p:nvPr/>
          </p:nvSpPr>
          <p:spPr>
            <a:xfrm>
              <a:off x="6115588" y="2279314"/>
              <a:ext cx="323555" cy="19179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: Rounded Corners 35"/>
            <p:cNvSpPr/>
            <p:nvPr/>
          </p:nvSpPr>
          <p:spPr>
            <a:xfrm>
              <a:off x="6722599" y="2848032"/>
              <a:ext cx="323555" cy="13492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: Rounded Corners 36"/>
            <p:cNvSpPr/>
            <p:nvPr/>
          </p:nvSpPr>
          <p:spPr>
            <a:xfrm>
              <a:off x="7329610" y="3050291"/>
              <a:ext cx="323555" cy="114694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: Rounded Corners 37"/>
            <p:cNvSpPr/>
            <p:nvPr/>
          </p:nvSpPr>
          <p:spPr>
            <a:xfrm>
              <a:off x="7936621" y="3201210"/>
              <a:ext cx="323555" cy="99602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: Rounded Corners 38"/>
            <p:cNvSpPr/>
            <p:nvPr/>
          </p:nvSpPr>
          <p:spPr>
            <a:xfrm>
              <a:off x="8543632" y="2848032"/>
              <a:ext cx="323555" cy="134920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: Rounded Corners 39"/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0"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1690468" y="4467154"/>
            <a:ext cx="437878" cy="405974"/>
          </a:xfrm>
          <a:custGeom>
            <a:avLst/>
            <a:gdLst>
              <a:gd name="T0" fmla="*/ 2903 w 2930"/>
              <a:gd name="T1" fmla="*/ 1416 h 2715"/>
              <a:gd name="T2" fmla="*/ 1514 w 2930"/>
              <a:gd name="T3" fmla="*/ 27 h 2715"/>
              <a:gd name="T4" fmla="*/ 1416 w 2930"/>
              <a:gd name="T5" fmla="*/ 27 h 2715"/>
              <a:gd name="T6" fmla="*/ 375 w 2930"/>
              <a:gd name="T7" fmla="*/ 1068 h 2715"/>
              <a:gd name="T8" fmla="*/ 374 w 2930"/>
              <a:gd name="T9" fmla="*/ 1070 h 2715"/>
              <a:gd name="T10" fmla="*/ 27 w 2930"/>
              <a:gd name="T11" fmla="*/ 1416 h 2715"/>
              <a:gd name="T12" fmla="*/ 27 w 2930"/>
              <a:gd name="T13" fmla="*/ 1514 h 2715"/>
              <a:gd name="T14" fmla="*/ 126 w 2930"/>
              <a:gd name="T15" fmla="*/ 1514 h 2715"/>
              <a:gd name="T16" fmla="*/ 354 w 2930"/>
              <a:gd name="T17" fmla="*/ 1286 h 2715"/>
              <a:gd name="T18" fmla="*/ 354 w 2930"/>
              <a:gd name="T19" fmla="*/ 2438 h 2715"/>
              <a:gd name="T20" fmla="*/ 632 w 2930"/>
              <a:gd name="T21" fmla="*/ 2715 h 2715"/>
              <a:gd name="T22" fmla="*/ 1118 w 2930"/>
              <a:gd name="T23" fmla="*/ 2715 h 2715"/>
              <a:gd name="T24" fmla="*/ 1187 w 2930"/>
              <a:gd name="T25" fmla="*/ 2646 h 2715"/>
              <a:gd name="T26" fmla="*/ 1187 w 2930"/>
              <a:gd name="T27" fmla="*/ 2021 h 2715"/>
              <a:gd name="T28" fmla="*/ 1812 w 2930"/>
              <a:gd name="T29" fmla="*/ 2021 h 2715"/>
              <a:gd name="T30" fmla="*/ 1882 w 2930"/>
              <a:gd name="T31" fmla="*/ 1951 h 2715"/>
              <a:gd name="T32" fmla="*/ 1812 w 2930"/>
              <a:gd name="T33" fmla="*/ 1882 h 2715"/>
              <a:gd name="T34" fmla="*/ 1118 w 2930"/>
              <a:gd name="T35" fmla="*/ 1882 h 2715"/>
              <a:gd name="T36" fmla="*/ 1049 w 2930"/>
              <a:gd name="T37" fmla="*/ 1951 h 2715"/>
              <a:gd name="T38" fmla="*/ 1049 w 2930"/>
              <a:gd name="T39" fmla="*/ 2576 h 2715"/>
              <a:gd name="T40" fmla="*/ 632 w 2930"/>
              <a:gd name="T41" fmla="*/ 2576 h 2715"/>
              <a:gd name="T42" fmla="*/ 493 w 2930"/>
              <a:gd name="T43" fmla="*/ 2438 h 2715"/>
              <a:gd name="T44" fmla="*/ 493 w 2930"/>
              <a:gd name="T45" fmla="*/ 1147 h 2715"/>
              <a:gd name="T46" fmla="*/ 1465 w 2930"/>
              <a:gd name="T47" fmla="*/ 175 h 2715"/>
              <a:gd name="T48" fmla="*/ 2805 w 2930"/>
              <a:gd name="T49" fmla="*/ 1514 h 2715"/>
              <a:gd name="T50" fmla="*/ 2854 w 2930"/>
              <a:gd name="T51" fmla="*/ 1535 h 2715"/>
              <a:gd name="T52" fmla="*/ 2903 w 2930"/>
              <a:gd name="T53" fmla="*/ 1514 h 2715"/>
              <a:gd name="T54" fmla="*/ 2903 w 2930"/>
              <a:gd name="T55" fmla="*/ 1416 h 2715"/>
              <a:gd name="T56" fmla="*/ 2903 w 2930"/>
              <a:gd name="T57" fmla="*/ 1416 h 2715"/>
              <a:gd name="T58" fmla="*/ 2507 w 2930"/>
              <a:gd name="T59" fmla="*/ 1604 h 2715"/>
              <a:gd name="T60" fmla="*/ 2437 w 2930"/>
              <a:gd name="T61" fmla="*/ 1674 h 2715"/>
              <a:gd name="T62" fmla="*/ 2437 w 2930"/>
              <a:gd name="T63" fmla="*/ 2437 h 2715"/>
              <a:gd name="T64" fmla="*/ 2299 w 2930"/>
              <a:gd name="T65" fmla="*/ 2576 h 2715"/>
              <a:gd name="T66" fmla="*/ 1812 w 2930"/>
              <a:gd name="T67" fmla="*/ 2576 h 2715"/>
              <a:gd name="T68" fmla="*/ 1743 w 2930"/>
              <a:gd name="T69" fmla="*/ 2646 h 2715"/>
              <a:gd name="T70" fmla="*/ 1812 w 2930"/>
              <a:gd name="T71" fmla="*/ 2715 h 2715"/>
              <a:gd name="T72" fmla="*/ 2299 w 2930"/>
              <a:gd name="T73" fmla="*/ 2715 h 2715"/>
              <a:gd name="T74" fmla="*/ 2576 w 2930"/>
              <a:gd name="T75" fmla="*/ 2437 h 2715"/>
              <a:gd name="T76" fmla="*/ 2576 w 2930"/>
              <a:gd name="T77" fmla="*/ 1674 h 2715"/>
              <a:gd name="T78" fmla="*/ 2507 w 2930"/>
              <a:gd name="T79" fmla="*/ 1604 h 2715"/>
              <a:gd name="T80" fmla="*/ 2507 w 2930"/>
              <a:gd name="T81" fmla="*/ 1604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30" h="2715">
                <a:moveTo>
                  <a:pt x="2903" y="1416"/>
                </a:moveTo>
                <a:cubicBezTo>
                  <a:pt x="1514" y="27"/>
                  <a:pt x="1514" y="27"/>
                  <a:pt x="1514" y="27"/>
                </a:cubicBezTo>
                <a:cubicBezTo>
                  <a:pt x="1487" y="0"/>
                  <a:pt x="1443" y="0"/>
                  <a:pt x="1416" y="27"/>
                </a:cubicBezTo>
                <a:cubicBezTo>
                  <a:pt x="375" y="1068"/>
                  <a:pt x="375" y="1068"/>
                  <a:pt x="375" y="1068"/>
                </a:cubicBezTo>
                <a:cubicBezTo>
                  <a:pt x="375" y="1069"/>
                  <a:pt x="374" y="1069"/>
                  <a:pt x="374" y="1070"/>
                </a:cubicBezTo>
                <a:cubicBezTo>
                  <a:pt x="27" y="1416"/>
                  <a:pt x="27" y="1416"/>
                  <a:pt x="27" y="1416"/>
                </a:cubicBezTo>
                <a:cubicBezTo>
                  <a:pt x="0" y="1443"/>
                  <a:pt x="0" y="1487"/>
                  <a:pt x="27" y="1514"/>
                </a:cubicBezTo>
                <a:cubicBezTo>
                  <a:pt x="54" y="1542"/>
                  <a:pt x="98" y="1542"/>
                  <a:pt x="126" y="1514"/>
                </a:cubicBezTo>
                <a:cubicBezTo>
                  <a:pt x="354" y="1286"/>
                  <a:pt x="354" y="1286"/>
                  <a:pt x="354" y="1286"/>
                </a:cubicBezTo>
                <a:cubicBezTo>
                  <a:pt x="354" y="2438"/>
                  <a:pt x="354" y="2438"/>
                  <a:pt x="354" y="2438"/>
                </a:cubicBezTo>
                <a:cubicBezTo>
                  <a:pt x="354" y="2591"/>
                  <a:pt x="479" y="2715"/>
                  <a:pt x="632" y="2715"/>
                </a:cubicBezTo>
                <a:cubicBezTo>
                  <a:pt x="1118" y="2715"/>
                  <a:pt x="1118" y="2715"/>
                  <a:pt x="1118" y="2715"/>
                </a:cubicBezTo>
                <a:cubicBezTo>
                  <a:pt x="1156" y="2715"/>
                  <a:pt x="1187" y="2684"/>
                  <a:pt x="1187" y="2646"/>
                </a:cubicBezTo>
                <a:cubicBezTo>
                  <a:pt x="1187" y="2021"/>
                  <a:pt x="1187" y="2021"/>
                  <a:pt x="1187" y="2021"/>
                </a:cubicBezTo>
                <a:cubicBezTo>
                  <a:pt x="1812" y="2021"/>
                  <a:pt x="1812" y="2021"/>
                  <a:pt x="1812" y="2021"/>
                </a:cubicBezTo>
                <a:cubicBezTo>
                  <a:pt x="1851" y="2021"/>
                  <a:pt x="1882" y="1990"/>
                  <a:pt x="1882" y="1951"/>
                </a:cubicBezTo>
                <a:cubicBezTo>
                  <a:pt x="1882" y="1913"/>
                  <a:pt x="1851" y="1882"/>
                  <a:pt x="1812" y="1882"/>
                </a:cubicBezTo>
                <a:cubicBezTo>
                  <a:pt x="1118" y="1882"/>
                  <a:pt x="1118" y="1882"/>
                  <a:pt x="1118" y="1882"/>
                </a:cubicBezTo>
                <a:cubicBezTo>
                  <a:pt x="1080" y="1882"/>
                  <a:pt x="1049" y="1913"/>
                  <a:pt x="1049" y="1951"/>
                </a:cubicBezTo>
                <a:cubicBezTo>
                  <a:pt x="1049" y="2576"/>
                  <a:pt x="1049" y="2576"/>
                  <a:pt x="1049" y="2576"/>
                </a:cubicBezTo>
                <a:cubicBezTo>
                  <a:pt x="632" y="2576"/>
                  <a:pt x="632" y="2576"/>
                  <a:pt x="632" y="2576"/>
                </a:cubicBezTo>
                <a:cubicBezTo>
                  <a:pt x="555" y="2576"/>
                  <a:pt x="493" y="2514"/>
                  <a:pt x="493" y="2438"/>
                </a:cubicBezTo>
                <a:cubicBezTo>
                  <a:pt x="493" y="1147"/>
                  <a:pt x="493" y="1147"/>
                  <a:pt x="493" y="1147"/>
                </a:cubicBezTo>
                <a:cubicBezTo>
                  <a:pt x="1465" y="175"/>
                  <a:pt x="1465" y="175"/>
                  <a:pt x="1465" y="175"/>
                </a:cubicBezTo>
                <a:cubicBezTo>
                  <a:pt x="2805" y="1514"/>
                  <a:pt x="2805" y="1514"/>
                  <a:pt x="2805" y="1514"/>
                </a:cubicBezTo>
                <a:cubicBezTo>
                  <a:pt x="2819" y="1528"/>
                  <a:pt x="2836" y="1535"/>
                  <a:pt x="2854" y="1535"/>
                </a:cubicBezTo>
                <a:cubicBezTo>
                  <a:pt x="2872" y="1535"/>
                  <a:pt x="2890" y="1528"/>
                  <a:pt x="2903" y="1514"/>
                </a:cubicBezTo>
                <a:cubicBezTo>
                  <a:pt x="2930" y="1487"/>
                  <a:pt x="2930" y="1443"/>
                  <a:pt x="2903" y="1416"/>
                </a:cubicBezTo>
                <a:cubicBezTo>
                  <a:pt x="2903" y="1416"/>
                  <a:pt x="2903" y="1416"/>
                  <a:pt x="2903" y="1416"/>
                </a:cubicBezTo>
                <a:close/>
                <a:moveTo>
                  <a:pt x="2507" y="1604"/>
                </a:moveTo>
                <a:cubicBezTo>
                  <a:pt x="2468" y="1604"/>
                  <a:pt x="2437" y="1635"/>
                  <a:pt x="2437" y="1674"/>
                </a:cubicBezTo>
                <a:cubicBezTo>
                  <a:pt x="2437" y="2437"/>
                  <a:pt x="2437" y="2437"/>
                  <a:pt x="2437" y="2437"/>
                </a:cubicBezTo>
                <a:cubicBezTo>
                  <a:pt x="2437" y="2514"/>
                  <a:pt x="2375" y="2576"/>
                  <a:pt x="2299" y="2576"/>
                </a:cubicBezTo>
                <a:cubicBezTo>
                  <a:pt x="1812" y="2576"/>
                  <a:pt x="1812" y="2576"/>
                  <a:pt x="1812" y="2576"/>
                </a:cubicBezTo>
                <a:cubicBezTo>
                  <a:pt x="1774" y="2576"/>
                  <a:pt x="1743" y="2607"/>
                  <a:pt x="1743" y="2646"/>
                </a:cubicBezTo>
                <a:cubicBezTo>
                  <a:pt x="1743" y="2684"/>
                  <a:pt x="1774" y="2715"/>
                  <a:pt x="1812" y="2715"/>
                </a:cubicBezTo>
                <a:cubicBezTo>
                  <a:pt x="2299" y="2715"/>
                  <a:pt x="2299" y="2715"/>
                  <a:pt x="2299" y="2715"/>
                </a:cubicBezTo>
                <a:cubicBezTo>
                  <a:pt x="2452" y="2715"/>
                  <a:pt x="2576" y="2591"/>
                  <a:pt x="2576" y="2437"/>
                </a:cubicBezTo>
                <a:cubicBezTo>
                  <a:pt x="2576" y="1674"/>
                  <a:pt x="2576" y="1674"/>
                  <a:pt x="2576" y="1674"/>
                </a:cubicBezTo>
                <a:cubicBezTo>
                  <a:pt x="2576" y="1635"/>
                  <a:pt x="2545" y="1604"/>
                  <a:pt x="2507" y="1604"/>
                </a:cubicBezTo>
                <a:cubicBezTo>
                  <a:pt x="2507" y="1604"/>
                  <a:pt x="2507" y="1604"/>
                  <a:pt x="2507" y="1604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Freeform 9"/>
          <p:cNvSpPr>
            <a:spLocks noEditPoints="1"/>
          </p:cNvSpPr>
          <p:nvPr/>
        </p:nvSpPr>
        <p:spPr bwMode="auto">
          <a:xfrm>
            <a:off x="6536277" y="4467154"/>
            <a:ext cx="405771" cy="405974"/>
          </a:xfrm>
          <a:custGeom>
            <a:avLst/>
            <a:gdLst>
              <a:gd name="T0" fmla="*/ 0 w 3004"/>
              <a:gd name="T1" fmla="*/ 1502 h 3004"/>
              <a:gd name="T2" fmla="*/ 3004 w 3004"/>
              <a:gd name="T3" fmla="*/ 1502 h 3004"/>
              <a:gd name="T4" fmla="*/ 2253 w 3004"/>
              <a:gd name="T5" fmla="*/ 362 h 3004"/>
              <a:gd name="T6" fmla="*/ 2212 w 3004"/>
              <a:gd name="T7" fmla="*/ 826 h 3004"/>
              <a:gd name="T8" fmla="*/ 2109 w 3004"/>
              <a:gd name="T9" fmla="*/ 1167 h 3004"/>
              <a:gd name="T10" fmla="*/ 1454 w 3004"/>
              <a:gd name="T11" fmla="*/ 437 h 3004"/>
              <a:gd name="T12" fmla="*/ 2253 w 3004"/>
              <a:gd name="T13" fmla="*/ 362 h 3004"/>
              <a:gd name="T14" fmla="*/ 2362 w 3004"/>
              <a:gd name="T15" fmla="*/ 2007 h 3004"/>
              <a:gd name="T16" fmla="*/ 1707 w 3004"/>
              <a:gd name="T17" fmla="*/ 2041 h 3004"/>
              <a:gd name="T18" fmla="*/ 1966 w 3004"/>
              <a:gd name="T19" fmla="*/ 1707 h 3004"/>
              <a:gd name="T20" fmla="*/ 1727 w 3004"/>
              <a:gd name="T21" fmla="*/ 157 h 3004"/>
              <a:gd name="T22" fmla="*/ 1434 w 3004"/>
              <a:gd name="T23" fmla="*/ 143 h 3004"/>
              <a:gd name="T24" fmla="*/ 1871 w 3004"/>
              <a:gd name="T25" fmla="*/ 1604 h 3004"/>
              <a:gd name="T26" fmla="*/ 1502 w 3004"/>
              <a:gd name="T27" fmla="*/ 1843 h 3004"/>
              <a:gd name="T28" fmla="*/ 546 w 3004"/>
              <a:gd name="T29" fmla="*/ 1666 h 3004"/>
              <a:gd name="T30" fmla="*/ 887 w 3004"/>
              <a:gd name="T31" fmla="*/ 1031 h 3004"/>
              <a:gd name="T32" fmla="*/ 1079 w 3004"/>
              <a:gd name="T33" fmla="*/ 744 h 3004"/>
              <a:gd name="T34" fmla="*/ 1871 w 3004"/>
              <a:gd name="T35" fmla="*/ 1604 h 3004"/>
              <a:gd name="T36" fmla="*/ 137 w 3004"/>
              <a:gd name="T37" fmla="*/ 1529 h 3004"/>
              <a:gd name="T38" fmla="*/ 341 w 3004"/>
              <a:gd name="T39" fmla="*/ 2185 h 3004"/>
              <a:gd name="T40" fmla="*/ 430 w 3004"/>
              <a:gd name="T41" fmla="*/ 1584 h 3004"/>
              <a:gd name="T42" fmla="*/ 1304 w 3004"/>
              <a:gd name="T43" fmla="*/ 157 h 3004"/>
              <a:gd name="T44" fmla="*/ 990 w 3004"/>
              <a:gd name="T45" fmla="*/ 642 h 3004"/>
              <a:gd name="T46" fmla="*/ 683 w 3004"/>
              <a:gd name="T47" fmla="*/ 819 h 3004"/>
              <a:gd name="T48" fmla="*/ 430 w 3004"/>
              <a:gd name="T49" fmla="*/ 1584 h 3004"/>
              <a:gd name="T50" fmla="*/ 478 w 3004"/>
              <a:gd name="T51" fmla="*/ 2185 h 3004"/>
              <a:gd name="T52" fmla="*/ 1311 w 3004"/>
              <a:gd name="T53" fmla="*/ 2116 h 3004"/>
              <a:gd name="T54" fmla="*/ 512 w 3004"/>
              <a:gd name="T55" fmla="*/ 2437 h 3004"/>
              <a:gd name="T56" fmla="*/ 1502 w 3004"/>
              <a:gd name="T57" fmla="*/ 2867 h 3004"/>
              <a:gd name="T58" fmla="*/ 1406 w 3004"/>
              <a:gd name="T59" fmla="*/ 2225 h 3004"/>
              <a:gd name="T60" fmla="*/ 1666 w 3004"/>
              <a:gd name="T61" fmla="*/ 2171 h 3004"/>
              <a:gd name="T62" fmla="*/ 2546 w 3004"/>
              <a:gd name="T63" fmla="*/ 2109 h 3004"/>
              <a:gd name="T64" fmla="*/ 1502 w 3004"/>
              <a:gd name="T65" fmla="*/ 2867 h 3004"/>
              <a:gd name="T66" fmla="*/ 2041 w 3004"/>
              <a:gd name="T67" fmla="*/ 1591 h 3004"/>
              <a:gd name="T68" fmla="*/ 2253 w 3004"/>
              <a:gd name="T69" fmla="*/ 1229 h 3004"/>
              <a:gd name="T70" fmla="*/ 2342 w 3004"/>
              <a:gd name="T71" fmla="*/ 840 h 3004"/>
              <a:gd name="T72" fmla="*/ 2860 w 3004"/>
              <a:gd name="T73" fmla="*/ 1502 h 3004"/>
              <a:gd name="T74" fmla="*/ 2560 w 3004"/>
              <a:gd name="T75" fmla="*/ 1966 h 3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04" h="3004">
                <a:moveTo>
                  <a:pt x="1502" y="0"/>
                </a:moveTo>
                <a:cubicBezTo>
                  <a:pt x="669" y="0"/>
                  <a:pt x="0" y="669"/>
                  <a:pt x="0" y="1502"/>
                </a:cubicBezTo>
                <a:cubicBezTo>
                  <a:pt x="0" y="2335"/>
                  <a:pt x="669" y="3004"/>
                  <a:pt x="1502" y="3004"/>
                </a:cubicBezTo>
                <a:cubicBezTo>
                  <a:pt x="2335" y="3004"/>
                  <a:pt x="3004" y="2335"/>
                  <a:pt x="3004" y="1502"/>
                </a:cubicBezTo>
                <a:cubicBezTo>
                  <a:pt x="3004" y="669"/>
                  <a:pt x="2335" y="0"/>
                  <a:pt x="1502" y="0"/>
                </a:cubicBezTo>
                <a:close/>
                <a:moveTo>
                  <a:pt x="2253" y="362"/>
                </a:moveTo>
                <a:cubicBezTo>
                  <a:pt x="2253" y="375"/>
                  <a:pt x="2253" y="396"/>
                  <a:pt x="2253" y="410"/>
                </a:cubicBezTo>
                <a:cubicBezTo>
                  <a:pt x="2253" y="553"/>
                  <a:pt x="2239" y="689"/>
                  <a:pt x="2212" y="826"/>
                </a:cubicBezTo>
                <a:cubicBezTo>
                  <a:pt x="2116" y="847"/>
                  <a:pt x="2048" y="928"/>
                  <a:pt x="2048" y="1024"/>
                </a:cubicBezTo>
                <a:cubicBezTo>
                  <a:pt x="2048" y="1079"/>
                  <a:pt x="2068" y="1133"/>
                  <a:pt x="2109" y="1167"/>
                </a:cubicBezTo>
                <a:cubicBezTo>
                  <a:pt x="2062" y="1277"/>
                  <a:pt x="2014" y="1386"/>
                  <a:pt x="1946" y="1488"/>
                </a:cubicBezTo>
                <a:cubicBezTo>
                  <a:pt x="1693" y="1201"/>
                  <a:pt x="1516" y="840"/>
                  <a:pt x="1454" y="437"/>
                </a:cubicBezTo>
                <a:cubicBezTo>
                  <a:pt x="1611" y="341"/>
                  <a:pt x="1782" y="266"/>
                  <a:pt x="1959" y="218"/>
                </a:cubicBezTo>
                <a:cubicBezTo>
                  <a:pt x="2062" y="253"/>
                  <a:pt x="2164" y="300"/>
                  <a:pt x="2253" y="362"/>
                </a:cubicBezTo>
                <a:close/>
                <a:moveTo>
                  <a:pt x="1966" y="1707"/>
                </a:moveTo>
                <a:cubicBezTo>
                  <a:pt x="2089" y="1823"/>
                  <a:pt x="2219" y="1925"/>
                  <a:pt x="2362" y="2007"/>
                </a:cubicBezTo>
                <a:cubicBezTo>
                  <a:pt x="2219" y="2034"/>
                  <a:pt x="2068" y="2048"/>
                  <a:pt x="1911" y="2048"/>
                </a:cubicBezTo>
                <a:cubicBezTo>
                  <a:pt x="1843" y="2048"/>
                  <a:pt x="1775" y="2041"/>
                  <a:pt x="1707" y="2041"/>
                </a:cubicBezTo>
                <a:cubicBezTo>
                  <a:pt x="1707" y="2028"/>
                  <a:pt x="1707" y="2014"/>
                  <a:pt x="1700" y="2000"/>
                </a:cubicBezTo>
                <a:cubicBezTo>
                  <a:pt x="1795" y="1911"/>
                  <a:pt x="1884" y="1809"/>
                  <a:pt x="1966" y="1707"/>
                </a:cubicBezTo>
                <a:close/>
                <a:moveTo>
                  <a:pt x="1502" y="137"/>
                </a:moveTo>
                <a:cubicBezTo>
                  <a:pt x="1577" y="137"/>
                  <a:pt x="1652" y="143"/>
                  <a:pt x="1727" y="157"/>
                </a:cubicBezTo>
                <a:cubicBezTo>
                  <a:pt x="1632" y="198"/>
                  <a:pt x="1536" y="239"/>
                  <a:pt x="1440" y="287"/>
                </a:cubicBezTo>
                <a:cubicBezTo>
                  <a:pt x="1434" y="239"/>
                  <a:pt x="1434" y="191"/>
                  <a:pt x="1434" y="143"/>
                </a:cubicBezTo>
                <a:cubicBezTo>
                  <a:pt x="1454" y="137"/>
                  <a:pt x="1481" y="137"/>
                  <a:pt x="1502" y="137"/>
                </a:cubicBezTo>
                <a:close/>
                <a:moveTo>
                  <a:pt x="1871" y="1604"/>
                </a:moveTo>
                <a:cubicBezTo>
                  <a:pt x="1795" y="1707"/>
                  <a:pt x="1713" y="1795"/>
                  <a:pt x="1625" y="1884"/>
                </a:cubicBezTo>
                <a:cubicBezTo>
                  <a:pt x="1591" y="1857"/>
                  <a:pt x="1550" y="1843"/>
                  <a:pt x="1502" y="1843"/>
                </a:cubicBezTo>
                <a:cubicBezTo>
                  <a:pt x="1413" y="1843"/>
                  <a:pt x="1338" y="1898"/>
                  <a:pt x="1311" y="1980"/>
                </a:cubicBezTo>
                <a:cubicBezTo>
                  <a:pt x="1038" y="1911"/>
                  <a:pt x="778" y="1809"/>
                  <a:pt x="546" y="1666"/>
                </a:cubicBezTo>
                <a:cubicBezTo>
                  <a:pt x="608" y="1434"/>
                  <a:pt x="710" y="1215"/>
                  <a:pt x="840" y="1024"/>
                </a:cubicBezTo>
                <a:cubicBezTo>
                  <a:pt x="853" y="1024"/>
                  <a:pt x="867" y="1031"/>
                  <a:pt x="887" y="1031"/>
                </a:cubicBezTo>
                <a:cubicBezTo>
                  <a:pt x="1004" y="1031"/>
                  <a:pt x="1092" y="942"/>
                  <a:pt x="1092" y="826"/>
                </a:cubicBezTo>
                <a:cubicBezTo>
                  <a:pt x="1092" y="799"/>
                  <a:pt x="1085" y="771"/>
                  <a:pt x="1079" y="744"/>
                </a:cubicBezTo>
                <a:cubicBezTo>
                  <a:pt x="1161" y="662"/>
                  <a:pt x="1242" y="594"/>
                  <a:pt x="1331" y="526"/>
                </a:cubicBezTo>
                <a:cubicBezTo>
                  <a:pt x="1406" y="935"/>
                  <a:pt x="1597" y="1304"/>
                  <a:pt x="1871" y="1604"/>
                </a:cubicBezTo>
                <a:close/>
                <a:moveTo>
                  <a:pt x="341" y="2219"/>
                </a:moveTo>
                <a:cubicBezTo>
                  <a:pt x="218" y="2014"/>
                  <a:pt x="143" y="1782"/>
                  <a:pt x="137" y="1529"/>
                </a:cubicBezTo>
                <a:cubicBezTo>
                  <a:pt x="218" y="1597"/>
                  <a:pt x="300" y="1666"/>
                  <a:pt x="389" y="1720"/>
                </a:cubicBezTo>
                <a:cubicBezTo>
                  <a:pt x="362" y="1871"/>
                  <a:pt x="341" y="2028"/>
                  <a:pt x="341" y="2185"/>
                </a:cubicBezTo>
                <a:cubicBezTo>
                  <a:pt x="341" y="2198"/>
                  <a:pt x="341" y="2212"/>
                  <a:pt x="341" y="2219"/>
                </a:cubicBezTo>
                <a:close/>
                <a:moveTo>
                  <a:pt x="430" y="1584"/>
                </a:moveTo>
                <a:cubicBezTo>
                  <a:pt x="328" y="1516"/>
                  <a:pt x="239" y="1440"/>
                  <a:pt x="150" y="1359"/>
                </a:cubicBezTo>
                <a:cubicBezTo>
                  <a:pt x="218" y="744"/>
                  <a:pt x="696" y="253"/>
                  <a:pt x="1304" y="157"/>
                </a:cubicBezTo>
                <a:cubicBezTo>
                  <a:pt x="1304" y="232"/>
                  <a:pt x="1311" y="300"/>
                  <a:pt x="1318" y="375"/>
                </a:cubicBezTo>
                <a:cubicBezTo>
                  <a:pt x="1201" y="457"/>
                  <a:pt x="1092" y="546"/>
                  <a:pt x="990" y="642"/>
                </a:cubicBezTo>
                <a:cubicBezTo>
                  <a:pt x="956" y="621"/>
                  <a:pt x="922" y="614"/>
                  <a:pt x="887" y="614"/>
                </a:cubicBezTo>
                <a:cubicBezTo>
                  <a:pt x="771" y="614"/>
                  <a:pt x="683" y="703"/>
                  <a:pt x="683" y="819"/>
                </a:cubicBezTo>
                <a:cubicBezTo>
                  <a:pt x="683" y="867"/>
                  <a:pt x="703" y="908"/>
                  <a:pt x="730" y="949"/>
                </a:cubicBezTo>
                <a:cubicBezTo>
                  <a:pt x="594" y="1140"/>
                  <a:pt x="492" y="1352"/>
                  <a:pt x="430" y="1584"/>
                </a:cubicBezTo>
                <a:close/>
                <a:moveTo>
                  <a:pt x="492" y="2417"/>
                </a:moveTo>
                <a:cubicBezTo>
                  <a:pt x="485" y="2342"/>
                  <a:pt x="478" y="2266"/>
                  <a:pt x="478" y="2185"/>
                </a:cubicBezTo>
                <a:cubicBezTo>
                  <a:pt x="478" y="2055"/>
                  <a:pt x="492" y="1925"/>
                  <a:pt x="519" y="1802"/>
                </a:cubicBezTo>
                <a:cubicBezTo>
                  <a:pt x="765" y="1946"/>
                  <a:pt x="1031" y="2055"/>
                  <a:pt x="1311" y="2116"/>
                </a:cubicBezTo>
                <a:cubicBezTo>
                  <a:pt x="1311" y="2123"/>
                  <a:pt x="1311" y="2123"/>
                  <a:pt x="1318" y="2130"/>
                </a:cubicBezTo>
                <a:cubicBezTo>
                  <a:pt x="1079" y="2287"/>
                  <a:pt x="806" y="2389"/>
                  <a:pt x="512" y="2437"/>
                </a:cubicBezTo>
                <a:cubicBezTo>
                  <a:pt x="498" y="2430"/>
                  <a:pt x="498" y="2423"/>
                  <a:pt x="492" y="2417"/>
                </a:cubicBezTo>
                <a:close/>
                <a:moveTo>
                  <a:pt x="1502" y="2867"/>
                </a:moveTo>
                <a:cubicBezTo>
                  <a:pt x="1167" y="2867"/>
                  <a:pt x="867" y="2744"/>
                  <a:pt x="628" y="2546"/>
                </a:cubicBezTo>
                <a:cubicBezTo>
                  <a:pt x="915" y="2492"/>
                  <a:pt x="1174" y="2383"/>
                  <a:pt x="1406" y="2225"/>
                </a:cubicBezTo>
                <a:cubicBezTo>
                  <a:pt x="1434" y="2246"/>
                  <a:pt x="1468" y="2253"/>
                  <a:pt x="1502" y="2253"/>
                </a:cubicBezTo>
                <a:cubicBezTo>
                  <a:pt x="1570" y="2253"/>
                  <a:pt x="1625" y="2219"/>
                  <a:pt x="1666" y="2171"/>
                </a:cubicBezTo>
                <a:cubicBezTo>
                  <a:pt x="1748" y="2178"/>
                  <a:pt x="1830" y="2185"/>
                  <a:pt x="1911" y="2185"/>
                </a:cubicBezTo>
                <a:cubicBezTo>
                  <a:pt x="2130" y="2185"/>
                  <a:pt x="2342" y="2157"/>
                  <a:pt x="2546" y="2109"/>
                </a:cubicBezTo>
                <a:cubicBezTo>
                  <a:pt x="2594" y="2130"/>
                  <a:pt x="2642" y="2157"/>
                  <a:pt x="2690" y="2171"/>
                </a:cubicBezTo>
                <a:cubicBezTo>
                  <a:pt x="2458" y="2587"/>
                  <a:pt x="2014" y="2867"/>
                  <a:pt x="1502" y="2867"/>
                </a:cubicBezTo>
                <a:close/>
                <a:moveTo>
                  <a:pt x="2560" y="1966"/>
                </a:moveTo>
                <a:cubicBezTo>
                  <a:pt x="2369" y="1871"/>
                  <a:pt x="2191" y="1741"/>
                  <a:pt x="2041" y="1591"/>
                </a:cubicBezTo>
                <a:cubicBezTo>
                  <a:pt x="2116" y="1475"/>
                  <a:pt x="2178" y="1352"/>
                  <a:pt x="2232" y="1229"/>
                </a:cubicBezTo>
                <a:cubicBezTo>
                  <a:pt x="2239" y="1229"/>
                  <a:pt x="2246" y="1229"/>
                  <a:pt x="2253" y="1229"/>
                </a:cubicBezTo>
                <a:cubicBezTo>
                  <a:pt x="2369" y="1229"/>
                  <a:pt x="2458" y="1140"/>
                  <a:pt x="2458" y="1024"/>
                </a:cubicBezTo>
                <a:cubicBezTo>
                  <a:pt x="2458" y="942"/>
                  <a:pt x="2410" y="874"/>
                  <a:pt x="2342" y="840"/>
                </a:cubicBezTo>
                <a:cubicBezTo>
                  <a:pt x="2369" y="717"/>
                  <a:pt x="2383" y="594"/>
                  <a:pt x="2383" y="464"/>
                </a:cubicBezTo>
                <a:cubicBezTo>
                  <a:pt x="2676" y="717"/>
                  <a:pt x="2860" y="1085"/>
                  <a:pt x="2860" y="1502"/>
                </a:cubicBezTo>
                <a:cubicBezTo>
                  <a:pt x="2860" y="1638"/>
                  <a:pt x="2840" y="1761"/>
                  <a:pt x="2806" y="1884"/>
                </a:cubicBezTo>
                <a:cubicBezTo>
                  <a:pt x="2731" y="1918"/>
                  <a:pt x="2649" y="1946"/>
                  <a:pt x="2560" y="1966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0007" y="436960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zh-CN" altLang="en-US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04712" y="4369602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zh-CN" altLang="en-US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80007" y="4831267"/>
            <a:ext cx="3475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53478" y="4831267"/>
            <a:ext cx="3475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43" name="文本框 42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91041" y="1588942"/>
            <a:ext cx="2877913" cy="4193114"/>
            <a:chOff x="1224505" y="1999353"/>
            <a:chExt cx="2877913" cy="4193114"/>
          </a:xfrm>
        </p:grpSpPr>
        <p:sp>
          <p:nvSpPr>
            <p:cNvPr id="18" name="îṥḻíḓé"/>
            <p:cNvSpPr/>
            <p:nvPr/>
          </p:nvSpPr>
          <p:spPr>
            <a:xfrm flipV="1">
              <a:off x="1224505" y="2371826"/>
              <a:ext cx="2877913" cy="3820641"/>
            </a:xfrm>
            <a:prstGeom prst="roundRect">
              <a:avLst>
                <a:gd name="adj" fmla="val 5758"/>
              </a:avLst>
            </a:prstGeom>
            <a:noFill/>
            <a:ln>
              <a:gradFill flip="none" rotWithShape="1">
                <a:gsLst>
                  <a:gs pos="0">
                    <a:srgbClr val="BF8432"/>
                  </a:gs>
                  <a:gs pos="100000">
                    <a:srgbClr val="FEEE9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4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80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sľide"/>
            <p:cNvSpPr/>
            <p:nvPr/>
          </p:nvSpPr>
          <p:spPr>
            <a:xfrm>
              <a:off x="1557101" y="5167124"/>
              <a:ext cx="2212723" cy="640117"/>
            </a:xfrm>
            <a:prstGeom prst="roundRect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marL="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4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80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rgbClr val="750504"/>
                  </a:solidFill>
                  <a:cs typeface="+mn-ea"/>
                  <a:sym typeface="+mn-lt"/>
                </a:rPr>
                <a:t>输入标题</a:t>
              </a:r>
              <a:endParaRPr lang="en-US" altLang="zh-CN" b="1" dirty="0">
                <a:solidFill>
                  <a:srgbClr val="750504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$1ïḓê"/>
            <p:cNvSpPr/>
            <p:nvPr/>
          </p:nvSpPr>
          <p:spPr bwMode="gray">
            <a:xfrm>
              <a:off x="2290988" y="1999353"/>
              <a:ext cx="744947" cy="744946"/>
            </a:xfrm>
            <a:prstGeom prst="ellipse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r>
                <a:rPr lang="en-US" sz="2400" b="1" dirty="0">
                  <a:solidFill>
                    <a:srgbClr val="750504"/>
                  </a:solidFill>
                  <a:cs typeface="+mn-ea"/>
                  <a:sym typeface="+mn-lt"/>
                </a:rPr>
                <a:t>01</a:t>
              </a:r>
              <a:endParaRPr sz="2400" b="1" dirty="0">
                <a:solidFill>
                  <a:srgbClr val="75050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82605" y="2806718"/>
            <a:ext cx="2294784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657044" y="1588942"/>
            <a:ext cx="2877913" cy="4193114"/>
            <a:chOff x="1224505" y="1999353"/>
            <a:chExt cx="2877913" cy="4193114"/>
          </a:xfrm>
        </p:grpSpPr>
        <p:sp>
          <p:nvSpPr>
            <p:cNvPr id="27" name="îṥḻíḓé"/>
            <p:cNvSpPr/>
            <p:nvPr/>
          </p:nvSpPr>
          <p:spPr>
            <a:xfrm flipV="1">
              <a:off x="1224505" y="2371826"/>
              <a:ext cx="2877913" cy="3820641"/>
            </a:xfrm>
            <a:prstGeom prst="roundRect">
              <a:avLst>
                <a:gd name="adj" fmla="val 5758"/>
              </a:avLst>
            </a:prstGeom>
            <a:noFill/>
            <a:ln>
              <a:gradFill>
                <a:gsLst>
                  <a:gs pos="0">
                    <a:srgbClr val="BF8432"/>
                  </a:gs>
                  <a:gs pos="100000">
                    <a:srgbClr val="FEEE9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4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80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sľide"/>
            <p:cNvSpPr/>
            <p:nvPr/>
          </p:nvSpPr>
          <p:spPr>
            <a:xfrm>
              <a:off x="1557101" y="5167124"/>
              <a:ext cx="2212723" cy="640117"/>
            </a:xfrm>
            <a:prstGeom prst="roundRect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marL="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4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80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rgbClr val="750504"/>
                  </a:solidFill>
                  <a:cs typeface="+mn-ea"/>
                  <a:sym typeface="+mn-lt"/>
                </a:rPr>
                <a:t>输入标题</a:t>
              </a:r>
              <a:endParaRPr lang="en-US" altLang="zh-CN" b="1" dirty="0">
                <a:solidFill>
                  <a:srgbClr val="750504"/>
                </a:solidFill>
                <a:cs typeface="+mn-ea"/>
                <a:sym typeface="+mn-lt"/>
              </a:endParaRPr>
            </a:p>
          </p:txBody>
        </p:sp>
        <p:sp>
          <p:nvSpPr>
            <p:cNvPr id="29" name="î$1ïḓê"/>
            <p:cNvSpPr/>
            <p:nvPr/>
          </p:nvSpPr>
          <p:spPr bwMode="gray">
            <a:xfrm>
              <a:off x="2290988" y="1999353"/>
              <a:ext cx="744947" cy="744946"/>
            </a:xfrm>
            <a:prstGeom prst="ellipse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r>
                <a:rPr lang="en-US" sz="2400" b="1" dirty="0">
                  <a:solidFill>
                    <a:srgbClr val="750504"/>
                  </a:solidFill>
                  <a:cs typeface="+mn-ea"/>
                  <a:sym typeface="+mn-lt"/>
                </a:rPr>
                <a:t>02</a:t>
              </a:r>
              <a:endParaRPr sz="2400" b="1" dirty="0">
                <a:solidFill>
                  <a:srgbClr val="75050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48608" y="2806718"/>
            <a:ext cx="2294784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323046" y="1588942"/>
            <a:ext cx="2877913" cy="4193114"/>
            <a:chOff x="1224505" y="1999353"/>
            <a:chExt cx="2877913" cy="4193114"/>
          </a:xfrm>
        </p:grpSpPr>
        <p:sp>
          <p:nvSpPr>
            <p:cNvPr id="33" name="îṥḻíḓé"/>
            <p:cNvSpPr/>
            <p:nvPr/>
          </p:nvSpPr>
          <p:spPr>
            <a:xfrm flipV="1">
              <a:off x="1224505" y="2371826"/>
              <a:ext cx="2877913" cy="3820641"/>
            </a:xfrm>
            <a:prstGeom prst="roundRect">
              <a:avLst>
                <a:gd name="adj" fmla="val 5758"/>
              </a:avLst>
            </a:prstGeom>
            <a:noFill/>
            <a:ln>
              <a:gradFill>
                <a:gsLst>
                  <a:gs pos="0">
                    <a:srgbClr val="BF8432"/>
                  </a:gs>
                  <a:gs pos="100000">
                    <a:srgbClr val="FEEE9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4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80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ísľide"/>
            <p:cNvSpPr/>
            <p:nvPr/>
          </p:nvSpPr>
          <p:spPr>
            <a:xfrm>
              <a:off x="1557101" y="5167124"/>
              <a:ext cx="2212723" cy="640118"/>
            </a:xfrm>
            <a:prstGeom prst="roundRect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marL="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4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80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6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2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800" algn="l" defTabSz="609600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rgbClr val="750504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rgbClr val="750504"/>
                </a:solidFill>
                <a:cs typeface="+mn-ea"/>
                <a:sym typeface="+mn-lt"/>
              </a:endParaRPr>
            </a:p>
          </p:txBody>
        </p:sp>
        <p:sp>
          <p:nvSpPr>
            <p:cNvPr id="35" name="î$1ïḓê"/>
            <p:cNvSpPr/>
            <p:nvPr/>
          </p:nvSpPr>
          <p:spPr bwMode="gray">
            <a:xfrm>
              <a:off x="2290988" y="1999353"/>
              <a:ext cx="744947" cy="744946"/>
            </a:xfrm>
            <a:prstGeom prst="ellipse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r>
                <a:rPr lang="en-US" sz="2400" b="1" dirty="0">
                  <a:solidFill>
                    <a:srgbClr val="750504"/>
                  </a:solidFill>
                  <a:cs typeface="+mn-ea"/>
                  <a:sym typeface="+mn-lt"/>
                </a:rPr>
                <a:t>03</a:t>
              </a:r>
              <a:endParaRPr sz="2400" b="1" dirty="0">
                <a:solidFill>
                  <a:srgbClr val="75050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614610" y="2806718"/>
            <a:ext cx="2294784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10733" y="1961415"/>
            <a:ext cx="1838528" cy="0"/>
            <a:chOff x="1507787" y="2371826"/>
            <a:chExt cx="1838528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507787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015574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5214025" y="1961415"/>
            <a:ext cx="1838528" cy="0"/>
            <a:chOff x="1507787" y="2371826"/>
            <a:chExt cx="1838528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507787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015574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842738" y="1961415"/>
            <a:ext cx="1838528" cy="0"/>
            <a:chOff x="1507787" y="2371826"/>
            <a:chExt cx="1838528" cy="0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507787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015574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36" name="文本框 35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 rot="18382447">
            <a:off x="974627" y="1278054"/>
            <a:ext cx="4301894" cy="4301890"/>
          </a:xfrm>
          <a:prstGeom prst="ellipse">
            <a:avLst/>
          </a:prstGeom>
          <a:noFill/>
          <a:ln>
            <a:solidFill>
              <a:srgbClr val="FEEE9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30673" y="1414666"/>
            <a:ext cx="927249" cy="927249"/>
          </a:xfrm>
          <a:prstGeom prst="ellipse">
            <a:avLst/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>
            <a:outerShdw blurRad="203200" dist="139700" dir="2700000" sx="107000" sy="107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solidFill>
                  <a:srgbClr val="750504"/>
                </a:solidFill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091703" y="2923171"/>
            <a:ext cx="927249" cy="927249"/>
          </a:xfrm>
          <a:prstGeom prst="ellipse">
            <a:avLst/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>
            <a:outerShdw blurRad="203200" dist="139700" dir="2700000" sx="107000" sy="107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solidFill>
                  <a:srgbClr val="750504"/>
                </a:solidFill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430674" y="4552651"/>
            <a:ext cx="927249" cy="927249"/>
          </a:xfrm>
          <a:prstGeom prst="ellipse">
            <a:avLst/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  <a:effectLst>
            <a:outerShdw blurRad="203200" dist="139700" dir="2700000" sx="107000" sy="107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solidFill>
                  <a:srgbClr val="750504"/>
                </a:solidFill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43403" y="1840401"/>
            <a:ext cx="4951479" cy="56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11019" y="1423206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 flip="none" rotWithShape="1"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87170" y="3343615"/>
            <a:ext cx="4951479" cy="56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54786" y="2926420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 flip="none" rotWithShape="1"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91821" y="4996320"/>
            <a:ext cx="4951479" cy="56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59437" y="4579125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输入标题</a:t>
            </a:r>
            <a:endParaRPr lang="zh-CN" altLang="en-US" sz="2400" dirty="0">
              <a:gradFill flip="none" rotWithShape="1"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62" y="1201687"/>
            <a:ext cx="4454624" cy="44546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9" name="椭圆 58"/>
          <p:cNvSpPr/>
          <p:nvPr/>
        </p:nvSpPr>
        <p:spPr>
          <a:xfrm>
            <a:off x="-387351" y="1438745"/>
            <a:ext cx="12788900" cy="6563868"/>
          </a:xfrm>
          <a:prstGeom prst="ellipse">
            <a:avLst/>
          </a:prstGeom>
          <a:gradFill>
            <a:gsLst>
              <a:gs pos="89000">
                <a:srgbClr val="C43C14">
                  <a:alpha val="0"/>
                </a:srgbClr>
              </a:gs>
              <a:gs pos="100000">
                <a:srgbClr val="FF0000"/>
              </a:gs>
            </a:gsLst>
            <a:lin ang="16200000" scaled="1"/>
          </a:gradFill>
          <a:ln w="25400">
            <a:gradFill flip="none" rotWithShape="1">
              <a:gsLst>
                <a:gs pos="89000">
                  <a:srgbClr val="FBE080">
                    <a:alpha val="0"/>
                  </a:srgbClr>
                </a:gs>
                <a:gs pos="100000">
                  <a:srgbClr val="FBE08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391"/>
          <a:stretch>
            <a:fillRect/>
          </a:stretch>
        </p:blipFill>
        <p:spPr>
          <a:xfrm>
            <a:off x="0" y="0"/>
            <a:ext cx="2908300" cy="2585507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035300" y="180789"/>
            <a:ext cx="6121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壹</a:t>
            </a:r>
            <a:endParaRPr lang="zh-CN" altLang="en-US" sz="5400" dirty="0"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76799" y="1042334"/>
            <a:ext cx="24638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dirty="0">
              <a:gradFill flip="none" rotWithShape="1"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b="5573"/>
          <a:stretch>
            <a:fillRect/>
          </a:stretch>
        </p:blipFill>
        <p:spPr>
          <a:xfrm>
            <a:off x="4329248" y="5870663"/>
            <a:ext cx="4379777" cy="98733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81"/>
            <a:ext cx="12192000" cy="1594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91"/>
          <a:stretch>
            <a:fillRect/>
          </a:stretch>
        </p:blipFill>
        <p:spPr>
          <a:xfrm>
            <a:off x="9283700" y="0"/>
            <a:ext cx="2908300" cy="258550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16470" y="2042039"/>
            <a:ext cx="789683" cy="3828624"/>
            <a:chOff x="2111519" y="2004170"/>
            <a:chExt cx="789683" cy="3828624"/>
          </a:xfrm>
        </p:grpSpPr>
        <p:sp>
          <p:nvSpPr>
            <p:cNvPr id="15" name="椭圆 14"/>
            <p:cNvSpPr/>
            <p:nvPr/>
          </p:nvSpPr>
          <p:spPr>
            <a:xfrm>
              <a:off x="2251737" y="2004170"/>
              <a:ext cx="581337" cy="581337"/>
            </a:xfrm>
            <a:prstGeom prst="ellipse">
              <a:avLst/>
            </a:prstGeo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A90E0C"/>
                  </a:solidFill>
                  <a:cs typeface="+mn-ea"/>
                  <a:sym typeface="+mn-lt"/>
                </a:rPr>
                <a:t>1</a:t>
              </a:r>
              <a:endParaRPr lang="zh-CN" altLang="en-US" sz="3600" b="1" dirty="0">
                <a:solidFill>
                  <a:srgbClr val="A90E0C"/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347204" y="2662695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  <a:tileRect/>
                  </a:gradFill>
                </a:rPr>
                <a:t>单击此处添加标题文本</a:t>
              </a:r>
              <a:endParaRPr lang="zh-CN" altLang="en-US" sz="24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11519" y="2688628"/>
              <a:ext cx="430887" cy="2574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</a:gra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44516" y="2042039"/>
            <a:ext cx="789683" cy="3828624"/>
            <a:chOff x="2111519" y="2004170"/>
            <a:chExt cx="789683" cy="3828624"/>
          </a:xfrm>
        </p:grpSpPr>
        <p:sp>
          <p:nvSpPr>
            <p:cNvPr id="47" name="椭圆 46"/>
            <p:cNvSpPr/>
            <p:nvPr/>
          </p:nvSpPr>
          <p:spPr>
            <a:xfrm>
              <a:off x="2251737" y="2004170"/>
              <a:ext cx="581337" cy="581337"/>
            </a:xfrm>
            <a:prstGeom prst="ellipse">
              <a:avLst/>
            </a:prstGeo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A90E0C"/>
                  </a:solidFill>
                  <a:cs typeface="+mn-ea"/>
                  <a:sym typeface="+mn-lt"/>
                </a:rPr>
                <a:t>2</a:t>
              </a:r>
              <a:endParaRPr lang="zh-CN" altLang="en-US" sz="3600" b="1" dirty="0">
                <a:solidFill>
                  <a:srgbClr val="A90E0C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347204" y="2662695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  <a:tileRect/>
                  </a:gradFill>
                </a:rPr>
                <a:t>单击此处添加标题文本</a:t>
              </a:r>
              <a:endParaRPr lang="zh-CN" altLang="en-US" sz="24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11519" y="2688628"/>
              <a:ext cx="430887" cy="2574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</a:gra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872562" y="2042039"/>
            <a:ext cx="789683" cy="3828624"/>
            <a:chOff x="2111519" y="2004170"/>
            <a:chExt cx="789683" cy="3828624"/>
          </a:xfrm>
        </p:grpSpPr>
        <p:sp>
          <p:nvSpPr>
            <p:cNvPr id="51" name="椭圆 50"/>
            <p:cNvSpPr/>
            <p:nvPr/>
          </p:nvSpPr>
          <p:spPr>
            <a:xfrm>
              <a:off x="2251737" y="2004170"/>
              <a:ext cx="581337" cy="581337"/>
            </a:xfrm>
            <a:prstGeom prst="ellipse">
              <a:avLst/>
            </a:prstGeo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A90E0C"/>
                  </a:solidFill>
                  <a:cs typeface="+mn-ea"/>
                  <a:sym typeface="+mn-lt"/>
                </a:rPr>
                <a:t>3</a:t>
              </a:r>
              <a:endParaRPr lang="zh-CN" altLang="en-US" sz="3600" b="1" dirty="0">
                <a:solidFill>
                  <a:srgbClr val="A90E0C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347204" y="2662695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  <a:tileRect/>
                  </a:gradFill>
                </a:rPr>
                <a:t>单击此处添加标题文本</a:t>
              </a:r>
              <a:endParaRPr lang="zh-CN" altLang="en-US" sz="24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111519" y="2688628"/>
              <a:ext cx="430887" cy="2574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</a:gra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00608" y="2042039"/>
            <a:ext cx="789683" cy="3828624"/>
            <a:chOff x="2111519" y="2004170"/>
            <a:chExt cx="789683" cy="3828624"/>
          </a:xfrm>
        </p:grpSpPr>
        <p:sp>
          <p:nvSpPr>
            <p:cNvPr id="55" name="椭圆 54"/>
            <p:cNvSpPr/>
            <p:nvPr/>
          </p:nvSpPr>
          <p:spPr>
            <a:xfrm>
              <a:off x="2251737" y="2004170"/>
              <a:ext cx="581337" cy="581337"/>
            </a:xfrm>
            <a:prstGeom prst="ellipse">
              <a:avLst/>
            </a:prstGeo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A90E0C"/>
                  </a:solidFill>
                  <a:cs typeface="+mn-ea"/>
                  <a:sym typeface="+mn-lt"/>
                </a:rPr>
                <a:t>4</a:t>
              </a:r>
              <a:endParaRPr lang="zh-CN" altLang="en-US" sz="3600" b="1" dirty="0">
                <a:solidFill>
                  <a:srgbClr val="A90E0C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347204" y="2662695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  <a:tileRect/>
                  </a:gradFill>
                </a:rPr>
                <a:t>单击此处添加标题文本</a:t>
              </a:r>
              <a:endParaRPr lang="zh-CN" altLang="en-US" sz="24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111519" y="2688628"/>
              <a:ext cx="430887" cy="2574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</a:gra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728654" y="2042039"/>
            <a:ext cx="789683" cy="3828624"/>
            <a:chOff x="2111519" y="2004170"/>
            <a:chExt cx="789683" cy="3828624"/>
          </a:xfrm>
        </p:grpSpPr>
        <p:sp>
          <p:nvSpPr>
            <p:cNvPr id="61" name="椭圆 60"/>
            <p:cNvSpPr/>
            <p:nvPr/>
          </p:nvSpPr>
          <p:spPr>
            <a:xfrm>
              <a:off x="2251737" y="2004170"/>
              <a:ext cx="581337" cy="581337"/>
            </a:xfrm>
            <a:prstGeom prst="ellipse">
              <a:avLst/>
            </a:prstGeo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A90E0C"/>
                  </a:solidFill>
                  <a:cs typeface="+mn-ea"/>
                  <a:sym typeface="+mn-lt"/>
                </a:rPr>
                <a:t>5</a:t>
              </a:r>
              <a:endParaRPr lang="zh-CN" altLang="en-US" sz="3600" b="1" dirty="0">
                <a:solidFill>
                  <a:srgbClr val="A90E0C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347204" y="2662695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  <a:tileRect/>
                  </a:gradFill>
                </a:rPr>
                <a:t>单击此处添加标题文本</a:t>
              </a:r>
              <a:endParaRPr lang="zh-CN" altLang="en-US" sz="24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111519" y="2688628"/>
              <a:ext cx="430887" cy="2574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</a:gra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56700" y="2042039"/>
            <a:ext cx="789683" cy="3828624"/>
            <a:chOff x="2111519" y="2004170"/>
            <a:chExt cx="789683" cy="3828624"/>
          </a:xfrm>
        </p:grpSpPr>
        <p:sp>
          <p:nvSpPr>
            <p:cNvPr id="65" name="椭圆 64"/>
            <p:cNvSpPr/>
            <p:nvPr/>
          </p:nvSpPr>
          <p:spPr>
            <a:xfrm>
              <a:off x="2251737" y="2004170"/>
              <a:ext cx="581337" cy="581337"/>
            </a:xfrm>
            <a:prstGeom prst="ellipse">
              <a:avLst/>
            </a:prstGeo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A90E0C"/>
                  </a:solidFill>
                  <a:cs typeface="+mn-ea"/>
                  <a:sym typeface="+mn-lt"/>
                </a:rPr>
                <a:t>6</a:t>
              </a:r>
              <a:endParaRPr lang="zh-CN" altLang="en-US" sz="3600" b="1" dirty="0">
                <a:solidFill>
                  <a:srgbClr val="A90E0C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347204" y="2662695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  <a:tileRect/>
                  </a:gradFill>
                </a:rPr>
                <a:t>单击此处添加标题文本</a:t>
              </a:r>
              <a:endParaRPr lang="zh-CN" altLang="en-US" sz="24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111519" y="2688628"/>
              <a:ext cx="430887" cy="2574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0" scaled="1"/>
                  </a:gradFill>
                </a:rPr>
                <a:t>Click here to add title text</a:t>
              </a:r>
              <a:endParaRPr lang="zh-CN" altLang="en-US" sz="1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</a:gra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01"/>
          <a:stretch>
            <a:fillRect/>
          </a:stretch>
        </p:blipFill>
        <p:spPr>
          <a:xfrm>
            <a:off x="3289299" y="0"/>
            <a:ext cx="5613402" cy="33348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6026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035300" y="2809067"/>
            <a:ext cx="6121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  <a:endParaRPr lang="zh-CN" altLang="en-US" sz="5400" dirty="0"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60700" y="367061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WORK PLAN FOR THE NEW YEAR</a:t>
            </a:r>
            <a:endParaRPr lang="zh-CN" altLang="en-US" dirty="0">
              <a:gradFill flip="none" rotWithShape="1"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4" t="88047"/>
          <a:stretch>
            <a:fillRect/>
          </a:stretch>
        </p:blipFill>
        <p:spPr>
          <a:xfrm>
            <a:off x="9066546" y="3225254"/>
            <a:ext cx="999804" cy="558802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 rot="5400000">
            <a:off x="5778005" y="3035826"/>
            <a:ext cx="458188" cy="3007095"/>
          </a:xfrm>
          <a:custGeom>
            <a:avLst/>
            <a:gdLst/>
            <a:ahLst/>
            <a:cxnLst/>
            <a:rect l="l" t="t" r="r" b="b"/>
            <a:pathLst>
              <a:path w="694014" h="6907284">
                <a:moveTo>
                  <a:pt x="0" y="6373432"/>
                </a:moveTo>
                <a:lnTo>
                  <a:pt x="0" y="556094"/>
                </a:lnTo>
                <a:cubicBezTo>
                  <a:pt x="0" y="436315"/>
                  <a:pt x="60688" y="330710"/>
                  <a:pt x="152992" y="268350"/>
                </a:cubicBezTo>
                <a:lnTo>
                  <a:pt x="157486" y="265911"/>
                </a:lnTo>
                <a:lnTo>
                  <a:pt x="168588" y="205404"/>
                </a:lnTo>
                <a:cubicBezTo>
                  <a:pt x="194128" y="134216"/>
                  <a:pt x="255799" y="61575"/>
                  <a:pt x="337229" y="0"/>
                </a:cubicBezTo>
                <a:cubicBezTo>
                  <a:pt x="417615" y="60436"/>
                  <a:pt x="478873" y="131376"/>
                  <a:pt x="505044" y="201188"/>
                </a:cubicBezTo>
                <a:lnTo>
                  <a:pt x="515802" y="254662"/>
                </a:lnTo>
                <a:lnTo>
                  <a:pt x="541022" y="268351"/>
                </a:lnTo>
                <a:cubicBezTo>
                  <a:pt x="633327" y="330711"/>
                  <a:pt x="694014" y="436316"/>
                  <a:pt x="694014" y="556095"/>
                </a:cubicBezTo>
                <a:lnTo>
                  <a:pt x="694013" y="6373432"/>
                </a:lnTo>
                <a:cubicBezTo>
                  <a:pt x="694013" y="6493211"/>
                  <a:pt x="633325" y="6598816"/>
                  <a:pt x="541021" y="6661176"/>
                </a:cubicBezTo>
                <a:lnTo>
                  <a:pt x="512861" y="6676461"/>
                </a:lnTo>
                <a:lnTo>
                  <a:pt x="508197" y="6701879"/>
                </a:lnTo>
                <a:cubicBezTo>
                  <a:pt x="482657" y="6773068"/>
                  <a:pt x="420986" y="6845709"/>
                  <a:pt x="339556" y="6907284"/>
                </a:cubicBezTo>
                <a:cubicBezTo>
                  <a:pt x="259170" y="6846848"/>
                  <a:pt x="197912" y="6775908"/>
                  <a:pt x="171741" y="6706096"/>
                </a:cubicBezTo>
                <a:lnTo>
                  <a:pt x="163894" y="6667093"/>
                </a:lnTo>
                <a:lnTo>
                  <a:pt x="152992" y="6661176"/>
                </a:lnTo>
                <a:cubicBezTo>
                  <a:pt x="60687" y="6598816"/>
                  <a:pt x="0" y="6493211"/>
                  <a:pt x="0" y="6373432"/>
                </a:cubicBezTo>
                <a:close/>
              </a:path>
            </a:pathLst>
          </a:custGeom>
          <a:noFill/>
          <a:ln w="25400" cap="rnd">
            <a:gradFill flip="none" rotWithShape="1">
              <a:gsLst>
                <a:gs pos="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ln w="25400" cap="rnd">
                <a:gradFill flip="none" rotWithShape="1">
                  <a:gsLst>
                    <a:gs pos="0">
                      <a:srgbClr val="EEC478"/>
                    </a:gs>
                    <a:gs pos="85000">
                      <a:srgbClr val="DF9540"/>
                    </a:gs>
                    <a:gs pos="65000">
                      <a:srgbClr val="DF9540"/>
                    </a:gs>
                    <a:gs pos="35000">
                      <a:srgbClr val="DF9540"/>
                    </a:gs>
                    <a:gs pos="15000">
                      <a:srgbClr val="DF9540"/>
                    </a:gs>
                    <a:gs pos="50000">
                      <a:srgbClr val="EEC478"/>
                    </a:gs>
                    <a:gs pos="100000">
                      <a:srgbClr val="EEC478"/>
                    </a:gs>
                  </a:gsLst>
                  <a:lin ang="2700000" scaled="1"/>
                  <a:tileRect/>
                </a:gradFill>
              </a:ln>
              <a:pattFill prst="shingle">
                <a:fgClr>
                  <a:srgbClr val="691122"/>
                </a:fgClr>
                <a:bgClr>
                  <a:srgbClr val="831529"/>
                </a:bgClr>
              </a:patt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73597" y="4351347"/>
            <a:ext cx="26670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BE080"/>
                </a:solidFill>
                <a:latin typeface="+mn-ea"/>
                <a:sym typeface="+mn-lt"/>
              </a:rPr>
              <a:t>汇报人：</a:t>
            </a:r>
            <a:r>
              <a:rPr lang="en-US" dirty="0">
                <a:solidFill>
                  <a:srgbClr val="FBE080"/>
                </a:solidFill>
                <a:latin typeface="+mn-ea"/>
                <a:sym typeface="+mn-lt"/>
              </a:rPr>
              <a:t>XXX</a:t>
            </a:r>
            <a:endParaRPr lang="en-US" dirty="0">
              <a:solidFill>
                <a:srgbClr val="FBE080"/>
              </a:solidFill>
              <a:latin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4" t="88047"/>
          <a:stretch>
            <a:fillRect/>
          </a:stretch>
        </p:blipFill>
        <p:spPr>
          <a:xfrm>
            <a:off x="2162496" y="3225254"/>
            <a:ext cx="999804" cy="558802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b="5573"/>
          <a:stretch>
            <a:fillRect/>
          </a:stretch>
        </p:blipFill>
        <p:spPr>
          <a:xfrm>
            <a:off x="4329248" y="5870663"/>
            <a:ext cx="4379777" cy="98733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81"/>
            <a:ext cx="12192000" cy="1594418"/>
          </a:xfrm>
          <a:prstGeom prst="rect">
            <a:avLst/>
          </a:prstGeom>
        </p:spPr>
      </p:pic>
      <p:sp>
        <p:nvSpPr>
          <p:cNvPr id="59" name="椭圆 58"/>
          <p:cNvSpPr/>
          <p:nvPr/>
        </p:nvSpPr>
        <p:spPr>
          <a:xfrm>
            <a:off x="-285750" y="5283345"/>
            <a:ext cx="12788900" cy="6563868"/>
          </a:xfrm>
          <a:prstGeom prst="ellipse">
            <a:avLst/>
          </a:prstGeom>
          <a:gradFill>
            <a:gsLst>
              <a:gs pos="89000">
                <a:srgbClr val="C43C14">
                  <a:alpha val="0"/>
                </a:srgbClr>
              </a:gs>
              <a:gs pos="100000">
                <a:srgbClr val="FF0000"/>
              </a:gs>
            </a:gsLst>
            <a:lin ang="16200000" scaled="1"/>
          </a:gradFill>
          <a:ln w="25400">
            <a:gradFill flip="none" rotWithShape="1">
              <a:gsLst>
                <a:gs pos="89000">
                  <a:srgbClr val="FBE080">
                    <a:alpha val="0"/>
                  </a:srgbClr>
                </a:gs>
                <a:gs pos="100000">
                  <a:srgbClr val="FBE08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9" name="椭圆 58"/>
          <p:cNvSpPr/>
          <p:nvPr/>
        </p:nvSpPr>
        <p:spPr>
          <a:xfrm>
            <a:off x="-387351" y="2899245"/>
            <a:ext cx="12788900" cy="6563868"/>
          </a:xfrm>
          <a:prstGeom prst="ellipse">
            <a:avLst/>
          </a:prstGeom>
          <a:gradFill>
            <a:gsLst>
              <a:gs pos="89000">
                <a:srgbClr val="C43C14">
                  <a:alpha val="0"/>
                </a:srgbClr>
              </a:gs>
              <a:gs pos="100000">
                <a:srgbClr val="FF0000"/>
              </a:gs>
            </a:gsLst>
            <a:lin ang="16200000" scaled="1"/>
          </a:gradFill>
          <a:ln w="25400">
            <a:gradFill flip="none" rotWithShape="1">
              <a:gsLst>
                <a:gs pos="89000">
                  <a:srgbClr val="FBE080">
                    <a:alpha val="0"/>
                  </a:srgbClr>
                </a:gs>
                <a:gs pos="100000">
                  <a:srgbClr val="FBE08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391"/>
          <a:stretch>
            <a:fillRect/>
          </a:stretch>
        </p:blipFill>
        <p:spPr>
          <a:xfrm>
            <a:off x="0" y="0"/>
            <a:ext cx="2908300" cy="2585507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2968625" y="1172716"/>
            <a:ext cx="6121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壹</a:t>
            </a:r>
            <a:endParaRPr lang="zh-CN" altLang="en-US" sz="9600" dirty="0"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b="5573"/>
          <a:stretch>
            <a:fillRect/>
          </a:stretch>
        </p:blipFill>
        <p:spPr>
          <a:xfrm>
            <a:off x="4329248" y="5870663"/>
            <a:ext cx="4379777" cy="98733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3581"/>
            <a:ext cx="12192000" cy="1594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91"/>
          <a:stretch>
            <a:fillRect/>
          </a:stretch>
        </p:blipFill>
        <p:spPr>
          <a:xfrm>
            <a:off x="9283700" y="0"/>
            <a:ext cx="2908300" cy="2585507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2892425" y="3278250"/>
            <a:ext cx="640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0" scaled="1"/>
                  <a:tileRect/>
                </a:gradFill>
              </a:rPr>
              <a:t>单击此处添加标题文本</a:t>
            </a:r>
            <a:endParaRPr lang="zh-CN" altLang="en-US" sz="3600" dirty="0">
              <a:gradFill flip="none" rotWithShape="1"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892425" y="4155165"/>
            <a:ext cx="640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BE080"/>
                </a:solidFill>
              </a:rPr>
              <a:t>根据自己的需要添加适当的文字，此处添加详细文本描述，建议与标题相关尽量简洁... ...</a:t>
            </a:r>
            <a:endParaRPr lang="zh-CN" altLang="en-US" dirty="0">
              <a:solidFill>
                <a:srgbClr val="FBE08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231775" y="-4051816"/>
            <a:ext cx="640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82908" y="2028623"/>
            <a:ext cx="540000" cy="540000"/>
            <a:chOff x="1318260" y="2124875"/>
            <a:chExt cx="556067" cy="540996"/>
          </a:xfrm>
        </p:grpSpPr>
        <p:sp>
          <p:nvSpPr>
            <p:cNvPr id="23" name="Oval 85"/>
            <p:cNvSpPr/>
            <p:nvPr/>
          </p:nvSpPr>
          <p:spPr>
            <a:xfrm>
              <a:off x="1318260" y="2124875"/>
              <a:ext cx="556067" cy="540996"/>
            </a:xfrm>
            <a:prstGeom prst="ellipse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5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45"/>
            <p:cNvSpPr/>
            <p:nvPr/>
          </p:nvSpPr>
          <p:spPr bwMode="auto">
            <a:xfrm>
              <a:off x="1468911" y="2267791"/>
              <a:ext cx="254765" cy="255165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D11A1A"/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1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83168" y="2983663"/>
            <a:ext cx="540000" cy="540000"/>
            <a:chOff x="1318520" y="3079915"/>
            <a:chExt cx="555547" cy="539956"/>
          </a:xfrm>
        </p:grpSpPr>
        <p:sp>
          <p:nvSpPr>
            <p:cNvPr id="29" name="Oval 90"/>
            <p:cNvSpPr/>
            <p:nvPr/>
          </p:nvSpPr>
          <p:spPr>
            <a:xfrm>
              <a:off x="1318520" y="3079915"/>
              <a:ext cx="555547" cy="539956"/>
            </a:xfrm>
            <a:prstGeom prst="ellipse">
              <a:avLst/>
            </a:prstGeom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91"/>
            <p:cNvSpPr>
              <a:spLocks noEditPoints="1"/>
            </p:cNvSpPr>
            <p:nvPr/>
          </p:nvSpPr>
          <p:spPr bwMode="auto">
            <a:xfrm>
              <a:off x="1482451" y="3183480"/>
              <a:ext cx="227685" cy="332827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D11A1A"/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10"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23852" y="1924521"/>
            <a:ext cx="3472148" cy="1071747"/>
            <a:chOff x="2083700" y="1724502"/>
            <a:chExt cx="3472148" cy="1071747"/>
          </a:xfrm>
        </p:grpSpPr>
        <p:sp>
          <p:nvSpPr>
            <p:cNvPr id="15" name="文本框 14"/>
            <p:cNvSpPr txBox="1"/>
            <p:nvPr/>
          </p:nvSpPr>
          <p:spPr>
            <a:xfrm>
              <a:off x="2118424" y="2210639"/>
              <a:ext cx="3437424" cy="585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083700" y="1724502"/>
              <a:ext cx="2696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/>
              <a:r>
                <a:rPr lang="zh-CN" altLang="en-US" sz="2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658576" y="3287625"/>
            <a:ext cx="3437424" cy="1071747"/>
            <a:chOff x="2118424" y="1724502"/>
            <a:chExt cx="3437424" cy="1071747"/>
          </a:xfrm>
        </p:grpSpPr>
        <p:sp>
          <p:nvSpPr>
            <p:cNvPr id="54" name="文本框 53"/>
            <p:cNvSpPr txBox="1"/>
            <p:nvPr/>
          </p:nvSpPr>
          <p:spPr>
            <a:xfrm>
              <a:off x="2118424" y="2210639"/>
              <a:ext cx="3437424" cy="585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118424" y="1724502"/>
              <a:ext cx="2696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/>
              <a:r>
                <a:rPr lang="zh-CN" altLang="en-US" sz="2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623852" y="4650729"/>
            <a:ext cx="3472148" cy="1071747"/>
            <a:chOff x="2083700" y="1724502"/>
            <a:chExt cx="3472148" cy="1071747"/>
          </a:xfrm>
        </p:grpSpPr>
        <p:sp>
          <p:nvSpPr>
            <p:cNvPr id="57" name="文本框 56"/>
            <p:cNvSpPr txBox="1"/>
            <p:nvPr/>
          </p:nvSpPr>
          <p:spPr>
            <a:xfrm>
              <a:off x="2118424" y="2210639"/>
              <a:ext cx="3437424" cy="585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The user can demonstrate on a projector or computer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083700" y="1724502"/>
              <a:ext cx="2696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/>
              <a:r>
                <a:rPr lang="zh-CN" altLang="en-US" sz="24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2276354" y="1651525"/>
            <a:ext cx="0" cy="4224760"/>
          </a:xfrm>
          <a:prstGeom prst="line">
            <a:avLst/>
          </a:prstGeom>
          <a:ln>
            <a:solidFill>
              <a:srgbClr val="FEEE95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62" name="图表 61"/>
          <p:cNvGraphicFramePr/>
          <p:nvPr/>
        </p:nvGraphicFramePr>
        <p:xfrm>
          <a:off x="6759615" y="1747777"/>
          <a:ext cx="4694448" cy="4224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32" name="文本框 31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4699502" y="2384482"/>
            <a:ext cx="2885844" cy="2885844"/>
          </a:xfrm>
          <a:prstGeom prst="ellipse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Rectangle 9"/>
          <p:cNvSpPr/>
          <p:nvPr/>
        </p:nvSpPr>
        <p:spPr>
          <a:xfrm flipH="1">
            <a:off x="7975244" y="1911654"/>
            <a:ext cx="175006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5" name="Rectangle 30"/>
          <p:cNvSpPr/>
          <p:nvPr/>
        </p:nvSpPr>
        <p:spPr>
          <a:xfrm>
            <a:off x="8067311" y="2252181"/>
            <a:ext cx="31545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6" name="Rectangle 9"/>
          <p:cNvSpPr/>
          <p:nvPr/>
        </p:nvSpPr>
        <p:spPr>
          <a:xfrm flipH="1">
            <a:off x="8363041" y="3295917"/>
            <a:ext cx="175006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7" name="Rectangle 30"/>
          <p:cNvSpPr/>
          <p:nvPr/>
        </p:nvSpPr>
        <p:spPr>
          <a:xfrm>
            <a:off x="8455108" y="3636444"/>
            <a:ext cx="31545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8" name="Rectangle 9"/>
          <p:cNvSpPr/>
          <p:nvPr/>
        </p:nvSpPr>
        <p:spPr>
          <a:xfrm flipH="1">
            <a:off x="8062478" y="4901080"/>
            <a:ext cx="175006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9" name="Rectangle 30"/>
          <p:cNvSpPr/>
          <p:nvPr/>
        </p:nvSpPr>
        <p:spPr>
          <a:xfrm>
            <a:off x="8154545" y="5241607"/>
            <a:ext cx="31545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0" name="Rectangle 17"/>
          <p:cNvSpPr/>
          <p:nvPr/>
        </p:nvSpPr>
        <p:spPr>
          <a:xfrm>
            <a:off x="2408268" y="1974065"/>
            <a:ext cx="185928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r"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1" name="Rectangle 34"/>
          <p:cNvSpPr/>
          <p:nvPr/>
        </p:nvSpPr>
        <p:spPr>
          <a:xfrm>
            <a:off x="918085" y="2338633"/>
            <a:ext cx="3352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2" name="Rectangle 17"/>
          <p:cNvSpPr/>
          <p:nvPr/>
        </p:nvSpPr>
        <p:spPr>
          <a:xfrm>
            <a:off x="1878965" y="3350728"/>
            <a:ext cx="185928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r"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3" name="Rectangle 34"/>
          <p:cNvSpPr/>
          <p:nvPr/>
        </p:nvSpPr>
        <p:spPr>
          <a:xfrm>
            <a:off x="388782" y="3715296"/>
            <a:ext cx="3352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2373112" y="4901080"/>
            <a:ext cx="1859280" cy="32448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r"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10800000" scaled="0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5" name="Rectangle 34"/>
          <p:cNvSpPr/>
          <p:nvPr/>
        </p:nvSpPr>
        <p:spPr>
          <a:xfrm>
            <a:off x="882929" y="5265648"/>
            <a:ext cx="3352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lang="en-US" altLang="zh-CN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10800000" scaled="0"/>
              </a:gradFill>
              <a:cs typeface="+mn-ea"/>
              <a:sym typeface="+mn-lt"/>
            </a:endParaRPr>
          </a:p>
        </p:txBody>
      </p:sp>
      <p:sp>
        <p:nvSpPr>
          <p:cNvPr id="17" name="Freeform 60"/>
          <p:cNvSpPr>
            <a:spLocks noEditPoints="1"/>
          </p:cNvSpPr>
          <p:nvPr/>
        </p:nvSpPr>
        <p:spPr bwMode="auto">
          <a:xfrm>
            <a:off x="5642946" y="3327926"/>
            <a:ext cx="998956" cy="998956"/>
          </a:xfrm>
          <a:custGeom>
            <a:avLst/>
            <a:gdLst/>
            <a:ahLst/>
            <a:cxnLst>
              <a:cxn ang="0">
                <a:pos x="154" y="70"/>
              </a:cxn>
              <a:cxn ang="0">
                <a:pos x="149" y="59"/>
              </a:cxn>
              <a:cxn ang="0">
                <a:pos x="164" y="40"/>
              </a:cxn>
              <a:cxn ang="0">
                <a:pos x="146" y="19"/>
              </a:cxn>
              <a:cxn ang="0">
                <a:pos x="121" y="31"/>
              </a:cxn>
              <a:cxn ang="0">
                <a:pos x="110" y="26"/>
              </a:cxn>
              <a:cxn ang="0">
                <a:pos x="101" y="0"/>
              </a:cxn>
              <a:cxn ang="0">
                <a:pos x="70" y="9"/>
              </a:cxn>
              <a:cxn ang="0">
                <a:pos x="66" y="32"/>
              </a:cxn>
              <a:cxn ang="0">
                <a:pos x="47" y="19"/>
              </a:cxn>
              <a:cxn ang="0">
                <a:pos x="19" y="34"/>
              </a:cxn>
              <a:cxn ang="0">
                <a:pos x="19" y="47"/>
              </a:cxn>
              <a:cxn ang="0">
                <a:pos x="32" y="66"/>
              </a:cxn>
              <a:cxn ang="0">
                <a:pos x="9" y="70"/>
              </a:cxn>
              <a:cxn ang="0">
                <a:pos x="0" y="101"/>
              </a:cxn>
              <a:cxn ang="0">
                <a:pos x="26" y="110"/>
              </a:cxn>
              <a:cxn ang="0">
                <a:pos x="31" y="121"/>
              </a:cxn>
              <a:cxn ang="0">
                <a:pos x="16" y="139"/>
              </a:cxn>
              <a:cxn ang="0">
                <a:pos x="34" y="161"/>
              </a:cxn>
              <a:cxn ang="0">
                <a:pos x="59" y="149"/>
              </a:cxn>
              <a:cxn ang="0">
                <a:pos x="70" y="154"/>
              </a:cxn>
              <a:cxn ang="0">
                <a:pos x="79" y="180"/>
              </a:cxn>
              <a:cxn ang="0">
                <a:pos x="110" y="171"/>
              </a:cxn>
              <a:cxn ang="0">
                <a:pos x="114" y="148"/>
              </a:cxn>
              <a:cxn ang="0">
                <a:pos x="133" y="161"/>
              </a:cxn>
              <a:cxn ang="0">
                <a:pos x="161" y="146"/>
              </a:cxn>
              <a:cxn ang="0">
                <a:pos x="161" y="133"/>
              </a:cxn>
              <a:cxn ang="0">
                <a:pos x="148" y="114"/>
              </a:cxn>
              <a:cxn ang="0">
                <a:pos x="171" y="110"/>
              </a:cxn>
              <a:cxn ang="0">
                <a:pos x="180" y="79"/>
              </a:cxn>
              <a:cxn ang="0">
                <a:pos x="90" y="113"/>
              </a:cxn>
              <a:cxn ang="0">
                <a:pos x="90" y="67"/>
              </a:cxn>
              <a:cxn ang="0">
                <a:pos x="90" y="113"/>
              </a:cxn>
            </a:cxnLst>
            <a:rect l="0" t="0" r="r" b="b"/>
            <a:pathLst>
              <a:path w="180" h="180">
                <a:moveTo>
                  <a:pt x="171" y="70"/>
                </a:moveTo>
                <a:cubicBezTo>
                  <a:pt x="154" y="70"/>
                  <a:pt x="154" y="70"/>
                  <a:pt x="154" y="70"/>
                </a:cubicBezTo>
                <a:cubicBezTo>
                  <a:pt x="151" y="70"/>
                  <a:pt x="149" y="68"/>
                  <a:pt x="148" y="66"/>
                </a:cubicBezTo>
                <a:cubicBezTo>
                  <a:pt x="147" y="63"/>
                  <a:pt x="147" y="61"/>
                  <a:pt x="149" y="59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63" y="45"/>
                  <a:pt x="164" y="43"/>
                  <a:pt x="164" y="40"/>
                </a:cubicBezTo>
                <a:cubicBezTo>
                  <a:pt x="164" y="38"/>
                  <a:pt x="163" y="36"/>
                  <a:pt x="161" y="34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15"/>
                  <a:pt x="136" y="15"/>
                  <a:pt x="133" y="19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2"/>
                  <a:pt x="116" y="33"/>
                  <a:pt x="114" y="32"/>
                </a:cubicBezTo>
                <a:cubicBezTo>
                  <a:pt x="111" y="31"/>
                  <a:pt x="110" y="29"/>
                  <a:pt x="110" y="26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4" y="0"/>
                  <a:pt x="70" y="4"/>
                  <a:pt x="70" y="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9"/>
                  <a:pt x="68" y="31"/>
                  <a:pt x="66" y="32"/>
                </a:cubicBezTo>
                <a:cubicBezTo>
                  <a:pt x="63" y="33"/>
                  <a:pt x="61" y="32"/>
                  <a:pt x="59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3" y="15"/>
                  <a:pt x="37" y="15"/>
                  <a:pt x="34" y="19"/>
                </a:cubicBezTo>
                <a:cubicBezTo>
                  <a:pt x="19" y="34"/>
                  <a:pt x="19" y="34"/>
                  <a:pt x="19" y="34"/>
                </a:cubicBezTo>
                <a:cubicBezTo>
                  <a:pt x="17" y="36"/>
                  <a:pt x="16" y="38"/>
                  <a:pt x="16" y="40"/>
                </a:cubicBezTo>
                <a:cubicBezTo>
                  <a:pt x="16" y="43"/>
                  <a:pt x="17" y="45"/>
                  <a:pt x="19" y="47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1"/>
                  <a:pt x="33" y="63"/>
                  <a:pt x="32" y="66"/>
                </a:cubicBezTo>
                <a:cubicBezTo>
                  <a:pt x="31" y="68"/>
                  <a:pt x="29" y="70"/>
                  <a:pt x="26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4" y="70"/>
                  <a:pt x="0" y="74"/>
                  <a:pt x="0" y="7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9" y="110"/>
                  <a:pt x="31" y="111"/>
                  <a:pt x="32" y="114"/>
                </a:cubicBezTo>
                <a:cubicBezTo>
                  <a:pt x="33" y="116"/>
                  <a:pt x="32" y="119"/>
                  <a:pt x="31" y="12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17" y="135"/>
                  <a:pt x="16" y="137"/>
                  <a:pt x="16" y="139"/>
                </a:cubicBezTo>
                <a:cubicBezTo>
                  <a:pt x="16" y="142"/>
                  <a:pt x="17" y="144"/>
                  <a:pt x="19" y="146"/>
                </a:cubicBezTo>
                <a:cubicBezTo>
                  <a:pt x="34" y="161"/>
                  <a:pt x="34" y="161"/>
                  <a:pt x="34" y="161"/>
                </a:cubicBezTo>
                <a:cubicBezTo>
                  <a:pt x="37" y="165"/>
                  <a:pt x="43" y="165"/>
                  <a:pt x="47" y="161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1" y="147"/>
                  <a:pt x="63" y="147"/>
                  <a:pt x="66" y="148"/>
                </a:cubicBezTo>
                <a:cubicBezTo>
                  <a:pt x="68" y="149"/>
                  <a:pt x="70" y="151"/>
                  <a:pt x="70" y="154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6"/>
                  <a:pt x="74" y="180"/>
                  <a:pt x="79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6" y="180"/>
                  <a:pt x="110" y="176"/>
                  <a:pt x="110" y="171"/>
                </a:cubicBezTo>
                <a:cubicBezTo>
                  <a:pt x="110" y="154"/>
                  <a:pt x="110" y="154"/>
                  <a:pt x="110" y="154"/>
                </a:cubicBezTo>
                <a:cubicBezTo>
                  <a:pt x="110" y="151"/>
                  <a:pt x="111" y="149"/>
                  <a:pt x="114" y="148"/>
                </a:cubicBezTo>
                <a:cubicBezTo>
                  <a:pt x="116" y="147"/>
                  <a:pt x="119" y="147"/>
                  <a:pt x="121" y="149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6" y="165"/>
                  <a:pt x="142" y="165"/>
                  <a:pt x="146" y="161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3" y="144"/>
                  <a:pt x="164" y="142"/>
                  <a:pt x="164" y="139"/>
                </a:cubicBezTo>
                <a:cubicBezTo>
                  <a:pt x="164" y="137"/>
                  <a:pt x="163" y="135"/>
                  <a:pt x="161" y="133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7" y="119"/>
                  <a:pt x="147" y="116"/>
                  <a:pt x="148" y="114"/>
                </a:cubicBezTo>
                <a:cubicBezTo>
                  <a:pt x="149" y="111"/>
                  <a:pt x="151" y="110"/>
                  <a:pt x="154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6" y="110"/>
                  <a:pt x="180" y="106"/>
                  <a:pt x="180" y="101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4"/>
                  <a:pt x="176" y="70"/>
                  <a:pt x="171" y="70"/>
                </a:cubicBezTo>
                <a:close/>
                <a:moveTo>
                  <a:pt x="90" y="113"/>
                </a:moveTo>
                <a:cubicBezTo>
                  <a:pt x="77" y="113"/>
                  <a:pt x="67" y="103"/>
                  <a:pt x="67" y="90"/>
                </a:cubicBezTo>
                <a:cubicBezTo>
                  <a:pt x="67" y="77"/>
                  <a:pt x="77" y="67"/>
                  <a:pt x="90" y="67"/>
                </a:cubicBezTo>
                <a:cubicBezTo>
                  <a:pt x="103" y="67"/>
                  <a:pt x="113" y="77"/>
                  <a:pt x="113" y="90"/>
                </a:cubicBezTo>
                <a:cubicBezTo>
                  <a:pt x="113" y="103"/>
                  <a:pt x="103" y="113"/>
                  <a:pt x="90" y="113"/>
                </a:cubicBezTo>
                <a:close/>
              </a:path>
            </a:pathLst>
          </a:custGeom>
          <a:solidFill>
            <a:srgbClr val="D1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19" name="文本框 18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4"/>
          <p:cNvSpPr/>
          <p:nvPr/>
        </p:nvSpPr>
        <p:spPr>
          <a:xfrm>
            <a:off x="1026786" y="1800073"/>
            <a:ext cx="2910824" cy="2910824"/>
          </a:xfrm>
          <a:prstGeom prst="roundRect">
            <a:avLst>
              <a:gd name="adj" fmla="val 12783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圆角矩形 12"/>
          <p:cNvSpPr/>
          <p:nvPr/>
        </p:nvSpPr>
        <p:spPr>
          <a:xfrm>
            <a:off x="1317868" y="2073030"/>
            <a:ext cx="2328659" cy="593469"/>
          </a:xfrm>
          <a:prstGeom prst="roundRect">
            <a:avLst/>
          </a:pr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96212" y="2169709"/>
            <a:ext cx="1347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zh-CN" altLang="en-US" sz="20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68174" y="3104310"/>
            <a:ext cx="350432" cy="410665"/>
            <a:chOff x="1468173" y="3439975"/>
            <a:chExt cx="391045" cy="458258"/>
          </a:xfrm>
          <a:solidFill>
            <a:srgbClr val="D11A1A"/>
          </a:solidFill>
        </p:grpSpPr>
        <p:sp>
          <p:nvSpPr>
            <p:cNvPr id="60" name="Freeform 5"/>
            <p:cNvSpPr/>
            <p:nvPr/>
          </p:nvSpPr>
          <p:spPr bwMode="auto">
            <a:xfrm>
              <a:off x="1584264" y="3458305"/>
              <a:ext cx="177193" cy="158863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1468173" y="3647719"/>
              <a:ext cx="391045" cy="250514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1584264" y="3439975"/>
              <a:ext cx="177193" cy="158863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8"/>
            <p:cNvSpPr/>
            <p:nvPr/>
          </p:nvSpPr>
          <p:spPr bwMode="auto">
            <a:xfrm>
              <a:off x="1468173" y="3629388"/>
              <a:ext cx="391045" cy="256625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圆角矩形 31"/>
          <p:cNvSpPr/>
          <p:nvPr/>
        </p:nvSpPr>
        <p:spPr>
          <a:xfrm>
            <a:off x="4608796" y="1800073"/>
            <a:ext cx="2910824" cy="2910824"/>
          </a:xfrm>
          <a:prstGeom prst="roundRect">
            <a:avLst>
              <a:gd name="adj" fmla="val 12783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8" name="圆角矩形 43"/>
          <p:cNvSpPr/>
          <p:nvPr/>
        </p:nvSpPr>
        <p:spPr>
          <a:xfrm>
            <a:off x="4899879" y="2073030"/>
            <a:ext cx="2328660" cy="593469"/>
          </a:xfrm>
          <a:prstGeom prst="roundRect">
            <a:avLst/>
          </a:pr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902393" y="2108154"/>
            <a:ext cx="67834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sz="28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610015" y="2169709"/>
            <a:ext cx="1347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zh-CN" altLang="en-US" sz="20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273080" y="2108154"/>
            <a:ext cx="67834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sz="28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5" name="圆角矩形 51"/>
          <p:cNvSpPr/>
          <p:nvPr/>
        </p:nvSpPr>
        <p:spPr>
          <a:xfrm>
            <a:off x="8190804" y="1800073"/>
            <a:ext cx="2910824" cy="2910824"/>
          </a:xfrm>
          <a:prstGeom prst="roundRect">
            <a:avLst>
              <a:gd name="adj" fmla="val 12783"/>
            </a:avLst>
          </a:prstGeom>
          <a:gradFill flip="none" rotWithShape="1"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8" name="圆角矩形 63"/>
          <p:cNvSpPr/>
          <p:nvPr/>
        </p:nvSpPr>
        <p:spPr>
          <a:xfrm>
            <a:off x="8481887" y="2073030"/>
            <a:ext cx="2328660" cy="593469"/>
          </a:xfrm>
          <a:prstGeom prst="roundRect">
            <a:avLst/>
          </a:prstGeom>
          <a:solidFill>
            <a:srgbClr val="D1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497693" y="2108154"/>
            <a:ext cx="71064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sz="28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223816" y="2169709"/>
            <a:ext cx="1347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  <a:endParaRPr lang="zh-CN" altLang="en-US" sz="20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33496" y="3122791"/>
            <a:ext cx="391482" cy="364789"/>
            <a:chOff x="5033496" y="3458456"/>
            <a:chExt cx="436852" cy="407065"/>
          </a:xfrm>
          <a:solidFill>
            <a:srgbClr val="D11A1A"/>
          </a:solidFill>
        </p:grpSpPr>
        <p:sp>
          <p:nvSpPr>
            <p:cNvPr id="84" name="Rectangle 19"/>
            <p:cNvSpPr>
              <a:spLocks noChangeArrowheads="1"/>
            </p:cNvSpPr>
            <p:nvPr/>
          </p:nvSpPr>
          <p:spPr bwMode="auto">
            <a:xfrm>
              <a:off x="5033496" y="3704539"/>
              <a:ext cx="91484" cy="1609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Rectangle 20"/>
            <p:cNvSpPr>
              <a:spLocks noChangeArrowheads="1"/>
            </p:cNvSpPr>
            <p:nvPr/>
          </p:nvSpPr>
          <p:spPr bwMode="auto">
            <a:xfrm>
              <a:off x="5148382" y="3682555"/>
              <a:ext cx="91484" cy="1829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Rectangle 21"/>
            <p:cNvSpPr>
              <a:spLocks noChangeArrowheads="1"/>
            </p:cNvSpPr>
            <p:nvPr/>
          </p:nvSpPr>
          <p:spPr bwMode="auto">
            <a:xfrm>
              <a:off x="5265396" y="3652060"/>
              <a:ext cx="91484" cy="2134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Rectangle 22"/>
            <p:cNvSpPr>
              <a:spLocks noChangeArrowheads="1"/>
            </p:cNvSpPr>
            <p:nvPr/>
          </p:nvSpPr>
          <p:spPr bwMode="auto">
            <a:xfrm>
              <a:off x="5378864" y="3614474"/>
              <a:ext cx="91484" cy="251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23"/>
            <p:cNvSpPr/>
            <p:nvPr/>
          </p:nvSpPr>
          <p:spPr bwMode="auto">
            <a:xfrm>
              <a:off x="5094485" y="3458456"/>
              <a:ext cx="262395" cy="191477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15716" y="3109705"/>
            <a:ext cx="367242" cy="399633"/>
            <a:chOff x="8615716" y="3445370"/>
            <a:chExt cx="409802" cy="445947"/>
          </a:xfrm>
          <a:solidFill>
            <a:srgbClr val="D11A1A"/>
          </a:solidFill>
        </p:grpSpPr>
        <p:sp>
          <p:nvSpPr>
            <p:cNvPr id="89" name="Freeform 502"/>
            <p:cNvSpPr/>
            <p:nvPr/>
          </p:nvSpPr>
          <p:spPr bwMode="auto">
            <a:xfrm>
              <a:off x="8615716" y="3691243"/>
              <a:ext cx="171149" cy="200074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503"/>
            <p:cNvSpPr/>
            <p:nvPr/>
          </p:nvSpPr>
          <p:spPr bwMode="auto">
            <a:xfrm>
              <a:off x="8632597" y="3457423"/>
              <a:ext cx="62674" cy="221768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504"/>
            <p:cNvSpPr/>
            <p:nvPr/>
          </p:nvSpPr>
          <p:spPr bwMode="auto">
            <a:xfrm>
              <a:off x="8716971" y="3445370"/>
              <a:ext cx="269981" cy="445947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505"/>
            <p:cNvSpPr/>
            <p:nvPr/>
          </p:nvSpPr>
          <p:spPr bwMode="auto">
            <a:xfrm>
              <a:off x="8878475" y="3640622"/>
              <a:ext cx="147043" cy="171148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818640" y="5062030"/>
            <a:ext cx="8554720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910079" y="3044017"/>
            <a:ext cx="1927629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en-US" altLang="zh-CN" sz="1400" dirty="0">
                <a:solidFill>
                  <a:srgbClr val="750504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521959" y="3044017"/>
            <a:ext cx="1927629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en-US" altLang="zh-CN" sz="1400" dirty="0">
                <a:solidFill>
                  <a:srgbClr val="750504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133839" y="3044017"/>
            <a:ext cx="1927629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en-US" altLang="zh-CN" sz="1400" dirty="0">
                <a:solidFill>
                  <a:srgbClr val="750504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400" dirty="0">
              <a:solidFill>
                <a:srgbClr val="750504"/>
              </a:solidFill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314424" y="3866108"/>
            <a:ext cx="104269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D11A1A"/>
                </a:solidFill>
                <a:cs typeface="+mn-ea"/>
                <a:sym typeface="+mn-lt"/>
              </a:rPr>
              <a:t>12%</a:t>
            </a:r>
            <a:endParaRPr lang="zh-CN" altLang="en-US" sz="2000" dirty="0">
              <a:solidFill>
                <a:srgbClr val="D11A1A"/>
              </a:solidFill>
              <a:cs typeface="+mn-ea"/>
              <a:sym typeface="+mn-lt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880584" y="3866108"/>
            <a:ext cx="104269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D11A1A"/>
                </a:solidFill>
                <a:cs typeface="+mn-ea"/>
                <a:sym typeface="+mn-lt"/>
              </a:rPr>
              <a:t>78%</a:t>
            </a:r>
            <a:endParaRPr lang="zh-CN" altLang="en-US" sz="2000" dirty="0">
              <a:solidFill>
                <a:srgbClr val="D11A1A"/>
              </a:solidFill>
              <a:cs typeface="+mn-ea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446744" y="3866108"/>
            <a:ext cx="104269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D11A1A"/>
                </a:solidFill>
                <a:cs typeface="+mn-ea"/>
                <a:sym typeface="+mn-lt"/>
              </a:rPr>
              <a:t>45%</a:t>
            </a:r>
            <a:endParaRPr lang="zh-CN" altLang="en-US" sz="2000" dirty="0">
              <a:solidFill>
                <a:srgbClr val="D11A1A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40" name="文本框 39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1075085" y="1959167"/>
            <a:ext cx="3166542" cy="3166542"/>
          </a:xfrm>
          <a:prstGeom prst="ellipse">
            <a:avLst/>
          </a:prstGeom>
          <a:gradFill flip="none" rotWithShape="1">
            <a:gsLst>
              <a:gs pos="100000">
                <a:srgbClr val="FEEE95"/>
              </a:gs>
              <a:gs pos="0">
                <a:srgbClr val="BF843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5087859" y="232358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添加页面标题内容</a:t>
            </a:r>
            <a:endParaRPr lang="zh-CN" altLang="en-US" sz="3200" dirty="0">
              <a:gradFill>
                <a:gsLst>
                  <a:gs pos="100000">
                    <a:srgbClr val="FEEE95"/>
                  </a:gs>
                  <a:gs pos="0">
                    <a:srgbClr val="BF8432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sp>
        <p:nvSpPr>
          <p:cNvPr id="14" name="Google Shape;86;p19"/>
          <p:cNvSpPr txBox="1"/>
          <p:nvPr/>
        </p:nvSpPr>
        <p:spPr>
          <a:xfrm>
            <a:off x="5087859" y="1945299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YOUR TITLE</a:t>
            </a:r>
            <a:endParaRPr sz="2400" b="0" i="0" u="none" strike="noStrike" cap="none" dirty="0">
              <a:gradFill>
                <a:gsLst>
                  <a:gs pos="100000">
                    <a:srgbClr val="FEEE95"/>
                  </a:gs>
                  <a:gs pos="0">
                    <a:srgbClr val="BF8432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7858" y="3480830"/>
            <a:ext cx="6029057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dirty="0">
                <a:gradFill>
                  <a:gsLst>
                    <a:gs pos="100000">
                      <a:srgbClr val="FEEE95"/>
                    </a:gs>
                    <a:gs pos="0">
                      <a:srgbClr val="BF8432"/>
                    </a:gs>
                  </a:gsLst>
                  <a:lin ang="135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gradFill>
                <a:gsLst>
                  <a:gs pos="100000">
                    <a:srgbClr val="FEEE95"/>
                  </a:gs>
                  <a:gs pos="0">
                    <a:srgbClr val="BF8432"/>
                  </a:gs>
                </a:gsLst>
                <a:lin ang="13500000" scaled="1"/>
              </a:gra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196874" y="3044697"/>
            <a:ext cx="1576262" cy="0"/>
          </a:xfrm>
          <a:prstGeom prst="line">
            <a:avLst/>
          </a:prstGeom>
          <a:ln>
            <a:solidFill>
              <a:srgbClr val="FEEE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/>
          <p:nvPr/>
        </p:nvSpPr>
        <p:spPr bwMode="auto">
          <a:xfrm>
            <a:off x="1948754" y="2927474"/>
            <a:ext cx="1419204" cy="1018538"/>
          </a:xfrm>
          <a:custGeom>
            <a:avLst/>
            <a:gdLst>
              <a:gd name="T0" fmla="*/ 134077 w 5868"/>
              <a:gd name="T1" fmla="*/ 590892 h 4208"/>
              <a:gd name="T2" fmla="*/ 192837 w 5868"/>
              <a:gd name="T3" fmla="*/ 596084 h 4208"/>
              <a:gd name="T4" fmla="*/ 512935 w 5868"/>
              <a:gd name="T5" fmla="*/ 497764 h 4208"/>
              <a:gd name="T6" fmla="*/ 530465 w 5868"/>
              <a:gd name="T7" fmla="*/ 456230 h 4208"/>
              <a:gd name="T8" fmla="*/ 704473 w 5868"/>
              <a:gd name="T9" fmla="*/ 239797 h 4208"/>
              <a:gd name="T10" fmla="*/ 980744 w 5868"/>
              <a:gd name="T11" fmla="*/ 212215 h 4208"/>
              <a:gd name="T12" fmla="*/ 1253119 w 5868"/>
              <a:gd name="T13" fmla="*/ 253750 h 4208"/>
              <a:gd name="T14" fmla="*/ 1374859 w 5868"/>
              <a:gd name="T15" fmla="*/ 461746 h 4208"/>
              <a:gd name="T16" fmla="*/ 1400831 w 5868"/>
              <a:gd name="T17" fmla="*/ 505228 h 4208"/>
              <a:gd name="T18" fmla="*/ 1725798 w 5868"/>
              <a:gd name="T19" fmla="*/ 598031 h 4208"/>
              <a:gd name="T20" fmla="*/ 1779363 w 5868"/>
              <a:gd name="T21" fmla="*/ 585052 h 4208"/>
              <a:gd name="T22" fmla="*/ 1901104 w 5868"/>
              <a:gd name="T23" fmla="*/ 336494 h 4208"/>
              <a:gd name="T24" fmla="*/ 1897533 w 5868"/>
              <a:gd name="T25" fmla="*/ 289443 h 4208"/>
              <a:gd name="T26" fmla="*/ 1777740 w 5868"/>
              <a:gd name="T27" fmla="*/ 214162 h 4208"/>
              <a:gd name="T28" fmla="*/ 1493029 w 5868"/>
              <a:gd name="T29" fmla="*/ 92155 h 4208"/>
              <a:gd name="T30" fmla="*/ 1208318 w 5868"/>
              <a:gd name="T31" fmla="*/ 20767 h 4208"/>
              <a:gd name="T32" fmla="*/ 924256 w 5868"/>
              <a:gd name="T33" fmla="*/ 649 h 4208"/>
              <a:gd name="T34" fmla="*/ 639545 w 5868"/>
              <a:gd name="T35" fmla="*/ 30826 h 4208"/>
              <a:gd name="T36" fmla="*/ 355158 w 5868"/>
              <a:gd name="T37" fmla="*/ 112273 h 4208"/>
              <a:gd name="T38" fmla="*/ 70123 w 5868"/>
              <a:gd name="T39" fmla="*/ 244664 h 4208"/>
              <a:gd name="T40" fmla="*/ 3246 w 5868"/>
              <a:gd name="T41" fmla="*/ 297880 h 4208"/>
              <a:gd name="T42" fmla="*/ 10713 w 5868"/>
              <a:gd name="T43" fmla="*/ 355314 h 4208"/>
              <a:gd name="T44" fmla="*/ 772973 w 5868"/>
              <a:gd name="T45" fmla="*/ 339414 h 4208"/>
              <a:gd name="T46" fmla="*/ 960941 w 5868"/>
              <a:gd name="T47" fmla="*/ 320919 h 4208"/>
              <a:gd name="T48" fmla="*/ 1130729 w 5868"/>
              <a:gd name="T49" fmla="*/ 336169 h 4208"/>
              <a:gd name="T50" fmla="*/ 1259936 w 5868"/>
              <a:gd name="T51" fmla="*/ 525021 h 4208"/>
              <a:gd name="T52" fmla="*/ 1298244 w 5868"/>
              <a:gd name="T53" fmla="*/ 601925 h 4208"/>
              <a:gd name="T54" fmla="*/ 1598862 w 5868"/>
              <a:gd name="T55" fmla="*/ 671041 h 4208"/>
              <a:gd name="T56" fmla="*/ 1662168 w 5868"/>
              <a:gd name="T57" fmla="*/ 717767 h 4208"/>
              <a:gd name="T58" fmla="*/ 253546 w 5868"/>
              <a:gd name="T59" fmla="*/ 1210015 h 4208"/>
              <a:gd name="T60" fmla="*/ 273024 w 5868"/>
              <a:gd name="T61" fmla="*/ 698947 h 4208"/>
              <a:gd name="T62" fmla="*/ 576240 w 5868"/>
              <a:gd name="T63" fmla="*/ 620745 h 4208"/>
              <a:gd name="T64" fmla="*/ 641493 w 5868"/>
              <a:gd name="T65" fmla="*/ 585376 h 4208"/>
              <a:gd name="T66" fmla="*/ 662595 w 5868"/>
              <a:gd name="T67" fmla="*/ 367969 h 4208"/>
              <a:gd name="T68" fmla="*/ 1077163 w 5868"/>
              <a:gd name="T69" fmla="*/ 564933 h 4208"/>
              <a:gd name="T70" fmla="*/ 1178776 w 5868"/>
              <a:gd name="T71" fmla="*/ 636970 h 4208"/>
              <a:gd name="T72" fmla="*/ 1245003 w 5868"/>
              <a:gd name="T73" fmla="*/ 759302 h 4208"/>
              <a:gd name="T74" fmla="*/ 1252145 w 5868"/>
              <a:gd name="T75" fmla="*/ 867032 h 4208"/>
              <a:gd name="T76" fmla="*/ 1229095 w 5868"/>
              <a:gd name="T77" fmla="*/ 949452 h 4208"/>
              <a:gd name="T78" fmla="*/ 1125210 w 5868"/>
              <a:gd name="T79" fmla="*/ 852430 h 4208"/>
              <a:gd name="T80" fmla="*/ 1117094 w 5868"/>
              <a:gd name="T81" fmla="*/ 775851 h 4208"/>
              <a:gd name="T82" fmla="*/ 1079435 w 5868"/>
              <a:gd name="T83" fmla="*/ 716794 h 4208"/>
              <a:gd name="T84" fmla="*/ 1012883 w 5868"/>
              <a:gd name="T85" fmla="*/ 676882 h 4208"/>
              <a:gd name="T86" fmla="*/ 940164 w 5868"/>
              <a:gd name="T87" fmla="*/ 671365 h 4208"/>
              <a:gd name="T88" fmla="*/ 867768 w 5868"/>
              <a:gd name="T89" fmla="*/ 701867 h 4208"/>
              <a:gd name="T90" fmla="*/ 821994 w 5868"/>
              <a:gd name="T91" fmla="*/ 754434 h 4208"/>
              <a:gd name="T92" fmla="*/ 802515 w 5868"/>
              <a:gd name="T93" fmla="*/ 831662 h 4208"/>
              <a:gd name="T94" fmla="*/ 818423 w 5868"/>
              <a:gd name="T95" fmla="*/ 901752 h 4208"/>
              <a:gd name="T96" fmla="*/ 861600 w 5868"/>
              <a:gd name="T97" fmla="*/ 956590 h 4208"/>
              <a:gd name="T98" fmla="*/ 932048 w 5868"/>
              <a:gd name="T99" fmla="*/ 990337 h 4208"/>
              <a:gd name="T100" fmla="*/ 999573 w 5868"/>
              <a:gd name="T101" fmla="*/ 990013 h 4208"/>
              <a:gd name="T102" fmla="*/ 1060606 w 5868"/>
              <a:gd name="T103" fmla="*/ 962107 h 4208"/>
              <a:gd name="T104" fmla="*/ 1081058 w 5868"/>
              <a:gd name="T105" fmla="*/ 1096445 h 4208"/>
              <a:gd name="T106" fmla="*/ 964512 w 5868"/>
              <a:gd name="T107" fmla="*/ 1120781 h 4208"/>
              <a:gd name="T108" fmla="*/ 826863 w 5868"/>
              <a:gd name="T109" fmla="*/ 1085736 h 4208"/>
              <a:gd name="T110" fmla="*/ 732717 w 5868"/>
              <a:gd name="T111" fmla="*/ 1004614 h 4208"/>
              <a:gd name="T112" fmla="*/ 678827 w 5868"/>
              <a:gd name="T113" fmla="*/ 875793 h 4208"/>
              <a:gd name="T114" fmla="*/ 688241 w 5868"/>
              <a:gd name="T115" fmla="*/ 745673 h 4208"/>
              <a:gd name="T116" fmla="*/ 760312 w 5868"/>
              <a:gd name="T117" fmla="*/ 627235 h 4208"/>
              <a:gd name="T118" fmla="*/ 865171 w 5868"/>
              <a:gd name="T119" fmla="*/ 560066 h 4208"/>
              <a:gd name="T120" fmla="*/ 1577111 w 5868"/>
              <a:gd name="T121" fmla="*/ 1240842 h 4208"/>
              <a:gd name="T122" fmla="*/ 345419 w 5868"/>
              <a:gd name="T123" fmla="*/ 1240842 h 42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868" h="4208">
                <a:moveTo>
                  <a:pt x="49" y="1128"/>
                </a:moveTo>
                <a:lnTo>
                  <a:pt x="49" y="1128"/>
                </a:lnTo>
                <a:lnTo>
                  <a:pt x="345" y="1748"/>
                </a:lnTo>
                <a:lnTo>
                  <a:pt x="354" y="1764"/>
                </a:lnTo>
                <a:lnTo>
                  <a:pt x="364" y="1778"/>
                </a:lnTo>
                <a:lnTo>
                  <a:pt x="375" y="1790"/>
                </a:lnTo>
                <a:lnTo>
                  <a:pt x="387" y="1803"/>
                </a:lnTo>
                <a:lnTo>
                  <a:pt x="400" y="1813"/>
                </a:lnTo>
                <a:lnTo>
                  <a:pt x="413" y="1821"/>
                </a:lnTo>
                <a:lnTo>
                  <a:pt x="428" y="1828"/>
                </a:lnTo>
                <a:lnTo>
                  <a:pt x="443" y="1834"/>
                </a:lnTo>
                <a:lnTo>
                  <a:pt x="460" y="1838"/>
                </a:lnTo>
                <a:lnTo>
                  <a:pt x="477" y="1842"/>
                </a:lnTo>
                <a:lnTo>
                  <a:pt x="495" y="1844"/>
                </a:lnTo>
                <a:lnTo>
                  <a:pt x="512" y="1845"/>
                </a:lnTo>
                <a:lnTo>
                  <a:pt x="531" y="1845"/>
                </a:lnTo>
                <a:lnTo>
                  <a:pt x="551" y="1843"/>
                </a:lnTo>
                <a:lnTo>
                  <a:pt x="573" y="1841"/>
                </a:lnTo>
                <a:lnTo>
                  <a:pt x="594" y="1837"/>
                </a:lnTo>
                <a:lnTo>
                  <a:pt x="1457" y="1607"/>
                </a:lnTo>
                <a:lnTo>
                  <a:pt x="1479" y="1599"/>
                </a:lnTo>
                <a:lnTo>
                  <a:pt x="1500" y="1589"/>
                </a:lnTo>
                <a:lnTo>
                  <a:pt x="1519" y="1579"/>
                </a:lnTo>
                <a:lnTo>
                  <a:pt x="1537" y="1569"/>
                </a:lnTo>
                <a:lnTo>
                  <a:pt x="1552" y="1557"/>
                </a:lnTo>
                <a:lnTo>
                  <a:pt x="1567" y="1546"/>
                </a:lnTo>
                <a:lnTo>
                  <a:pt x="1580" y="1534"/>
                </a:lnTo>
                <a:lnTo>
                  <a:pt x="1591" y="1522"/>
                </a:lnTo>
                <a:lnTo>
                  <a:pt x="1601" y="1510"/>
                </a:lnTo>
                <a:lnTo>
                  <a:pt x="1610" y="1496"/>
                </a:lnTo>
                <a:lnTo>
                  <a:pt x="1617" y="1482"/>
                </a:lnTo>
                <a:lnTo>
                  <a:pt x="1624" y="1467"/>
                </a:lnTo>
                <a:lnTo>
                  <a:pt x="1628" y="1453"/>
                </a:lnTo>
                <a:lnTo>
                  <a:pt x="1632" y="1438"/>
                </a:lnTo>
                <a:lnTo>
                  <a:pt x="1633" y="1423"/>
                </a:lnTo>
                <a:lnTo>
                  <a:pt x="1634" y="1406"/>
                </a:lnTo>
                <a:lnTo>
                  <a:pt x="1627" y="927"/>
                </a:lnTo>
                <a:lnTo>
                  <a:pt x="1664" y="910"/>
                </a:lnTo>
                <a:lnTo>
                  <a:pt x="1701" y="894"/>
                </a:lnTo>
                <a:lnTo>
                  <a:pt x="1775" y="863"/>
                </a:lnTo>
                <a:lnTo>
                  <a:pt x="1851" y="834"/>
                </a:lnTo>
                <a:lnTo>
                  <a:pt x="1929" y="807"/>
                </a:lnTo>
                <a:lnTo>
                  <a:pt x="2008" y="782"/>
                </a:lnTo>
                <a:lnTo>
                  <a:pt x="2089" y="759"/>
                </a:lnTo>
                <a:lnTo>
                  <a:pt x="2170" y="739"/>
                </a:lnTo>
                <a:lnTo>
                  <a:pt x="2252" y="720"/>
                </a:lnTo>
                <a:lnTo>
                  <a:pt x="2335" y="705"/>
                </a:lnTo>
                <a:lnTo>
                  <a:pt x="2420" y="690"/>
                </a:lnTo>
                <a:lnTo>
                  <a:pt x="2504" y="679"/>
                </a:lnTo>
                <a:lnTo>
                  <a:pt x="2589" y="669"/>
                </a:lnTo>
                <a:lnTo>
                  <a:pt x="2675" y="661"/>
                </a:lnTo>
                <a:lnTo>
                  <a:pt x="2761" y="657"/>
                </a:lnTo>
                <a:lnTo>
                  <a:pt x="2848" y="654"/>
                </a:lnTo>
                <a:lnTo>
                  <a:pt x="2934" y="652"/>
                </a:lnTo>
                <a:lnTo>
                  <a:pt x="3021" y="654"/>
                </a:lnTo>
                <a:lnTo>
                  <a:pt x="3106" y="657"/>
                </a:lnTo>
                <a:lnTo>
                  <a:pt x="3192" y="661"/>
                </a:lnTo>
                <a:lnTo>
                  <a:pt x="3278" y="669"/>
                </a:lnTo>
                <a:lnTo>
                  <a:pt x="3364" y="679"/>
                </a:lnTo>
                <a:lnTo>
                  <a:pt x="3449" y="690"/>
                </a:lnTo>
                <a:lnTo>
                  <a:pt x="3532" y="705"/>
                </a:lnTo>
                <a:lnTo>
                  <a:pt x="3616" y="720"/>
                </a:lnTo>
                <a:lnTo>
                  <a:pt x="3698" y="739"/>
                </a:lnTo>
                <a:lnTo>
                  <a:pt x="3780" y="759"/>
                </a:lnTo>
                <a:lnTo>
                  <a:pt x="3860" y="782"/>
                </a:lnTo>
                <a:lnTo>
                  <a:pt x="3939" y="807"/>
                </a:lnTo>
                <a:lnTo>
                  <a:pt x="4017" y="834"/>
                </a:lnTo>
                <a:lnTo>
                  <a:pt x="4093" y="863"/>
                </a:lnTo>
                <a:lnTo>
                  <a:pt x="4168" y="894"/>
                </a:lnTo>
                <a:lnTo>
                  <a:pt x="4204" y="910"/>
                </a:lnTo>
                <a:lnTo>
                  <a:pt x="4241" y="927"/>
                </a:lnTo>
                <a:lnTo>
                  <a:pt x="4235" y="1406"/>
                </a:lnTo>
                <a:lnTo>
                  <a:pt x="4235" y="1423"/>
                </a:lnTo>
                <a:lnTo>
                  <a:pt x="4237" y="1438"/>
                </a:lnTo>
                <a:lnTo>
                  <a:pt x="4240" y="1453"/>
                </a:lnTo>
                <a:lnTo>
                  <a:pt x="4245" y="1467"/>
                </a:lnTo>
                <a:lnTo>
                  <a:pt x="4250" y="1482"/>
                </a:lnTo>
                <a:lnTo>
                  <a:pt x="4258" y="1496"/>
                </a:lnTo>
                <a:lnTo>
                  <a:pt x="4266" y="1510"/>
                </a:lnTo>
                <a:lnTo>
                  <a:pt x="4276" y="1522"/>
                </a:lnTo>
                <a:lnTo>
                  <a:pt x="4288" y="1534"/>
                </a:lnTo>
                <a:lnTo>
                  <a:pt x="4300" y="1546"/>
                </a:lnTo>
                <a:lnTo>
                  <a:pt x="4315" y="1557"/>
                </a:lnTo>
                <a:lnTo>
                  <a:pt x="4331" y="1569"/>
                </a:lnTo>
                <a:lnTo>
                  <a:pt x="4349" y="1579"/>
                </a:lnTo>
                <a:lnTo>
                  <a:pt x="4368" y="1589"/>
                </a:lnTo>
                <a:lnTo>
                  <a:pt x="4389" y="1599"/>
                </a:lnTo>
                <a:lnTo>
                  <a:pt x="4412" y="1607"/>
                </a:lnTo>
                <a:lnTo>
                  <a:pt x="5275" y="1837"/>
                </a:lnTo>
                <a:lnTo>
                  <a:pt x="5296" y="1841"/>
                </a:lnTo>
                <a:lnTo>
                  <a:pt x="5316" y="1843"/>
                </a:lnTo>
                <a:lnTo>
                  <a:pt x="5336" y="1845"/>
                </a:lnTo>
                <a:lnTo>
                  <a:pt x="5355" y="1845"/>
                </a:lnTo>
                <a:lnTo>
                  <a:pt x="5374" y="1844"/>
                </a:lnTo>
                <a:lnTo>
                  <a:pt x="5392" y="1842"/>
                </a:lnTo>
                <a:lnTo>
                  <a:pt x="5408" y="1838"/>
                </a:lnTo>
                <a:lnTo>
                  <a:pt x="5425" y="1834"/>
                </a:lnTo>
                <a:lnTo>
                  <a:pt x="5440" y="1828"/>
                </a:lnTo>
                <a:lnTo>
                  <a:pt x="5454" y="1821"/>
                </a:lnTo>
                <a:lnTo>
                  <a:pt x="5469" y="1813"/>
                </a:lnTo>
                <a:lnTo>
                  <a:pt x="5481" y="1803"/>
                </a:lnTo>
                <a:lnTo>
                  <a:pt x="5493" y="1790"/>
                </a:lnTo>
                <a:lnTo>
                  <a:pt x="5504" y="1778"/>
                </a:lnTo>
                <a:lnTo>
                  <a:pt x="5514" y="1764"/>
                </a:lnTo>
                <a:lnTo>
                  <a:pt x="5523" y="1748"/>
                </a:lnTo>
                <a:lnTo>
                  <a:pt x="5820" y="1128"/>
                </a:lnTo>
                <a:lnTo>
                  <a:pt x="5835" y="1095"/>
                </a:lnTo>
                <a:lnTo>
                  <a:pt x="5848" y="1065"/>
                </a:lnTo>
                <a:lnTo>
                  <a:pt x="5856" y="1037"/>
                </a:lnTo>
                <a:lnTo>
                  <a:pt x="5863" y="1011"/>
                </a:lnTo>
                <a:lnTo>
                  <a:pt x="5867" y="988"/>
                </a:lnTo>
                <a:lnTo>
                  <a:pt x="5868" y="966"/>
                </a:lnTo>
                <a:lnTo>
                  <a:pt x="5868" y="956"/>
                </a:lnTo>
                <a:lnTo>
                  <a:pt x="5867" y="946"/>
                </a:lnTo>
                <a:lnTo>
                  <a:pt x="5864" y="936"/>
                </a:lnTo>
                <a:lnTo>
                  <a:pt x="5862" y="927"/>
                </a:lnTo>
                <a:lnTo>
                  <a:pt x="5859" y="918"/>
                </a:lnTo>
                <a:lnTo>
                  <a:pt x="5854" y="909"/>
                </a:lnTo>
                <a:lnTo>
                  <a:pt x="5845" y="892"/>
                </a:lnTo>
                <a:lnTo>
                  <a:pt x="5833" y="876"/>
                </a:lnTo>
                <a:lnTo>
                  <a:pt x="5820" y="861"/>
                </a:lnTo>
                <a:lnTo>
                  <a:pt x="5803" y="846"/>
                </a:lnTo>
                <a:lnTo>
                  <a:pt x="5784" y="832"/>
                </a:lnTo>
                <a:lnTo>
                  <a:pt x="5763" y="817"/>
                </a:lnTo>
                <a:lnTo>
                  <a:pt x="5741" y="803"/>
                </a:lnTo>
                <a:lnTo>
                  <a:pt x="5652" y="754"/>
                </a:lnTo>
                <a:lnTo>
                  <a:pt x="5564" y="706"/>
                </a:lnTo>
                <a:lnTo>
                  <a:pt x="5476" y="660"/>
                </a:lnTo>
                <a:lnTo>
                  <a:pt x="5389" y="616"/>
                </a:lnTo>
                <a:lnTo>
                  <a:pt x="5301" y="572"/>
                </a:lnTo>
                <a:lnTo>
                  <a:pt x="5213" y="531"/>
                </a:lnTo>
                <a:lnTo>
                  <a:pt x="5125" y="491"/>
                </a:lnTo>
                <a:lnTo>
                  <a:pt x="5037" y="452"/>
                </a:lnTo>
                <a:lnTo>
                  <a:pt x="4950" y="415"/>
                </a:lnTo>
                <a:lnTo>
                  <a:pt x="4862" y="381"/>
                </a:lnTo>
                <a:lnTo>
                  <a:pt x="4774" y="346"/>
                </a:lnTo>
                <a:lnTo>
                  <a:pt x="4686" y="315"/>
                </a:lnTo>
                <a:lnTo>
                  <a:pt x="4599" y="284"/>
                </a:lnTo>
                <a:lnTo>
                  <a:pt x="4511" y="255"/>
                </a:lnTo>
                <a:lnTo>
                  <a:pt x="4423" y="228"/>
                </a:lnTo>
                <a:lnTo>
                  <a:pt x="4336" y="201"/>
                </a:lnTo>
                <a:lnTo>
                  <a:pt x="4248" y="178"/>
                </a:lnTo>
                <a:lnTo>
                  <a:pt x="4161" y="154"/>
                </a:lnTo>
                <a:lnTo>
                  <a:pt x="4073" y="133"/>
                </a:lnTo>
                <a:lnTo>
                  <a:pt x="3985" y="114"/>
                </a:lnTo>
                <a:lnTo>
                  <a:pt x="3898" y="95"/>
                </a:lnTo>
                <a:lnTo>
                  <a:pt x="3810" y="80"/>
                </a:lnTo>
                <a:lnTo>
                  <a:pt x="3722" y="64"/>
                </a:lnTo>
                <a:lnTo>
                  <a:pt x="3635" y="51"/>
                </a:lnTo>
                <a:lnTo>
                  <a:pt x="3547" y="39"/>
                </a:lnTo>
                <a:lnTo>
                  <a:pt x="3460" y="29"/>
                </a:lnTo>
                <a:lnTo>
                  <a:pt x="3372" y="21"/>
                </a:lnTo>
                <a:lnTo>
                  <a:pt x="3285" y="14"/>
                </a:lnTo>
                <a:lnTo>
                  <a:pt x="3197" y="8"/>
                </a:lnTo>
                <a:lnTo>
                  <a:pt x="3109" y="4"/>
                </a:lnTo>
                <a:lnTo>
                  <a:pt x="3022" y="2"/>
                </a:lnTo>
                <a:lnTo>
                  <a:pt x="2934" y="0"/>
                </a:lnTo>
                <a:lnTo>
                  <a:pt x="2847" y="2"/>
                </a:lnTo>
                <a:lnTo>
                  <a:pt x="2759" y="4"/>
                </a:lnTo>
                <a:lnTo>
                  <a:pt x="2672" y="8"/>
                </a:lnTo>
                <a:lnTo>
                  <a:pt x="2584" y="14"/>
                </a:lnTo>
                <a:lnTo>
                  <a:pt x="2497" y="21"/>
                </a:lnTo>
                <a:lnTo>
                  <a:pt x="2409" y="29"/>
                </a:lnTo>
                <a:lnTo>
                  <a:pt x="2320" y="39"/>
                </a:lnTo>
                <a:lnTo>
                  <a:pt x="2234" y="51"/>
                </a:lnTo>
                <a:lnTo>
                  <a:pt x="2145" y="64"/>
                </a:lnTo>
                <a:lnTo>
                  <a:pt x="2059" y="80"/>
                </a:lnTo>
                <a:lnTo>
                  <a:pt x="1970" y="95"/>
                </a:lnTo>
                <a:lnTo>
                  <a:pt x="1882" y="114"/>
                </a:lnTo>
                <a:lnTo>
                  <a:pt x="1795" y="133"/>
                </a:lnTo>
                <a:lnTo>
                  <a:pt x="1707" y="154"/>
                </a:lnTo>
                <a:lnTo>
                  <a:pt x="1620" y="178"/>
                </a:lnTo>
                <a:lnTo>
                  <a:pt x="1532" y="201"/>
                </a:lnTo>
                <a:lnTo>
                  <a:pt x="1444" y="228"/>
                </a:lnTo>
                <a:lnTo>
                  <a:pt x="1357" y="255"/>
                </a:lnTo>
                <a:lnTo>
                  <a:pt x="1269" y="284"/>
                </a:lnTo>
                <a:lnTo>
                  <a:pt x="1181" y="315"/>
                </a:lnTo>
                <a:lnTo>
                  <a:pt x="1094" y="346"/>
                </a:lnTo>
                <a:lnTo>
                  <a:pt x="1006" y="381"/>
                </a:lnTo>
                <a:lnTo>
                  <a:pt x="918" y="415"/>
                </a:lnTo>
                <a:lnTo>
                  <a:pt x="830" y="452"/>
                </a:lnTo>
                <a:lnTo>
                  <a:pt x="743" y="491"/>
                </a:lnTo>
                <a:lnTo>
                  <a:pt x="655" y="531"/>
                </a:lnTo>
                <a:lnTo>
                  <a:pt x="567" y="572"/>
                </a:lnTo>
                <a:lnTo>
                  <a:pt x="479" y="616"/>
                </a:lnTo>
                <a:lnTo>
                  <a:pt x="391" y="660"/>
                </a:lnTo>
                <a:lnTo>
                  <a:pt x="303" y="706"/>
                </a:lnTo>
                <a:lnTo>
                  <a:pt x="216" y="754"/>
                </a:lnTo>
                <a:lnTo>
                  <a:pt x="128" y="803"/>
                </a:lnTo>
                <a:lnTo>
                  <a:pt x="104" y="817"/>
                </a:lnTo>
                <a:lnTo>
                  <a:pt x="84" y="832"/>
                </a:lnTo>
                <a:lnTo>
                  <a:pt x="65" y="846"/>
                </a:lnTo>
                <a:lnTo>
                  <a:pt x="49" y="861"/>
                </a:lnTo>
                <a:lnTo>
                  <a:pt x="34" y="876"/>
                </a:lnTo>
                <a:lnTo>
                  <a:pt x="23" y="892"/>
                </a:lnTo>
                <a:lnTo>
                  <a:pt x="13" y="909"/>
                </a:lnTo>
                <a:lnTo>
                  <a:pt x="10" y="918"/>
                </a:lnTo>
                <a:lnTo>
                  <a:pt x="6" y="927"/>
                </a:lnTo>
                <a:lnTo>
                  <a:pt x="4" y="936"/>
                </a:lnTo>
                <a:lnTo>
                  <a:pt x="2" y="946"/>
                </a:lnTo>
                <a:lnTo>
                  <a:pt x="1" y="956"/>
                </a:lnTo>
                <a:lnTo>
                  <a:pt x="0" y="966"/>
                </a:lnTo>
                <a:lnTo>
                  <a:pt x="1" y="988"/>
                </a:lnTo>
                <a:lnTo>
                  <a:pt x="4" y="1011"/>
                </a:lnTo>
                <a:lnTo>
                  <a:pt x="11" y="1037"/>
                </a:lnTo>
                <a:lnTo>
                  <a:pt x="21" y="1065"/>
                </a:lnTo>
                <a:lnTo>
                  <a:pt x="33" y="1095"/>
                </a:lnTo>
                <a:lnTo>
                  <a:pt x="49" y="1128"/>
                </a:lnTo>
                <a:close/>
                <a:moveTo>
                  <a:pt x="2041" y="1134"/>
                </a:moveTo>
                <a:lnTo>
                  <a:pt x="2041" y="1134"/>
                </a:lnTo>
                <a:lnTo>
                  <a:pt x="2096" y="1117"/>
                </a:lnTo>
                <a:lnTo>
                  <a:pt x="2153" y="1101"/>
                </a:lnTo>
                <a:lnTo>
                  <a:pt x="2210" y="1085"/>
                </a:lnTo>
                <a:lnTo>
                  <a:pt x="2267" y="1072"/>
                </a:lnTo>
                <a:lnTo>
                  <a:pt x="2324" y="1058"/>
                </a:lnTo>
                <a:lnTo>
                  <a:pt x="2381" y="1046"/>
                </a:lnTo>
                <a:lnTo>
                  <a:pt x="2438" y="1036"/>
                </a:lnTo>
                <a:lnTo>
                  <a:pt x="2495" y="1026"/>
                </a:lnTo>
                <a:lnTo>
                  <a:pt x="2553" y="1017"/>
                </a:lnTo>
                <a:lnTo>
                  <a:pt x="2610" y="1009"/>
                </a:lnTo>
                <a:lnTo>
                  <a:pt x="2668" y="1004"/>
                </a:lnTo>
                <a:lnTo>
                  <a:pt x="2726" y="998"/>
                </a:lnTo>
                <a:lnTo>
                  <a:pt x="2785" y="995"/>
                </a:lnTo>
                <a:lnTo>
                  <a:pt x="2843" y="991"/>
                </a:lnTo>
                <a:lnTo>
                  <a:pt x="2902" y="989"/>
                </a:lnTo>
                <a:lnTo>
                  <a:pt x="2960" y="989"/>
                </a:lnTo>
                <a:lnTo>
                  <a:pt x="3019" y="989"/>
                </a:lnTo>
                <a:lnTo>
                  <a:pt x="3079" y="991"/>
                </a:lnTo>
                <a:lnTo>
                  <a:pt x="3136" y="995"/>
                </a:lnTo>
                <a:lnTo>
                  <a:pt x="3194" y="998"/>
                </a:lnTo>
                <a:lnTo>
                  <a:pt x="3252" y="1004"/>
                </a:lnTo>
                <a:lnTo>
                  <a:pt x="3310" y="1009"/>
                </a:lnTo>
                <a:lnTo>
                  <a:pt x="3368" y="1017"/>
                </a:lnTo>
                <a:lnTo>
                  <a:pt x="3426" y="1026"/>
                </a:lnTo>
                <a:lnTo>
                  <a:pt x="3483" y="1036"/>
                </a:lnTo>
                <a:lnTo>
                  <a:pt x="3541" y="1046"/>
                </a:lnTo>
                <a:lnTo>
                  <a:pt x="3598" y="1058"/>
                </a:lnTo>
                <a:lnTo>
                  <a:pt x="3655" y="1072"/>
                </a:lnTo>
                <a:lnTo>
                  <a:pt x="3712" y="1085"/>
                </a:lnTo>
                <a:lnTo>
                  <a:pt x="3769" y="1101"/>
                </a:lnTo>
                <a:lnTo>
                  <a:pt x="3824" y="1117"/>
                </a:lnTo>
                <a:lnTo>
                  <a:pt x="3881" y="1134"/>
                </a:lnTo>
                <a:lnTo>
                  <a:pt x="3881" y="1618"/>
                </a:lnTo>
                <a:lnTo>
                  <a:pt x="3884" y="1651"/>
                </a:lnTo>
                <a:lnTo>
                  <a:pt x="3890" y="1681"/>
                </a:lnTo>
                <a:lnTo>
                  <a:pt x="3898" y="1709"/>
                </a:lnTo>
                <a:lnTo>
                  <a:pt x="3907" y="1736"/>
                </a:lnTo>
                <a:lnTo>
                  <a:pt x="3918" y="1760"/>
                </a:lnTo>
                <a:lnTo>
                  <a:pt x="3931" y="1783"/>
                </a:lnTo>
                <a:lnTo>
                  <a:pt x="3946" y="1804"/>
                </a:lnTo>
                <a:lnTo>
                  <a:pt x="3961" y="1823"/>
                </a:lnTo>
                <a:lnTo>
                  <a:pt x="3979" y="1839"/>
                </a:lnTo>
                <a:lnTo>
                  <a:pt x="3999" y="1855"/>
                </a:lnTo>
                <a:lnTo>
                  <a:pt x="4020" y="1868"/>
                </a:lnTo>
                <a:lnTo>
                  <a:pt x="4043" y="1881"/>
                </a:lnTo>
                <a:lnTo>
                  <a:pt x="4066" y="1891"/>
                </a:lnTo>
                <a:lnTo>
                  <a:pt x="4092" y="1900"/>
                </a:lnTo>
                <a:lnTo>
                  <a:pt x="4119" y="1907"/>
                </a:lnTo>
                <a:lnTo>
                  <a:pt x="4146" y="1913"/>
                </a:lnTo>
                <a:lnTo>
                  <a:pt x="4896" y="2061"/>
                </a:lnTo>
                <a:lnTo>
                  <a:pt x="4925" y="2068"/>
                </a:lnTo>
                <a:lnTo>
                  <a:pt x="4951" y="2077"/>
                </a:lnTo>
                <a:lnTo>
                  <a:pt x="4977" y="2086"/>
                </a:lnTo>
                <a:lnTo>
                  <a:pt x="5001" y="2097"/>
                </a:lnTo>
                <a:lnTo>
                  <a:pt x="5024" y="2109"/>
                </a:lnTo>
                <a:lnTo>
                  <a:pt x="5044" y="2123"/>
                </a:lnTo>
                <a:lnTo>
                  <a:pt x="5063" y="2137"/>
                </a:lnTo>
                <a:lnTo>
                  <a:pt x="5081" y="2154"/>
                </a:lnTo>
                <a:lnTo>
                  <a:pt x="5095" y="2172"/>
                </a:lnTo>
                <a:lnTo>
                  <a:pt x="5108" y="2191"/>
                </a:lnTo>
                <a:lnTo>
                  <a:pt x="5120" y="2212"/>
                </a:lnTo>
                <a:lnTo>
                  <a:pt x="5129" y="2235"/>
                </a:lnTo>
                <a:lnTo>
                  <a:pt x="5134" y="2260"/>
                </a:lnTo>
                <a:lnTo>
                  <a:pt x="5139" y="2285"/>
                </a:lnTo>
                <a:lnTo>
                  <a:pt x="5141" y="2314"/>
                </a:lnTo>
                <a:lnTo>
                  <a:pt x="5141" y="2344"/>
                </a:lnTo>
                <a:lnTo>
                  <a:pt x="5141" y="3729"/>
                </a:lnTo>
                <a:lnTo>
                  <a:pt x="2960" y="3729"/>
                </a:lnTo>
                <a:lnTo>
                  <a:pt x="781" y="3729"/>
                </a:lnTo>
                <a:lnTo>
                  <a:pt x="781" y="2344"/>
                </a:lnTo>
                <a:lnTo>
                  <a:pt x="780" y="2314"/>
                </a:lnTo>
                <a:lnTo>
                  <a:pt x="782" y="2285"/>
                </a:lnTo>
                <a:lnTo>
                  <a:pt x="787" y="2260"/>
                </a:lnTo>
                <a:lnTo>
                  <a:pt x="793" y="2235"/>
                </a:lnTo>
                <a:lnTo>
                  <a:pt x="802" y="2212"/>
                </a:lnTo>
                <a:lnTo>
                  <a:pt x="813" y="2191"/>
                </a:lnTo>
                <a:lnTo>
                  <a:pt x="826" y="2172"/>
                </a:lnTo>
                <a:lnTo>
                  <a:pt x="841" y="2154"/>
                </a:lnTo>
                <a:lnTo>
                  <a:pt x="858" y="2137"/>
                </a:lnTo>
                <a:lnTo>
                  <a:pt x="877" y="2123"/>
                </a:lnTo>
                <a:lnTo>
                  <a:pt x="898" y="2109"/>
                </a:lnTo>
                <a:lnTo>
                  <a:pt x="920" y="2097"/>
                </a:lnTo>
                <a:lnTo>
                  <a:pt x="944" y="2086"/>
                </a:lnTo>
                <a:lnTo>
                  <a:pt x="971" y="2077"/>
                </a:lnTo>
                <a:lnTo>
                  <a:pt x="997" y="2068"/>
                </a:lnTo>
                <a:lnTo>
                  <a:pt x="1026" y="2061"/>
                </a:lnTo>
                <a:lnTo>
                  <a:pt x="1775" y="1913"/>
                </a:lnTo>
                <a:lnTo>
                  <a:pt x="1803" y="1907"/>
                </a:lnTo>
                <a:lnTo>
                  <a:pt x="1830" y="1900"/>
                </a:lnTo>
                <a:lnTo>
                  <a:pt x="1855" y="1891"/>
                </a:lnTo>
                <a:lnTo>
                  <a:pt x="1879" y="1881"/>
                </a:lnTo>
                <a:lnTo>
                  <a:pt x="1901" y="1868"/>
                </a:lnTo>
                <a:lnTo>
                  <a:pt x="1923" y="1855"/>
                </a:lnTo>
                <a:lnTo>
                  <a:pt x="1941" y="1839"/>
                </a:lnTo>
                <a:lnTo>
                  <a:pt x="1959" y="1823"/>
                </a:lnTo>
                <a:lnTo>
                  <a:pt x="1976" y="1804"/>
                </a:lnTo>
                <a:lnTo>
                  <a:pt x="1991" y="1783"/>
                </a:lnTo>
                <a:lnTo>
                  <a:pt x="2003" y="1760"/>
                </a:lnTo>
                <a:lnTo>
                  <a:pt x="2014" y="1736"/>
                </a:lnTo>
                <a:lnTo>
                  <a:pt x="2024" y="1709"/>
                </a:lnTo>
                <a:lnTo>
                  <a:pt x="2031" y="1681"/>
                </a:lnTo>
                <a:lnTo>
                  <a:pt x="2037" y="1651"/>
                </a:lnTo>
                <a:lnTo>
                  <a:pt x="2041" y="1618"/>
                </a:lnTo>
                <a:lnTo>
                  <a:pt x="2041" y="1134"/>
                </a:lnTo>
                <a:close/>
                <a:moveTo>
                  <a:pt x="2971" y="1671"/>
                </a:moveTo>
                <a:lnTo>
                  <a:pt x="2971" y="1671"/>
                </a:lnTo>
                <a:lnTo>
                  <a:pt x="3017" y="1672"/>
                </a:lnTo>
                <a:lnTo>
                  <a:pt x="3063" y="1676"/>
                </a:lnTo>
                <a:lnTo>
                  <a:pt x="3107" y="1682"/>
                </a:lnTo>
                <a:lnTo>
                  <a:pt x="3151" y="1690"/>
                </a:lnTo>
                <a:lnTo>
                  <a:pt x="3194" y="1699"/>
                </a:lnTo>
                <a:lnTo>
                  <a:pt x="3237" y="1711"/>
                </a:lnTo>
                <a:lnTo>
                  <a:pt x="3278" y="1726"/>
                </a:lnTo>
                <a:lnTo>
                  <a:pt x="3318" y="1741"/>
                </a:lnTo>
                <a:lnTo>
                  <a:pt x="3358" y="1759"/>
                </a:lnTo>
                <a:lnTo>
                  <a:pt x="3396" y="1779"/>
                </a:lnTo>
                <a:lnTo>
                  <a:pt x="3434" y="1800"/>
                </a:lnTo>
                <a:lnTo>
                  <a:pt x="3470" y="1824"/>
                </a:lnTo>
                <a:lnTo>
                  <a:pt x="3505" y="1848"/>
                </a:lnTo>
                <a:lnTo>
                  <a:pt x="3539" y="1875"/>
                </a:lnTo>
                <a:lnTo>
                  <a:pt x="3571" y="1903"/>
                </a:lnTo>
                <a:lnTo>
                  <a:pt x="3602" y="1933"/>
                </a:lnTo>
                <a:lnTo>
                  <a:pt x="3631" y="1963"/>
                </a:lnTo>
                <a:lnTo>
                  <a:pt x="3659" y="1995"/>
                </a:lnTo>
                <a:lnTo>
                  <a:pt x="3686" y="2030"/>
                </a:lnTo>
                <a:lnTo>
                  <a:pt x="3711" y="2065"/>
                </a:lnTo>
                <a:lnTo>
                  <a:pt x="3734" y="2100"/>
                </a:lnTo>
                <a:lnTo>
                  <a:pt x="3755" y="2138"/>
                </a:lnTo>
                <a:lnTo>
                  <a:pt x="3775" y="2176"/>
                </a:lnTo>
                <a:lnTo>
                  <a:pt x="3793" y="2216"/>
                </a:lnTo>
                <a:lnTo>
                  <a:pt x="3809" y="2256"/>
                </a:lnTo>
                <a:lnTo>
                  <a:pt x="3823" y="2298"/>
                </a:lnTo>
                <a:lnTo>
                  <a:pt x="3835" y="2340"/>
                </a:lnTo>
                <a:lnTo>
                  <a:pt x="3845" y="2383"/>
                </a:lnTo>
                <a:lnTo>
                  <a:pt x="3853" y="2427"/>
                </a:lnTo>
                <a:lnTo>
                  <a:pt x="3859" y="2471"/>
                </a:lnTo>
                <a:lnTo>
                  <a:pt x="3862" y="2517"/>
                </a:lnTo>
                <a:lnTo>
                  <a:pt x="3863" y="2563"/>
                </a:lnTo>
                <a:lnTo>
                  <a:pt x="3863" y="2591"/>
                </a:lnTo>
                <a:lnTo>
                  <a:pt x="3861" y="2617"/>
                </a:lnTo>
                <a:lnTo>
                  <a:pt x="3860" y="2645"/>
                </a:lnTo>
                <a:lnTo>
                  <a:pt x="3857" y="2672"/>
                </a:lnTo>
                <a:lnTo>
                  <a:pt x="3853" y="2699"/>
                </a:lnTo>
                <a:lnTo>
                  <a:pt x="3849" y="2726"/>
                </a:lnTo>
                <a:lnTo>
                  <a:pt x="3843" y="2751"/>
                </a:lnTo>
                <a:lnTo>
                  <a:pt x="3838" y="2778"/>
                </a:lnTo>
                <a:lnTo>
                  <a:pt x="3831" y="2802"/>
                </a:lnTo>
                <a:lnTo>
                  <a:pt x="3823" y="2828"/>
                </a:lnTo>
                <a:lnTo>
                  <a:pt x="3814" y="2854"/>
                </a:lnTo>
                <a:lnTo>
                  <a:pt x="3805" y="2878"/>
                </a:lnTo>
                <a:lnTo>
                  <a:pt x="3796" y="2903"/>
                </a:lnTo>
                <a:lnTo>
                  <a:pt x="3786" y="2926"/>
                </a:lnTo>
                <a:lnTo>
                  <a:pt x="3775" y="2950"/>
                </a:lnTo>
                <a:lnTo>
                  <a:pt x="3763" y="2973"/>
                </a:lnTo>
                <a:lnTo>
                  <a:pt x="3410" y="2802"/>
                </a:lnTo>
                <a:lnTo>
                  <a:pt x="3423" y="2776"/>
                </a:lnTo>
                <a:lnTo>
                  <a:pt x="3435" y="2748"/>
                </a:lnTo>
                <a:lnTo>
                  <a:pt x="3446" y="2719"/>
                </a:lnTo>
                <a:lnTo>
                  <a:pt x="3455" y="2689"/>
                </a:lnTo>
                <a:lnTo>
                  <a:pt x="3462" y="2659"/>
                </a:lnTo>
                <a:lnTo>
                  <a:pt x="3466" y="2627"/>
                </a:lnTo>
                <a:lnTo>
                  <a:pt x="3470" y="2595"/>
                </a:lnTo>
                <a:lnTo>
                  <a:pt x="3471" y="2563"/>
                </a:lnTo>
                <a:lnTo>
                  <a:pt x="3470" y="2537"/>
                </a:lnTo>
                <a:lnTo>
                  <a:pt x="3469" y="2512"/>
                </a:lnTo>
                <a:lnTo>
                  <a:pt x="3465" y="2487"/>
                </a:lnTo>
                <a:lnTo>
                  <a:pt x="3461" y="2462"/>
                </a:lnTo>
                <a:lnTo>
                  <a:pt x="3455" y="2438"/>
                </a:lnTo>
                <a:lnTo>
                  <a:pt x="3449" y="2415"/>
                </a:lnTo>
                <a:lnTo>
                  <a:pt x="3441" y="2391"/>
                </a:lnTo>
                <a:lnTo>
                  <a:pt x="3432" y="2369"/>
                </a:lnTo>
                <a:lnTo>
                  <a:pt x="3422" y="2347"/>
                </a:lnTo>
                <a:lnTo>
                  <a:pt x="3411" y="2325"/>
                </a:lnTo>
                <a:lnTo>
                  <a:pt x="3398" y="2304"/>
                </a:lnTo>
                <a:lnTo>
                  <a:pt x="3386" y="2284"/>
                </a:lnTo>
                <a:lnTo>
                  <a:pt x="3372" y="2264"/>
                </a:lnTo>
                <a:lnTo>
                  <a:pt x="3357" y="2245"/>
                </a:lnTo>
                <a:lnTo>
                  <a:pt x="3342" y="2227"/>
                </a:lnTo>
                <a:lnTo>
                  <a:pt x="3325" y="2209"/>
                </a:lnTo>
                <a:lnTo>
                  <a:pt x="3307" y="2193"/>
                </a:lnTo>
                <a:lnTo>
                  <a:pt x="3289" y="2177"/>
                </a:lnTo>
                <a:lnTo>
                  <a:pt x="3270" y="2163"/>
                </a:lnTo>
                <a:lnTo>
                  <a:pt x="3251" y="2149"/>
                </a:lnTo>
                <a:lnTo>
                  <a:pt x="3230" y="2136"/>
                </a:lnTo>
                <a:lnTo>
                  <a:pt x="3210" y="2124"/>
                </a:lnTo>
                <a:lnTo>
                  <a:pt x="3188" y="2113"/>
                </a:lnTo>
                <a:lnTo>
                  <a:pt x="3165" y="2102"/>
                </a:lnTo>
                <a:lnTo>
                  <a:pt x="3143" y="2094"/>
                </a:lnTo>
                <a:lnTo>
                  <a:pt x="3120" y="2086"/>
                </a:lnTo>
                <a:lnTo>
                  <a:pt x="3096" y="2079"/>
                </a:lnTo>
                <a:lnTo>
                  <a:pt x="3072" y="2074"/>
                </a:lnTo>
                <a:lnTo>
                  <a:pt x="3047" y="2069"/>
                </a:lnTo>
                <a:lnTo>
                  <a:pt x="3023" y="2066"/>
                </a:lnTo>
                <a:lnTo>
                  <a:pt x="2997" y="2065"/>
                </a:lnTo>
                <a:lnTo>
                  <a:pt x="2971" y="2063"/>
                </a:lnTo>
                <a:lnTo>
                  <a:pt x="2946" y="2065"/>
                </a:lnTo>
                <a:lnTo>
                  <a:pt x="2920" y="2066"/>
                </a:lnTo>
                <a:lnTo>
                  <a:pt x="2896" y="2069"/>
                </a:lnTo>
                <a:lnTo>
                  <a:pt x="2871" y="2074"/>
                </a:lnTo>
                <a:lnTo>
                  <a:pt x="2847" y="2079"/>
                </a:lnTo>
                <a:lnTo>
                  <a:pt x="2823" y="2086"/>
                </a:lnTo>
                <a:lnTo>
                  <a:pt x="2800" y="2094"/>
                </a:lnTo>
                <a:lnTo>
                  <a:pt x="2778" y="2102"/>
                </a:lnTo>
                <a:lnTo>
                  <a:pt x="2755" y="2113"/>
                </a:lnTo>
                <a:lnTo>
                  <a:pt x="2734" y="2124"/>
                </a:lnTo>
                <a:lnTo>
                  <a:pt x="2713" y="2136"/>
                </a:lnTo>
                <a:lnTo>
                  <a:pt x="2693" y="2149"/>
                </a:lnTo>
                <a:lnTo>
                  <a:pt x="2673" y="2163"/>
                </a:lnTo>
                <a:lnTo>
                  <a:pt x="2654" y="2177"/>
                </a:lnTo>
                <a:lnTo>
                  <a:pt x="2636" y="2193"/>
                </a:lnTo>
                <a:lnTo>
                  <a:pt x="2619" y="2209"/>
                </a:lnTo>
                <a:lnTo>
                  <a:pt x="2603" y="2227"/>
                </a:lnTo>
                <a:lnTo>
                  <a:pt x="2587" y="2245"/>
                </a:lnTo>
                <a:lnTo>
                  <a:pt x="2571" y="2264"/>
                </a:lnTo>
                <a:lnTo>
                  <a:pt x="2558" y="2284"/>
                </a:lnTo>
                <a:lnTo>
                  <a:pt x="2545" y="2304"/>
                </a:lnTo>
                <a:lnTo>
                  <a:pt x="2532" y="2325"/>
                </a:lnTo>
                <a:lnTo>
                  <a:pt x="2521" y="2347"/>
                </a:lnTo>
                <a:lnTo>
                  <a:pt x="2512" y="2369"/>
                </a:lnTo>
                <a:lnTo>
                  <a:pt x="2502" y="2391"/>
                </a:lnTo>
                <a:lnTo>
                  <a:pt x="2494" y="2415"/>
                </a:lnTo>
                <a:lnTo>
                  <a:pt x="2488" y="2438"/>
                </a:lnTo>
                <a:lnTo>
                  <a:pt x="2482" y="2462"/>
                </a:lnTo>
                <a:lnTo>
                  <a:pt x="2478" y="2487"/>
                </a:lnTo>
                <a:lnTo>
                  <a:pt x="2475" y="2512"/>
                </a:lnTo>
                <a:lnTo>
                  <a:pt x="2473" y="2537"/>
                </a:lnTo>
                <a:lnTo>
                  <a:pt x="2472" y="2563"/>
                </a:lnTo>
                <a:lnTo>
                  <a:pt x="2473" y="2588"/>
                </a:lnTo>
                <a:lnTo>
                  <a:pt x="2475" y="2614"/>
                </a:lnTo>
                <a:lnTo>
                  <a:pt x="2478" y="2639"/>
                </a:lnTo>
                <a:lnTo>
                  <a:pt x="2482" y="2663"/>
                </a:lnTo>
                <a:lnTo>
                  <a:pt x="2488" y="2688"/>
                </a:lnTo>
                <a:lnTo>
                  <a:pt x="2494" y="2711"/>
                </a:lnTo>
                <a:lnTo>
                  <a:pt x="2502" y="2734"/>
                </a:lnTo>
                <a:lnTo>
                  <a:pt x="2512" y="2757"/>
                </a:lnTo>
                <a:lnTo>
                  <a:pt x="2521" y="2779"/>
                </a:lnTo>
                <a:lnTo>
                  <a:pt x="2532" y="2801"/>
                </a:lnTo>
                <a:lnTo>
                  <a:pt x="2545" y="2821"/>
                </a:lnTo>
                <a:lnTo>
                  <a:pt x="2558" y="2841"/>
                </a:lnTo>
                <a:lnTo>
                  <a:pt x="2571" y="2861"/>
                </a:lnTo>
                <a:lnTo>
                  <a:pt x="2587" y="2880"/>
                </a:lnTo>
                <a:lnTo>
                  <a:pt x="2603" y="2898"/>
                </a:lnTo>
                <a:lnTo>
                  <a:pt x="2619" y="2916"/>
                </a:lnTo>
                <a:lnTo>
                  <a:pt x="2636" y="2933"/>
                </a:lnTo>
                <a:lnTo>
                  <a:pt x="2654" y="2948"/>
                </a:lnTo>
                <a:lnTo>
                  <a:pt x="2673" y="2963"/>
                </a:lnTo>
                <a:lnTo>
                  <a:pt x="2693" y="2976"/>
                </a:lnTo>
                <a:lnTo>
                  <a:pt x="2713" y="2990"/>
                </a:lnTo>
                <a:lnTo>
                  <a:pt x="2734" y="3002"/>
                </a:lnTo>
                <a:lnTo>
                  <a:pt x="2755" y="3013"/>
                </a:lnTo>
                <a:lnTo>
                  <a:pt x="2778" y="3023"/>
                </a:lnTo>
                <a:lnTo>
                  <a:pt x="2800" y="3032"/>
                </a:lnTo>
                <a:lnTo>
                  <a:pt x="2823" y="3040"/>
                </a:lnTo>
                <a:lnTo>
                  <a:pt x="2847" y="3047"/>
                </a:lnTo>
                <a:lnTo>
                  <a:pt x="2871" y="3052"/>
                </a:lnTo>
                <a:lnTo>
                  <a:pt x="2896" y="3057"/>
                </a:lnTo>
                <a:lnTo>
                  <a:pt x="2920" y="3060"/>
                </a:lnTo>
                <a:lnTo>
                  <a:pt x="2946" y="3061"/>
                </a:lnTo>
                <a:lnTo>
                  <a:pt x="2971" y="3062"/>
                </a:lnTo>
                <a:lnTo>
                  <a:pt x="2994" y="3061"/>
                </a:lnTo>
                <a:lnTo>
                  <a:pt x="3015" y="3060"/>
                </a:lnTo>
                <a:lnTo>
                  <a:pt x="3037" y="3058"/>
                </a:lnTo>
                <a:lnTo>
                  <a:pt x="3058" y="3054"/>
                </a:lnTo>
                <a:lnTo>
                  <a:pt x="3079" y="3051"/>
                </a:lnTo>
                <a:lnTo>
                  <a:pt x="3100" y="3045"/>
                </a:lnTo>
                <a:lnTo>
                  <a:pt x="3120" y="3040"/>
                </a:lnTo>
                <a:lnTo>
                  <a:pt x="3140" y="3033"/>
                </a:lnTo>
                <a:lnTo>
                  <a:pt x="3159" y="3025"/>
                </a:lnTo>
                <a:lnTo>
                  <a:pt x="3178" y="3018"/>
                </a:lnTo>
                <a:lnTo>
                  <a:pt x="3197" y="3009"/>
                </a:lnTo>
                <a:lnTo>
                  <a:pt x="3215" y="2999"/>
                </a:lnTo>
                <a:lnTo>
                  <a:pt x="3232" y="2989"/>
                </a:lnTo>
                <a:lnTo>
                  <a:pt x="3250" y="2977"/>
                </a:lnTo>
                <a:lnTo>
                  <a:pt x="3267" y="2965"/>
                </a:lnTo>
                <a:lnTo>
                  <a:pt x="3283" y="2953"/>
                </a:lnTo>
                <a:lnTo>
                  <a:pt x="3563" y="3229"/>
                </a:lnTo>
                <a:lnTo>
                  <a:pt x="3533" y="3255"/>
                </a:lnTo>
                <a:lnTo>
                  <a:pt x="3502" y="3279"/>
                </a:lnTo>
                <a:lnTo>
                  <a:pt x="3470" y="3303"/>
                </a:lnTo>
                <a:lnTo>
                  <a:pt x="3436" y="3324"/>
                </a:lnTo>
                <a:lnTo>
                  <a:pt x="3402" y="3344"/>
                </a:lnTo>
                <a:lnTo>
                  <a:pt x="3366" y="3362"/>
                </a:lnTo>
                <a:lnTo>
                  <a:pt x="3330" y="3379"/>
                </a:lnTo>
                <a:lnTo>
                  <a:pt x="3294" y="3394"/>
                </a:lnTo>
                <a:lnTo>
                  <a:pt x="3256" y="3408"/>
                </a:lnTo>
                <a:lnTo>
                  <a:pt x="3217" y="3420"/>
                </a:lnTo>
                <a:lnTo>
                  <a:pt x="3178" y="3430"/>
                </a:lnTo>
                <a:lnTo>
                  <a:pt x="3138" y="3439"/>
                </a:lnTo>
                <a:lnTo>
                  <a:pt x="3097" y="3446"/>
                </a:lnTo>
                <a:lnTo>
                  <a:pt x="3056" y="3450"/>
                </a:lnTo>
                <a:lnTo>
                  <a:pt x="3014" y="3453"/>
                </a:lnTo>
                <a:lnTo>
                  <a:pt x="2971" y="3454"/>
                </a:lnTo>
                <a:lnTo>
                  <a:pt x="2926" y="3453"/>
                </a:lnTo>
                <a:lnTo>
                  <a:pt x="2880" y="3450"/>
                </a:lnTo>
                <a:lnTo>
                  <a:pt x="2835" y="3444"/>
                </a:lnTo>
                <a:lnTo>
                  <a:pt x="2792" y="3435"/>
                </a:lnTo>
                <a:lnTo>
                  <a:pt x="2749" y="3427"/>
                </a:lnTo>
                <a:lnTo>
                  <a:pt x="2706" y="3414"/>
                </a:lnTo>
                <a:lnTo>
                  <a:pt x="2665" y="3400"/>
                </a:lnTo>
                <a:lnTo>
                  <a:pt x="2625" y="3384"/>
                </a:lnTo>
                <a:lnTo>
                  <a:pt x="2585" y="3366"/>
                </a:lnTo>
                <a:lnTo>
                  <a:pt x="2547" y="3346"/>
                </a:lnTo>
                <a:lnTo>
                  <a:pt x="2510" y="3325"/>
                </a:lnTo>
                <a:lnTo>
                  <a:pt x="2473" y="3302"/>
                </a:lnTo>
                <a:lnTo>
                  <a:pt x="2439" y="3277"/>
                </a:lnTo>
                <a:lnTo>
                  <a:pt x="2405" y="3250"/>
                </a:lnTo>
                <a:lnTo>
                  <a:pt x="2373" y="3223"/>
                </a:lnTo>
                <a:lnTo>
                  <a:pt x="2342" y="3193"/>
                </a:lnTo>
                <a:lnTo>
                  <a:pt x="2312" y="3162"/>
                </a:lnTo>
                <a:lnTo>
                  <a:pt x="2284" y="3130"/>
                </a:lnTo>
                <a:lnTo>
                  <a:pt x="2257" y="3096"/>
                </a:lnTo>
                <a:lnTo>
                  <a:pt x="2232" y="3061"/>
                </a:lnTo>
                <a:lnTo>
                  <a:pt x="2209" y="3025"/>
                </a:lnTo>
                <a:lnTo>
                  <a:pt x="2188" y="2987"/>
                </a:lnTo>
                <a:lnTo>
                  <a:pt x="2168" y="2950"/>
                </a:lnTo>
                <a:lnTo>
                  <a:pt x="2150" y="2909"/>
                </a:lnTo>
                <a:lnTo>
                  <a:pt x="2134" y="2869"/>
                </a:lnTo>
                <a:lnTo>
                  <a:pt x="2120" y="2828"/>
                </a:lnTo>
                <a:lnTo>
                  <a:pt x="2109" y="2786"/>
                </a:lnTo>
                <a:lnTo>
                  <a:pt x="2099" y="2742"/>
                </a:lnTo>
                <a:lnTo>
                  <a:pt x="2091" y="2699"/>
                </a:lnTo>
                <a:lnTo>
                  <a:pt x="2085" y="2654"/>
                </a:lnTo>
                <a:lnTo>
                  <a:pt x="2081" y="2608"/>
                </a:lnTo>
                <a:lnTo>
                  <a:pt x="2080" y="2563"/>
                </a:lnTo>
                <a:lnTo>
                  <a:pt x="2081" y="2517"/>
                </a:lnTo>
                <a:lnTo>
                  <a:pt x="2085" y="2471"/>
                </a:lnTo>
                <a:lnTo>
                  <a:pt x="2091" y="2427"/>
                </a:lnTo>
                <a:lnTo>
                  <a:pt x="2099" y="2383"/>
                </a:lnTo>
                <a:lnTo>
                  <a:pt x="2109" y="2340"/>
                </a:lnTo>
                <a:lnTo>
                  <a:pt x="2120" y="2298"/>
                </a:lnTo>
                <a:lnTo>
                  <a:pt x="2134" y="2256"/>
                </a:lnTo>
                <a:lnTo>
                  <a:pt x="2150" y="2216"/>
                </a:lnTo>
                <a:lnTo>
                  <a:pt x="2168" y="2176"/>
                </a:lnTo>
                <a:lnTo>
                  <a:pt x="2188" y="2138"/>
                </a:lnTo>
                <a:lnTo>
                  <a:pt x="2209" y="2100"/>
                </a:lnTo>
                <a:lnTo>
                  <a:pt x="2232" y="2065"/>
                </a:lnTo>
                <a:lnTo>
                  <a:pt x="2257" y="2030"/>
                </a:lnTo>
                <a:lnTo>
                  <a:pt x="2284" y="1995"/>
                </a:lnTo>
                <a:lnTo>
                  <a:pt x="2312" y="1963"/>
                </a:lnTo>
                <a:lnTo>
                  <a:pt x="2342" y="1933"/>
                </a:lnTo>
                <a:lnTo>
                  <a:pt x="2373" y="1903"/>
                </a:lnTo>
                <a:lnTo>
                  <a:pt x="2405" y="1875"/>
                </a:lnTo>
                <a:lnTo>
                  <a:pt x="2439" y="1848"/>
                </a:lnTo>
                <a:lnTo>
                  <a:pt x="2473" y="1824"/>
                </a:lnTo>
                <a:lnTo>
                  <a:pt x="2510" y="1800"/>
                </a:lnTo>
                <a:lnTo>
                  <a:pt x="2547" y="1779"/>
                </a:lnTo>
                <a:lnTo>
                  <a:pt x="2585" y="1759"/>
                </a:lnTo>
                <a:lnTo>
                  <a:pt x="2625" y="1741"/>
                </a:lnTo>
                <a:lnTo>
                  <a:pt x="2665" y="1726"/>
                </a:lnTo>
                <a:lnTo>
                  <a:pt x="2706" y="1711"/>
                </a:lnTo>
                <a:lnTo>
                  <a:pt x="2749" y="1699"/>
                </a:lnTo>
                <a:lnTo>
                  <a:pt x="2792" y="1690"/>
                </a:lnTo>
                <a:lnTo>
                  <a:pt x="2835" y="1682"/>
                </a:lnTo>
                <a:lnTo>
                  <a:pt x="2880" y="1676"/>
                </a:lnTo>
                <a:lnTo>
                  <a:pt x="2926" y="1672"/>
                </a:lnTo>
                <a:lnTo>
                  <a:pt x="2971" y="1671"/>
                </a:lnTo>
                <a:close/>
                <a:moveTo>
                  <a:pt x="4858" y="3824"/>
                </a:moveTo>
                <a:lnTo>
                  <a:pt x="4858" y="3824"/>
                </a:lnTo>
                <a:lnTo>
                  <a:pt x="4328" y="3824"/>
                </a:lnTo>
                <a:lnTo>
                  <a:pt x="4328" y="4208"/>
                </a:lnTo>
                <a:lnTo>
                  <a:pt x="4702" y="4208"/>
                </a:lnTo>
                <a:lnTo>
                  <a:pt x="4858" y="3824"/>
                </a:lnTo>
                <a:close/>
                <a:moveTo>
                  <a:pt x="1064" y="3824"/>
                </a:moveTo>
                <a:lnTo>
                  <a:pt x="1064" y="3824"/>
                </a:lnTo>
                <a:lnTo>
                  <a:pt x="1594" y="3824"/>
                </a:lnTo>
                <a:lnTo>
                  <a:pt x="1594" y="4208"/>
                </a:lnTo>
                <a:lnTo>
                  <a:pt x="1219" y="4208"/>
                </a:lnTo>
                <a:lnTo>
                  <a:pt x="1064" y="3824"/>
                </a:lnTo>
                <a:close/>
              </a:path>
            </a:pathLst>
          </a:custGeom>
          <a:solidFill>
            <a:srgbClr val="D11A1A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/>
              </a:solidFill>
              <a:highlight>
                <a:srgbClr val="D11A1A"/>
              </a:highligh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9" name="文本框 8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2111174" y="199516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noProof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r>
              <a:rPr lang="zh-CN" altLang="en-US" sz="2400" b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文本</a:t>
            </a:r>
            <a:endParaRPr kumimoji="0" lang="zh-CN" altLang="en-US" sz="2400" b="0" i="0" u="none" strike="noStrike" kern="1200" cap="all" normalizeH="0" baseline="0" noProof="0" dirty="0">
              <a:ln>
                <a:noFill/>
              </a:ln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2126615" y="2368195"/>
            <a:ext cx="355346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126414" y="338522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>
              <a:defRPr/>
            </a:pPr>
            <a:r>
              <a:rPr lang="zh-CN" altLang="en-US" sz="2400" b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ea"/>
                <a:ea typeface="+mn-ea"/>
                <a:cs typeface="+mn-ea"/>
                <a:sym typeface="+mn-lt"/>
              </a:rPr>
              <a:t>输入标题文本</a:t>
            </a:r>
            <a:endParaRPr lang="zh-CN" altLang="en-US" sz="2400" b="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6" name="TextBox 34"/>
          <p:cNvSpPr txBox="1"/>
          <p:nvPr/>
        </p:nvSpPr>
        <p:spPr>
          <a:xfrm>
            <a:off x="2141855" y="3758210"/>
            <a:ext cx="355346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41654" y="4761309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>
              <a:defRPr/>
            </a:pPr>
            <a:r>
              <a:rPr lang="zh-CN" altLang="en-US" sz="2400" b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ea"/>
                <a:ea typeface="+mn-ea"/>
                <a:cs typeface="+mn-ea"/>
                <a:sym typeface="+mn-lt"/>
              </a:rPr>
              <a:t>输入标题文本</a:t>
            </a:r>
            <a:endParaRPr lang="zh-CN" altLang="en-US" sz="2400" b="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8" name="TextBox 34"/>
          <p:cNvSpPr txBox="1"/>
          <p:nvPr/>
        </p:nvSpPr>
        <p:spPr>
          <a:xfrm>
            <a:off x="2157095" y="5134255"/>
            <a:ext cx="355346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22763" y="199516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>
              <a:defRPr/>
            </a:pPr>
            <a:r>
              <a:rPr lang="zh-CN" altLang="en-US" sz="2400" b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ea"/>
                <a:ea typeface="+mn-ea"/>
                <a:cs typeface="+mn-ea"/>
                <a:sym typeface="+mn-lt"/>
              </a:rPr>
              <a:t>输入标题文本</a:t>
            </a:r>
            <a:endParaRPr lang="zh-CN" altLang="en-US" sz="2400" b="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0" name="TextBox 34"/>
          <p:cNvSpPr txBox="1"/>
          <p:nvPr/>
        </p:nvSpPr>
        <p:spPr>
          <a:xfrm>
            <a:off x="7538204" y="2368195"/>
            <a:ext cx="355346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38003" y="338522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>
              <a:defRPr/>
            </a:pPr>
            <a:r>
              <a:rPr lang="zh-CN" altLang="en-US" sz="2400" b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ea"/>
                <a:ea typeface="+mn-ea"/>
                <a:cs typeface="+mn-ea"/>
                <a:sym typeface="+mn-lt"/>
              </a:rPr>
              <a:t>输入标题文本</a:t>
            </a:r>
            <a:endParaRPr lang="zh-CN" altLang="en-US" sz="2400" b="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2" name="TextBox 34"/>
          <p:cNvSpPr txBox="1"/>
          <p:nvPr/>
        </p:nvSpPr>
        <p:spPr>
          <a:xfrm>
            <a:off x="7553444" y="3758210"/>
            <a:ext cx="355346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53243" y="4761309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>
              <a:defRPr/>
            </a:pPr>
            <a:r>
              <a:rPr lang="zh-CN" altLang="en-US" sz="2400" b="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+mn-ea"/>
                <a:ea typeface="+mn-ea"/>
                <a:cs typeface="+mn-ea"/>
                <a:sym typeface="+mn-lt"/>
              </a:rPr>
              <a:t>输入标题文本</a:t>
            </a:r>
            <a:endParaRPr lang="zh-CN" altLang="en-US" sz="2400" b="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4" name="TextBox 34"/>
          <p:cNvSpPr txBox="1"/>
          <p:nvPr/>
        </p:nvSpPr>
        <p:spPr>
          <a:xfrm>
            <a:off x="7568684" y="5134255"/>
            <a:ext cx="355346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The user can demonstrate on a projector or computer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1332854" y="2134800"/>
            <a:ext cx="635181" cy="46229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Freeform 63"/>
          <p:cNvSpPr>
            <a:spLocks noEditPoints="1"/>
          </p:cNvSpPr>
          <p:nvPr/>
        </p:nvSpPr>
        <p:spPr bwMode="auto">
          <a:xfrm>
            <a:off x="1332854" y="3527064"/>
            <a:ext cx="635181" cy="46229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63"/>
          <p:cNvSpPr>
            <a:spLocks noEditPoints="1"/>
          </p:cNvSpPr>
          <p:nvPr/>
        </p:nvSpPr>
        <p:spPr bwMode="auto">
          <a:xfrm>
            <a:off x="1332853" y="4903109"/>
            <a:ext cx="635181" cy="46229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63"/>
          <p:cNvSpPr>
            <a:spLocks noEditPoints="1"/>
          </p:cNvSpPr>
          <p:nvPr/>
        </p:nvSpPr>
        <p:spPr bwMode="auto">
          <a:xfrm>
            <a:off x="6633497" y="2134800"/>
            <a:ext cx="635181" cy="46229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63"/>
          <p:cNvSpPr>
            <a:spLocks noEditPoints="1"/>
          </p:cNvSpPr>
          <p:nvPr/>
        </p:nvSpPr>
        <p:spPr bwMode="auto">
          <a:xfrm>
            <a:off x="6633497" y="3527064"/>
            <a:ext cx="635181" cy="46229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63"/>
          <p:cNvSpPr>
            <a:spLocks noEditPoints="1"/>
          </p:cNvSpPr>
          <p:nvPr/>
        </p:nvSpPr>
        <p:spPr bwMode="auto">
          <a:xfrm>
            <a:off x="6633496" y="4903109"/>
            <a:ext cx="635181" cy="46229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1080000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21" name="文本框 20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单角 3"/>
          <p:cNvSpPr/>
          <p:nvPr/>
        </p:nvSpPr>
        <p:spPr>
          <a:xfrm>
            <a:off x="1235931" y="1948648"/>
            <a:ext cx="7162799" cy="2016610"/>
          </a:xfrm>
          <a:prstGeom prst="snip1Rect">
            <a:avLst/>
          </a:prstGeom>
          <a:noFill/>
          <a:ln w="38100">
            <a:gradFill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830009" y="4456271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49</a:t>
            </a:r>
            <a:r>
              <a:rPr lang="en-US" sz="36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.</a:t>
            </a:r>
            <a:endParaRPr lang="en-US" sz="5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3830009" y="5399246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Short Text Here</a:t>
            </a:r>
            <a:endParaRPr lang="en-US" b="1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1119134" y="5399246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Short Text Here</a:t>
            </a:r>
            <a:endParaRPr lang="en-US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19134" y="4456271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72</a:t>
            </a:r>
            <a:r>
              <a:rPr lang="en-US" sz="36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.</a:t>
            </a:r>
            <a:endParaRPr lang="en-US" sz="5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6679092" y="5388128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Short Text Here</a:t>
            </a:r>
            <a:endParaRPr lang="en-US" b="1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Rectangle 27"/>
          <p:cNvSpPr/>
          <p:nvPr/>
        </p:nvSpPr>
        <p:spPr>
          <a:xfrm>
            <a:off x="1566858" y="2152983"/>
            <a:ext cx="1905711" cy="497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输入标题</a:t>
            </a:r>
            <a:endParaRPr lang="en-US" altLang="zh-CN" sz="2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1" name="Rectangle 28"/>
          <p:cNvSpPr/>
          <p:nvPr/>
        </p:nvSpPr>
        <p:spPr>
          <a:xfrm>
            <a:off x="1566858" y="2633846"/>
            <a:ext cx="6500945" cy="1104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679092" y="4445153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56</a:t>
            </a:r>
            <a:r>
              <a:rPr lang="en-US" sz="3600" b="1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</a:gradFill>
                <a:cs typeface="+mn-ea"/>
                <a:sym typeface="+mn-lt"/>
              </a:rPr>
              <a:t>.</a:t>
            </a:r>
            <a:endParaRPr lang="en-US" sz="5400" b="1" dirty="0">
              <a:gradFill>
                <a:gsLst>
                  <a:gs pos="0">
                    <a:srgbClr val="FEEE95"/>
                  </a:gs>
                  <a:gs pos="100000">
                    <a:srgbClr val="BF843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62403" y="312461"/>
            <a:ext cx="6883471" cy="545224"/>
            <a:chOff x="2562403" y="312461"/>
            <a:chExt cx="6883471" cy="545224"/>
          </a:xfrm>
        </p:grpSpPr>
        <p:sp>
          <p:nvSpPr>
            <p:cNvPr id="16" name="文本框 15"/>
            <p:cNvSpPr txBox="1"/>
            <p:nvPr/>
          </p:nvSpPr>
          <p:spPr>
            <a:xfrm>
              <a:off x="3941132" y="312461"/>
              <a:ext cx="41260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0">
                        <a:srgbClr val="FEFCC2"/>
                      </a:gs>
                      <a:gs pos="65500">
                        <a:srgbClr val="F5D052"/>
                      </a:gs>
                      <a:gs pos="100000">
                        <a:srgbClr val="C39043"/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  <a:endParaRPr lang="zh-CN" altLang="en-US" sz="2800" dirty="0">
                <a:gradFill flip="none" rotWithShape="1"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2562403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 flipH="1">
              <a:off x="7975284" y="347864"/>
              <a:ext cx="1470590" cy="509821"/>
            </a:xfrm>
            <a:custGeom>
              <a:avLst/>
              <a:gdLst>
                <a:gd name="T0" fmla="*/ 1627 w 6261"/>
                <a:gd name="T1" fmla="*/ 1100 h 2169"/>
                <a:gd name="T2" fmla="*/ 1769 w 6261"/>
                <a:gd name="T3" fmla="*/ 492 h 2169"/>
                <a:gd name="T4" fmla="*/ 1163 w 6261"/>
                <a:gd name="T5" fmla="*/ 77 h 2169"/>
                <a:gd name="T6" fmla="*/ 35 w 6261"/>
                <a:gd name="T7" fmla="*/ 1005 h 2169"/>
                <a:gd name="T8" fmla="*/ 1373 w 6261"/>
                <a:gd name="T9" fmla="*/ 1904 h 2169"/>
                <a:gd name="T10" fmla="*/ 3681 w 6261"/>
                <a:gd name="T11" fmla="*/ 1049 h 2169"/>
                <a:gd name="T12" fmla="*/ 5050 w 6261"/>
                <a:gd name="T13" fmla="*/ 720 h 2169"/>
                <a:gd name="T14" fmla="*/ 5745 w 6261"/>
                <a:gd name="T15" fmla="*/ 842 h 2169"/>
                <a:gd name="T16" fmla="*/ 5723 w 6261"/>
                <a:gd name="T17" fmla="*/ 1519 h 2169"/>
                <a:gd name="T18" fmla="*/ 5780 w 6261"/>
                <a:gd name="T19" fmla="*/ 1725 h 2169"/>
                <a:gd name="T20" fmla="*/ 6203 w 6261"/>
                <a:gd name="T21" fmla="*/ 1108 h 2169"/>
                <a:gd name="T22" fmla="*/ 5515 w 6261"/>
                <a:gd name="T23" fmla="*/ 520 h 2169"/>
                <a:gd name="T24" fmla="*/ 3112 w 6261"/>
                <a:gd name="T25" fmla="*/ 1036 h 2169"/>
                <a:gd name="T26" fmla="*/ 402 w 6261"/>
                <a:gd name="T27" fmla="*/ 1410 h 2169"/>
                <a:gd name="T28" fmla="*/ 701 w 6261"/>
                <a:gd name="T29" fmla="*/ 268 h 2169"/>
                <a:gd name="T30" fmla="*/ 1466 w 6261"/>
                <a:gd name="T31" fmla="*/ 315 h 2169"/>
                <a:gd name="T32" fmla="*/ 1547 w 6261"/>
                <a:gd name="T33" fmla="*/ 1019 h 2169"/>
                <a:gd name="T34" fmla="*/ 1627 w 6261"/>
                <a:gd name="T35" fmla="*/ 110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61" h="2169">
                  <a:moveTo>
                    <a:pt x="1627" y="1100"/>
                  </a:moveTo>
                  <a:cubicBezTo>
                    <a:pt x="1807" y="952"/>
                    <a:pt x="1856" y="706"/>
                    <a:pt x="1769" y="492"/>
                  </a:cubicBezTo>
                  <a:cubicBezTo>
                    <a:pt x="1670" y="246"/>
                    <a:pt x="1413" y="113"/>
                    <a:pt x="1163" y="77"/>
                  </a:cubicBezTo>
                  <a:cubicBezTo>
                    <a:pt x="621" y="0"/>
                    <a:pt x="0" y="418"/>
                    <a:pt x="35" y="1005"/>
                  </a:cubicBezTo>
                  <a:cubicBezTo>
                    <a:pt x="74" y="1650"/>
                    <a:pt x="815" y="1952"/>
                    <a:pt x="1373" y="1904"/>
                  </a:cubicBezTo>
                  <a:cubicBezTo>
                    <a:pt x="2186" y="1834"/>
                    <a:pt x="2934" y="1340"/>
                    <a:pt x="3681" y="1049"/>
                  </a:cubicBezTo>
                  <a:cubicBezTo>
                    <a:pt x="4119" y="879"/>
                    <a:pt x="4578" y="741"/>
                    <a:pt x="5050" y="720"/>
                  </a:cubicBezTo>
                  <a:cubicBezTo>
                    <a:pt x="5283" y="710"/>
                    <a:pt x="5541" y="716"/>
                    <a:pt x="5745" y="842"/>
                  </a:cubicBezTo>
                  <a:cubicBezTo>
                    <a:pt x="6004" y="1000"/>
                    <a:pt x="6129" y="1448"/>
                    <a:pt x="5723" y="1519"/>
                  </a:cubicBezTo>
                  <a:cubicBezTo>
                    <a:pt x="5587" y="1543"/>
                    <a:pt x="5646" y="1745"/>
                    <a:pt x="5780" y="1725"/>
                  </a:cubicBezTo>
                  <a:cubicBezTo>
                    <a:pt x="6071" y="1682"/>
                    <a:pt x="6261" y="1396"/>
                    <a:pt x="6203" y="1108"/>
                  </a:cubicBezTo>
                  <a:cubicBezTo>
                    <a:pt x="6136" y="780"/>
                    <a:pt x="5823" y="582"/>
                    <a:pt x="5515" y="520"/>
                  </a:cubicBezTo>
                  <a:cubicBezTo>
                    <a:pt x="4694" y="356"/>
                    <a:pt x="3845" y="706"/>
                    <a:pt x="3112" y="1036"/>
                  </a:cubicBezTo>
                  <a:cubicBezTo>
                    <a:pt x="2371" y="1370"/>
                    <a:pt x="1126" y="2169"/>
                    <a:pt x="402" y="1410"/>
                  </a:cubicBezTo>
                  <a:cubicBezTo>
                    <a:pt x="27" y="1017"/>
                    <a:pt x="248" y="478"/>
                    <a:pt x="701" y="268"/>
                  </a:cubicBezTo>
                  <a:cubicBezTo>
                    <a:pt x="939" y="158"/>
                    <a:pt x="1246" y="163"/>
                    <a:pt x="1466" y="315"/>
                  </a:cubicBezTo>
                  <a:cubicBezTo>
                    <a:pt x="1708" y="481"/>
                    <a:pt x="1766" y="811"/>
                    <a:pt x="1547" y="1019"/>
                  </a:cubicBezTo>
                  <a:cubicBezTo>
                    <a:pt x="1493" y="1071"/>
                    <a:pt x="1572" y="1145"/>
                    <a:pt x="1627" y="1100"/>
                  </a:cubicBezTo>
                  <a:close/>
                </a:path>
              </a:pathLst>
            </a:custGeom>
            <a:gradFill>
              <a:gsLst>
                <a:gs pos="0">
                  <a:srgbClr val="FCF5BE">
                    <a:alpha val="36000"/>
                  </a:srgbClr>
                </a:gs>
                <a:gs pos="100000">
                  <a:srgbClr val="FBE08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42365" y="0"/>
            <a:ext cx="5376298" cy="549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ISLIDE.ICON" val="#167987;#148871;#58027;"/>
</p:tagLst>
</file>

<file path=ppt/tags/tag3.xml><?xml version="1.0" encoding="utf-8"?>
<p:tagLst xmlns:p="http://schemas.openxmlformats.org/presentationml/2006/main">
  <p:tag name="ISLIDE.ICON" val="#167987;#148871;#58027;"/>
</p:tagLst>
</file>

<file path=ppt/tags/tag4.xml><?xml version="1.0" encoding="utf-8"?>
<p:tagLst xmlns:p="http://schemas.openxmlformats.org/presentationml/2006/main">
  <p:tag name="ISLIDE.ICON" val="#167987;#148871;#58027;"/>
</p:tagLst>
</file>

<file path=ppt/tags/tag5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ate03zb">
      <a:majorFont>
        <a:latin typeface="Arial"/>
        <a:ea typeface="思源宋体 CN Medium"/>
        <a:cs typeface=""/>
      </a:majorFont>
      <a:minorFont>
        <a:latin typeface="Arial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3513</Words>
  <Application>WPS 演示</Application>
  <PresentationFormat>宽屏</PresentationFormat>
  <Paragraphs>361</Paragraphs>
  <Slides>20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思源宋体 CN Heavy</vt:lpstr>
      <vt:lpstr>微软雅黑</vt:lpstr>
      <vt:lpstr>思源宋体 CN Medium</vt:lpstr>
      <vt:lpstr>Arial Unicode MS</vt:lpstr>
      <vt:lpstr>等线</vt:lpstr>
      <vt:lpstr>Lato Light</vt:lpstr>
      <vt:lpstr>Menk Amglang Tig</vt:lpstr>
      <vt:lpstr>Playfair Display</vt:lpstr>
      <vt:lpstr>Roboto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春节喜庆风新年工作计划ppt模板</dc:title>
  <dc:creator>51PPT模板网</dc:creator>
  <cp:keywords>www.51pptmoban.com</cp:keywords>
  <dc:description>www.51pptmoban.com</dc:description>
  <cp:lastModifiedBy>铭</cp:lastModifiedBy>
  <cp:revision>63</cp:revision>
  <dcterms:created xsi:type="dcterms:W3CDTF">2021-02-01T05:38:00Z</dcterms:created>
  <dcterms:modified xsi:type="dcterms:W3CDTF">2022-01-28T08:34:21Z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1F49B2E91FF54C638BEC1AFE533B9AAD</vt:lpwstr>
  </property>
  <property fmtid="{D5CDD505-2E9C-101B-9397-08002B2CF9AE}" pid="3" name="KSOProductBuildVer">
    <vt:lpwstr>2052-11.1.0.11194</vt:lpwstr>
  </property>
</Properties>
</file>