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64" r:id="rId3"/>
    <p:sldId id="265" r:id="rId4"/>
    <p:sldId id="258" r:id="rId5"/>
    <p:sldId id="260" r:id="rId6"/>
    <p:sldId id="261" r:id="rId7"/>
    <p:sldId id="259" r:id="rId8"/>
    <p:sldId id="262" r:id="rId9"/>
    <p:sldId id="266" r:id="rId10"/>
    <p:sldId id="263" r:id="rId11"/>
    <p:sldId id="1126" r:id="rId12"/>
    <p:sldId id="112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38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orient="horz" pos="368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5E3A"/>
    <a:srgbClr val="F45323"/>
    <a:srgbClr val="F9A91A"/>
    <a:srgbClr val="FEC058"/>
    <a:srgbClr val="FFFEDF"/>
    <a:srgbClr val="BFA066"/>
    <a:srgbClr val="FEC05E"/>
    <a:srgbClr val="C19F65"/>
    <a:srgbClr val="F7E6C3"/>
    <a:srgbClr val="F8C2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56" autoAdjust="0"/>
    <p:restoredTop sz="96115" autoAdjust="0"/>
  </p:normalViewPr>
  <p:slideViewPr>
    <p:cSldViewPr snapToGrid="0" showGuides="1">
      <p:cViewPr varScale="1">
        <p:scale>
          <a:sx n="84" d="100"/>
          <a:sy n="84" d="100"/>
        </p:scale>
        <p:origin x="120" y="642"/>
      </p:cViewPr>
      <p:guideLst>
        <p:guide pos="438"/>
        <p:guide pos="7242"/>
        <p:guide orient="horz" pos="368"/>
        <p:guide orient="horz" pos="39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2022/7/28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4195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4407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0228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706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474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5839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826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7118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699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6080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571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624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CCE7CA-A13D-4EBF-B0CA-85228EE46382}"/>
              </a:ext>
            </a:extLst>
          </p:cNvPr>
          <p:cNvSpPr txBox="1"/>
          <p:nvPr userDrawn="1"/>
        </p:nvSpPr>
        <p:spPr>
          <a:xfrm rot="21291427">
            <a:off x="995873" y="666669"/>
            <a:ext cx="1443302" cy="1366574"/>
          </a:xfrm>
          <a:prstGeom prst="rect">
            <a:avLst/>
          </a:prstGeom>
          <a:noFill/>
        </p:spPr>
        <p:txBody>
          <a:bodyPr wrap="square" lIns="0" tIns="0" rIns="0" bIns="0" rtlCol="0" anchor="t">
            <a:prstTxWarp prst="textCircle">
              <a:avLst>
                <a:gd name="adj" fmla="val 10988336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spc="6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office solution intelligent</a:t>
            </a:r>
            <a:endParaRPr lang="zh-CN" altLang="en-US" sz="2000" spc="6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36890DBF-227B-4894-B1BB-5172B5D57FB4}"/>
              </a:ext>
            </a:extLst>
          </p:cNvPr>
          <p:cNvSpPr/>
          <p:nvPr userDrawn="1"/>
        </p:nvSpPr>
        <p:spPr>
          <a:xfrm>
            <a:off x="1561795" y="1223229"/>
            <a:ext cx="9068411" cy="4303713"/>
          </a:xfrm>
          <a:prstGeom prst="roundRect">
            <a:avLst>
              <a:gd name="adj" fmla="val 8907"/>
            </a:avLst>
          </a:prstGeom>
          <a:gradFill>
            <a:gsLst>
              <a:gs pos="19000">
                <a:srgbClr val="F8C256"/>
              </a:gs>
              <a:gs pos="100000">
                <a:schemeClr val="accent2">
                  <a:alpha val="12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DF1EF0-E36E-411B-BF5B-C76AE847C779}"/>
              </a:ext>
            </a:extLst>
          </p:cNvPr>
          <p:cNvGrpSpPr/>
          <p:nvPr userDrawn="1"/>
        </p:nvGrpSpPr>
        <p:grpSpPr>
          <a:xfrm>
            <a:off x="-1055077" y="171343"/>
            <a:ext cx="14302154" cy="10279670"/>
            <a:chOff x="0" y="400050"/>
            <a:chExt cx="12192000" cy="8763000"/>
          </a:xfrm>
          <a:scene3d>
            <a:camera prst="perspectiveRelaxed">
              <a:rot lat="17073600" lon="0" rev="0"/>
            </a:camera>
            <a:lightRig rig="threePt" dir="t"/>
          </a:scene3d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67811133-B165-479D-B545-462FC301D647}"/>
                </a:ext>
              </a:extLst>
            </p:cNvPr>
            <p:cNvCxnSpPr/>
            <p:nvPr/>
          </p:nvCxnSpPr>
          <p:spPr>
            <a:xfrm>
              <a:off x="14859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94097EAA-2769-4CFF-B16A-6C054981020F}"/>
                </a:ext>
              </a:extLst>
            </p:cNvPr>
            <p:cNvCxnSpPr/>
            <p:nvPr/>
          </p:nvCxnSpPr>
          <p:spPr>
            <a:xfrm>
              <a:off x="18478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192993AE-1701-4D3E-963E-84AC1A523949}"/>
                </a:ext>
              </a:extLst>
            </p:cNvPr>
            <p:cNvCxnSpPr/>
            <p:nvPr/>
          </p:nvCxnSpPr>
          <p:spPr>
            <a:xfrm>
              <a:off x="22098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C0B07CF7-D4CA-4120-8D9F-26940EE0F12C}"/>
                </a:ext>
              </a:extLst>
            </p:cNvPr>
            <p:cNvCxnSpPr/>
            <p:nvPr/>
          </p:nvCxnSpPr>
          <p:spPr>
            <a:xfrm>
              <a:off x="25717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9682284-0647-4935-8ED6-48DFB7A98A3E}"/>
                </a:ext>
              </a:extLst>
            </p:cNvPr>
            <p:cNvCxnSpPr/>
            <p:nvPr/>
          </p:nvCxnSpPr>
          <p:spPr>
            <a:xfrm>
              <a:off x="29337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DD7CB57-A702-4C68-B225-BF6799A6AB88}"/>
                </a:ext>
              </a:extLst>
            </p:cNvPr>
            <p:cNvCxnSpPr/>
            <p:nvPr/>
          </p:nvCxnSpPr>
          <p:spPr>
            <a:xfrm>
              <a:off x="32956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48486F7-68FC-456F-AB51-D0D73CCCCCB7}"/>
                </a:ext>
              </a:extLst>
            </p:cNvPr>
            <p:cNvCxnSpPr/>
            <p:nvPr/>
          </p:nvCxnSpPr>
          <p:spPr>
            <a:xfrm>
              <a:off x="36576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AB1F8742-4EE6-422F-98C6-419DC857C6FD}"/>
                </a:ext>
              </a:extLst>
            </p:cNvPr>
            <p:cNvCxnSpPr/>
            <p:nvPr/>
          </p:nvCxnSpPr>
          <p:spPr>
            <a:xfrm>
              <a:off x="40195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5A6BF947-DEB6-407B-A48A-6BEC540442A3}"/>
                </a:ext>
              </a:extLst>
            </p:cNvPr>
            <p:cNvCxnSpPr/>
            <p:nvPr/>
          </p:nvCxnSpPr>
          <p:spPr>
            <a:xfrm>
              <a:off x="43815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C63623E5-7A53-4276-A234-666CEF24BFE0}"/>
                </a:ext>
              </a:extLst>
            </p:cNvPr>
            <p:cNvCxnSpPr/>
            <p:nvPr/>
          </p:nvCxnSpPr>
          <p:spPr>
            <a:xfrm>
              <a:off x="47434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420132E-9B28-4904-8136-11D66B9357E8}"/>
                </a:ext>
              </a:extLst>
            </p:cNvPr>
            <p:cNvCxnSpPr/>
            <p:nvPr/>
          </p:nvCxnSpPr>
          <p:spPr>
            <a:xfrm>
              <a:off x="51054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692BD308-6A33-4574-B4D4-7DA39BB5C7C9}"/>
                </a:ext>
              </a:extLst>
            </p:cNvPr>
            <p:cNvCxnSpPr/>
            <p:nvPr/>
          </p:nvCxnSpPr>
          <p:spPr>
            <a:xfrm>
              <a:off x="54673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CBE74FD-AA40-475B-9587-D66374B084DD}"/>
                </a:ext>
              </a:extLst>
            </p:cNvPr>
            <p:cNvCxnSpPr/>
            <p:nvPr/>
          </p:nvCxnSpPr>
          <p:spPr>
            <a:xfrm>
              <a:off x="58293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1B5107FB-84C8-4DAD-B52F-6996F4A68512}"/>
                </a:ext>
              </a:extLst>
            </p:cNvPr>
            <p:cNvCxnSpPr/>
            <p:nvPr/>
          </p:nvCxnSpPr>
          <p:spPr>
            <a:xfrm>
              <a:off x="61912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F5D975DF-7147-4BB5-BB88-7519BA14C10F}"/>
                </a:ext>
              </a:extLst>
            </p:cNvPr>
            <p:cNvCxnSpPr/>
            <p:nvPr/>
          </p:nvCxnSpPr>
          <p:spPr>
            <a:xfrm>
              <a:off x="65532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8DC2BB9C-9E25-4B97-9215-17F180AEEAB9}"/>
                </a:ext>
              </a:extLst>
            </p:cNvPr>
            <p:cNvCxnSpPr/>
            <p:nvPr/>
          </p:nvCxnSpPr>
          <p:spPr>
            <a:xfrm>
              <a:off x="69151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31085F4A-EAAA-4627-B566-D054BA269B32}"/>
                </a:ext>
              </a:extLst>
            </p:cNvPr>
            <p:cNvCxnSpPr/>
            <p:nvPr/>
          </p:nvCxnSpPr>
          <p:spPr>
            <a:xfrm>
              <a:off x="72771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A459E02-38D5-43CA-A120-3454D74A387C}"/>
                </a:ext>
              </a:extLst>
            </p:cNvPr>
            <p:cNvCxnSpPr/>
            <p:nvPr/>
          </p:nvCxnSpPr>
          <p:spPr>
            <a:xfrm>
              <a:off x="76390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A87BF724-AF82-4EBF-8BB3-8DC9B7D8CE70}"/>
                </a:ext>
              </a:extLst>
            </p:cNvPr>
            <p:cNvCxnSpPr/>
            <p:nvPr/>
          </p:nvCxnSpPr>
          <p:spPr>
            <a:xfrm>
              <a:off x="80010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E308191-0DE2-4EAD-BFC9-59C935F249A0}"/>
                </a:ext>
              </a:extLst>
            </p:cNvPr>
            <p:cNvCxnSpPr/>
            <p:nvPr/>
          </p:nvCxnSpPr>
          <p:spPr>
            <a:xfrm>
              <a:off x="83629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0A39E29-C036-4CC1-B8ED-16BE207594FA}"/>
                </a:ext>
              </a:extLst>
            </p:cNvPr>
            <p:cNvCxnSpPr/>
            <p:nvPr/>
          </p:nvCxnSpPr>
          <p:spPr>
            <a:xfrm>
              <a:off x="87249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DE0A3E49-F1FF-4917-BC4F-09DAE8D5668C}"/>
                </a:ext>
              </a:extLst>
            </p:cNvPr>
            <p:cNvCxnSpPr/>
            <p:nvPr/>
          </p:nvCxnSpPr>
          <p:spPr>
            <a:xfrm>
              <a:off x="90868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8C042135-B8C4-4174-BB64-7900BD367B59}"/>
                </a:ext>
              </a:extLst>
            </p:cNvPr>
            <p:cNvCxnSpPr/>
            <p:nvPr/>
          </p:nvCxnSpPr>
          <p:spPr>
            <a:xfrm>
              <a:off x="94488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230DC60-D7BB-4C77-822B-22412E19C228}"/>
                </a:ext>
              </a:extLst>
            </p:cNvPr>
            <p:cNvCxnSpPr/>
            <p:nvPr/>
          </p:nvCxnSpPr>
          <p:spPr>
            <a:xfrm>
              <a:off x="98107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9C522542-4EE0-43AF-A291-AF18EA73B7B9}"/>
                </a:ext>
              </a:extLst>
            </p:cNvPr>
            <p:cNvCxnSpPr/>
            <p:nvPr/>
          </p:nvCxnSpPr>
          <p:spPr>
            <a:xfrm>
              <a:off x="101727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7C47757F-44BB-4734-A2B2-7614BD4843CD}"/>
                </a:ext>
              </a:extLst>
            </p:cNvPr>
            <p:cNvCxnSpPr/>
            <p:nvPr/>
          </p:nvCxnSpPr>
          <p:spPr>
            <a:xfrm>
              <a:off x="105346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FF2D1AC1-C5FA-4F57-BAC9-5330697D5F1F}"/>
                </a:ext>
              </a:extLst>
            </p:cNvPr>
            <p:cNvCxnSpPr/>
            <p:nvPr/>
          </p:nvCxnSpPr>
          <p:spPr>
            <a:xfrm>
              <a:off x="108966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97815744-B9DF-4F57-8E68-66CB23A0C0B0}"/>
                </a:ext>
              </a:extLst>
            </p:cNvPr>
            <p:cNvCxnSpPr/>
            <p:nvPr/>
          </p:nvCxnSpPr>
          <p:spPr>
            <a:xfrm>
              <a:off x="112585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E6997D5D-999D-49DC-AD04-587CDA9F8D0D}"/>
                </a:ext>
              </a:extLst>
            </p:cNvPr>
            <p:cNvCxnSpPr/>
            <p:nvPr/>
          </p:nvCxnSpPr>
          <p:spPr>
            <a:xfrm>
              <a:off x="116205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FD9F337B-656C-4969-A5D6-DABDEDA76E38}"/>
                </a:ext>
              </a:extLst>
            </p:cNvPr>
            <p:cNvCxnSpPr/>
            <p:nvPr/>
          </p:nvCxnSpPr>
          <p:spPr>
            <a:xfrm>
              <a:off x="0" y="21526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F5CACB5E-1E3F-47E5-8523-E28AC2DD7B43}"/>
                </a:ext>
              </a:extLst>
            </p:cNvPr>
            <p:cNvCxnSpPr/>
            <p:nvPr/>
          </p:nvCxnSpPr>
          <p:spPr>
            <a:xfrm>
              <a:off x="0" y="25717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FCC52A62-3A7E-4B9D-9931-462D05772A9A}"/>
                </a:ext>
              </a:extLst>
            </p:cNvPr>
            <p:cNvCxnSpPr/>
            <p:nvPr/>
          </p:nvCxnSpPr>
          <p:spPr>
            <a:xfrm>
              <a:off x="0" y="29908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6A1078ED-BBFA-4C94-BD10-B90D8467A633}"/>
                </a:ext>
              </a:extLst>
            </p:cNvPr>
            <p:cNvCxnSpPr/>
            <p:nvPr/>
          </p:nvCxnSpPr>
          <p:spPr>
            <a:xfrm>
              <a:off x="0" y="34099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8624ED5B-B108-45B1-BFAD-1F6CC256582D}"/>
                </a:ext>
              </a:extLst>
            </p:cNvPr>
            <p:cNvCxnSpPr/>
            <p:nvPr/>
          </p:nvCxnSpPr>
          <p:spPr>
            <a:xfrm>
              <a:off x="0" y="38290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07D16E83-E84F-469B-907E-27C58A2E04E6}"/>
                </a:ext>
              </a:extLst>
            </p:cNvPr>
            <p:cNvCxnSpPr/>
            <p:nvPr/>
          </p:nvCxnSpPr>
          <p:spPr>
            <a:xfrm>
              <a:off x="0" y="42481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C50E377C-7D57-44F8-A534-00388F191183}"/>
                </a:ext>
              </a:extLst>
            </p:cNvPr>
            <p:cNvCxnSpPr/>
            <p:nvPr/>
          </p:nvCxnSpPr>
          <p:spPr>
            <a:xfrm>
              <a:off x="0" y="46672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7218CE46-CBD8-452F-B865-0DB615E8E2BF}"/>
                </a:ext>
              </a:extLst>
            </p:cNvPr>
            <p:cNvCxnSpPr/>
            <p:nvPr/>
          </p:nvCxnSpPr>
          <p:spPr>
            <a:xfrm>
              <a:off x="0" y="50863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6374004A-F799-436B-B8F3-7CF420FC59B2}"/>
                </a:ext>
              </a:extLst>
            </p:cNvPr>
            <p:cNvCxnSpPr/>
            <p:nvPr/>
          </p:nvCxnSpPr>
          <p:spPr>
            <a:xfrm>
              <a:off x="0" y="55054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8EFEC61A-BFD8-448C-9F67-43976DB41E62}"/>
                </a:ext>
              </a:extLst>
            </p:cNvPr>
            <p:cNvCxnSpPr/>
            <p:nvPr/>
          </p:nvCxnSpPr>
          <p:spPr>
            <a:xfrm>
              <a:off x="0" y="59245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1CB87B5C-BDC5-43FE-87D1-A09D5C2958E1}"/>
                </a:ext>
              </a:extLst>
            </p:cNvPr>
            <p:cNvCxnSpPr/>
            <p:nvPr/>
          </p:nvCxnSpPr>
          <p:spPr>
            <a:xfrm>
              <a:off x="0" y="63436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3475988C-8871-4897-B266-E4C5C76BA459}"/>
                </a:ext>
              </a:extLst>
            </p:cNvPr>
            <p:cNvCxnSpPr/>
            <p:nvPr/>
          </p:nvCxnSpPr>
          <p:spPr>
            <a:xfrm>
              <a:off x="0" y="67627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3597E8F1-94AE-4F8A-BCA5-45414D647444}"/>
                </a:ext>
              </a:extLst>
            </p:cNvPr>
            <p:cNvCxnSpPr/>
            <p:nvPr/>
          </p:nvCxnSpPr>
          <p:spPr>
            <a:xfrm>
              <a:off x="0" y="71818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44BC94F3-9739-486C-AEE5-7B80EC9E2E1F}"/>
                </a:ext>
              </a:extLst>
            </p:cNvPr>
            <p:cNvCxnSpPr/>
            <p:nvPr/>
          </p:nvCxnSpPr>
          <p:spPr>
            <a:xfrm>
              <a:off x="0" y="76009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BFC77143-8D36-46B8-8F93-44A817BCBA1F}"/>
                </a:ext>
              </a:extLst>
            </p:cNvPr>
            <p:cNvCxnSpPr/>
            <p:nvPr/>
          </p:nvCxnSpPr>
          <p:spPr>
            <a:xfrm>
              <a:off x="0" y="80200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C090D535-25ED-47C0-B338-E5794509E96B}"/>
                </a:ext>
              </a:extLst>
            </p:cNvPr>
            <p:cNvCxnSpPr/>
            <p:nvPr/>
          </p:nvCxnSpPr>
          <p:spPr>
            <a:xfrm>
              <a:off x="0" y="84391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52F6D5A8-B396-45F4-8B27-5F1A9914BDD4}"/>
                </a:ext>
              </a:extLst>
            </p:cNvPr>
            <p:cNvCxnSpPr/>
            <p:nvPr/>
          </p:nvCxnSpPr>
          <p:spPr>
            <a:xfrm>
              <a:off x="0" y="88582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B7CE0721-8C6A-4ABB-9076-E534EDDD7035}"/>
                </a:ext>
              </a:extLst>
            </p:cNvPr>
            <p:cNvCxnSpPr/>
            <p:nvPr/>
          </p:nvCxnSpPr>
          <p:spPr>
            <a:xfrm>
              <a:off x="10858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4218C344-A0F1-4CAF-814C-68B62B217E22}"/>
                </a:ext>
              </a:extLst>
            </p:cNvPr>
            <p:cNvCxnSpPr/>
            <p:nvPr/>
          </p:nvCxnSpPr>
          <p:spPr>
            <a:xfrm>
              <a:off x="6858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1E3D0CCB-4215-43CE-8FD2-35C4E71465A5}"/>
                </a:ext>
              </a:extLst>
            </p:cNvPr>
            <p:cNvCxnSpPr/>
            <p:nvPr/>
          </p:nvCxnSpPr>
          <p:spPr>
            <a:xfrm>
              <a:off x="0" y="17716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49F71A18-60B7-4777-A3D1-198B8B1D692D}"/>
                </a:ext>
              </a:extLst>
            </p:cNvPr>
            <p:cNvCxnSpPr/>
            <p:nvPr/>
          </p:nvCxnSpPr>
          <p:spPr>
            <a:xfrm>
              <a:off x="0" y="13906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977661F1-88C7-4F16-9F27-25C9E098E48A}"/>
                </a:ext>
              </a:extLst>
            </p:cNvPr>
            <p:cNvCxnSpPr/>
            <p:nvPr/>
          </p:nvCxnSpPr>
          <p:spPr>
            <a:xfrm>
              <a:off x="0" y="10096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65552FB3-C967-4C32-9695-83AA8A3976E1}"/>
                </a:ext>
              </a:extLst>
            </p:cNvPr>
            <p:cNvCxnSpPr/>
            <p:nvPr/>
          </p:nvCxnSpPr>
          <p:spPr>
            <a:xfrm>
              <a:off x="0" y="6286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197678DB-269A-4CD7-A921-EF9E10F04C88}"/>
                </a:ext>
              </a:extLst>
            </p:cNvPr>
            <p:cNvCxnSpPr/>
            <p:nvPr/>
          </p:nvCxnSpPr>
          <p:spPr>
            <a:xfrm>
              <a:off x="2667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8EC9FA57-52F5-487C-A1CE-D3457460108A}"/>
                </a:ext>
              </a:extLst>
            </p:cNvPr>
            <p:cNvCxnSpPr/>
            <p:nvPr/>
          </p:nvCxnSpPr>
          <p:spPr>
            <a:xfrm>
              <a:off x="119824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6F415DB9-DCA6-411E-AE42-CD455351DF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 flipV="1">
            <a:off x="-232" y="-1"/>
            <a:ext cx="6659117" cy="4438301"/>
          </a:xfrm>
          <a:prstGeom prst="rect">
            <a:avLst/>
          </a:prstGeom>
        </p:spPr>
      </p:pic>
      <p:sp>
        <p:nvSpPr>
          <p:cNvPr id="65" name="椭圆 64">
            <a:extLst>
              <a:ext uri="{FF2B5EF4-FFF2-40B4-BE49-F238E27FC236}">
                <a16:creationId xmlns:a16="http://schemas.microsoft.com/office/drawing/2014/main" id="{3A70C5EA-18DF-449C-8FC8-C1309946A6D6}"/>
              </a:ext>
            </a:extLst>
          </p:cNvPr>
          <p:cNvSpPr/>
          <p:nvPr userDrawn="1"/>
        </p:nvSpPr>
        <p:spPr>
          <a:xfrm rot="19239434">
            <a:off x="3504237" y="2309009"/>
            <a:ext cx="8144092" cy="2404754"/>
          </a:xfrm>
          <a:prstGeom prst="ellipse">
            <a:avLst/>
          </a:prstGeom>
          <a:noFill/>
          <a:ln w="25400" cap="flat" cmpd="sng" algn="ctr">
            <a:gradFill>
              <a:gsLst>
                <a:gs pos="100000">
                  <a:srgbClr val="FEC05E"/>
                </a:gs>
                <a:gs pos="13000">
                  <a:schemeClr val="accent3">
                    <a:alpha val="0"/>
                  </a:schemeClr>
                </a:gs>
              </a:gsLst>
              <a:lin ang="54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7F40DE4B-0014-44FF-A4EA-A285DA7C81BA}"/>
              </a:ext>
            </a:extLst>
          </p:cNvPr>
          <p:cNvSpPr/>
          <p:nvPr userDrawn="1"/>
        </p:nvSpPr>
        <p:spPr>
          <a:xfrm>
            <a:off x="10685528" y="988070"/>
            <a:ext cx="293305" cy="293305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lumMod val="75000"/>
                </a:schemeClr>
              </a:gs>
              <a:gs pos="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263CEFB7-9D70-42EC-9CF5-A66EE833030F}"/>
              </a:ext>
            </a:extLst>
          </p:cNvPr>
          <p:cNvSpPr/>
          <p:nvPr userDrawn="1"/>
        </p:nvSpPr>
        <p:spPr>
          <a:xfrm>
            <a:off x="4311385" y="5963773"/>
            <a:ext cx="208854" cy="208854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lumMod val="75000"/>
                </a:schemeClr>
              </a:gs>
              <a:gs pos="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" name="图片 101">
            <a:extLst>
              <a:ext uri="{FF2B5EF4-FFF2-40B4-BE49-F238E27FC236}">
                <a16:creationId xmlns:a16="http://schemas.microsoft.com/office/drawing/2014/main" id="{17BF7B6F-8501-46E2-89D8-7CE0A29E25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22" b="89583" l="10092" r="89908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327118" y="386243"/>
            <a:ext cx="786186" cy="692878"/>
          </a:xfrm>
          <a:prstGeom prst="rect">
            <a:avLst/>
          </a:prstGeom>
          <a:scene3d>
            <a:camera prst="perspectiveRelaxedModerately">
              <a:rot lat="20090638" lon="0" rev="0"/>
            </a:camera>
            <a:lightRig rig="threePt" dir="t"/>
          </a:scene3d>
        </p:spPr>
      </p:pic>
      <p:pic>
        <p:nvPicPr>
          <p:cNvPr id="110" name="图片 109">
            <a:extLst>
              <a:ext uri="{FF2B5EF4-FFF2-40B4-BE49-F238E27FC236}">
                <a16:creationId xmlns:a16="http://schemas.microsoft.com/office/drawing/2014/main" id="{81BEBE46-EE96-436D-AA11-C21A3F8388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4" y="5841296"/>
            <a:ext cx="1280773" cy="1432729"/>
          </a:xfrm>
          <a:prstGeom prst="rect">
            <a:avLst/>
          </a:prstGeom>
        </p:spPr>
      </p:pic>
      <p:grpSp>
        <p:nvGrpSpPr>
          <p:cNvPr id="66" name="组合 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79814B2-52F5-4D85-AEC6-3700F4ED038F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007932" y="2573196"/>
            <a:ext cx="2342316" cy="2358498"/>
            <a:chOff x="596578" y="1231982"/>
            <a:chExt cx="5125622" cy="5161032"/>
          </a:xfrm>
        </p:grpSpPr>
        <p:grpSp>
          <p:nvGrpSpPr>
            <p:cNvPr id="67" name="îš1íḍê">
              <a:extLst>
                <a:ext uri="{FF2B5EF4-FFF2-40B4-BE49-F238E27FC236}">
                  <a16:creationId xmlns:a16="http://schemas.microsoft.com/office/drawing/2014/main" id="{ED6FAAB9-E7E7-4DF4-87D3-12B1727702E2}"/>
                </a:ext>
              </a:extLst>
            </p:cNvPr>
            <p:cNvGrpSpPr/>
            <p:nvPr/>
          </p:nvGrpSpPr>
          <p:grpSpPr>
            <a:xfrm rot="2700000">
              <a:off x="1844177" y="1116245"/>
              <a:ext cx="2778677" cy="3576129"/>
              <a:chOff x="1522413" y="1185863"/>
              <a:chExt cx="1314449" cy="1712913"/>
            </a:xfrm>
            <a:solidFill>
              <a:schemeClr val="tx1">
                <a:alpha val="6000"/>
              </a:schemeClr>
            </a:solidFill>
          </p:grpSpPr>
          <p:sp>
            <p:nvSpPr>
              <p:cNvPr id="97" name="iṡ1îḍé">
                <a:extLst>
                  <a:ext uri="{FF2B5EF4-FFF2-40B4-BE49-F238E27FC236}">
                    <a16:creationId xmlns:a16="http://schemas.microsoft.com/office/drawing/2014/main" id="{B258C759-6C30-488A-95E5-2B30B1BB253F}"/>
                  </a:ext>
                </a:extLst>
              </p:cNvPr>
              <p:cNvSpPr/>
              <p:nvPr/>
            </p:nvSpPr>
            <p:spPr bwMode="auto">
              <a:xfrm>
                <a:off x="2425700" y="1825626"/>
                <a:ext cx="411162" cy="1073150"/>
              </a:xfrm>
              <a:custGeom>
                <a:avLst/>
                <a:gdLst>
                  <a:gd name="T0" fmla="*/ 25 w 419"/>
                  <a:gd name="T1" fmla="*/ 0 h 1096"/>
                  <a:gd name="T2" fmla="*/ 25 w 419"/>
                  <a:gd name="T3" fmla="*/ 512 h 1096"/>
                  <a:gd name="T4" fmla="*/ 188 w 419"/>
                  <a:gd name="T5" fmla="*/ 632 h 1096"/>
                  <a:gd name="T6" fmla="*/ 188 w 419"/>
                  <a:gd name="T7" fmla="*/ 632 h 1096"/>
                  <a:gd name="T8" fmla="*/ 187 w 419"/>
                  <a:gd name="T9" fmla="*/ 736 h 1096"/>
                  <a:gd name="T10" fmla="*/ 251 w 419"/>
                  <a:gd name="T11" fmla="*/ 746 h 1096"/>
                  <a:gd name="T12" fmla="*/ 318 w 419"/>
                  <a:gd name="T13" fmla="*/ 1096 h 1096"/>
                  <a:gd name="T14" fmla="*/ 357 w 419"/>
                  <a:gd name="T15" fmla="*/ 739 h 1096"/>
                  <a:gd name="T16" fmla="*/ 361 w 419"/>
                  <a:gd name="T17" fmla="*/ 738 h 1096"/>
                  <a:gd name="T18" fmla="*/ 361 w 419"/>
                  <a:gd name="T19" fmla="*/ 739 h 1096"/>
                  <a:gd name="T20" fmla="*/ 419 w 419"/>
                  <a:gd name="T21" fmla="*/ 723 h 1096"/>
                  <a:gd name="T22" fmla="*/ 419 w 419"/>
                  <a:gd name="T23" fmla="*/ 717 h 1096"/>
                  <a:gd name="T24" fmla="*/ 373 w 419"/>
                  <a:gd name="T25" fmla="*/ 402 h 1096"/>
                  <a:gd name="T26" fmla="*/ 369 w 419"/>
                  <a:gd name="T27" fmla="*/ 387 h 1096"/>
                  <a:gd name="T28" fmla="*/ 322 w 419"/>
                  <a:gd name="T29" fmla="*/ 274 h 1096"/>
                  <a:gd name="T30" fmla="*/ 286 w 419"/>
                  <a:gd name="T31" fmla="*/ 249 h 1096"/>
                  <a:gd name="T32" fmla="*/ 261 w 419"/>
                  <a:gd name="T33" fmla="*/ 261 h 1096"/>
                  <a:gd name="T34" fmla="*/ 233 w 419"/>
                  <a:gd name="T35" fmla="*/ 307 h 1096"/>
                  <a:gd name="T36" fmla="*/ 219 w 419"/>
                  <a:gd name="T37" fmla="*/ 349 h 1096"/>
                  <a:gd name="T38" fmla="*/ 219 w 419"/>
                  <a:gd name="T39" fmla="*/ 349 h 1096"/>
                  <a:gd name="T40" fmla="*/ 216 w 419"/>
                  <a:gd name="T41" fmla="*/ 361 h 1096"/>
                  <a:gd name="T42" fmla="*/ 25 w 419"/>
                  <a:gd name="T43" fmla="*/ 74 h 1096"/>
                  <a:gd name="T44" fmla="*/ 25 w 419"/>
                  <a:gd name="T45" fmla="*/ 18 h 1096"/>
                  <a:gd name="T46" fmla="*/ 25 w 419"/>
                  <a:gd name="T47" fmla="*/ 0 h 1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19" h="1096">
                    <a:moveTo>
                      <a:pt x="25" y="0"/>
                    </a:moveTo>
                    <a:cubicBezTo>
                      <a:pt x="12" y="93"/>
                      <a:pt x="0" y="265"/>
                      <a:pt x="25" y="512"/>
                    </a:cubicBezTo>
                    <a:cubicBezTo>
                      <a:pt x="188" y="632"/>
                      <a:pt x="188" y="632"/>
                      <a:pt x="188" y="632"/>
                    </a:cubicBezTo>
                    <a:cubicBezTo>
                      <a:pt x="188" y="632"/>
                      <a:pt x="188" y="632"/>
                      <a:pt x="188" y="632"/>
                    </a:cubicBezTo>
                    <a:cubicBezTo>
                      <a:pt x="186" y="681"/>
                      <a:pt x="186" y="720"/>
                      <a:pt x="187" y="736"/>
                    </a:cubicBezTo>
                    <a:cubicBezTo>
                      <a:pt x="187" y="736"/>
                      <a:pt x="206" y="744"/>
                      <a:pt x="251" y="746"/>
                    </a:cubicBezTo>
                    <a:cubicBezTo>
                      <a:pt x="318" y="1096"/>
                      <a:pt x="318" y="1096"/>
                      <a:pt x="318" y="1096"/>
                    </a:cubicBezTo>
                    <a:cubicBezTo>
                      <a:pt x="357" y="739"/>
                      <a:pt x="357" y="739"/>
                      <a:pt x="357" y="739"/>
                    </a:cubicBezTo>
                    <a:cubicBezTo>
                      <a:pt x="359" y="739"/>
                      <a:pt x="360" y="739"/>
                      <a:pt x="361" y="738"/>
                    </a:cubicBezTo>
                    <a:cubicBezTo>
                      <a:pt x="361" y="739"/>
                      <a:pt x="361" y="739"/>
                      <a:pt x="361" y="739"/>
                    </a:cubicBezTo>
                    <a:cubicBezTo>
                      <a:pt x="396" y="735"/>
                      <a:pt x="419" y="723"/>
                      <a:pt x="419" y="723"/>
                    </a:cubicBezTo>
                    <a:cubicBezTo>
                      <a:pt x="419" y="723"/>
                      <a:pt x="419" y="721"/>
                      <a:pt x="419" y="717"/>
                    </a:cubicBezTo>
                    <a:cubicBezTo>
                      <a:pt x="406" y="532"/>
                      <a:pt x="373" y="402"/>
                      <a:pt x="373" y="402"/>
                    </a:cubicBezTo>
                    <a:cubicBezTo>
                      <a:pt x="372" y="397"/>
                      <a:pt x="371" y="392"/>
                      <a:pt x="369" y="387"/>
                    </a:cubicBezTo>
                    <a:cubicBezTo>
                      <a:pt x="356" y="339"/>
                      <a:pt x="341" y="298"/>
                      <a:pt x="322" y="274"/>
                    </a:cubicBezTo>
                    <a:cubicBezTo>
                      <a:pt x="309" y="256"/>
                      <a:pt x="297" y="249"/>
                      <a:pt x="286" y="249"/>
                    </a:cubicBezTo>
                    <a:cubicBezTo>
                      <a:pt x="277" y="249"/>
                      <a:pt x="269" y="254"/>
                      <a:pt x="261" y="261"/>
                    </a:cubicBezTo>
                    <a:cubicBezTo>
                      <a:pt x="250" y="271"/>
                      <a:pt x="241" y="287"/>
                      <a:pt x="233" y="307"/>
                    </a:cubicBezTo>
                    <a:cubicBezTo>
                      <a:pt x="224" y="329"/>
                      <a:pt x="219" y="349"/>
                      <a:pt x="219" y="349"/>
                    </a:cubicBezTo>
                    <a:cubicBezTo>
                      <a:pt x="219" y="349"/>
                      <a:pt x="219" y="349"/>
                      <a:pt x="219" y="349"/>
                    </a:cubicBezTo>
                    <a:cubicBezTo>
                      <a:pt x="218" y="353"/>
                      <a:pt x="217" y="357"/>
                      <a:pt x="216" y="361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55"/>
                      <a:pt x="25" y="37"/>
                      <a:pt x="25" y="18"/>
                    </a:cubicBezTo>
                    <a:cubicBezTo>
                      <a:pt x="25" y="12"/>
                      <a:pt x="25" y="6"/>
                      <a:pt x="2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ṩľíḍè">
                <a:extLst>
                  <a:ext uri="{FF2B5EF4-FFF2-40B4-BE49-F238E27FC236}">
                    <a16:creationId xmlns:a16="http://schemas.microsoft.com/office/drawing/2014/main" id="{AB1EB51C-7DE1-42A7-9DCE-41C690AC12DB}"/>
                  </a:ext>
                </a:extLst>
              </p:cNvPr>
              <p:cNvSpPr/>
              <p:nvPr/>
            </p:nvSpPr>
            <p:spPr bwMode="auto">
              <a:xfrm>
                <a:off x="1522413" y="1185863"/>
                <a:ext cx="923925" cy="1712913"/>
              </a:xfrm>
              <a:custGeom>
                <a:avLst/>
                <a:gdLst>
                  <a:gd name="T0" fmla="*/ 112 w 941"/>
                  <a:gd name="T1" fmla="*/ 1600 h 1748"/>
                  <a:gd name="T2" fmla="*/ 114 w 941"/>
                  <a:gd name="T3" fmla="*/ 1596 h 1748"/>
                  <a:gd name="T4" fmla="*/ 115 w 941"/>
                  <a:gd name="T5" fmla="*/ 1601 h 1748"/>
                  <a:gd name="T6" fmla="*/ 131 w 941"/>
                  <a:gd name="T7" fmla="*/ 1413 h 1748"/>
                  <a:gd name="T8" fmla="*/ 130 w 941"/>
                  <a:gd name="T9" fmla="*/ 1408 h 1748"/>
                  <a:gd name="T10" fmla="*/ 134 w 941"/>
                  <a:gd name="T11" fmla="*/ 1409 h 1748"/>
                  <a:gd name="T12" fmla="*/ 131 w 941"/>
                  <a:gd name="T13" fmla="*/ 1413 h 1748"/>
                  <a:gd name="T14" fmla="*/ 184 w 941"/>
                  <a:gd name="T15" fmla="*/ 1353 h 1748"/>
                  <a:gd name="T16" fmla="*/ 187 w 941"/>
                  <a:gd name="T17" fmla="*/ 1349 h 1748"/>
                  <a:gd name="T18" fmla="*/ 188 w 941"/>
                  <a:gd name="T19" fmla="*/ 1354 h 1748"/>
                  <a:gd name="T20" fmla="*/ 40 w 941"/>
                  <a:gd name="T21" fmla="*/ 1325 h 1748"/>
                  <a:gd name="T22" fmla="*/ 39 w 941"/>
                  <a:gd name="T23" fmla="*/ 1320 h 1748"/>
                  <a:gd name="T24" fmla="*/ 42 w 941"/>
                  <a:gd name="T25" fmla="*/ 1322 h 1748"/>
                  <a:gd name="T26" fmla="*/ 40 w 941"/>
                  <a:gd name="T27" fmla="*/ 1325 h 1748"/>
                  <a:gd name="T28" fmla="*/ 222 w 941"/>
                  <a:gd name="T29" fmla="*/ 1140 h 1748"/>
                  <a:gd name="T30" fmla="*/ 224 w 941"/>
                  <a:gd name="T31" fmla="*/ 1136 h 1748"/>
                  <a:gd name="T32" fmla="*/ 226 w 941"/>
                  <a:gd name="T33" fmla="*/ 1141 h 1748"/>
                  <a:gd name="T34" fmla="*/ 736 w 941"/>
                  <a:gd name="T35" fmla="*/ 0 h 1748"/>
                  <a:gd name="T36" fmla="*/ 394 w 941"/>
                  <a:gd name="T37" fmla="*/ 678 h 1748"/>
                  <a:gd name="T38" fmla="*/ 203 w 941"/>
                  <a:gd name="T39" fmla="*/ 1014 h 1748"/>
                  <a:gd name="T40" fmla="*/ 200 w 941"/>
                  <a:gd name="T41" fmla="*/ 1001 h 1748"/>
                  <a:gd name="T42" fmla="*/ 158 w 941"/>
                  <a:gd name="T43" fmla="*/ 913 h 1748"/>
                  <a:gd name="T44" fmla="*/ 97 w 941"/>
                  <a:gd name="T45" fmla="*/ 926 h 1748"/>
                  <a:gd name="T46" fmla="*/ 46 w 941"/>
                  <a:gd name="T47" fmla="*/ 1054 h 1748"/>
                  <a:gd name="T48" fmla="*/ 0 w 941"/>
                  <a:gd name="T49" fmla="*/ 1375 h 1748"/>
                  <a:gd name="T50" fmla="*/ 58 w 941"/>
                  <a:gd name="T51" fmla="*/ 1390 h 1748"/>
                  <a:gd name="T52" fmla="*/ 105 w 941"/>
                  <a:gd name="T53" fmla="*/ 1748 h 1748"/>
                  <a:gd name="T54" fmla="*/ 232 w 941"/>
                  <a:gd name="T55" fmla="*/ 1388 h 1748"/>
                  <a:gd name="T56" fmla="*/ 232 w 941"/>
                  <a:gd name="T57" fmla="*/ 1284 h 1748"/>
                  <a:gd name="T58" fmla="*/ 471 w 941"/>
                  <a:gd name="T59" fmla="*/ 1107 h 1748"/>
                  <a:gd name="T60" fmla="*/ 478 w 941"/>
                  <a:gd name="T61" fmla="*/ 1125 h 1748"/>
                  <a:gd name="T62" fmla="*/ 507 w 941"/>
                  <a:gd name="T63" fmla="*/ 1305 h 1748"/>
                  <a:gd name="T64" fmla="*/ 539 w 941"/>
                  <a:gd name="T65" fmla="*/ 1311 h 1748"/>
                  <a:gd name="T66" fmla="*/ 558 w 941"/>
                  <a:gd name="T67" fmla="*/ 1315 h 1748"/>
                  <a:gd name="T68" fmla="*/ 653 w 941"/>
                  <a:gd name="T69" fmla="*/ 1361 h 1748"/>
                  <a:gd name="T70" fmla="*/ 720 w 941"/>
                  <a:gd name="T71" fmla="*/ 566 h 1748"/>
                  <a:gd name="T72" fmla="*/ 883 w 941"/>
                  <a:gd name="T73" fmla="*/ 278 h 1748"/>
                  <a:gd name="T74" fmla="*/ 869 w 941"/>
                  <a:gd name="T75" fmla="*/ 240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41" h="1748">
                    <a:moveTo>
                      <a:pt x="114" y="1601"/>
                    </a:moveTo>
                    <a:cubicBezTo>
                      <a:pt x="113" y="1601"/>
                      <a:pt x="112" y="1601"/>
                      <a:pt x="112" y="1600"/>
                    </a:cubicBezTo>
                    <a:cubicBezTo>
                      <a:pt x="111" y="1599"/>
                      <a:pt x="112" y="1597"/>
                      <a:pt x="113" y="1596"/>
                    </a:cubicBezTo>
                    <a:cubicBezTo>
                      <a:pt x="113" y="1596"/>
                      <a:pt x="114" y="1596"/>
                      <a:pt x="114" y="1596"/>
                    </a:cubicBezTo>
                    <a:cubicBezTo>
                      <a:pt x="115" y="1596"/>
                      <a:pt x="116" y="1597"/>
                      <a:pt x="117" y="1598"/>
                    </a:cubicBezTo>
                    <a:cubicBezTo>
                      <a:pt x="117" y="1599"/>
                      <a:pt x="117" y="1601"/>
                      <a:pt x="115" y="1601"/>
                    </a:cubicBezTo>
                    <a:cubicBezTo>
                      <a:pt x="115" y="1601"/>
                      <a:pt x="115" y="1601"/>
                      <a:pt x="114" y="1601"/>
                    </a:cubicBezTo>
                    <a:moveTo>
                      <a:pt x="131" y="1413"/>
                    </a:moveTo>
                    <a:cubicBezTo>
                      <a:pt x="130" y="1413"/>
                      <a:pt x="129" y="1412"/>
                      <a:pt x="129" y="1411"/>
                    </a:cubicBezTo>
                    <a:cubicBezTo>
                      <a:pt x="128" y="1410"/>
                      <a:pt x="129" y="1408"/>
                      <a:pt x="130" y="1408"/>
                    </a:cubicBezTo>
                    <a:cubicBezTo>
                      <a:pt x="131" y="1408"/>
                      <a:pt x="131" y="1407"/>
                      <a:pt x="131" y="1407"/>
                    </a:cubicBezTo>
                    <a:cubicBezTo>
                      <a:pt x="132" y="1407"/>
                      <a:pt x="133" y="1408"/>
                      <a:pt x="134" y="1409"/>
                    </a:cubicBezTo>
                    <a:cubicBezTo>
                      <a:pt x="134" y="1410"/>
                      <a:pt x="134" y="1412"/>
                      <a:pt x="133" y="1413"/>
                    </a:cubicBezTo>
                    <a:cubicBezTo>
                      <a:pt x="132" y="1413"/>
                      <a:pt x="132" y="1413"/>
                      <a:pt x="131" y="1413"/>
                    </a:cubicBezTo>
                    <a:moveTo>
                      <a:pt x="187" y="1354"/>
                    </a:moveTo>
                    <a:cubicBezTo>
                      <a:pt x="186" y="1354"/>
                      <a:pt x="185" y="1354"/>
                      <a:pt x="184" y="1353"/>
                    </a:cubicBezTo>
                    <a:cubicBezTo>
                      <a:pt x="184" y="1351"/>
                      <a:pt x="184" y="1350"/>
                      <a:pt x="186" y="1349"/>
                    </a:cubicBezTo>
                    <a:cubicBezTo>
                      <a:pt x="186" y="1349"/>
                      <a:pt x="186" y="1349"/>
                      <a:pt x="187" y="1349"/>
                    </a:cubicBezTo>
                    <a:cubicBezTo>
                      <a:pt x="188" y="1349"/>
                      <a:pt x="189" y="1349"/>
                      <a:pt x="189" y="1350"/>
                    </a:cubicBezTo>
                    <a:cubicBezTo>
                      <a:pt x="190" y="1352"/>
                      <a:pt x="189" y="1353"/>
                      <a:pt x="188" y="1354"/>
                    </a:cubicBezTo>
                    <a:cubicBezTo>
                      <a:pt x="188" y="1354"/>
                      <a:pt x="187" y="1354"/>
                      <a:pt x="187" y="1354"/>
                    </a:cubicBezTo>
                    <a:moveTo>
                      <a:pt x="40" y="1325"/>
                    </a:moveTo>
                    <a:cubicBezTo>
                      <a:pt x="39" y="1325"/>
                      <a:pt x="38" y="1325"/>
                      <a:pt x="37" y="1324"/>
                    </a:cubicBezTo>
                    <a:cubicBezTo>
                      <a:pt x="37" y="1323"/>
                      <a:pt x="37" y="1321"/>
                      <a:pt x="39" y="1320"/>
                    </a:cubicBezTo>
                    <a:cubicBezTo>
                      <a:pt x="39" y="1320"/>
                      <a:pt x="39" y="1320"/>
                      <a:pt x="40" y="1320"/>
                    </a:cubicBezTo>
                    <a:cubicBezTo>
                      <a:pt x="41" y="1320"/>
                      <a:pt x="42" y="1321"/>
                      <a:pt x="42" y="1322"/>
                    </a:cubicBezTo>
                    <a:cubicBezTo>
                      <a:pt x="43" y="1323"/>
                      <a:pt x="42" y="1325"/>
                      <a:pt x="41" y="1325"/>
                    </a:cubicBezTo>
                    <a:cubicBezTo>
                      <a:pt x="41" y="1325"/>
                      <a:pt x="40" y="1325"/>
                      <a:pt x="40" y="1325"/>
                    </a:cubicBezTo>
                    <a:moveTo>
                      <a:pt x="224" y="1142"/>
                    </a:moveTo>
                    <a:cubicBezTo>
                      <a:pt x="223" y="1142"/>
                      <a:pt x="222" y="1141"/>
                      <a:pt x="222" y="1140"/>
                    </a:cubicBezTo>
                    <a:cubicBezTo>
                      <a:pt x="221" y="1139"/>
                      <a:pt x="222" y="1137"/>
                      <a:pt x="223" y="1136"/>
                    </a:cubicBezTo>
                    <a:cubicBezTo>
                      <a:pt x="224" y="1136"/>
                      <a:pt x="224" y="1136"/>
                      <a:pt x="224" y="1136"/>
                    </a:cubicBezTo>
                    <a:cubicBezTo>
                      <a:pt x="225" y="1136"/>
                      <a:pt x="226" y="1137"/>
                      <a:pt x="227" y="1138"/>
                    </a:cubicBezTo>
                    <a:cubicBezTo>
                      <a:pt x="227" y="1139"/>
                      <a:pt x="227" y="1141"/>
                      <a:pt x="226" y="1141"/>
                    </a:cubicBezTo>
                    <a:cubicBezTo>
                      <a:pt x="225" y="1141"/>
                      <a:pt x="225" y="1142"/>
                      <a:pt x="224" y="1142"/>
                    </a:cubicBezTo>
                    <a:moveTo>
                      <a:pt x="736" y="0"/>
                    </a:moveTo>
                    <a:cubicBezTo>
                      <a:pt x="679" y="5"/>
                      <a:pt x="623" y="14"/>
                      <a:pt x="567" y="26"/>
                    </a:cubicBezTo>
                    <a:cubicBezTo>
                      <a:pt x="458" y="182"/>
                      <a:pt x="391" y="416"/>
                      <a:pt x="394" y="678"/>
                    </a:cubicBezTo>
                    <a:cubicBezTo>
                      <a:pt x="394" y="696"/>
                      <a:pt x="395" y="715"/>
                      <a:pt x="396" y="733"/>
                    </a:cubicBezTo>
                    <a:cubicBezTo>
                      <a:pt x="203" y="1014"/>
                      <a:pt x="203" y="1014"/>
                      <a:pt x="203" y="1014"/>
                    </a:cubicBezTo>
                    <a:cubicBezTo>
                      <a:pt x="202" y="1010"/>
                      <a:pt x="201" y="1005"/>
                      <a:pt x="200" y="1001"/>
                    </a:cubicBezTo>
                    <a:cubicBezTo>
                      <a:pt x="200" y="1001"/>
                      <a:pt x="200" y="1001"/>
                      <a:pt x="200" y="1001"/>
                    </a:cubicBezTo>
                    <a:cubicBezTo>
                      <a:pt x="200" y="1001"/>
                      <a:pt x="195" y="981"/>
                      <a:pt x="187" y="959"/>
                    </a:cubicBezTo>
                    <a:cubicBezTo>
                      <a:pt x="179" y="939"/>
                      <a:pt x="169" y="923"/>
                      <a:pt x="158" y="913"/>
                    </a:cubicBezTo>
                    <a:cubicBezTo>
                      <a:pt x="150" y="906"/>
                      <a:pt x="142" y="901"/>
                      <a:pt x="133" y="901"/>
                    </a:cubicBezTo>
                    <a:cubicBezTo>
                      <a:pt x="122" y="901"/>
                      <a:pt x="110" y="908"/>
                      <a:pt x="97" y="926"/>
                    </a:cubicBezTo>
                    <a:cubicBezTo>
                      <a:pt x="78" y="950"/>
                      <a:pt x="63" y="991"/>
                      <a:pt x="50" y="1039"/>
                    </a:cubicBezTo>
                    <a:cubicBezTo>
                      <a:pt x="49" y="1044"/>
                      <a:pt x="47" y="1049"/>
                      <a:pt x="46" y="1054"/>
                    </a:cubicBezTo>
                    <a:cubicBezTo>
                      <a:pt x="46" y="1054"/>
                      <a:pt x="13" y="1184"/>
                      <a:pt x="0" y="1369"/>
                    </a:cubicBezTo>
                    <a:cubicBezTo>
                      <a:pt x="0" y="1373"/>
                      <a:pt x="0" y="1375"/>
                      <a:pt x="0" y="1375"/>
                    </a:cubicBezTo>
                    <a:cubicBezTo>
                      <a:pt x="0" y="1375"/>
                      <a:pt x="23" y="1387"/>
                      <a:pt x="58" y="1391"/>
                    </a:cubicBezTo>
                    <a:cubicBezTo>
                      <a:pt x="58" y="1390"/>
                      <a:pt x="58" y="1390"/>
                      <a:pt x="58" y="1390"/>
                    </a:cubicBezTo>
                    <a:cubicBezTo>
                      <a:pt x="60" y="1391"/>
                      <a:pt x="63" y="1391"/>
                      <a:pt x="66" y="1392"/>
                    </a:cubicBezTo>
                    <a:cubicBezTo>
                      <a:pt x="105" y="1748"/>
                      <a:pt x="105" y="1748"/>
                      <a:pt x="105" y="1748"/>
                    </a:cubicBezTo>
                    <a:cubicBezTo>
                      <a:pt x="172" y="1397"/>
                      <a:pt x="172" y="1397"/>
                      <a:pt x="172" y="1397"/>
                    </a:cubicBezTo>
                    <a:cubicBezTo>
                      <a:pt x="214" y="1395"/>
                      <a:pt x="232" y="1388"/>
                      <a:pt x="232" y="1388"/>
                    </a:cubicBezTo>
                    <a:cubicBezTo>
                      <a:pt x="233" y="1372"/>
                      <a:pt x="233" y="1333"/>
                      <a:pt x="232" y="1284"/>
                    </a:cubicBezTo>
                    <a:cubicBezTo>
                      <a:pt x="232" y="1284"/>
                      <a:pt x="232" y="1284"/>
                      <a:pt x="232" y="1284"/>
                    </a:cubicBezTo>
                    <a:cubicBezTo>
                      <a:pt x="448" y="1123"/>
                      <a:pt x="448" y="1123"/>
                      <a:pt x="448" y="1123"/>
                    </a:cubicBezTo>
                    <a:cubicBezTo>
                      <a:pt x="471" y="1107"/>
                      <a:pt x="471" y="1107"/>
                      <a:pt x="471" y="1107"/>
                    </a:cubicBezTo>
                    <a:cubicBezTo>
                      <a:pt x="473" y="1113"/>
                      <a:pt x="475" y="1119"/>
                      <a:pt x="478" y="1125"/>
                    </a:cubicBezTo>
                    <a:cubicBezTo>
                      <a:pt x="478" y="1125"/>
                      <a:pt x="478" y="1125"/>
                      <a:pt x="478" y="1125"/>
                    </a:cubicBezTo>
                    <a:cubicBezTo>
                      <a:pt x="478" y="1125"/>
                      <a:pt x="403" y="1218"/>
                      <a:pt x="443" y="1272"/>
                    </a:cubicBezTo>
                    <a:cubicBezTo>
                      <a:pt x="443" y="1272"/>
                      <a:pt x="455" y="1294"/>
                      <a:pt x="507" y="1305"/>
                    </a:cubicBezTo>
                    <a:cubicBezTo>
                      <a:pt x="507" y="1305"/>
                      <a:pt x="507" y="1305"/>
                      <a:pt x="507" y="1305"/>
                    </a:cubicBezTo>
                    <a:cubicBezTo>
                      <a:pt x="517" y="1308"/>
                      <a:pt x="528" y="1310"/>
                      <a:pt x="539" y="1311"/>
                    </a:cubicBezTo>
                    <a:cubicBezTo>
                      <a:pt x="539" y="1311"/>
                      <a:pt x="539" y="1311"/>
                      <a:pt x="539" y="1311"/>
                    </a:cubicBezTo>
                    <a:cubicBezTo>
                      <a:pt x="539" y="1311"/>
                      <a:pt x="545" y="1313"/>
                      <a:pt x="558" y="1315"/>
                    </a:cubicBezTo>
                    <a:cubicBezTo>
                      <a:pt x="548" y="1377"/>
                      <a:pt x="541" y="1467"/>
                      <a:pt x="547" y="1585"/>
                    </a:cubicBezTo>
                    <a:cubicBezTo>
                      <a:pt x="590" y="1519"/>
                      <a:pt x="627" y="1443"/>
                      <a:pt x="653" y="1361"/>
                    </a:cubicBezTo>
                    <a:cubicBezTo>
                      <a:pt x="651" y="1361"/>
                      <a:pt x="651" y="1361"/>
                      <a:pt x="651" y="1361"/>
                    </a:cubicBezTo>
                    <a:cubicBezTo>
                      <a:pt x="651" y="1361"/>
                      <a:pt x="747" y="1035"/>
                      <a:pt x="720" y="566"/>
                    </a:cubicBezTo>
                    <a:cubicBezTo>
                      <a:pt x="941" y="569"/>
                      <a:pt x="941" y="569"/>
                      <a:pt x="941" y="569"/>
                    </a:cubicBezTo>
                    <a:cubicBezTo>
                      <a:pt x="932" y="465"/>
                      <a:pt x="912" y="367"/>
                      <a:pt x="883" y="278"/>
                    </a:cubicBezTo>
                    <a:cubicBezTo>
                      <a:pt x="884" y="278"/>
                      <a:pt x="885" y="278"/>
                      <a:pt x="887" y="279"/>
                    </a:cubicBezTo>
                    <a:cubicBezTo>
                      <a:pt x="869" y="240"/>
                      <a:pt x="869" y="240"/>
                      <a:pt x="869" y="240"/>
                    </a:cubicBezTo>
                    <a:cubicBezTo>
                      <a:pt x="834" y="146"/>
                      <a:pt x="789" y="65"/>
                      <a:pt x="73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8" name="ïśļídè">
              <a:extLst>
                <a:ext uri="{FF2B5EF4-FFF2-40B4-BE49-F238E27FC236}">
                  <a16:creationId xmlns:a16="http://schemas.microsoft.com/office/drawing/2014/main" id="{01F50B2F-70DA-48DC-80C0-8EF8879D1525}"/>
                </a:ext>
              </a:extLst>
            </p:cNvPr>
            <p:cNvSpPr/>
            <p:nvPr/>
          </p:nvSpPr>
          <p:spPr bwMode="auto">
            <a:xfrm rot="2700000">
              <a:off x="1663080" y="4576807"/>
              <a:ext cx="974852" cy="214400"/>
            </a:xfrm>
            <a:custGeom>
              <a:avLst/>
              <a:gdLst>
                <a:gd name="T0" fmla="*/ 392 w 477"/>
                <a:gd name="T1" fmla="*/ 43 h 105"/>
                <a:gd name="T2" fmla="*/ 364 w 477"/>
                <a:gd name="T3" fmla="*/ 40 h 105"/>
                <a:gd name="T4" fmla="*/ 336 w 477"/>
                <a:gd name="T5" fmla="*/ 43 h 105"/>
                <a:gd name="T6" fmla="*/ 308 w 477"/>
                <a:gd name="T7" fmla="*/ 52 h 105"/>
                <a:gd name="T8" fmla="*/ 273 w 477"/>
                <a:gd name="T9" fmla="*/ 37 h 105"/>
                <a:gd name="T10" fmla="*/ 261 w 477"/>
                <a:gd name="T11" fmla="*/ 28 h 105"/>
                <a:gd name="T12" fmla="*/ 253 w 477"/>
                <a:gd name="T13" fmla="*/ 24 h 105"/>
                <a:gd name="T14" fmla="*/ 232 w 477"/>
                <a:gd name="T15" fmla="*/ 14 h 105"/>
                <a:gd name="T16" fmla="*/ 209 w 477"/>
                <a:gd name="T17" fmla="*/ 6 h 105"/>
                <a:gd name="T18" fmla="*/ 163 w 477"/>
                <a:gd name="T19" fmla="*/ 0 h 105"/>
                <a:gd name="T20" fmla="*/ 128 w 477"/>
                <a:gd name="T21" fmla="*/ 3 h 105"/>
                <a:gd name="T22" fmla="*/ 95 w 477"/>
                <a:gd name="T23" fmla="*/ 13 h 105"/>
                <a:gd name="T24" fmla="*/ 55 w 477"/>
                <a:gd name="T25" fmla="*/ 35 h 105"/>
                <a:gd name="T26" fmla="*/ 30 w 477"/>
                <a:gd name="T27" fmla="*/ 58 h 105"/>
                <a:gd name="T28" fmla="*/ 10 w 477"/>
                <a:gd name="T29" fmla="*/ 85 h 105"/>
                <a:gd name="T30" fmla="*/ 0 w 477"/>
                <a:gd name="T31" fmla="*/ 105 h 105"/>
                <a:gd name="T32" fmla="*/ 31 w 477"/>
                <a:gd name="T33" fmla="*/ 75 h 105"/>
                <a:gd name="T34" fmla="*/ 48 w 477"/>
                <a:gd name="T35" fmla="*/ 63 h 105"/>
                <a:gd name="T36" fmla="*/ 84 w 477"/>
                <a:gd name="T37" fmla="*/ 45 h 105"/>
                <a:gd name="T38" fmla="*/ 123 w 477"/>
                <a:gd name="T39" fmla="*/ 35 h 105"/>
                <a:gd name="T40" fmla="*/ 142 w 477"/>
                <a:gd name="T41" fmla="*/ 34 h 105"/>
                <a:gd name="T42" fmla="*/ 152 w 477"/>
                <a:gd name="T43" fmla="*/ 34 h 105"/>
                <a:gd name="T44" fmla="*/ 181 w 477"/>
                <a:gd name="T45" fmla="*/ 36 h 105"/>
                <a:gd name="T46" fmla="*/ 209 w 477"/>
                <a:gd name="T47" fmla="*/ 44 h 105"/>
                <a:gd name="T48" fmla="*/ 221 w 477"/>
                <a:gd name="T49" fmla="*/ 49 h 105"/>
                <a:gd name="T50" fmla="*/ 235 w 477"/>
                <a:gd name="T51" fmla="*/ 56 h 105"/>
                <a:gd name="T52" fmla="*/ 239 w 477"/>
                <a:gd name="T53" fmla="*/ 60 h 105"/>
                <a:gd name="T54" fmla="*/ 239 w 477"/>
                <a:gd name="T55" fmla="*/ 60 h 105"/>
                <a:gd name="T56" fmla="*/ 240 w 477"/>
                <a:gd name="T57" fmla="*/ 59 h 105"/>
                <a:gd name="T58" fmla="*/ 243 w 477"/>
                <a:gd name="T59" fmla="*/ 61 h 105"/>
                <a:gd name="T60" fmla="*/ 280 w 477"/>
                <a:gd name="T61" fmla="*/ 92 h 105"/>
                <a:gd name="T62" fmla="*/ 304 w 477"/>
                <a:gd name="T63" fmla="*/ 94 h 105"/>
                <a:gd name="T64" fmla="*/ 323 w 477"/>
                <a:gd name="T65" fmla="*/ 82 h 105"/>
                <a:gd name="T66" fmla="*/ 343 w 477"/>
                <a:gd name="T67" fmla="*/ 73 h 105"/>
                <a:gd name="T68" fmla="*/ 366 w 477"/>
                <a:gd name="T69" fmla="*/ 68 h 105"/>
                <a:gd name="T70" fmla="*/ 389 w 477"/>
                <a:gd name="T71" fmla="*/ 67 h 105"/>
                <a:gd name="T72" fmla="*/ 412 w 477"/>
                <a:gd name="T73" fmla="*/ 70 h 105"/>
                <a:gd name="T74" fmla="*/ 435 w 477"/>
                <a:gd name="T75" fmla="*/ 77 h 105"/>
                <a:gd name="T76" fmla="*/ 457 w 477"/>
                <a:gd name="T77" fmla="*/ 89 h 105"/>
                <a:gd name="T78" fmla="*/ 477 w 477"/>
                <a:gd name="T79" fmla="*/ 105 h 105"/>
                <a:gd name="T80" fmla="*/ 462 w 477"/>
                <a:gd name="T81" fmla="*/ 83 h 105"/>
                <a:gd name="T82" fmla="*/ 442 w 477"/>
                <a:gd name="T83" fmla="*/ 65 h 105"/>
                <a:gd name="T84" fmla="*/ 419 w 477"/>
                <a:gd name="T85" fmla="*/ 5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77" h="105">
                  <a:moveTo>
                    <a:pt x="406" y="47"/>
                  </a:moveTo>
                  <a:cubicBezTo>
                    <a:pt x="392" y="43"/>
                    <a:pt x="392" y="43"/>
                    <a:pt x="392" y="43"/>
                  </a:cubicBezTo>
                  <a:cubicBezTo>
                    <a:pt x="387" y="42"/>
                    <a:pt x="383" y="41"/>
                    <a:pt x="378" y="41"/>
                  </a:cubicBezTo>
                  <a:cubicBezTo>
                    <a:pt x="373" y="41"/>
                    <a:pt x="369" y="40"/>
                    <a:pt x="364" y="40"/>
                  </a:cubicBezTo>
                  <a:cubicBezTo>
                    <a:pt x="359" y="40"/>
                    <a:pt x="354" y="41"/>
                    <a:pt x="350" y="41"/>
                  </a:cubicBezTo>
                  <a:cubicBezTo>
                    <a:pt x="345" y="42"/>
                    <a:pt x="340" y="42"/>
                    <a:pt x="336" y="43"/>
                  </a:cubicBezTo>
                  <a:cubicBezTo>
                    <a:pt x="331" y="44"/>
                    <a:pt x="326" y="46"/>
                    <a:pt x="322" y="47"/>
                  </a:cubicBezTo>
                  <a:cubicBezTo>
                    <a:pt x="317" y="49"/>
                    <a:pt x="313" y="50"/>
                    <a:pt x="308" y="52"/>
                  </a:cubicBezTo>
                  <a:cubicBezTo>
                    <a:pt x="304" y="54"/>
                    <a:pt x="301" y="56"/>
                    <a:pt x="297" y="58"/>
                  </a:cubicBezTo>
                  <a:cubicBezTo>
                    <a:pt x="289" y="50"/>
                    <a:pt x="282" y="43"/>
                    <a:pt x="273" y="37"/>
                  </a:cubicBezTo>
                  <a:cubicBezTo>
                    <a:pt x="270" y="34"/>
                    <a:pt x="267" y="32"/>
                    <a:pt x="263" y="30"/>
                  </a:cubicBezTo>
                  <a:cubicBezTo>
                    <a:pt x="261" y="28"/>
                    <a:pt x="261" y="28"/>
                    <a:pt x="261" y="28"/>
                  </a:cubicBezTo>
                  <a:cubicBezTo>
                    <a:pt x="257" y="26"/>
                    <a:pt x="257" y="26"/>
                    <a:pt x="257" y="26"/>
                  </a:cubicBezTo>
                  <a:cubicBezTo>
                    <a:pt x="253" y="24"/>
                    <a:pt x="253" y="24"/>
                    <a:pt x="253" y="24"/>
                  </a:cubicBezTo>
                  <a:cubicBezTo>
                    <a:pt x="243" y="19"/>
                    <a:pt x="243" y="19"/>
                    <a:pt x="243" y="19"/>
                  </a:cubicBezTo>
                  <a:cubicBezTo>
                    <a:pt x="240" y="17"/>
                    <a:pt x="236" y="15"/>
                    <a:pt x="232" y="14"/>
                  </a:cubicBezTo>
                  <a:cubicBezTo>
                    <a:pt x="228" y="12"/>
                    <a:pt x="225" y="11"/>
                    <a:pt x="221" y="9"/>
                  </a:cubicBezTo>
                  <a:cubicBezTo>
                    <a:pt x="209" y="6"/>
                    <a:pt x="209" y="6"/>
                    <a:pt x="209" y="6"/>
                  </a:cubicBezTo>
                  <a:cubicBezTo>
                    <a:pt x="202" y="4"/>
                    <a:pt x="194" y="3"/>
                    <a:pt x="186" y="1"/>
                  </a:cubicBezTo>
                  <a:cubicBezTo>
                    <a:pt x="179" y="0"/>
                    <a:pt x="171" y="0"/>
                    <a:pt x="163" y="0"/>
                  </a:cubicBezTo>
                  <a:cubicBezTo>
                    <a:pt x="155" y="0"/>
                    <a:pt x="147" y="0"/>
                    <a:pt x="140" y="1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124" y="4"/>
                    <a:pt x="120" y="5"/>
                    <a:pt x="117" y="6"/>
                  </a:cubicBezTo>
                  <a:cubicBezTo>
                    <a:pt x="109" y="7"/>
                    <a:pt x="102" y="10"/>
                    <a:pt x="95" y="13"/>
                  </a:cubicBezTo>
                  <a:cubicBezTo>
                    <a:pt x="87" y="15"/>
                    <a:pt x="81" y="19"/>
                    <a:pt x="74" y="22"/>
                  </a:cubicBezTo>
                  <a:cubicBezTo>
                    <a:pt x="67" y="27"/>
                    <a:pt x="61" y="30"/>
                    <a:pt x="55" y="35"/>
                  </a:cubicBezTo>
                  <a:cubicBezTo>
                    <a:pt x="49" y="40"/>
                    <a:pt x="42" y="44"/>
                    <a:pt x="37" y="50"/>
                  </a:cubicBezTo>
                  <a:cubicBezTo>
                    <a:pt x="35" y="52"/>
                    <a:pt x="32" y="55"/>
                    <a:pt x="30" y="58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17" y="72"/>
                    <a:pt x="14" y="79"/>
                    <a:pt x="10" y="85"/>
                  </a:cubicBezTo>
                  <a:cubicBezTo>
                    <a:pt x="8" y="88"/>
                    <a:pt x="7" y="91"/>
                    <a:pt x="5" y="95"/>
                  </a:cubicBezTo>
                  <a:cubicBezTo>
                    <a:pt x="3" y="98"/>
                    <a:pt x="2" y="101"/>
                    <a:pt x="0" y="105"/>
                  </a:cubicBezTo>
                  <a:cubicBezTo>
                    <a:pt x="6" y="99"/>
                    <a:pt x="10" y="94"/>
                    <a:pt x="15" y="89"/>
                  </a:cubicBezTo>
                  <a:cubicBezTo>
                    <a:pt x="21" y="84"/>
                    <a:pt x="25" y="79"/>
                    <a:pt x="31" y="75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2" y="67"/>
                    <a:pt x="45" y="65"/>
                    <a:pt x="48" y="63"/>
                  </a:cubicBezTo>
                  <a:cubicBezTo>
                    <a:pt x="54" y="59"/>
                    <a:pt x="60" y="56"/>
                    <a:pt x="66" y="53"/>
                  </a:cubicBezTo>
                  <a:cubicBezTo>
                    <a:pt x="72" y="50"/>
                    <a:pt x="78" y="48"/>
                    <a:pt x="84" y="45"/>
                  </a:cubicBezTo>
                  <a:cubicBezTo>
                    <a:pt x="91" y="43"/>
                    <a:pt x="97" y="41"/>
                    <a:pt x="103" y="39"/>
                  </a:cubicBezTo>
                  <a:cubicBezTo>
                    <a:pt x="110" y="38"/>
                    <a:pt x="116" y="36"/>
                    <a:pt x="123" y="35"/>
                  </a:cubicBezTo>
                  <a:cubicBezTo>
                    <a:pt x="126" y="35"/>
                    <a:pt x="129" y="34"/>
                    <a:pt x="132" y="34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8" y="35"/>
                    <a:pt x="175" y="35"/>
                    <a:pt x="181" y="36"/>
                  </a:cubicBezTo>
                  <a:cubicBezTo>
                    <a:pt x="187" y="38"/>
                    <a:pt x="194" y="39"/>
                    <a:pt x="200" y="41"/>
                  </a:cubicBezTo>
                  <a:cubicBezTo>
                    <a:pt x="209" y="44"/>
                    <a:pt x="209" y="44"/>
                    <a:pt x="209" y="44"/>
                  </a:cubicBezTo>
                  <a:cubicBezTo>
                    <a:pt x="212" y="45"/>
                    <a:pt x="214" y="46"/>
                    <a:pt x="217" y="47"/>
                  </a:cubicBezTo>
                  <a:cubicBezTo>
                    <a:pt x="221" y="49"/>
                    <a:pt x="221" y="49"/>
                    <a:pt x="221" y="49"/>
                  </a:cubicBezTo>
                  <a:cubicBezTo>
                    <a:pt x="223" y="50"/>
                    <a:pt x="224" y="50"/>
                    <a:pt x="226" y="51"/>
                  </a:cubicBezTo>
                  <a:cubicBezTo>
                    <a:pt x="235" y="56"/>
                    <a:pt x="235" y="56"/>
                    <a:pt x="235" y="56"/>
                  </a:cubicBezTo>
                  <a:cubicBezTo>
                    <a:pt x="240" y="59"/>
                    <a:pt x="240" y="59"/>
                    <a:pt x="240" y="59"/>
                  </a:cubicBezTo>
                  <a:cubicBezTo>
                    <a:pt x="238" y="58"/>
                    <a:pt x="239" y="60"/>
                    <a:pt x="239" y="60"/>
                  </a:cubicBezTo>
                  <a:cubicBezTo>
                    <a:pt x="239" y="60"/>
                    <a:pt x="239" y="60"/>
                    <a:pt x="239" y="60"/>
                  </a:cubicBezTo>
                  <a:cubicBezTo>
                    <a:pt x="239" y="60"/>
                    <a:pt x="239" y="60"/>
                    <a:pt x="239" y="60"/>
                  </a:cubicBezTo>
                  <a:cubicBezTo>
                    <a:pt x="239" y="60"/>
                    <a:pt x="239" y="60"/>
                    <a:pt x="239" y="60"/>
                  </a:cubicBezTo>
                  <a:cubicBezTo>
                    <a:pt x="240" y="59"/>
                    <a:pt x="240" y="59"/>
                    <a:pt x="240" y="59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43" y="61"/>
                    <a:pt x="243" y="61"/>
                    <a:pt x="243" y="61"/>
                  </a:cubicBezTo>
                  <a:cubicBezTo>
                    <a:pt x="246" y="62"/>
                    <a:pt x="249" y="64"/>
                    <a:pt x="251" y="66"/>
                  </a:cubicBezTo>
                  <a:cubicBezTo>
                    <a:pt x="262" y="74"/>
                    <a:pt x="272" y="82"/>
                    <a:pt x="280" y="92"/>
                  </a:cubicBezTo>
                  <a:cubicBezTo>
                    <a:pt x="291" y="104"/>
                    <a:pt x="291" y="104"/>
                    <a:pt x="291" y="104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13" y="88"/>
                    <a:pt x="313" y="88"/>
                    <a:pt x="313" y="88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6" y="80"/>
                    <a:pt x="329" y="79"/>
                    <a:pt x="333" y="77"/>
                  </a:cubicBezTo>
                  <a:cubicBezTo>
                    <a:pt x="336" y="76"/>
                    <a:pt x="340" y="74"/>
                    <a:pt x="343" y="73"/>
                  </a:cubicBezTo>
                  <a:cubicBezTo>
                    <a:pt x="347" y="72"/>
                    <a:pt x="351" y="71"/>
                    <a:pt x="354" y="70"/>
                  </a:cubicBezTo>
                  <a:cubicBezTo>
                    <a:pt x="366" y="68"/>
                    <a:pt x="366" y="68"/>
                    <a:pt x="366" y="68"/>
                  </a:cubicBezTo>
                  <a:cubicBezTo>
                    <a:pt x="377" y="67"/>
                    <a:pt x="377" y="67"/>
                    <a:pt x="377" y="67"/>
                  </a:cubicBezTo>
                  <a:cubicBezTo>
                    <a:pt x="389" y="67"/>
                    <a:pt x="389" y="67"/>
                    <a:pt x="389" y="67"/>
                  </a:cubicBezTo>
                  <a:cubicBezTo>
                    <a:pt x="401" y="68"/>
                    <a:pt x="401" y="68"/>
                    <a:pt x="401" y="68"/>
                  </a:cubicBezTo>
                  <a:cubicBezTo>
                    <a:pt x="412" y="70"/>
                    <a:pt x="412" y="70"/>
                    <a:pt x="412" y="70"/>
                  </a:cubicBezTo>
                  <a:cubicBezTo>
                    <a:pt x="424" y="73"/>
                    <a:pt x="424" y="73"/>
                    <a:pt x="424" y="73"/>
                  </a:cubicBezTo>
                  <a:cubicBezTo>
                    <a:pt x="428" y="75"/>
                    <a:pt x="431" y="76"/>
                    <a:pt x="435" y="77"/>
                  </a:cubicBezTo>
                  <a:cubicBezTo>
                    <a:pt x="439" y="79"/>
                    <a:pt x="443" y="81"/>
                    <a:pt x="446" y="83"/>
                  </a:cubicBezTo>
                  <a:cubicBezTo>
                    <a:pt x="450" y="85"/>
                    <a:pt x="453" y="87"/>
                    <a:pt x="457" y="89"/>
                  </a:cubicBezTo>
                  <a:cubicBezTo>
                    <a:pt x="467" y="97"/>
                    <a:pt x="467" y="97"/>
                    <a:pt x="467" y="97"/>
                  </a:cubicBezTo>
                  <a:cubicBezTo>
                    <a:pt x="477" y="105"/>
                    <a:pt x="477" y="105"/>
                    <a:pt x="477" y="105"/>
                  </a:cubicBezTo>
                  <a:cubicBezTo>
                    <a:pt x="470" y="94"/>
                    <a:pt x="470" y="94"/>
                    <a:pt x="470" y="94"/>
                  </a:cubicBezTo>
                  <a:cubicBezTo>
                    <a:pt x="468" y="90"/>
                    <a:pt x="465" y="87"/>
                    <a:pt x="462" y="83"/>
                  </a:cubicBezTo>
                  <a:cubicBezTo>
                    <a:pt x="459" y="80"/>
                    <a:pt x="456" y="77"/>
                    <a:pt x="453" y="74"/>
                  </a:cubicBezTo>
                  <a:cubicBezTo>
                    <a:pt x="449" y="71"/>
                    <a:pt x="446" y="68"/>
                    <a:pt x="442" y="65"/>
                  </a:cubicBezTo>
                  <a:cubicBezTo>
                    <a:pt x="439" y="63"/>
                    <a:pt x="435" y="60"/>
                    <a:pt x="431" y="58"/>
                  </a:cubicBezTo>
                  <a:cubicBezTo>
                    <a:pt x="427" y="55"/>
                    <a:pt x="423" y="54"/>
                    <a:pt x="419" y="51"/>
                  </a:cubicBezTo>
                  <a:cubicBezTo>
                    <a:pt x="414" y="50"/>
                    <a:pt x="410" y="48"/>
                    <a:pt x="406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9" name="í$ḷíḓe">
              <a:extLst>
                <a:ext uri="{FF2B5EF4-FFF2-40B4-BE49-F238E27FC236}">
                  <a16:creationId xmlns:a16="http://schemas.microsoft.com/office/drawing/2014/main" id="{562D022B-AAFE-4E3C-B520-AAAD99080EF1}"/>
                </a:ext>
              </a:extLst>
            </p:cNvPr>
            <p:cNvGrpSpPr/>
            <p:nvPr/>
          </p:nvGrpSpPr>
          <p:grpSpPr>
            <a:xfrm rot="2700000">
              <a:off x="1109394" y="3655957"/>
              <a:ext cx="2830750" cy="938001"/>
              <a:chOff x="3916975" y="2086150"/>
              <a:chExt cx="1341438" cy="444500"/>
            </a:xfrm>
          </p:grpSpPr>
          <p:sp>
            <p:nvSpPr>
              <p:cNvPr id="95" name="íśľïḓê">
                <a:extLst>
                  <a:ext uri="{FF2B5EF4-FFF2-40B4-BE49-F238E27FC236}">
                    <a16:creationId xmlns:a16="http://schemas.microsoft.com/office/drawing/2014/main" id="{CAB6E9AA-0206-4A0B-A763-5B0F140F8B9F}"/>
                  </a:ext>
                </a:extLst>
              </p:cNvPr>
              <p:cNvSpPr/>
              <p:nvPr/>
            </p:nvSpPr>
            <p:spPr bwMode="auto">
              <a:xfrm>
                <a:off x="3916975" y="2086150"/>
                <a:ext cx="131763" cy="444500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ṧḻidè">
                <a:extLst>
                  <a:ext uri="{FF2B5EF4-FFF2-40B4-BE49-F238E27FC236}">
                    <a16:creationId xmlns:a16="http://schemas.microsoft.com/office/drawing/2014/main" id="{37830F73-8742-4857-8601-F53978262396}"/>
                  </a:ext>
                </a:extLst>
              </p:cNvPr>
              <p:cNvSpPr/>
              <p:nvPr/>
            </p:nvSpPr>
            <p:spPr bwMode="auto">
              <a:xfrm>
                <a:off x="5126650" y="2086150"/>
                <a:ext cx="131763" cy="444500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0" name="íṧḻîḑé">
              <a:extLst>
                <a:ext uri="{FF2B5EF4-FFF2-40B4-BE49-F238E27FC236}">
                  <a16:creationId xmlns:a16="http://schemas.microsoft.com/office/drawing/2014/main" id="{AB60ADE7-FC31-4ED2-862F-054B4FBF010A}"/>
                </a:ext>
              </a:extLst>
            </p:cNvPr>
            <p:cNvGrpSpPr/>
            <p:nvPr/>
          </p:nvGrpSpPr>
          <p:grpSpPr>
            <a:xfrm rot="2700000">
              <a:off x="1717290" y="3412464"/>
              <a:ext cx="887752" cy="2066951"/>
              <a:chOff x="4363062" y="2048050"/>
              <a:chExt cx="420688" cy="979487"/>
            </a:xfrm>
          </p:grpSpPr>
          <p:sp>
            <p:nvSpPr>
              <p:cNvPr id="93" name="ïṩ1idè">
                <a:extLst>
                  <a:ext uri="{FF2B5EF4-FFF2-40B4-BE49-F238E27FC236}">
                    <a16:creationId xmlns:a16="http://schemas.microsoft.com/office/drawing/2014/main" id="{2BBFDA90-90A3-4777-9757-345A177031AB}"/>
                  </a:ext>
                </a:extLst>
              </p:cNvPr>
              <p:cNvSpPr/>
              <p:nvPr/>
            </p:nvSpPr>
            <p:spPr bwMode="auto">
              <a:xfrm>
                <a:off x="4424975" y="2048050"/>
                <a:ext cx="296863" cy="979487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ṡļíḋé">
                <a:extLst>
                  <a:ext uri="{FF2B5EF4-FFF2-40B4-BE49-F238E27FC236}">
                    <a16:creationId xmlns:a16="http://schemas.microsoft.com/office/drawing/2014/main" id="{90C9CBBD-23C2-4370-851D-3F2C694F6362}"/>
                  </a:ext>
                </a:extLst>
              </p:cNvPr>
              <p:cNvSpPr/>
              <p:nvPr/>
            </p:nvSpPr>
            <p:spPr bwMode="auto">
              <a:xfrm>
                <a:off x="4363062" y="2048050"/>
                <a:ext cx="420688" cy="366712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1" name="îṡḻïḑe">
              <a:extLst>
                <a:ext uri="{FF2B5EF4-FFF2-40B4-BE49-F238E27FC236}">
                  <a16:creationId xmlns:a16="http://schemas.microsoft.com/office/drawing/2014/main" id="{055BFCF1-86F1-4E12-B2CC-EADD40128186}"/>
                </a:ext>
              </a:extLst>
            </p:cNvPr>
            <p:cNvSpPr/>
            <p:nvPr/>
          </p:nvSpPr>
          <p:spPr bwMode="auto">
            <a:xfrm rot="2700000">
              <a:off x="2331809" y="5723013"/>
              <a:ext cx="783901" cy="556101"/>
            </a:xfrm>
            <a:custGeom>
              <a:avLst/>
              <a:gdLst>
                <a:gd name="T0" fmla="*/ 357 w 383"/>
                <a:gd name="T1" fmla="*/ 0 h 273"/>
                <a:gd name="T2" fmla="*/ 340 w 383"/>
                <a:gd name="T3" fmla="*/ 1 h 273"/>
                <a:gd name="T4" fmla="*/ 318 w 383"/>
                <a:gd name="T5" fmla="*/ 8 h 273"/>
                <a:gd name="T6" fmla="*/ 308 w 383"/>
                <a:gd name="T7" fmla="*/ 14 h 273"/>
                <a:gd name="T8" fmla="*/ 290 w 383"/>
                <a:gd name="T9" fmla="*/ 28 h 273"/>
                <a:gd name="T10" fmla="*/ 276 w 383"/>
                <a:gd name="T11" fmla="*/ 48 h 273"/>
                <a:gd name="T12" fmla="*/ 271 w 383"/>
                <a:gd name="T13" fmla="*/ 58 h 273"/>
                <a:gd name="T14" fmla="*/ 265 w 383"/>
                <a:gd name="T15" fmla="*/ 81 h 273"/>
                <a:gd name="T16" fmla="*/ 261 w 383"/>
                <a:gd name="T17" fmla="*/ 85 h 273"/>
                <a:gd name="T18" fmla="*/ 256 w 383"/>
                <a:gd name="T19" fmla="*/ 84 h 273"/>
                <a:gd name="T20" fmla="*/ 253 w 383"/>
                <a:gd name="T21" fmla="*/ 84 h 273"/>
                <a:gd name="T22" fmla="*/ 243 w 383"/>
                <a:gd name="T23" fmla="*/ 82 h 273"/>
                <a:gd name="T24" fmla="*/ 225 w 383"/>
                <a:gd name="T25" fmla="*/ 81 h 273"/>
                <a:gd name="T26" fmla="*/ 210 w 383"/>
                <a:gd name="T27" fmla="*/ 82 h 273"/>
                <a:gd name="T28" fmla="*/ 196 w 383"/>
                <a:gd name="T29" fmla="*/ 84 h 273"/>
                <a:gd name="T30" fmla="*/ 168 w 383"/>
                <a:gd name="T31" fmla="*/ 94 h 273"/>
                <a:gd name="T32" fmla="*/ 143 w 383"/>
                <a:gd name="T33" fmla="*/ 110 h 273"/>
                <a:gd name="T34" fmla="*/ 128 w 383"/>
                <a:gd name="T35" fmla="*/ 125 h 273"/>
                <a:gd name="T36" fmla="*/ 115 w 383"/>
                <a:gd name="T37" fmla="*/ 143 h 273"/>
                <a:gd name="T38" fmla="*/ 102 w 383"/>
                <a:gd name="T39" fmla="*/ 169 h 273"/>
                <a:gd name="T40" fmla="*/ 100 w 383"/>
                <a:gd name="T41" fmla="*/ 173 h 273"/>
                <a:gd name="T42" fmla="*/ 78 w 383"/>
                <a:gd name="T43" fmla="*/ 175 h 273"/>
                <a:gd name="T44" fmla="*/ 57 w 383"/>
                <a:gd name="T45" fmla="*/ 181 h 273"/>
                <a:gd name="T46" fmla="*/ 39 w 383"/>
                <a:gd name="T47" fmla="*/ 191 h 273"/>
                <a:gd name="T48" fmla="*/ 23 w 383"/>
                <a:gd name="T49" fmla="*/ 206 h 273"/>
                <a:gd name="T50" fmla="*/ 11 w 383"/>
                <a:gd name="T51" fmla="*/ 223 h 273"/>
                <a:gd name="T52" fmla="*/ 2 w 383"/>
                <a:gd name="T53" fmla="*/ 273 h 273"/>
                <a:gd name="T54" fmla="*/ 20 w 383"/>
                <a:gd name="T55" fmla="*/ 229 h 273"/>
                <a:gd name="T56" fmla="*/ 32 w 383"/>
                <a:gd name="T57" fmla="*/ 215 h 273"/>
                <a:gd name="T58" fmla="*/ 47 w 383"/>
                <a:gd name="T59" fmla="*/ 205 h 273"/>
                <a:gd name="T60" fmla="*/ 64 w 383"/>
                <a:gd name="T61" fmla="*/ 198 h 273"/>
                <a:gd name="T62" fmla="*/ 81 w 383"/>
                <a:gd name="T63" fmla="*/ 195 h 273"/>
                <a:gd name="T64" fmla="*/ 98 w 383"/>
                <a:gd name="T65" fmla="*/ 196 h 273"/>
                <a:gd name="T66" fmla="*/ 117 w 383"/>
                <a:gd name="T67" fmla="*/ 199 h 273"/>
                <a:gd name="T68" fmla="*/ 124 w 383"/>
                <a:gd name="T69" fmla="*/ 177 h 273"/>
                <a:gd name="T70" fmla="*/ 136 w 383"/>
                <a:gd name="T71" fmla="*/ 157 h 273"/>
                <a:gd name="T72" fmla="*/ 147 w 383"/>
                <a:gd name="T73" fmla="*/ 143 h 273"/>
                <a:gd name="T74" fmla="*/ 160 w 383"/>
                <a:gd name="T75" fmla="*/ 131 h 273"/>
                <a:gd name="T76" fmla="*/ 180 w 383"/>
                <a:gd name="T77" fmla="*/ 119 h 273"/>
                <a:gd name="T78" fmla="*/ 202 w 383"/>
                <a:gd name="T79" fmla="*/ 111 h 273"/>
                <a:gd name="T80" fmla="*/ 214 w 383"/>
                <a:gd name="T81" fmla="*/ 108 h 273"/>
                <a:gd name="T82" fmla="*/ 225 w 383"/>
                <a:gd name="T83" fmla="*/ 107 h 273"/>
                <a:gd name="T84" fmla="*/ 239 w 383"/>
                <a:gd name="T85" fmla="*/ 107 h 273"/>
                <a:gd name="T86" fmla="*/ 249 w 383"/>
                <a:gd name="T87" fmla="*/ 109 h 273"/>
                <a:gd name="T88" fmla="*/ 251 w 383"/>
                <a:gd name="T89" fmla="*/ 109 h 273"/>
                <a:gd name="T90" fmla="*/ 251 w 383"/>
                <a:gd name="T91" fmla="*/ 109 h 273"/>
                <a:gd name="T92" fmla="*/ 255 w 383"/>
                <a:gd name="T93" fmla="*/ 110 h 273"/>
                <a:gd name="T94" fmla="*/ 272 w 383"/>
                <a:gd name="T95" fmla="*/ 115 h 273"/>
                <a:gd name="T96" fmla="*/ 288 w 383"/>
                <a:gd name="T97" fmla="*/ 102 h 273"/>
                <a:gd name="T98" fmla="*/ 288 w 383"/>
                <a:gd name="T99" fmla="*/ 74 h 273"/>
                <a:gd name="T100" fmla="*/ 292 w 383"/>
                <a:gd name="T101" fmla="*/ 61 h 273"/>
                <a:gd name="T102" fmla="*/ 298 w 383"/>
                <a:gd name="T103" fmla="*/ 48 h 273"/>
                <a:gd name="T104" fmla="*/ 309 w 383"/>
                <a:gd name="T105" fmla="*/ 32 h 273"/>
                <a:gd name="T106" fmla="*/ 324 w 383"/>
                <a:gd name="T107" fmla="*/ 19 h 273"/>
                <a:gd name="T108" fmla="*/ 342 w 383"/>
                <a:gd name="T109" fmla="*/ 10 h 273"/>
                <a:gd name="T110" fmla="*/ 357 w 383"/>
                <a:gd name="T111" fmla="*/ 6 h 273"/>
                <a:gd name="T112" fmla="*/ 373 w 383"/>
                <a:gd name="T113" fmla="*/ 4 h 273"/>
                <a:gd name="T114" fmla="*/ 373 w 383"/>
                <a:gd name="T115" fmla="*/ 1 h 273"/>
                <a:gd name="T116" fmla="*/ 251 w 383"/>
                <a:gd name="T117" fmla="*/ 10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3" h="273">
                  <a:moveTo>
                    <a:pt x="362" y="0"/>
                  </a:moveTo>
                  <a:cubicBezTo>
                    <a:pt x="357" y="0"/>
                    <a:pt x="357" y="0"/>
                    <a:pt x="357" y="0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47" y="0"/>
                    <a:pt x="344" y="1"/>
                    <a:pt x="340" y="1"/>
                  </a:cubicBezTo>
                  <a:cubicBezTo>
                    <a:pt x="336" y="2"/>
                    <a:pt x="333" y="3"/>
                    <a:pt x="329" y="4"/>
                  </a:cubicBezTo>
                  <a:cubicBezTo>
                    <a:pt x="325" y="5"/>
                    <a:pt x="322" y="6"/>
                    <a:pt x="318" y="8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1" y="12"/>
                    <a:pt x="310" y="13"/>
                    <a:pt x="308" y="14"/>
                  </a:cubicBezTo>
                  <a:cubicBezTo>
                    <a:pt x="305" y="16"/>
                    <a:pt x="302" y="18"/>
                    <a:pt x="299" y="21"/>
                  </a:cubicBezTo>
                  <a:cubicBezTo>
                    <a:pt x="296" y="23"/>
                    <a:pt x="293" y="26"/>
                    <a:pt x="290" y="28"/>
                  </a:cubicBezTo>
                  <a:cubicBezTo>
                    <a:pt x="288" y="31"/>
                    <a:pt x="285" y="34"/>
                    <a:pt x="283" y="38"/>
                  </a:cubicBezTo>
                  <a:cubicBezTo>
                    <a:pt x="280" y="41"/>
                    <a:pt x="278" y="44"/>
                    <a:pt x="276" y="48"/>
                  </a:cubicBezTo>
                  <a:cubicBezTo>
                    <a:pt x="275" y="49"/>
                    <a:pt x="274" y="51"/>
                    <a:pt x="274" y="53"/>
                  </a:cubicBezTo>
                  <a:cubicBezTo>
                    <a:pt x="271" y="58"/>
                    <a:pt x="271" y="58"/>
                    <a:pt x="271" y="58"/>
                  </a:cubicBezTo>
                  <a:cubicBezTo>
                    <a:pt x="270" y="62"/>
                    <a:pt x="269" y="66"/>
                    <a:pt x="267" y="70"/>
                  </a:cubicBezTo>
                  <a:cubicBezTo>
                    <a:pt x="266" y="73"/>
                    <a:pt x="266" y="77"/>
                    <a:pt x="265" y="81"/>
                  </a:cubicBezTo>
                  <a:cubicBezTo>
                    <a:pt x="265" y="83"/>
                    <a:pt x="264" y="85"/>
                    <a:pt x="264" y="86"/>
                  </a:cubicBezTo>
                  <a:cubicBezTo>
                    <a:pt x="263" y="86"/>
                    <a:pt x="262" y="86"/>
                    <a:pt x="261" y="85"/>
                  </a:cubicBezTo>
                  <a:cubicBezTo>
                    <a:pt x="257" y="84"/>
                    <a:pt x="257" y="84"/>
                    <a:pt x="257" y="84"/>
                  </a:cubicBezTo>
                  <a:cubicBezTo>
                    <a:pt x="256" y="84"/>
                    <a:pt x="256" y="84"/>
                    <a:pt x="256" y="84"/>
                  </a:cubicBezTo>
                  <a:cubicBezTo>
                    <a:pt x="255" y="84"/>
                    <a:pt x="255" y="84"/>
                    <a:pt x="255" y="84"/>
                  </a:cubicBezTo>
                  <a:cubicBezTo>
                    <a:pt x="253" y="84"/>
                    <a:pt x="253" y="84"/>
                    <a:pt x="253" y="84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3" y="82"/>
                    <a:pt x="243" y="82"/>
                    <a:pt x="243" y="82"/>
                  </a:cubicBezTo>
                  <a:cubicBezTo>
                    <a:pt x="240" y="82"/>
                    <a:pt x="240" y="82"/>
                    <a:pt x="240" y="82"/>
                  </a:cubicBezTo>
                  <a:cubicBezTo>
                    <a:pt x="235" y="81"/>
                    <a:pt x="229" y="81"/>
                    <a:pt x="225" y="81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15" y="81"/>
                    <a:pt x="212" y="82"/>
                    <a:pt x="210" y="82"/>
                  </a:cubicBezTo>
                  <a:cubicBezTo>
                    <a:pt x="208" y="82"/>
                    <a:pt x="205" y="82"/>
                    <a:pt x="203" y="83"/>
                  </a:cubicBezTo>
                  <a:cubicBezTo>
                    <a:pt x="196" y="84"/>
                    <a:pt x="196" y="84"/>
                    <a:pt x="196" y="84"/>
                  </a:cubicBezTo>
                  <a:cubicBezTo>
                    <a:pt x="191" y="85"/>
                    <a:pt x="186" y="87"/>
                    <a:pt x="182" y="89"/>
                  </a:cubicBezTo>
                  <a:cubicBezTo>
                    <a:pt x="177" y="90"/>
                    <a:pt x="173" y="92"/>
                    <a:pt x="168" y="94"/>
                  </a:cubicBezTo>
                  <a:cubicBezTo>
                    <a:pt x="164" y="97"/>
                    <a:pt x="159" y="99"/>
                    <a:pt x="155" y="102"/>
                  </a:cubicBezTo>
                  <a:cubicBezTo>
                    <a:pt x="151" y="104"/>
                    <a:pt x="147" y="107"/>
                    <a:pt x="143" y="110"/>
                  </a:cubicBezTo>
                  <a:cubicBezTo>
                    <a:pt x="140" y="113"/>
                    <a:pt x="136" y="116"/>
                    <a:pt x="133" y="120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6" y="127"/>
                    <a:pt x="124" y="129"/>
                    <a:pt x="123" y="131"/>
                  </a:cubicBezTo>
                  <a:cubicBezTo>
                    <a:pt x="120" y="135"/>
                    <a:pt x="117" y="139"/>
                    <a:pt x="115" y="143"/>
                  </a:cubicBezTo>
                  <a:cubicBezTo>
                    <a:pt x="112" y="147"/>
                    <a:pt x="110" y="151"/>
                    <a:pt x="107" y="156"/>
                  </a:cubicBezTo>
                  <a:cubicBezTo>
                    <a:pt x="105" y="160"/>
                    <a:pt x="104" y="164"/>
                    <a:pt x="102" y="169"/>
                  </a:cubicBezTo>
                  <a:cubicBezTo>
                    <a:pt x="101" y="170"/>
                    <a:pt x="101" y="172"/>
                    <a:pt x="101" y="173"/>
                  </a:cubicBezTo>
                  <a:cubicBezTo>
                    <a:pt x="100" y="173"/>
                    <a:pt x="100" y="173"/>
                    <a:pt x="100" y="173"/>
                  </a:cubicBezTo>
                  <a:cubicBezTo>
                    <a:pt x="97" y="173"/>
                    <a:pt x="93" y="173"/>
                    <a:pt x="89" y="173"/>
                  </a:cubicBezTo>
                  <a:cubicBezTo>
                    <a:pt x="86" y="174"/>
                    <a:pt x="82" y="174"/>
                    <a:pt x="78" y="175"/>
                  </a:cubicBezTo>
                  <a:cubicBezTo>
                    <a:pt x="75" y="175"/>
                    <a:pt x="71" y="176"/>
                    <a:pt x="68" y="177"/>
                  </a:cubicBezTo>
                  <a:cubicBezTo>
                    <a:pt x="64" y="178"/>
                    <a:pt x="61" y="179"/>
                    <a:pt x="57" y="181"/>
                  </a:cubicBezTo>
                  <a:cubicBezTo>
                    <a:pt x="54" y="182"/>
                    <a:pt x="51" y="184"/>
                    <a:pt x="48" y="185"/>
                  </a:cubicBezTo>
                  <a:cubicBezTo>
                    <a:pt x="45" y="187"/>
                    <a:pt x="41" y="189"/>
                    <a:pt x="39" y="191"/>
                  </a:cubicBezTo>
                  <a:cubicBezTo>
                    <a:pt x="36" y="193"/>
                    <a:pt x="33" y="196"/>
                    <a:pt x="30" y="198"/>
                  </a:cubicBezTo>
                  <a:cubicBezTo>
                    <a:pt x="28" y="201"/>
                    <a:pt x="25" y="203"/>
                    <a:pt x="23" y="206"/>
                  </a:cubicBezTo>
                  <a:cubicBezTo>
                    <a:pt x="20" y="208"/>
                    <a:pt x="18" y="211"/>
                    <a:pt x="16" y="214"/>
                  </a:cubicBezTo>
                  <a:cubicBezTo>
                    <a:pt x="15" y="217"/>
                    <a:pt x="13" y="220"/>
                    <a:pt x="11" y="223"/>
                  </a:cubicBezTo>
                  <a:cubicBezTo>
                    <a:pt x="10" y="226"/>
                    <a:pt x="8" y="230"/>
                    <a:pt x="7" y="233"/>
                  </a:cubicBezTo>
                  <a:cubicBezTo>
                    <a:pt x="2" y="246"/>
                    <a:pt x="0" y="260"/>
                    <a:pt x="2" y="273"/>
                  </a:cubicBezTo>
                  <a:cubicBezTo>
                    <a:pt x="4" y="260"/>
                    <a:pt x="8" y="247"/>
                    <a:pt x="15" y="237"/>
                  </a:cubicBezTo>
                  <a:cubicBezTo>
                    <a:pt x="16" y="234"/>
                    <a:pt x="18" y="231"/>
                    <a:pt x="20" y="229"/>
                  </a:cubicBezTo>
                  <a:cubicBezTo>
                    <a:pt x="22" y="226"/>
                    <a:pt x="24" y="224"/>
                    <a:pt x="26" y="222"/>
                  </a:cubicBezTo>
                  <a:cubicBezTo>
                    <a:pt x="28" y="219"/>
                    <a:pt x="30" y="217"/>
                    <a:pt x="32" y="215"/>
                  </a:cubicBezTo>
                  <a:cubicBezTo>
                    <a:pt x="35" y="213"/>
                    <a:pt x="37" y="212"/>
                    <a:pt x="40" y="210"/>
                  </a:cubicBezTo>
                  <a:cubicBezTo>
                    <a:pt x="42" y="208"/>
                    <a:pt x="45" y="206"/>
                    <a:pt x="47" y="205"/>
                  </a:cubicBezTo>
                  <a:cubicBezTo>
                    <a:pt x="50" y="203"/>
                    <a:pt x="53" y="202"/>
                    <a:pt x="55" y="201"/>
                  </a:cubicBezTo>
                  <a:cubicBezTo>
                    <a:pt x="58" y="200"/>
                    <a:pt x="61" y="199"/>
                    <a:pt x="64" y="198"/>
                  </a:cubicBezTo>
                  <a:cubicBezTo>
                    <a:pt x="67" y="197"/>
                    <a:pt x="69" y="197"/>
                    <a:pt x="72" y="196"/>
                  </a:cubicBezTo>
                  <a:cubicBezTo>
                    <a:pt x="75" y="196"/>
                    <a:pt x="78" y="195"/>
                    <a:pt x="81" y="195"/>
                  </a:cubicBezTo>
                  <a:cubicBezTo>
                    <a:pt x="84" y="195"/>
                    <a:pt x="87" y="195"/>
                    <a:pt x="90" y="195"/>
                  </a:cubicBezTo>
                  <a:cubicBezTo>
                    <a:pt x="93" y="195"/>
                    <a:pt x="96" y="195"/>
                    <a:pt x="98" y="196"/>
                  </a:cubicBezTo>
                  <a:cubicBezTo>
                    <a:pt x="101" y="196"/>
                    <a:pt x="104" y="197"/>
                    <a:pt x="107" y="197"/>
                  </a:cubicBezTo>
                  <a:cubicBezTo>
                    <a:pt x="117" y="199"/>
                    <a:pt x="117" y="199"/>
                    <a:pt x="117" y="199"/>
                  </a:cubicBezTo>
                  <a:cubicBezTo>
                    <a:pt x="120" y="189"/>
                    <a:pt x="120" y="189"/>
                    <a:pt x="120" y="189"/>
                  </a:cubicBezTo>
                  <a:cubicBezTo>
                    <a:pt x="122" y="185"/>
                    <a:pt x="123" y="181"/>
                    <a:pt x="124" y="177"/>
                  </a:cubicBezTo>
                  <a:cubicBezTo>
                    <a:pt x="126" y="174"/>
                    <a:pt x="128" y="170"/>
                    <a:pt x="130" y="167"/>
                  </a:cubicBezTo>
                  <a:cubicBezTo>
                    <a:pt x="132" y="163"/>
                    <a:pt x="133" y="160"/>
                    <a:pt x="136" y="157"/>
                  </a:cubicBezTo>
                  <a:cubicBezTo>
                    <a:pt x="138" y="153"/>
                    <a:pt x="140" y="150"/>
                    <a:pt x="143" y="147"/>
                  </a:cubicBezTo>
                  <a:cubicBezTo>
                    <a:pt x="144" y="146"/>
                    <a:pt x="146" y="144"/>
                    <a:pt x="147" y="143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54" y="136"/>
                    <a:pt x="157" y="134"/>
                    <a:pt x="160" y="131"/>
                  </a:cubicBezTo>
                  <a:cubicBezTo>
                    <a:pt x="163" y="129"/>
                    <a:pt x="167" y="127"/>
                    <a:pt x="170" y="124"/>
                  </a:cubicBezTo>
                  <a:cubicBezTo>
                    <a:pt x="173" y="122"/>
                    <a:pt x="177" y="120"/>
                    <a:pt x="180" y="119"/>
                  </a:cubicBezTo>
                  <a:cubicBezTo>
                    <a:pt x="184" y="117"/>
                    <a:pt x="187" y="115"/>
                    <a:pt x="191" y="114"/>
                  </a:cubicBezTo>
                  <a:cubicBezTo>
                    <a:pt x="195" y="113"/>
                    <a:pt x="198" y="111"/>
                    <a:pt x="202" y="111"/>
                  </a:cubicBezTo>
                  <a:cubicBezTo>
                    <a:pt x="208" y="109"/>
                    <a:pt x="208" y="109"/>
                    <a:pt x="208" y="109"/>
                  </a:cubicBezTo>
                  <a:cubicBezTo>
                    <a:pt x="210" y="109"/>
                    <a:pt x="212" y="109"/>
                    <a:pt x="214" y="108"/>
                  </a:cubicBezTo>
                  <a:cubicBezTo>
                    <a:pt x="215" y="108"/>
                    <a:pt x="217" y="108"/>
                    <a:pt x="219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9" y="107"/>
                    <a:pt x="233" y="107"/>
                    <a:pt x="237" y="107"/>
                  </a:cubicBezTo>
                  <a:cubicBezTo>
                    <a:pt x="239" y="107"/>
                    <a:pt x="239" y="107"/>
                    <a:pt x="239" y="107"/>
                  </a:cubicBezTo>
                  <a:cubicBezTo>
                    <a:pt x="243" y="108"/>
                    <a:pt x="243" y="108"/>
                    <a:pt x="243" y="108"/>
                  </a:cubicBezTo>
                  <a:cubicBezTo>
                    <a:pt x="249" y="109"/>
                    <a:pt x="249" y="109"/>
                    <a:pt x="249" y="109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52" y="109"/>
                    <a:pt x="252" y="109"/>
                    <a:pt x="252" y="109"/>
                  </a:cubicBezTo>
                  <a:cubicBezTo>
                    <a:pt x="255" y="110"/>
                    <a:pt x="255" y="110"/>
                    <a:pt x="255" y="110"/>
                  </a:cubicBezTo>
                  <a:cubicBezTo>
                    <a:pt x="257" y="110"/>
                    <a:pt x="258" y="111"/>
                    <a:pt x="260" y="111"/>
                  </a:cubicBezTo>
                  <a:cubicBezTo>
                    <a:pt x="264" y="112"/>
                    <a:pt x="268" y="113"/>
                    <a:pt x="272" y="115"/>
                  </a:cubicBezTo>
                  <a:cubicBezTo>
                    <a:pt x="292" y="123"/>
                    <a:pt x="292" y="123"/>
                    <a:pt x="292" y="123"/>
                  </a:cubicBezTo>
                  <a:cubicBezTo>
                    <a:pt x="288" y="102"/>
                    <a:pt x="288" y="102"/>
                    <a:pt x="288" y="102"/>
                  </a:cubicBezTo>
                  <a:cubicBezTo>
                    <a:pt x="287" y="96"/>
                    <a:pt x="287" y="90"/>
                    <a:pt x="287" y="84"/>
                  </a:cubicBezTo>
                  <a:cubicBezTo>
                    <a:pt x="287" y="80"/>
                    <a:pt x="288" y="77"/>
                    <a:pt x="288" y="74"/>
                  </a:cubicBezTo>
                  <a:cubicBezTo>
                    <a:pt x="289" y="71"/>
                    <a:pt x="289" y="68"/>
                    <a:pt x="291" y="65"/>
                  </a:cubicBezTo>
                  <a:cubicBezTo>
                    <a:pt x="292" y="61"/>
                    <a:pt x="292" y="61"/>
                    <a:pt x="292" y="61"/>
                  </a:cubicBezTo>
                  <a:cubicBezTo>
                    <a:pt x="292" y="59"/>
                    <a:pt x="293" y="58"/>
                    <a:pt x="294" y="56"/>
                  </a:cubicBezTo>
                  <a:cubicBezTo>
                    <a:pt x="295" y="53"/>
                    <a:pt x="297" y="50"/>
                    <a:pt x="298" y="48"/>
                  </a:cubicBezTo>
                  <a:cubicBezTo>
                    <a:pt x="299" y="45"/>
                    <a:pt x="302" y="42"/>
                    <a:pt x="303" y="39"/>
                  </a:cubicBezTo>
                  <a:cubicBezTo>
                    <a:pt x="305" y="37"/>
                    <a:pt x="307" y="34"/>
                    <a:pt x="309" y="32"/>
                  </a:cubicBezTo>
                  <a:cubicBezTo>
                    <a:pt x="312" y="30"/>
                    <a:pt x="314" y="27"/>
                    <a:pt x="317" y="25"/>
                  </a:cubicBezTo>
                  <a:cubicBezTo>
                    <a:pt x="319" y="23"/>
                    <a:pt x="322" y="21"/>
                    <a:pt x="324" y="19"/>
                  </a:cubicBezTo>
                  <a:cubicBezTo>
                    <a:pt x="327" y="17"/>
                    <a:pt x="330" y="16"/>
                    <a:pt x="333" y="14"/>
                  </a:cubicBezTo>
                  <a:cubicBezTo>
                    <a:pt x="336" y="13"/>
                    <a:pt x="339" y="11"/>
                    <a:pt x="342" y="10"/>
                  </a:cubicBezTo>
                  <a:cubicBezTo>
                    <a:pt x="346" y="9"/>
                    <a:pt x="349" y="8"/>
                    <a:pt x="352" y="7"/>
                  </a:cubicBezTo>
                  <a:cubicBezTo>
                    <a:pt x="357" y="6"/>
                    <a:pt x="357" y="6"/>
                    <a:pt x="357" y="6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6" y="4"/>
                    <a:pt x="369" y="4"/>
                    <a:pt x="373" y="4"/>
                  </a:cubicBezTo>
                  <a:cubicBezTo>
                    <a:pt x="376" y="4"/>
                    <a:pt x="380" y="4"/>
                    <a:pt x="383" y="4"/>
                  </a:cubicBezTo>
                  <a:cubicBezTo>
                    <a:pt x="380" y="3"/>
                    <a:pt x="377" y="2"/>
                    <a:pt x="373" y="1"/>
                  </a:cubicBezTo>
                  <a:cubicBezTo>
                    <a:pt x="369" y="1"/>
                    <a:pt x="366" y="0"/>
                    <a:pt x="362" y="0"/>
                  </a:cubicBezTo>
                  <a:close/>
                  <a:moveTo>
                    <a:pt x="251" y="109"/>
                  </a:moveTo>
                  <a:cubicBezTo>
                    <a:pt x="251" y="109"/>
                    <a:pt x="251" y="109"/>
                    <a:pt x="25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ṡ1idê">
              <a:extLst>
                <a:ext uri="{FF2B5EF4-FFF2-40B4-BE49-F238E27FC236}">
                  <a16:creationId xmlns:a16="http://schemas.microsoft.com/office/drawing/2014/main" id="{4B24D402-9B4D-443A-89F8-0EC9C2EFBA62}"/>
                </a:ext>
              </a:extLst>
            </p:cNvPr>
            <p:cNvSpPr/>
            <p:nvPr/>
          </p:nvSpPr>
          <p:spPr bwMode="auto">
            <a:xfrm rot="2700000">
              <a:off x="236452" y="3840719"/>
              <a:ext cx="1082052" cy="361800"/>
            </a:xfrm>
            <a:custGeom>
              <a:avLst/>
              <a:gdLst>
                <a:gd name="T0" fmla="*/ 483 w 528"/>
                <a:gd name="T1" fmla="*/ 111 h 177"/>
                <a:gd name="T2" fmla="*/ 454 w 528"/>
                <a:gd name="T3" fmla="*/ 99 h 177"/>
                <a:gd name="T4" fmla="*/ 422 w 528"/>
                <a:gd name="T5" fmla="*/ 95 h 177"/>
                <a:gd name="T6" fmla="*/ 393 w 528"/>
                <a:gd name="T7" fmla="*/ 64 h 177"/>
                <a:gd name="T8" fmla="*/ 391 w 528"/>
                <a:gd name="T9" fmla="*/ 60 h 177"/>
                <a:gd name="T10" fmla="*/ 386 w 528"/>
                <a:gd name="T11" fmla="*/ 55 h 177"/>
                <a:gd name="T12" fmla="*/ 362 w 528"/>
                <a:gd name="T13" fmla="*/ 31 h 177"/>
                <a:gd name="T14" fmla="*/ 332 w 528"/>
                <a:gd name="T15" fmla="*/ 13 h 177"/>
                <a:gd name="T16" fmla="*/ 299 w 528"/>
                <a:gd name="T17" fmla="*/ 3 h 177"/>
                <a:gd name="T18" fmla="*/ 248 w 528"/>
                <a:gd name="T19" fmla="*/ 2 h 177"/>
                <a:gd name="T20" fmla="*/ 220 w 528"/>
                <a:gd name="T21" fmla="*/ 9 h 177"/>
                <a:gd name="T22" fmla="*/ 190 w 528"/>
                <a:gd name="T23" fmla="*/ 25 h 177"/>
                <a:gd name="T24" fmla="*/ 172 w 528"/>
                <a:gd name="T25" fmla="*/ 39 h 177"/>
                <a:gd name="T26" fmla="*/ 136 w 528"/>
                <a:gd name="T27" fmla="*/ 77 h 177"/>
                <a:gd name="T28" fmla="*/ 108 w 528"/>
                <a:gd name="T29" fmla="*/ 60 h 177"/>
                <a:gd name="T30" fmla="*/ 77 w 528"/>
                <a:gd name="T31" fmla="*/ 53 h 177"/>
                <a:gd name="T32" fmla="*/ 45 w 528"/>
                <a:gd name="T33" fmla="*/ 55 h 177"/>
                <a:gd name="T34" fmla="*/ 16 w 528"/>
                <a:gd name="T35" fmla="*/ 66 h 177"/>
                <a:gd name="T36" fmla="*/ 9 w 528"/>
                <a:gd name="T37" fmla="*/ 74 h 177"/>
                <a:gd name="T38" fmla="*/ 37 w 528"/>
                <a:gd name="T39" fmla="*/ 65 h 177"/>
                <a:gd name="T40" fmla="*/ 66 w 528"/>
                <a:gd name="T41" fmla="*/ 64 h 177"/>
                <a:gd name="T42" fmla="*/ 93 w 528"/>
                <a:gd name="T43" fmla="*/ 71 h 177"/>
                <a:gd name="T44" fmla="*/ 116 w 528"/>
                <a:gd name="T45" fmla="*/ 85 h 177"/>
                <a:gd name="T46" fmla="*/ 129 w 528"/>
                <a:gd name="T47" fmla="*/ 97 h 177"/>
                <a:gd name="T48" fmla="*/ 135 w 528"/>
                <a:gd name="T49" fmla="*/ 104 h 177"/>
                <a:gd name="T50" fmla="*/ 145 w 528"/>
                <a:gd name="T51" fmla="*/ 119 h 177"/>
                <a:gd name="T52" fmla="*/ 187 w 528"/>
                <a:gd name="T53" fmla="*/ 57 h 177"/>
                <a:gd name="T54" fmla="*/ 203 w 528"/>
                <a:gd name="T55" fmla="*/ 46 h 177"/>
                <a:gd name="T56" fmla="*/ 229 w 528"/>
                <a:gd name="T57" fmla="*/ 33 h 177"/>
                <a:gd name="T58" fmla="*/ 252 w 528"/>
                <a:gd name="T59" fmla="*/ 28 h 177"/>
                <a:gd name="T60" fmla="*/ 295 w 528"/>
                <a:gd name="T61" fmla="*/ 29 h 177"/>
                <a:gd name="T62" fmla="*/ 322 w 528"/>
                <a:gd name="T63" fmla="*/ 37 h 177"/>
                <a:gd name="T64" fmla="*/ 347 w 528"/>
                <a:gd name="T65" fmla="*/ 51 h 177"/>
                <a:gd name="T66" fmla="*/ 368 w 528"/>
                <a:gd name="T67" fmla="*/ 70 h 177"/>
                <a:gd name="T68" fmla="*/ 373 w 528"/>
                <a:gd name="T69" fmla="*/ 75 h 177"/>
                <a:gd name="T70" fmla="*/ 373 w 528"/>
                <a:gd name="T71" fmla="*/ 75 h 177"/>
                <a:gd name="T72" fmla="*/ 394 w 528"/>
                <a:gd name="T73" fmla="*/ 111 h 177"/>
                <a:gd name="T74" fmla="*/ 415 w 528"/>
                <a:gd name="T75" fmla="*/ 115 h 177"/>
                <a:gd name="T76" fmla="*/ 442 w 528"/>
                <a:gd name="T77" fmla="*/ 113 h 177"/>
                <a:gd name="T78" fmla="*/ 468 w 528"/>
                <a:gd name="T79" fmla="*/ 119 h 177"/>
                <a:gd name="T80" fmla="*/ 493 w 528"/>
                <a:gd name="T81" fmla="*/ 132 h 177"/>
                <a:gd name="T82" fmla="*/ 513 w 528"/>
                <a:gd name="T83" fmla="*/ 152 h 177"/>
                <a:gd name="T84" fmla="*/ 528 w 528"/>
                <a:gd name="T85" fmla="*/ 177 h 177"/>
                <a:gd name="T86" fmla="*/ 518 w 528"/>
                <a:gd name="T87" fmla="*/ 149 h 177"/>
                <a:gd name="T88" fmla="*/ 499 w 528"/>
                <a:gd name="T89" fmla="*/ 124 h 177"/>
                <a:gd name="T90" fmla="*/ 136 w 528"/>
                <a:gd name="T91" fmla="*/ 10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8" h="177">
                  <a:moveTo>
                    <a:pt x="499" y="124"/>
                  </a:moveTo>
                  <a:cubicBezTo>
                    <a:pt x="497" y="122"/>
                    <a:pt x="494" y="120"/>
                    <a:pt x="491" y="117"/>
                  </a:cubicBezTo>
                  <a:cubicBezTo>
                    <a:pt x="483" y="111"/>
                    <a:pt x="483" y="111"/>
                    <a:pt x="483" y="111"/>
                  </a:cubicBezTo>
                  <a:cubicBezTo>
                    <a:pt x="480" y="109"/>
                    <a:pt x="477" y="108"/>
                    <a:pt x="474" y="106"/>
                  </a:cubicBezTo>
                  <a:cubicBezTo>
                    <a:pt x="471" y="105"/>
                    <a:pt x="467" y="103"/>
                    <a:pt x="464" y="102"/>
                  </a:cubicBezTo>
                  <a:cubicBezTo>
                    <a:pt x="461" y="101"/>
                    <a:pt x="457" y="100"/>
                    <a:pt x="454" y="99"/>
                  </a:cubicBezTo>
                  <a:cubicBezTo>
                    <a:pt x="451" y="98"/>
                    <a:pt x="447" y="97"/>
                    <a:pt x="444" y="96"/>
                  </a:cubicBezTo>
                  <a:cubicBezTo>
                    <a:pt x="440" y="96"/>
                    <a:pt x="436" y="95"/>
                    <a:pt x="433" y="95"/>
                  </a:cubicBezTo>
                  <a:cubicBezTo>
                    <a:pt x="429" y="95"/>
                    <a:pt x="426" y="95"/>
                    <a:pt x="422" y="95"/>
                  </a:cubicBezTo>
                  <a:cubicBezTo>
                    <a:pt x="419" y="95"/>
                    <a:pt x="415" y="95"/>
                    <a:pt x="411" y="96"/>
                  </a:cubicBezTo>
                  <a:cubicBezTo>
                    <a:pt x="410" y="96"/>
                    <a:pt x="410" y="96"/>
                    <a:pt x="410" y="96"/>
                  </a:cubicBezTo>
                  <a:cubicBezTo>
                    <a:pt x="406" y="85"/>
                    <a:pt x="400" y="74"/>
                    <a:pt x="393" y="64"/>
                  </a:cubicBezTo>
                  <a:cubicBezTo>
                    <a:pt x="392" y="61"/>
                    <a:pt x="392" y="61"/>
                    <a:pt x="392" y="61"/>
                  </a:cubicBezTo>
                  <a:cubicBezTo>
                    <a:pt x="391" y="61"/>
                    <a:pt x="391" y="61"/>
                    <a:pt x="391" y="61"/>
                  </a:cubicBezTo>
                  <a:cubicBezTo>
                    <a:pt x="391" y="60"/>
                    <a:pt x="391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386" y="55"/>
                    <a:pt x="386" y="55"/>
                    <a:pt x="386" y="55"/>
                  </a:cubicBezTo>
                  <a:cubicBezTo>
                    <a:pt x="384" y="52"/>
                    <a:pt x="382" y="49"/>
                    <a:pt x="379" y="46"/>
                  </a:cubicBezTo>
                  <a:cubicBezTo>
                    <a:pt x="371" y="38"/>
                    <a:pt x="371" y="38"/>
                    <a:pt x="371" y="38"/>
                  </a:cubicBezTo>
                  <a:cubicBezTo>
                    <a:pt x="362" y="31"/>
                    <a:pt x="362" y="31"/>
                    <a:pt x="362" y="31"/>
                  </a:cubicBezTo>
                  <a:cubicBezTo>
                    <a:pt x="359" y="28"/>
                    <a:pt x="356" y="26"/>
                    <a:pt x="352" y="24"/>
                  </a:cubicBezTo>
                  <a:cubicBezTo>
                    <a:pt x="349" y="22"/>
                    <a:pt x="346" y="20"/>
                    <a:pt x="343" y="18"/>
                  </a:cubicBezTo>
                  <a:cubicBezTo>
                    <a:pt x="339" y="16"/>
                    <a:pt x="336" y="15"/>
                    <a:pt x="332" y="13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18" y="7"/>
                    <a:pt x="314" y="7"/>
                    <a:pt x="311" y="5"/>
                  </a:cubicBezTo>
                  <a:cubicBezTo>
                    <a:pt x="307" y="4"/>
                    <a:pt x="303" y="3"/>
                    <a:pt x="299" y="3"/>
                  </a:cubicBezTo>
                  <a:cubicBezTo>
                    <a:pt x="292" y="1"/>
                    <a:pt x="284" y="1"/>
                    <a:pt x="277" y="0"/>
                  </a:cubicBezTo>
                  <a:cubicBezTo>
                    <a:pt x="269" y="0"/>
                    <a:pt x="261" y="0"/>
                    <a:pt x="254" y="1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42" y="3"/>
                    <a:pt x="242" y="3"/>
                    <a:pt x="242" y="3"/>
                  </a:cubicBezTo>
                  <a:cubicBezTo>
                    <a:pt x="239" y="4"/>
                    <a:pt x="235" y="4"/>
                    <a:pt x="231" y="6"/>
                  </a:cubicBezTo>
                  <a:cubicBezTo>
                    <a:pt x="220" y="9"/>
                    <a:pt x="220" y="9"/>
                    <a:pt x="220" y="9"/>
                  </a:cubicBezTo>
                  <a:cubicBezTo>
                    <a:pt x="217" y="11"/>
                    <a:pt x="213" y="12"/>
                    <a:pt x="210" y="14"/>
                  </a:cubicBezTo>
                  <a:cubicBezTo>
                    <a:pt x="206" y="15"/>
                    <a:pt x="203" y="17"/>
                    <a:pt x="199" y="19"/>
                  </a:cubicBezTo>
                  <a:cubicBezTo>
                    <a:pt x="196" y="21"/>
                    <a:pt x="193" y="23"/>
                    <a:pt x="190" y="25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3"/>
                    <a:pt x="177" y="34"/>
                    <a:pt x="176" y="35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66" y="44"/>
                    <a:pt x="161" y="50"/>
                    <a:pt x="156" y="56"/>
                  </a:cubicBezTo>
                  <a:cubicBezTo>
                    <a:pt x="150" y="63"/>
                    <a:pt x="144" y="72"/>
                    <a:pt x="140" y="81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3" y="75"/>
                    <a:pt x="130" y="73"/>
                    <a:pt x="127" y="70"/>
                  </a:cubicBezTo>
                  <a:cubicBezTo>
                    <a:pt x="124" y="68"/>
                    <a:pt x="121" y="67"/>
                    <a:pt x="118" y="65"/>
                  </a:cubicBezTo>
                  <a:cubicBezTo>
                    <a:pt x="115" y="63"/>
                    <a:pt x="111" y="62"/>
                    <a:pt x="108" y="60"/>
                  </a:cubicBezTo>
                  <a:cubicBezTo>
                    <a:pt x="105" y="59"/>
                    <a:pt x="101" y="58"/>
                    <a:pt x="98" y="57"/>
                  </a:cubicBezTo>
                  <a:cubicBezTo>
                    <a:pt x="94" y="56"/>
                    <a:pt x="91" y="55"/>
                    <a:pt x="87" y="54"/>
                  </a:cubicBezTo>
                  <a:cubicBezTo>
                    <a:pt x="84" y="53"/>
                    <a:pt x="80" y="53"/>
                    <a:pt x="77" y="53"/>
                  </a:cubicBezTo>
                  <a:cubicBezTo>
                    <a:pt x="73" y="52"/>
                    <a:pt x="70" y="52"/>
                    <a:pt x="66" y="52"/>
                  </a:cubicBezTo>
                  <a:cubicBezTo>
                    <a:pt x="63" y="52"/>
                    <a:pt x="59" y="53"/>
                    <a:pt x="56" y="53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2" y="56"/>
                    <a:pt x="38" y="57"/>
                    <a:pt x="35" y="58"/>
                  </a:cubicBezTo>
                  <a:cubicBezTo>
                    <a:pt x="32" y="59"/>
                    <a:pt x="29" y="60"/>
                    <a:pt x="26" y="62"/>
                  </a:cubicBezTo>
                  <a:cubicBezTo>
                    <a:pt x="23" y="63"/>
                    <a:pt x="19" y="65"/>
                    <a:pt x="16" y="66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9" y="63"/>
                    <a:pt x="63" y="63"/>
                    <a:pt x="66" y="64"/>
                  </a:cubicBezTo>
                  <a:cubicBezTo>
                    <a:pt x="69" y="64"/>
                    <a:pt x="72" y="65"/>
                    <a:pt x="75" y="65"/>
                  </a:cubicBezTo>
                  <a:cubicBezTo>
                    <a:pt x="78" y="66"/>
                    <a:pt x="81" y="67"/>
                    <a:pt x="84" y="68"/>
                  </a:cubicBezTo>
                  <a:cubicBezTo>
                    <a:pt x="87" y="69"/>
                    <a:pt x="90" y="69"/>
                    <a:pt x="93" y="71"/>
                  </a:cubicBezTo>
                  <a:cubicBezTo>
                    <a:pt x="96" y="72"/>
                    <a:pt x="99" y="73"/>
                    <a:pt x="101" y="75"/>
                  </a:cubicBezTo>
                  <a:cubicBezTo>
                    <a:pt x="104" y="76"/>
                    <a:pt x="107" y="78"/>
                    <a:pt x="109" y="79"/>
                  </a:cubicBezTo>
                  <a:cubicBezTo>
                    <a:pt x="112" y="81"/>
                    <a:pt x="114" y="83"/>
                    <a:pt x="116" y="85"/>
                  </a:cubicBezTo>
                  <a:cubicBezTo>
                    <a:pt x="119" y="87"/>
                    <a:pt x="121" y="89"/>
                    <a:pt x="123" y="91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5"/>
                    <a:pt x="128" y="96"/>
                    <a:pt x="129" y="97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8" y="91"/>
                    <a:pt x="165" y="80"/>
                    <a:pt x="174" y="70"/>
                  </a:cubicBezTo>
                  <a:cubicBezTo>
                    <a:pt x="178" y="66"/>
                    <a:pt x="183" y="61"/>
                    <a:pt x="187" y="57"/>
                  </a:cubicBezTo>
                  <a:cubicBezTo>
                    <a:pt x="191" y="54"/>
                    <a:pt x="191" y="54"/>
                    <a:pt x="191" y="54"/>
                  </a:cubicBezTo>
                  <a:cubicBezTo>
                    <a:pt x="192" y="53"/>
                    <a:pt x="194" y="52"/>
                    <a:pt x="195" y="51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206" y="44"/>
                    <a:pt x="209" y="43"/>
                    <a:pt x="211" y="41"/>
                  </a:cubicBezTo>
                  <a:cubicBezTo>
                    <a:pt x="214" y="40"/>
                    <a:pt x="217" y="38"/>
                    <a:pt x="220" y="37"/>
                  </a:cubicBezTo>
                  <a:cubicBezTo>
                    <a:pt x="223" y="36"/>
                    <a:pt x="226" y="35"/>
                    <a:pt x="229" y="33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41" y="30"/>
                    <a:pt x="244" y="29"/>
                    <a:pt x="247" y="29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7" y="27"/>
                    <a:pt x="257" y="27"/>
                    <a:pt x="257" y="27"/>
                  </a:cubicBezTo>
                  <a:cubicBezTo>
                    <a:pt x="263" y="26"/>
                    <a:pt x="269" y="27"/>
                    <a:pt x="276" y="26"/>
                  </a:cubicBezTo>
                  <a:cubicBezTo>
                    <a:pt x="282" y="27"/>
                    <a:pt x="288" y="27"/>
                    <a:pt x="295" y="29"/>
                  </a:cubicBezTo>
                  <a:cubicBezTo>
                    <a:pt x="298" y="29"/>
                    <a:pt x="301" y="30"/>
                    <a:pt x="304" y="31"/>
                  </a:cubicBezTo>
                  <a:cubicBezTo>
                    <a:pt x="307" y="32"/>
                    <a:pt x="310" y="32"/>
                    <a:pt x="313" y="33"/>
                  </a:cubicBezTo>
                  <a:cubicBezTo>
                    <a:pt x="322" y="37"/>
                    <a:pt x="322" y="37"/>
                    <a:pt x="322" y="37"/>
                  </a:cubicBezTo>
                  <a:cubicBezTo>
                    <a:pt x="325" y="38"/>
                    <a:pt x="328" y="39"/>
                    <a:pt x="331" y="41"/>
                  </a:cubicBezTo>
                  <a:cubicBezTo>
                    <a:pt x="334" y="42"/>
                    <a:pt x="336" y="44"/>
                    <a:pt x="339" y="45"/>
                  </a:cubicBezTo>
                  <a:cubicBezTo>
                    <a:pt x="342" y="47"/>
                    <a:pt x="345" y="49"/>
                    <a:pt x="347" y="51"/>
                  </a:cubicBezTo>
                  <a:cubicBezTo>
                    <a:pt x="355" y="56"/>
                    <a:pt x="355" y="56"/>
                    <a:pt x="355" y="56"/>
                  </a:cubicBezTo>
                  <a:cubicBezTo>
                    <a:pt x="361" y="63"/>
                    <a:pt x="361" y="63"/>
                    <a:pt x="361" y="63"/>
                  </a:cubicBezTo>
                  <a:cubicBezTo>
                    <a:pt x="364" y="64"/>
                    <a:pt x="366" y="67"/>
                    <a:pt x="368" y="70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72" y="74"/>
                    <a:pt x="373" y="75"/>
                    <a:pt x="373" y="75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75" y="77"/>
                    <a:pt x="375" y="77"/>
                    <a:pt x="375" y="77"/>
                  </a:cubicBezTo>
                  <a:cubicBezTo>
                    <a:pt x="383" y="87"/>
                    <a:pt x="389" y="99"/>
                    <a:pt x="394" y="111"/>
                  </a:cubicBezTo>
                  <a:cubicBezTo>
                    <a:pt x="397" y="120"/>
                    <a:pt x="397" y="120"/>
                    <a:pt x="397" y="120"/>
                  </a:cubicBezTo>
                  <a:cubicBezTo>
                    <a:pt x="406" y="117"/>
                    <a:pt x="406" y="117"/>
                    <a:pt x="406" y="117"/>
                  </a:cubicBezTo>
                  <a:cubicBezTo>
                    <a:pt x="415" y="115"/>
                    <a:pt x="415" y="115"/>
                    <a:pt x="415" y="115"/>
                  </a:cubicBezTo>
                  <a:cubicBezTo>
                    <a:pt x="424" y="113"/>
                    <a:pt x="424" y="113"/>
                    <a:pt x="424" y="113"/>
                  </a:cubicBezTo>
                  <a:cubicBezTo>
                    <a:pt x="427" y="113"/>
                    <a:pt x="430" y="113"/>
                    <a:pt x="433" y="113"/>
                  </a:cubicBezTo>
                  <a:cubicBezTo>
                    <a:pt x="436" y="113"/>
                    <a:pt x="439" y="113"/>
                    <a:pt x="442" y="113"/>
                  </a:cubicBezTo>
                  <a:cubicBezTo>
                    <a:pt x="445" y="113"/>
                    <a:pt x="448" y="114"/>
                    <a:pt x="451" y="114"/>
                  </a:cubicBezTo>
                  <a:cubicBezTo>
                    <a:pt x="454" y="114"/>
                    <a:pt x="457" y="115"/>
                    <a:pt x="460" y="116"/>
                  </a:cubicBezTo>
                  <a:cubicBezTo>
                    <a:pt x="468" y="119"/>
                    <a:pt x="468" y="119"/>
                    <a:pt x="468" y="119"/>
                  </a:cubicBezTo>
                  <a:cubicBezTo>
                    <a:pt x="477" y="122"/>
                    <a:pt x="477" y="122"/>
                    <a:pt x="477" y="122"/>
                  </a:cubicBezTo>
                  <a:cubicBezTo>
                    <a:pt x="485" y="126"/>
                    <a:pt x="485" y="126"/>
                    <a:pt x="485" y="126"/>
                  </a:cubicBezTo>
                  <a:cubicBezTo>
                    <a:pt x="493" y="132"/>
                    <a:pt x="493" y="132"/>
                    <a:pt x="493" y="132"/>
                  </a:cubicBezTo>
                  <a:cubicBezTo>
                    <a:pt x="495" y="134"/>
                    <a:pt x="498" y="136"/>
                    <a:pt x="500" y="138"/>
                  </a:cubicBezTo>
                  <a:cubicBezTo>
                    <a:pt x="502" y="140"/>
                    <a:pt x="505" y="142"/>
                    <a:pt x="507" y="144"/>
                  </a:cubicBezTo>
                  <a:cubicBezTo>
                    <a:pt x="509" y="147"/>
                    <a:pt x="511" y="149"/>
                    <a:pt x="513" y="152"/>
                  </a:cubicBezTo>
                  <a:cubicBezTo>
                    <a:pt x="515" y="154"/>
                    <a:pt x="517" y="157"/>
                    <a:pt x="519" y="160"/>
                  </a:cubicBezTo>
                  <a:cubicBezTo>
                    <a:pt x="520" y="162"/>
                    <a:pt x="522" y="165"/>
                    <a:pt x="524" y="168"/>
                  </a:cubicBezTo>
                  <a:cubicBezTo>
                    <a:pt x="528" y="177"/>
                    <a:pt x="528" y="177"/>
                    <a:pt x="528" y="177"/>
                  </a:cubicBezTo>
                  <a:cubicBezTo>
                    <a:pt x="526" y="167"/>
                    <a:pt x="526" y="167"/>
                    <a:pt x="526" y="167"/>
                  </a:cubicBezTo>
                  <a:cubicBezTo>
                    <a:pt x="525" y="164"/>
                    <a:pt x="523" y="161"/>
                    <a:pt x="522" y="158"/>
                  </a:cubicBezTo>
                  <a:cubicBezTo>
                    <a:pt x="521" y="155"/>
                    <a:pt x="519" y="152"/>
                    <a:pt x="518" y="149"/>
                  </a:cubicBezTo>
                  <a:cubicBezTo>
                    <a:pt x="516" y="146"/>
                    <a:pt x="514" y="143"/>
                    <a:pt x="513" y="140"/>
                  </a:cubicBezTo>
                  <a:cubicBezTo>
                    <a:pt x="511" y="137"/>
                    <a:pt x="509" y="134"/>
                    <a:pt x="506" y="132"/>
                  </a:cubicBezTo>
                  <a:cubicBezTo>
                    <a:pt x="504" y="129"/>
                    <a:pt x="502" y="127"/>
                    <a:pt x="499" y="124"/>
                  </a:cubicBezTo>
                  <a:close/>
                  <a:moveTo>
                    <a:pt x="136" y="102"/>
                  </a:moveTo>
                  <a:cubicBezTo>
                    <a:pt x="136" y="102"/>
                    <a:pt x="136" y="102"/>
                    <a:pt x="136" y="102"/>
                  </a:cubicBezTo>
                  <a:cubicBezTo>
                    <a:pt x="136" y="102"/>
                    <a:pt x="136" y="102"/>
                    <a:pt x="136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3" name="îŝļîḑé">
              <a:extLst>
                <a:ext uri="{FF2B5EF4-FFF2-40B4-BE49-F238E27FC236}">
                  <a16:creationId xmlns:a16="http://schemas.microsoft.com/office/drawing/2014/main" id="{7EEB2C43-BE61-4D87-AD66-1AB61DDF6D3F}"/>
                </a:ext>
              </a:extLst>
            </p:cNvPr>
            <p:cNvGrpSpPr/>
            <p:nvPr/>
          </p:nvGrpSpPr>
          <p:grpSpPr>
            <a:xfrm rot="2700000">
              <a:off x="2308548" y="920432"/>
              <a:ext cx="3102102" cy="3725202"/>
              <a:chOff x="3838576" y="404813"/>
              <a:chExt cx="1470025" cy="1765299"/>
            </a:xfrm>
          </p:grpSpPr>
          <p:sp>
            <p:nvSpPr>
              <p:cNvPr id="74" name="îśḷiďé">
                <a:extLst>
                  <a:ext uri="{FF2B5EF4-FFF2-40B4-BE49-F238E27FC236}">
                    <a16:creationId xmlns:a16="http://schemas.microsoft.com/office/drawing/2014/main" id="{1DF26425-A48D-4B4B-A6DF-195D809E3ED1}"/>
                  </a:ext>
                </a:extLst>
              </p:cNvPr>
              <p:cNvSpPr/>
              <p:nvPr/>
            </p:nvSpPr>
            <p:spPr bwMode="auto">
              <a:xfrm>
                <a:off x="4014788" y="1250950"/>
                <a:ext cx="430213" cy="677862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ïṥľiḑê">
                <a:extLst>
                  <a:ext uri="{FF2B5EF4-FFF2-40B4-BE49-F238E27FC236}">
                    <a16:creationId xmlns:a16="http://schemas.microsoft.com/office/drawing/2014/main" id="{EF64563D-DB28-4A46-BD0F-3E0D4A151508}"/>
                  </a:ext>
                </a:extLst>
              </p:cNvPr>
              <p:cNvSpPr/>
              <p:nvPr/>
            </p:nvSpPr>
            <p:spPr bwMode="auto">
              <a:xfrm>
                <a:off x="4725988" y="1262063"/>
                <a:ext cx="406400" cy="661987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ṣliďé">
                <a:extLst>
                  <a:ext uri="{FF2B5EF4-FFF2-40B4-BE49-F238E27FC236}">
                    <a16:creationId xmlns:a16="http://schemas.microsoft.com/office/drawing/2014/main" id="{5E4234B3-6CB6-4FAD-A80D-37D02A456C5A}"/>
                  </a:ext>
                </a:extLst>
              </p:cNvPr>
              <p:cNvSpPr/>
              <p:nvPr/>
            </p:nvSpPr>
            <p:spPr bwMode="auto">
              <a:xfrm>
                <a:off x="4090988" y="1262063"/>
                <a:ext cx="279400" cy="636587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şḻïḋè">
                <a:extLst>
                  <a:ext uri="{FF2B5EF4-FFF2-40B4-BE49-F238E27FC236}">
                    <a16:creationId xmlns:a16="http://schemas.microsoft.com/office/drawing/2014/main" id="{2296E2EA-EFB0-466A-81F9-9F632D1A63C5}"/>
                  </a:ext>
                </a:extLst>
              </p:cNvPr>
              <p:cNvSpPr/>
              <p:nvPr/>
            </p:nvSpPr>
            <p:spPr bwMode="auto">
              <a:xfrm>
                <a:off x="3838576" y="1474788"/>
                <a:ext cx="257175" cy="552450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šlïḍé">
                <a:extLst>
                  <a:ext uri="{FF2B5EF4-FFF2-40B4-BE49-F238E27FC236}">
                    <a16:creationId xmlns:a16="http://schemas.microsoft.com/office/drawing/2014/main" id="{B9E6FC8A-76D2-423C-9299-AE5ADBD80D96}"/>
                  </a:ext>
                </a:extLst>
              </p:cNvPr>
              <p:cNvSpPr/>
              <p:nvPr/>
            </p:nvSpPr>
            <p:spPr bwMode="auto">
              <a:xfrm>
                <a:off x="3838576" y="1481138"/>
                <a:ext cx="219075" cy="533400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ṧľiḑê">
                <a:extLst>
                  <a:ext uri="{FF2B5EF4-FFF2-40B4-BE49-F238E27FC236}">
                    <a16:creationId xmlns:a16="http://schemas.microsoft.com/office/drawing/2014/main" id="{25DE2444-FF8D-4ED2-86AB-6898A6A3E111}"/>
                  </a:ext>
                </a:extLst>
              </p:cNvPr>
              <p:cNvSpPr/>
              <p:nvPr/>
            </p:nvSpPr>
            <p:spPr bwMode="auto">
              <a:xfrm>
                <a:off x="4776788" y="1262063"/>
                <a:ext cx="279400" cy="636587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śľiḑê">
                <a:extLst>
                  <a:ext uri="{FF2B5EF4-FFF2-40B4-BE49-F238E27FC236}">
                    <a16:creationId xmlns:a16="http://schemas.microsoft.com/office/drawing/2014/main" id="{57933224-8019-40D4-BB00-FB660BE8A30C}"/>
                  </a:ext>
                </a:extLst>
              </p:cNvPr>
              <p:cNvSpPr/>
              <p:nvPr/>
            </p:nvSpPr>
            <p:spPr bwMode="auto">
              <a:xfrm>
                <a:off x="5049838" y="1474788"/>
                <a:ext cx="258763" cy="552450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ŝḷïḑê">
                <a:extLst>
                  <a:ext uri="{FF2B5EF4-FFF2-40B4-BE49-F238E27FC236}">
                    <a16:creationId xmlns:a16="http://schemas.microsoft.com/office/drawing/2014/main" id="{0D92D2D0-0B74-4ACE-90EE-EB6EF0E952C5}"/>
                  </a:ext>
                </a:extLst>
              </p:cNvPr>
              <p:cNvSpPr/>
              <p:nvPr/>
            </p:nvSpPr>
            <p:spPr bwMode="auto">
              <a:xfrm>
                <a:off x="5087938" y="1481138"/>
                <a:ext cx="220663" cy="533400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ṥľíḍe">
                <a:extLst>
                  <a:ext uri="{FF2B5EF4-FFF2-40B4-BE49-F238E27FC236}">
                    <a16:creationId xmlns:a16="http://schemas.microsoft.com/office/drawing/2014/main" id="{69DD098D-FE10-4520-8752-DBB263D5AA82}"/>
                  </a:ext>
                </a:extLst>
              </p:cNvPr>
              <p:cNvSpPr/>
              <p:nvPr/>
            </p:nvSpPr>
            <p:spPr bwMode="auto">
              <a:xfrm>
                <a:off x="4265613" y="404813"/>
                <a:ext cx="296863" cy="1420812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š1ídê">
                <a:extLst>
                  <a:ext uri="{FF2B5EF4-FFF2-40B4-BE49-F238E27FC236}">
                    <a16:creationId xmlns:a16="http://schemas.microsoft.com/office/drawing/2014/main" id="{B6C40BC1-901B-43FB-9725-A52C7F394A6C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315913" cy="1417637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S1îḓê">
                <a:extLst>
                  <a:ext uri="{FF2B5EF4-FFF2-40B4-BE49-F238E27FC236}">
                    <a16:creationId xmlns:a16="http://schemas.microsoft.com/office/drawing/2014/main" id="{85C76B05-828F-417A-B203-5B75D2E96DB9}"/>
                  </a:ext>
                </a:extLst>
              </p:cNvPr>
              <p:cNvSpPr/>
              <p:nvPr/>
            </p:nvSpPr>
            <p:spPr bwMode="auto">
              <a:xfrm>
                <a:off x="4435476" y="930275"/>
                <a:ext cx="271463" cy="265112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S1îḑé">
                <a:extLst>
                  <a:ext uri="{FF2B5EF4-FFF2-40B4-BE49-F238E27FC236}">
                    <a16:creationId xmlns:a16="http://schemas.microsoft.com/office/drawing/2014/main" id="{8DB89B6B-E66F-4553-88D9-E99B5209C0C5}"/>
                  </a:ext>
                </a:extLst>
              </p:cNvPr>
              <p:cNvSpPr/>
              <p:nvPr/>
            </p:nvSpPr>
            <p:spPr bwMode="auto">
              <a:xfrm>
                <a:off x="4468813" y="962025"/>
                <a:ext cx="204788" cy="201612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ŝliḍé">
                <a:extLst>
                  <a:ext uri="{FF2B5EF4-FFF2-40B4-BE49-F238E27FC236}">
                    <a16:creationId xmlns:a16="http://schemas.microsoft.com/office/drawing/2014/main" id="{46F3A571-708B-49E4-A3FA-178477F296D9}"/>
                  </a:ext>
                </a:extLst>
              </p:cNvPr>
              <p:cNvSpPr/>
              <p:nvPr/>
            </p:nvSpPr>
            <p:spPr bwMode="auto">
              <a:xfrm>
                <a:off x="4330701" y="736600"/>
                <a:ext cx="231775" cy="61912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Slíďê">
                <a:extLst>
                  <a:ext uri="{FF2B5EF4-FFF2-40B4-BE49-F238E27FC236}">
                    <a16:creationId xmlns:a16="http://schemas.microsoft.com/office/drawing/2014/main" id="{63BE4D7E-27F9-41C5-BF82-F41844BC2A65}"/>
                  </a:ext>
                </a:extLst>
              </p:cNvPr>
              <p:cNvSpPr/>
              <p:nvPr/>
            </p:nvSpPr>
            <p:spPr bwMode="auto">
              <a:xfrm>
                <a:off x="4562476" y="736600"/>
                <a:ext cx="249238" cy="60325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šľíḋé">
                <a:extLst>
                  <a:ext uri="{FF2B5EF4-FFF2-40B4-BE49-F238E27FC236}">
                    <a16:creationId xmlns:a16="http://schemas.microsoft.com/office/drawing/2014/main" id="{28113E5F-3C67-416A-BCE6-E1357282DB21}"/>
                  </a:ext>
                </a:extLst>
              </p:cNvPr>
              <p:cNvSpPr/>
              <p:nvPr/>
            </p:nvSpPr>
            <p:spPr bwMode="auto">
              <a:xfrm>
                <a:off x="4343401" y="404813"/>
                <a:ext cx="219075" cy="352425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ṡlíḓé">
                <a:extLst>
                  <a:ext uri="{FF2B5EF4-FFF2-40B4-BE49-F238E27FC236}">
                    <a16:creationId xmlns:a16="http://schemas.microsoft.com/office/drawing/2014/main" id="{9AC039BE-39A4-4F04-A857-CBC8EACA4C92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227013" cy="344487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ŝḻïḍé">
                <a:extLst>
                  <a:ext uri="{FF2B5EF4-FFF2-40B4-BE49-F238E27FC236}">
                    <a16:creationId xmlns:a16="http://schemas.microsoft.com/office/drawing/2014/main" id="{A06464CF-4967-4F38-8485-BFCC6970EB9D}"/>
                  </a:ext>
                </a:extLst>
              </p:cNvPr>
              <p:cNvSpPr/>
              <p:nvPr/>
            </p:nvSpPr>
            <p:spPr bwMode="auto">
              <a:xfrm>
                <a:off x="4281488" y="1724025"/>
                <a:ext cx="596900" cy="236537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ṡḻïḋé">
                <a:extLst>
                  <a:ext uri="{FF2B5EF4-FFF2-40B4-BE49-F238E27FC236}">
                    <a16:creationId xmlns:a16="http://schemas.microsoft.com/office/drawing/2014/main" id="{3D07C6CD-2B97-4206-A4AB-C96FD9A298D0}"/>
                  </a:ext>
                </a:extLst>
              </p:cNvPr>
              <p:cNvSpPr/>
              <p:nvPr/>
            </p:nvSpPr>
            <p:spPr bwMode="auto">
              <a:xfrm>
                <a:off x="4484688" y="1482725"/>
                <a:ext cx="77788" cy="687387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ŝľîḑe">
                <a:extLst>
                  <a:ext uri="{FF2B5EF4-FFF2-40B4-BE49-F238E27FC236}">
                    <a16:creationId xmlns:a16="http://schemas.microsoft.com/office/drawing/2014/main" id="{B1F6486F-5F01-46D8-8C36-E182378AA010}"/>
                  </a:ext>
                </a:extLst>
              </p:cNvPr>
              <p:cNvSpPr/>
              <p:nvPr/>
            </p:nvSpPr>
            <p:spPr bwMode="auto">
              <a:xfrm>
                <a:off x="4562476" y="1482725"/>
                <a:ext cx="76200" cy="687387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62" name="图片 61">
            <a:extLst>
              <a:ext uri="{FF2B5EF4-FFF2-40B4-BE49-F238E27FC236}">
                <a16:creationId xmlns:a16="http://schemas.microsoft.com/office/drawing/2014/main" id="{7B0DD947-2576-49F7-B073-ECC9186ACA3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623" y="4571243"/>
            <a:ext cx="1561454" cy="1829465"/>
          </a:xfrm>
          <a:prstGeom prst="rect">
            <a:avLst/>
          </a:prstGeom>
        </p:spPr>
      </p:pic>
      <p:sp>
        <p:nvSpPr>
          <p:cNvPr id="103" name="文本框 102">
            <a:extLst>
              <a:ext uri="{FF2B5EF4-FFF2-40B4-BE49-F238E27FC236}">
                <a16:creationId xmlns:a16="http://schemas.microsoft.com/office/drawing/2014/main" id="{CEBDB261-6218-43DE-8D14-78012D73F81D}"/>
              </a:ext>
            </a:extLst>
          </p:cNvPr>
          <p:cNvSpPr txBox="1"/>
          <p:nvPr userDrawn="1"/>
        </p:nvSpPr>
        <p:spPr>
          <a:xfrm>
            <a:off x="3197096" y="5134139"/>
            <a:ext cx="8469367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4400" b="0" i="1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  <a:noFill/>
                <a:effectLst/>
                <a:latin typeface="+mj-lt"/>
              </a:rPr>
              <a:t>Intelligent office solutions</a:t>
            </a:r>
            <a:endParaRPr lang="zh-CN" altLang="en-US" sz="4400" i="1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pic>
        <p:nvPicPr>
          <p:cNvPr id="107" name="图片 106">
            <a:extLst>
              <a:ext uri="{FF2B5EF4-FFF2-40B4-BE49-F238E27FC236}">
                <a16:creationId xmlns:a16="http://schemas.microsoft.com/office/drawing/2014/main" id="{447CE22B-BAB2-4318-AD2A-4068A2F5570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50624" y="4571243"/>
            <a:ext cx="979583" cy="1829465"/>
          </a:xfrm>
          <a:custGeom>
            <a:avLst/>
            <a:gdLst>
              <a:gd name="connsiteX0" fmla="*/ 0 w 979583"/>
              <a:gd name="connsiteY0" fmla="*/ 0 h 1829465"/>
              <a:gd name="connsiteX1" fmla="*/ 979583 w 979583"/>
              <a:gd name="connsiteY1" fmla="*/ 0 h 1829465"/>
              <a:gd name="connsiteX2" fmla="*/ 979583 w 979583"/>
              <a:gd name="connsiteY2" fmla="*/ 1829465 h 1829465"/>
              <a:gd name="connsiteX3" fmla="*/ 0 w 979583"/>
              <a:gd name="connsiteY3" fmla="*/ 1829465 h 1829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9583" h="1829465">
                <a:moveTo>
                  <a:pt x="0" y="0"/>
                </a:moveTo>
                <a:lnTo>
                  <a:pt x="979583" y="0"/>
                </a:lnTo>
                <a:lnTo>
                  <a:pt x="979583" y="1829465"/>
                </a:lnTo>
                <a:lnTo>
                  <a:pt x="0" y="182946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18">
            <a:extLst>
              <a:ext uri="{FF2B5EF4-FFF2-40B4-BE49-F238E27FC236}">
                <a16:creationId xmlns:a16="http://schemas.microsoft.com/office/drawing/2014/main" id="{3C569D72-AD90-3336-EF59-5EE9952B322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115799166"/>
              </p:ext>
            </p:extLst>
          </p:nvPr>
        </p:nvGraphicFramePr>
        <p:xfrm>
          <a:off x="0" y="0"/>
          <a:ext cx="12191982" cy="6888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181">
                  <a:extLst>
                    <a:ext uri="{9D8B030D-6E8A-4147-A177-3AD203B41FA5}">
                      <a16:colId xmlns:a16="http://schemas.microsoft.com/office/drawing/2014/main" val="2653645719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995050901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1463102018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806149757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1546950785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3661810539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3310265374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771491291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3517197333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2729072553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2017569695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3106737059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94586453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2710563969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237473265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1184983077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3002235608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83080636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784329781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1779267964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165771753"/>
                    </a:ext>
                  </a:extLst>
                </a:gridCol>
                <a:gridCol w="554181">
                  <a:extLst>
                    <a:ext uri="{9D8B030D-6E8A-4147-A177-3AD203B41FA5}">
                      <a16:colId xmlns:a16="http://schemas.microsoft.com/office/drawing/2014/main" val="956800633"/>
                    </a:ext>
                  </a:extLst>
                </a:gridCol>
              </a:tblGrid>
              <a:tr h="49203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4167563"/>
                  </a:ext>
                </a:extLst>
              </a:tr>
              <a:tr h="49203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7070108"/>
                  </a:ext>
                </a:extLst>
              </a:tr>
              <a:tr h="49203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2053943"/>
                  </a:ext>
                </a:extLst>
              </a:tr>
              <a:tr h="49203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3667682"/>
                  </a:ext>
                </a:extLst>
              </a:tr>
              <a:tr h="49203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2986965"/>
                  </a:ext>
                </a:extLst>
              </a:tr>
              <a:tr h="49203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4200741"/>
                  </a:ext>
                </a:extLst>
              </a:tr>
              <a:tr h="49203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531153"/>
                  </a:ext>
                </a:extLst>
              </a:tr>
              <a:tr h="49203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5455651"/>
                  </a:ext>
                </a:extLst>
              </a:tr>
              <a:tr h="49203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3599813"/>
                  </a:ext>
                </a:extLst>
              </a:tr>
              <a:tr h="49203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9132294"/>
                  </a:ext>
                </a:extLst>
              </a:tr>
              <a:tr h="49203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0104137"/>
                  </a:ext>
                </a:extLst>
              </a:tr>
              <a:tr h="49203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6043218"/>
                  </a:ext>
                </a:extLst>
              </a:tr>
              <a:tr h="49203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5192775"/>
                  </a:ext>
                </a:extLst>
              </a:tr>
              <a:tr h="49203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5458616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4DBC6793-B20D-B9CC-08B5-32AF747564E9}"/>
              </a:ext>
            </a:extLst>
          </p:cNvPr>
          <p:cNvSpPr/>
          <p:nvPr userDrawn="1"/>
        </p:nvSpPr>
        <p:spPr>
          <a:xfrm>
            <a:off x="0" y="1090914"/>
            <a:ext cx="12192000" cy="467617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Oval 42+">
            <a:extLst>
              <a:ext uri="{FF2B5EF4-FFF2-40B4-BE49-F238E27FC236}">
                <a16:creationId xmlns:a16="http://schemas.microsoft.com/office/drawing/2014/main" id="{FBBB93E2-B0F6-7CBA-174E-64CEBBFC4C23}"/>
              </a:ext>
            </a:extLst>
          </p:cNvPr>
          <p:cNvSpPr/>
          <p:nvPr userDrawn="1"/>
        </p:nvSpPr>
        <p:spPr>
          <a:xfrm>
            <a:off x="1110330" y="1899002"/>
            <a:ext cx="3282110" cy="3282110"/>
          </a:xfrm>
          <a:prstGeom prst="ellipse">
            <a:avLst/>
          </a:prstGeom>
          <a:noFill/>
          <a:ln w="12700" cap="flat" cmpd="sng" algn="ctr">
            <a:gradFill>
              <a:gsLst>
                <a:gs pos="53100">
                  <a:schemeClr val="accent2"/>
                </a:gs>
                <a:gs pos="28000">
                  <a:schemeClr val="accent2">
                    <a:alpha val="0"/>
                  </a:schemeClr>
                </a:gs>
                <a:gs pos="91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AEE50D3-D071-8297-A168-39D67B2176AD}"/>
              </a:ext>
            </a:extLst>
          </p:cNvPr>
          <p:cNvSpPr/>
          <p:nvPr userDrawn="1"/>
        </p:nvSpPr>
        <p:spPr>
          <a:xfrm>
            <a:off x="0" y="0"/>
            <a:ext cx="12192000" cy="32004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625222D-3A61-393E-909E-4C409083F254}"/>
              </a:ext>
            </a:extLst>
          </p:cNvPr>
          <p:cNvSpPr/>
          <p:nvPr userDrawn="1"/>
        </p:nvSpPr>
        <p:spPr>
          <a:xfrm>
            <a:off x="0" y="6568440"/>
            <a:ext cx="12192000" cy="32004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5AD3002-7AD8-539D-AE05-9396D6AEBC51}"/>
              </a:ext>
            </a:extLst>
          </p:cNvPr>
          <p:cNvSpPr/>
          <p:nvPr userDrawn="1"/>
        </p:nvSpPr>
        <p:spPr>
          <a:xfrm>
            <a:off x="1328997" y="2117669"/>
            <a:ext cx="2844776" cy="2844776"/>
          </a:xfrm>
          <a:prstGeom prst="ellipse">
            <a:avLst/>
          </a:prstGeom>
          <a:gradFill>
            <a:gsLst>
              <a:gs pos="8000">
                <a:schemeClr val="accent3">
                  <a:lumMod val="75000"/>
                </a:schemeClr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772E5E1-E30F-FCE7-878E-9350142589AF}"/>
              </a:ext>
            </a:extLst>
          </p:cNvPr>
          <p:cNvSpPr/>
          <p:nvPr userDrawn="1"/>
        </p:nvSpPr>
        <p:spPr>
          <a:xfrm>
            <a:off x="4497407" y="2283209"/>
            <a:ext cx="286941" cy="286939"/>
          </a:xfrm>
          <a:prstGeom prst="ellipse">
            <a:avLst/>
          </a:prstGeom>
          <a:gradFill flip="none" rotWithShape="1">
            <a:gsLst>
              <a:gs pos="78000">
                <a:schemeClr val="accent3">
                  <a:lumMod val="75000"/>
                </a:schemeClr>
              </a:gs>
              <a:gs pos="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Oval 42++">
            <a:extLst>
              <a:ext uri="{FF2B5EF4-FFF2-40B4-BE49-F238E27FC236}">
                <a16:creationId xmlns:a16="http://schemas.microsoft.com/office/drawing/2014/main" id="{5728377D-BBD4-2795-7539-28E971675B63}"/>
              </a:ext>
            </a:extLst>
          </p:cNvPr>
          <p:cNvSpPr/>
          <p:nvPr userDrawn="1"/>
        </p:nvSpPr>
        <p:spPr>
          <a:xfrm rot="11700000">
            <a:off x="968422" y="1757094"/>
            <a:ext cx="3565926" cy="3565926"/>
          </a:xfrm>
          <a:prstGeom prst="ellipse">
            <a:avLst/>
          </a:prstGeom>
          <a:noFill/>
          <a:ln w="12700" cap="flat" cmpd="sng" algn="ctr">
            <a:gradFill>
              <a:gsLst>
                <a:gs pos="53100">
                  <a:schemeClr val="accent2"/>
                </a:gs>
                <a:gs pos="22000">
                  <a:schemeClr val="accent2">
                    <a:alpha val="0"/>
                  </a:schemeClr>
                </a:gs>
                <a:gs pos="82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EDD2ECE-9818-CC52-9D1C-4B3157B34AA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321404" y="1887408"/>
            <a:ext cx="3282620" cy="3305298"/>
            <a:chOff x="596578" y="1231982"/>
            <a:chExt cx="5125622" cy="5161032"/>
          </a:xfrm>
        </p:grpSpPr>
        <p:grpSp>
          <p:nvGrpSpPr>
            <p:cNvPr id="12" name="îš1íḍê">
              <a:extLst>
                <a:ext uri="{FF2B5EF4-FFF2-40B4-BE49-F238E27FC236}">
                  <a16:creationId xmlns:a16="http://schemas.microsoft.com/office/drawing/2014/main" id="{8E1254BF-B308-97D4-C488-C5236BA34C76}"/>
                </a:ext>
              </a:extLst>
            </p:cNvPr>
            <p:cNvGrpSpPr/>
            <p:nvPr/>
          </p:nvGrpSpPr>
          <p:grpSpPr>
            <a:xfrm rot="2700000">
              <a:off x="1844177" y="1116245"/>
              <a:ext cx="2778677" cy="3576129"/>
              <a:chOff x="1522413" y="1185863"/>
              <a:chExt cx="1314449" cy="1712913"/>
            </a:xfrm>
            <a:solidFill>
              <a:schemeClr val="tx1">
                <a:alpha val="6000"/>
              </a:schemeClr>
            </a:solidFill>
          </p:grpSpPr>
          <p:sp>
            <p:nvSpPr>
              <p:cNvPr id="42" name="iṡ1îḍé">
                <a:extLst>
                  <a:ext uri="{FF2B5EF4-FFF2-40B4-BE49-F238E27FC236}">
                    <a16:creationId xmlns:a16="http://schemas.microsoft.com/office/drawing/2014/main" id="{70E2B1CF-F831-AF63-FAA1-03A89D3634E3}"/>
                  </a:ext>
                </a:extLst>
              </p:cNvPr>
              <p:cNvSpPr/>
              <p:nvPr/>
            </p:nvSpPr>
            <p:spPr bwMode="auto">
              <a:xfrm>
                <a:off x="2425700" y="1825626"/>
                <a:ext cx="411162" cy="1073150"/>
              </a:xfrm>
              <a:custGeom>
                <a:avLst/>
                <a:gdLst>
                  <a:gd name="T0" fmla="*/ 25 w 419"/>
                  <a:gd name="T1" fmla="*/ 0 h 1096"/>
                  <a:gd name="T2" fmla="*/ 25 w 419"/>
                  <a:gd name="T3" fmla="*/ 512 h 1096"/>
                  <a:gd name="T4" fmla="*/ 188 w 419"/>
                  <a:gd name="T5" fmla="*/ 632 h 1096"/>
                  <a:gd name="T6" fmla="*/ 188 w 419"/>
                  <a:gd name="T7" fmla="*/ 632 h 1096"/>
                  <a:gd name="T8" fmla="*/ 187 w 419"/>
                  <a:gd name="T9" fmla="*/ 736 h 1096"/>
                  <a:gd name="T10" fmla="*/ 251 w 419"/>
                  <a:gd name="T11" fmla="*/ 746 h 1096"/>
                  <a:gd name="T12" fmla="*/ 318 w 419"/>
                  <a:gd name="T13" fmla="*/ 1096 h 1096"/>
                  <a:gd name="T14" fmla="*/ 357 w 419"/>
                  <a:gd name="T15" fmla="*/ 739 h 1096"/>
                  <a:gd name="T16" fmla="*/ 361 w 419"/>
                  <a:gd name="T17" fmla="*/ 738 h 1096"/>
                  <a:gd name="T18" fmla="*/ 361 w 419"/>
                  <a:gd name="T19" fmla="*/ 739 h 1096"/>
                  <a:gd name="T20" fmla="*/ 419 w 419"/>
                  <a:gd name="T21" fmla="*/ 723 h 1096"/>
                  <a:gd name="T22" fmla="*/ 419 w 419"/>
                  <a:gd name="T23" fmla="*/ 717 h 1096"/>
                  <a:gd name="T24" fmla="*/ 373 w 419"/>
                  <a:gd name="T25" fmla="*/ 402 h 1096"/>
                  <a:gd name="T26" fmla="*/ 369 w 419"/>
                  <a:gd name="T27" fmla="*/ 387 h 1096"/>
                  <a:gd name="T28" fmla="*/ 322 w 419"/>
                  <a:gd name="T29" fmla="*/ 274 h 1096"/>
                  <a:gd name="T30" fmla="*/ 286 w 419"/>
                  <a:gd name="T31" fmla="*/ 249 h 1096"/>
                  <a:gd name="T32" fmla="*/ 261 w 419"/>
                  <a:gd name="T33" fmla="*/ 261 h 1096"/>
                  <a:gd name="T34" fmla="*/ 233 w 419"/>
                  <a:gd name="T35" fmla="*/ 307 h 1096"/>
                  <a:gd name="T36" fmla="*/ 219 w 419"/>
                  <a:gd name="T37" fmla="*/ 349 h 1096"/>
                  <a:gd name="T38" fmla="*/ 219 w 419"/>
                  <a:gd name="T39" fmla="*/ 349 h 1096"/>
                  <a:gd name="T40" fmla="*/ 216 w 419"/>
                  <a:gd name="T41" fmla="*/ 361 h 1096"/>
                  <a:gd name="T42" fmla="*/ 25 w 419"/>
                  <a:gd name="T43" fmla="*/ 74 h 1096"/>
                  <a:gd name="T44" fmla="*/ 25 w 419"/>
                  <a:gd name="T45" fmla="*/ 18 h 1096"/>
                  <a:gd name="T46" fmla="*/ 25 w 419"/>
                  <a:gd name="T47" fmla="*/ 0 h 1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19" h="1096">
                    <a:moveTo>
                      <a:pt x="25" y="0"/>
                    </a:moveTo>
                    <a:cubicBezTo>
                      <a:pt x="12" y="93"/>
                      <a:pt x="0" y="265"/>
                      <a:pt x="25" y="512"/>
                    </a:cubicBezTo>
                    <a:cubicBezTo>
                      <a:pt x="188" y="632"/>
                      <a:pt x="188" y="632"/>
                      <a:pt x="188" y="632"/>
                    </a:cubicBezTo>
                    <a:cubicBezTo>
                      <a:pt x="188" y="632"/>
                      <a:pt x="188" y="632"/>
                      <a:pt x="188" y="632"/>
                    </a:cubicBezTo>
                    <a:cubicBezTo>
                      <a:pt x="186" y="681"/>
                      <a:pt x="186" y="720"/>
                      <a:pt x="187" y="736"/>
                    </a:cubicBezTo>
                    <a:cubicBezTo>
                      <a:pt x="187" y="736"/>
                      <a:pt x="206" y="744"/>
                      <a:pt x="251" y="746"/>
                    </a:cubicBezTo>
                    <a:cubicBezTo>
                      <a:pt x="318" y="1096"/>
                      <a:pt x="318" y="1096"/>
                      <a:pt x="318" y="1096"/>
                    </a:cubicBezTo>
                    <a:cubicBezTo>
                      <a:pt x="357" y="739"/>
                      <a:pt x="357" y="739"/>
                      <a:pt x="357" y="739"/>
                    </a:cubicBezTo>
                    <a:cubicBezTo>
                      <a:pt x="359" y="739"/>
                      <a:pt x="360" y="739"/>
                      <a:pt x="361" y="738"/>
                    </a:cubicBezTo>
                    <a:cubicBezTo>
                      <a:pt x="361" y="739"/>
                      <a:pt x="361" y="739"/>
                      <a:pt x="361" y="739"/>
                    </a:cubicBezTo>
                    <a:cubicBezTo>
                      <a:pt x="396" y="735"/>
                      <a:pt x="419" y="723"/>
                      <a:pt x="419" y="723"/>
                    </a:cubicBezTo>
                    <a:cubicBezTo>
                      <a:pt x="419" y="723"/>
                      <a:pt x="419" y="721"/>
                      <a:pt x="419" y="717"/>
                    </a:cubicBezTo>
                    <a:cubicBezTo>
                      <a:pt x="406" y="532"/>
                      <a:pt x="373" y="402"/>
                      <a:pt x="373" y="402"/>
                    </a:cubicBezTo>
                    <a:cubicBezTo>
                      <a:pt x="372" y="397"/>
                      <a:pt x="371" y="392"/>
                      <a:pt x="369" y="387"/>
                    </a:cubicBezTo>
                    <a:cubicBezTo>
                      <a:pt x="356" y="339"/>
                      <a:pt x="341" y="298"/>
                      <a:pt x="322" y="274"/>
                    </a:cubicBezTo>
                    <a:cubicBezTo>
                      <a:pt x="309" y="256"/>
                      <a:pt x="297" y="249"/>
                      <a:pt x="286" y="249"/>
                    </a:cubicBezTo>
                    <a:cubicBezTo>
                      <a:pt x="277" y="249"/>
                      <a:pt x="269" y="254"/>
                      <a:pt x="261" y="261"/>
                    </a:cubicBezTo>
                    <a:cubicBezTo>
                      <a:pt x="250" y="271"/>
                      <a:pt x="241" y="287"/>
                      <a:pt x="233" y="307"/>
                    </a:cubicBezTo>
                    <a:cubicBezTo>
                      <a:pt x="224" y="329"/>
                      <a:pt x="219" y="349"/>
                      <a:pt x="219" y="349"/>
                    </a:cubicBezTo>
                    <a:cubicBezTo>
                      <a:pt x="219" y="349"/>
                      <a:pt x="219" y="349"/>
                      <a:pt x="219" y="349"/>
                    </a:cubicBezTo>
                    <a:cubicBezTo>
                      <a:pt x="218" y="353"/>
                      <a:pt x="217" y="357"/>
                      <a:pt x="216" y="361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55"/>
                      <a:pt x="25" y="37"/>
                      <a:pt x="25" y="18"/>
                    </a:cubicBezTo>
                    <a:cubicBezTo>
                      <a:pt x="25" y="12"/>
                      <a:pt x="25" y="6"/>
                      <a:pt x="2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ṩľíḍè">
                <a:extLst>
                  <a:ext uri="{FF2B5EF4-FFF2-40B4-BE49-F238E27FC236}">
                    <a16:creationId xmlns:a16="http://schemas.microsoft.com/office/drawing/2014/main" id="{FB44D17C-99EE-11CA-2FFA-C57A0B557A01}"/>
                  </a:ext>
                </a:extLst>
              </p:cNvPr>
              <p:cNvSpPr/>
              <p:nvPr/>
            </p:nvSpPr>
            <p:spPr bwMode="auto">
              <a:xfrm>
                <a:off x="1522413" y="1185863"/>
                <a:ext cx="923925" cy="1712913"/>
              </a:xfrm>
              <a:custGeom>
                <a:avLst/>
                <a:gdLst>
                  <a:gd name="T0" fmla="*/ 112 w 941"/>
                  <a:gd name="T1" fmla="*/ 1600 h 1748"/>
                  <a:gd name="T2" fmla="*/ 114 w 941"/>
                  <a:gd name="T3" fmla="*/ 1596 h 1748"/>
                  <a:gd name="T4" fmla="*/ 115 w 941"/>
                  <a:gd name="T5" fmla="*/ 1601 h 1748"/>
                  <a:gd name="T6" fmla="*/ 131 w 941"/>
                  <a:gd name="T7" fmla="*/ 1413 h 1748"/>
                  <a:gd name="T8" fmla="*/ 130 w 941"/>
                  <a:gd name="T9" fmla="*/ 1408 h 1748"/>
                  <a:gd name="T10" fmla="*/ 134 w 941"/>
                  <a:gd name="T11" fmla="*/ 1409 h 1748"/>
                  <a:gd name="T12" fmla="*/ 131 w 941"/>
                  <a:gd name="T13" fmla="*/ 1413 h 1748"/>
                  <a:gd name="T14" fmla="*/ 184 w 941"/>
                  <a:gd name="T15" fmla="*/ 1353 h 1748"/>
                  <a:gd name="T16" fmla="*/ 187 w 941"/>
                  <a:gd name="T17" fmla="*/ 1349 h 1748"/>
                  <a:gd name="T18" fmla="*/ 188 w 941"/>
                  <a:gd name="T19" fmla="*/ 1354 h 1748"/>
                  <a:gd name="T20" fmla="*/ 40 w 941"/>
                  <a:gd name="T21" fmla="*/ 1325 h 1748"/>
                  <a:gd name="T22" fmla="*/ 39 w 941"/>
                  <a:gd name="T23" fmla="*/ 1320 h 1748"/>
                  <a:gd name="T24" fmla="*/ 42 w 941"/>
                  <a:gd name="T25" fmla="*/ 1322 h 1748"/>
                  <a:gd name="T26" fmla="*/ 40 w 941"/>
                  <a:gd name="T27" fmla="*/ 1325 h 1748"/>
                  <a:gd name="T28" fmla="*/ 222 w 941"/>
                  <a:gd name="T29" fmla="*/ 1140 h 1748"/>
                  <a:gd name="T30" fmla="*/ 224 w 941"/>
                  <a:gd name="T31" fmla="*/ 1136 h 1748"/>
                  <a:gd name="T32" fmla="*/ 226 w 941"/>
                  <a:gd name="T33" fmla="*/ 1141 h 1748"/>
                  <a:gd name="T34" fmla="*/ 736 w 941"/>
                  <a:gd name="T35" fmla="*/ 0 h 1748"/>
                  <a:gd name="T36" fmla="*/ 394 w 941"/>
                  <a:gd name="T37" fmla="*/ 678 h 1748"/>
                  <a:gd name="T38" fmla="*/ 203 w 941"/>
                  <a:gd name="T39" fmla="*/ 1014 h 1748"/>
                  <a:gd name="T40" fmla="*/ 200 w 941"/>
                  <a:gd name="T41" fmla="*/ 1001 h 1748"/>
                  <a:gd name="T42" fmla="*/ 158 w 941"/>
                  <a:gd name="T43" fmla="*/ 913 h 1748"/>
                  <a:gd name="T44" fmla="*/ 97 w 941"/>
                  <a:gd name="T45" fmla="*/ 926 h 1748"/>
                  <a:gd name="T46" fmla="*/ 46 w 941"/>
                  <a:gd name="T47" fmla="*/ 1054 h 1748"/>
                  <a:gd name="T48" fmla="*/ 0 w 941"/>
                  <a:gd name="T49" fmla="*/ 1375 h 1748"/>
                  <a:gd name="T50" fmla="*/ 58 w 941"/>
                  <a:gd name="T51" fmla="*/ 1390 h 1748"/>
                  <a:gd name="T52" fmla="*/ 105 w 941"/>
                  <a:gd name="T53" fmla="*/ 1748 h 1748"/>
                  <a:gd name="T54" fmla="*/ 232 w 941"/>
                  <a:gd name="T55" fmla="*/ 1388 h 1748"/>
                  <a:gd name="T56" fmla="*/ 232 w 941"/>
                  <a:gd name="T57" fmla="*/ 1284 h 1748"/>
                  <a:gd name="T58" fmla="*/ 471 w 941"/>
                  <a:gd name="T59" fmla="*/ 1107 h 1748"/>
                  <a:gd name="T60" fmla="*/ 478 w 941"/>
                  <a:gd name="T61" fmla="*/ 1125 h 1748"/>
                  <a:gd name="T62" fmla="*/ 507 w 941"/>
                  <a:gd name="T63" fmla="*/ 1305 h 1748"/>
                  <a:gd name="T64" fmla="*/ 539 w 941"/>
                  <a:gd name="T65" fmla="*/ 1311 h 1748"/>
                  <a:gd name="T66" fmla="*/ 558 w 941"/>
                  <a:gd name="T67" fmla="*/ 1315 h 1748"/>
                  <a:gd name="T68" fmla="*/ 653 w 941"/>
                  <a:gd name="T69" fmla="*/ 1361 h 1748"/>
                  <a:gd name="T70" fmla="*/ 720 w 941"/>
                  <a:gd name="T71" fmla="*/ 566 h 1748"/>
                  <a:gd name="T72" fmla="*/ 883 w 941"/>
                  <a:gd name="T73" fmla="*/ 278 h 1748"/>
                  <a:gd name="T74" fmla="*/ 869 w 941"/>
                  <a:gd name="T75" fmla="*/ 240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41" h="1748">
                    <a:moveTo>
                      <a:pt x="114" y="1601"/>
                    </a:moveTo>
                    <a:cubicBezTo>
                      <a:pt x="113" y="1601"/>
                      <a:pt x="112" y="1601"/>
                      <a:pt x="112" y="1600"/>
                    </a:cubicBezTo>
                    <a:cubicBezTo>
                      <a:pt x="111" y="1599"/>
                      <a:pt x="112" y="1597"/>
                      <a:pt x="113" y="1596"/>
                    </a:cubicBezTo>
                    <a:cubicBezTo>
                      <a:pt x="113" y="1596"/>
                      <a:pt x="114" y="1596"/>
                      <a:pt x="114" y="1596"/>
                    </a:cubicBezTo>
                    <a:cubicBezTo>
                      <a:pt x="115" y="1596"/>
                      <a:pt x="116" y="1597"/>
                      <a:pt x="117" y="1598"/>
                    </a:cubicBezTo>
                    <a:cubicBezTo>
                      <a:pt x="117" y="1599"/>
                      <a:pt x="117" y="1601"/>
                      <a:pt x="115" y="1601"/>
                    </a:cubicBezTo>
                    <a:cubicBezTo>
                      <a:pt x="115" y="1601"/>
                      <a:pt x="115" y="1601"/>
                      <a:pt x="114" y="1601"/>
                    </a:cubicBezTo>
                    <a:moveTo>
                      <a:pt x="131" y="1413"/>
                    </a:moveTo>
                    <a:cubicBezTo>
                      <a:pt x="130" y="1413"/>
                      <a:pt x="129" y="1412"/>
                      <a:pt x="129" y="1411"/>
                    </a:cubicBezTo>
                    <a:cubicBezTo>
                      <a:pt x="128" y="1410"/>
                      <a:pt x="129" y="1408"/>
                      <a:pt x="130" y="1408"/>
                    </a:cubicBezTo>
                    <a:cubicBezTo>
                      <a:pt x="131" y="1408"/>
                      <a:pt x="131" y="1407"/>
                      <a:pt x="131" y="1407"/>
                    </a:cubicBezTo>
                    <a:cubicBezTo>
                      <a:pt x="132" y="1407"/>
                      <a:pt x="133" y="1408"/>
                      <a:pt x="134" y="1409"/>
                    </a:cubicBezTo>
                    <a:cubicBezTo>
                      <a:pt x="134" y="1410"/>
                      <a:pt x="134" y="1412"/>
                      <a:pt x="133" y="1413"/>
                    </a:cubicBezTo>
                    <a:cubicBezTo>
                      <a:pt x="132" y="1413"/>
                      <a:pt x="132" y="1413"/>
                      <a:pt x="131" y="1413"/>
                    </a:cubicBezTo>
                    <a:moveTo>
                      <a:pt x="187" y="1354"/>
                    </a:moveTo>
                    <a:cubicBezTo>
                      <a:pt x="186" y="1354"/>
                      <a:pt x="185" y="1354"/>
                      <a:pt x="184" y="1353"/>
                    </a:cubicBezTo>
                    <a:cubicBezTo>
                      <a:pt x="184" y="1351"/>
                      <a:pt x="184" y="1350"/>
                      <a:pt x="186" y="1349"/>
                    </a:cubicBezTo>
                    <a:cubicBezTo>
                      <a:pt x="186" y="1349"/>
                      <a:pt x="186" y="1349"/>
                      <a:pt x="187" y="1349"/>
                    </a:cubicBezTo>
                    <a:cubicBezTo>
                      <a:pt x="188" y="1349"/>
                      <a:pt x="189" y="1349"/>
                      <a:pt x="189" y="1350"/>
                    </a:cubicBezTo>
                    <a:cubicBezTo>
                      <a:pt x="190" y="1352"/>
                      <a:pt x="189" y="1353"/>
                      <a:pt x="188" y="1354"/>
                    </a:cubicBezTo>
                    <a:cubicBezTo>
                      <a:pt x="188" y="1354"/>
                      <a:pt x="187" y="1354"/>
                      <a:pt x="187" y="1354"/>
                    </a:cubicBezTo>
                    <a:moveTo>
                      <a:pt x="40" y="1325"/>
                    </a:moveTo>
                    <a:cubicBezTo>
                      <a:pt x="39" y="1325"/>
                      <a:pt x="38" y="1325"/>
                      <a:pt x="37" y="1324"/>
                    </a:cubicBezTo>
                    <a:cubicBezTo>
                      <a:pt x="37" y="1323"/>
                      <a:pt x="37" y="1321"/>
                      <a:pt x="39" y="1320"/>
                    </a:cubicBezTo>
                    <a:cubicBezTo>
                      <a:pt x="39" y="1320"/>
                      <a:pt x="39" y="1320"/>
                      <a:pt x="40" y="1320"/>
                    </a:cubicBezTo>
                    <a:cubicBezTo>
                      <a:pt x="41" y="1320"/>
                      <a:pt x="42" y="1321"/>
                      <a:pt x="42" y="1322"/>
                    </a:cubicBezTo>
                    <a:cubicBezTo>
                      <a:pt x="43" y="1323"/>
                      <a:pt x="42" y="1325"/>
                      <a:pt x="41" y="1325"/>
                    </a:cubicBezTo>
                    <a:cubicBezTo>
                      <a:pt x="41" y="1325"/>
                      <a:pt x="40" y="1325"/>
                      <a:pt x="40" y="1325"/>
                    </a:cubicBezTo>
                    <a:moveTo>
                      <a:pt x="224" y="1142"/>
                    </a:moveTo>
                    <a:cubicBezTo>
                      <a:pt x="223" y="1142"/>
                      <a:pt x="222" y="1141"/>
                      <a:pt x="222" y="1140"/>
                    </a:cubicBezTo>
                    <a:cubicBezTo>
                      <a:pt x="221" y="1139"/>
                      <a:pt x="222" y="1137"/>
                      <a:pt x="223" y="1136"/>
                    </a:cubicBezTo>
                    <a:cubicBezTo>
                      <a:pt x="224" y="1136"/>
                      <a:pt x="224" y="1136"/>
                      <a:pt x="224" y="1136"/>
                    </a:cubicBezTo>
                    <a:cubicBezTo>
                      <a:pt x="225" y="1136"/>
                      <a:pt x="226" y="1137"/>
                      <a:pt x="227" y="1138"/>
                    </a:cubicBezTo>
                    <a:cubicBezTo>
                      <a:pt x="227" y="1139"/>
                      <a:pt x="227" y="1141"/>
                      <a:pt x="226" y="1141"/>
                    </a:cubicBezTo>
                    <a:cubicBezTo>
                      <a:pt x="225" y="1141"/>
                      <a:pt x="225" y="1142"/>
                      <a:pt x="224" y="1142"/>
                    </a:cubicBezTo>
                    <a:moveTo>
                      <a:pt x="736" y="0"/>
                    </a:moveTo>
                    <a:cubicBezTo>
                      <a:pt x="679" y="5"/>
                      <a:pt x="623" y="14"/>
                      <a:pt x="567" y="26"/>
                    </a:cubicBezTo>
                    <a:cubicBezTo>
                      <a:pt x="458" y="182"/>
                      <a:pt x="391" y="416"/>
                      <a:pt x="394" y="678"/>
                    </a:cubicBezTo>
                    <a:cubicBezTo>
                      <a:pt x="394" y="696"/>
                      <a:pt x="395" y="715"/>
                      <a:pt x="396" y="733"/>
                    </a:cubicBezTo>
                    <a:cubicBezTo>
                      <a:pt x="203" y="1014"/>
                      <a:pt x="203" y="1014"/>
                      <a:pt x="203" y="1014"/>
                    </a:cubicBezTo>
                    <a:cubicBezTo>
                      <a:pt x="202" y="1010"/>
                      <a:pt x="201" y="1005"/>
                      <a:pt x="200" y="1001"/>
                    </a:cubicBezTo>
                    <a:cubicBezTo>
                      <a:pt x="200" y="1001"/>
                      <a:pt x="200" y="1001"/>
                      <a:pt x="200" y="1001"/>
                    </a:cubicBezTo>
                    <a:cubicBezTo>
                      <a:pt x="200" y="1001"/>
                      <a:pt x="195" y="981"/>
                      <a:pt x="187" y="959"/>
                    </a:cubicBezTo>
                    <a:cubicBezTo>
                      <a:pt x="179" y="939"/>
                      <a:pt x="169" y="923"/>
                      <a:pt x="158" y="913"/>
                    </a:cubicBezTo>
                    <a:cubicBezTo>
                      <a:pt x="150" y="906"/>
                      <a:pt x="142" y="901"/>
                      <a:pt x="133" y="901"/>
                    </a:cubicBezTo>
                    <a:cubicBezTo>
                      <a:pt x="122" y="901"/>
                      <a:pt x="110" y="908"/>
                      <a:pt x="97" y="926"/>
                    </a:cubicBezTo>
                    <a:cubicBezTo>
                      <a:pt x="78" y="950"/>
                      <a:pt x="63" y="991"/>
                      <a:pt x="50" y="1039"/>
                    </a:cubicBezTo>
                    <a:cubicBezTo>
                      <a:pt x="49" y="1044"/>
                      <a:pt x="47" y="1049"/>
                      <a:pt x="46" y="1054"/>
                    </a:cubicBezTo>
                    <a:cubicBezTo>
                      <a:pt x="46" y="1054"/>
                      <a:pt x="13" y="1184"/>
                      <a:pt x="0" y="1369"/>
                    </a:cubicBezTo>
                    <a:cubicBezTo>
                      <a:pt x="0" y="1373"/>
                      <a:pt x="0" y="1375"/>
                      <a:pt x="0" y="1375"/>
                    </a:cubicBezTo>
                    <a:cubicBezTo>
                      <a:pt x="0" y="1375"/>
                      <a:pt x="23" y="1387"/>
                      <a:pt x="58" y="1391"/>
                    </a:cubicBezTo>
                    <a:cubicBezTo>
                      <a:pt x="58" y="1390"/>
                      <a:pt x="58" y="1390"/>
                      <a:pt x="58" y="1390"/>
                    </a:cubicBezTo>
                    <a:cubicBezTo>
                      <a:pt x="60" y="1391"/>
                      <a:pt x="63" y="1391"/>
                      <a:pt x="66" y="1392"/>
                    </a:cubicBezTo>
                    <a:cubicBezTo>
                      <a:pt x="105" y="1748"/>
                      <a:pt x="105" y="1748"/>
                      <a:pt x="105" y="1748"/>
                    </a:cubicBezTo>
                    <a:cubicBezTo>
                      <a:pt x="172" y="1397"/>
                      <a:pt x="172" y="1397"/>
                      <a:pt x="172" y="1397"/>
                    </a:cubicBezTo>
                    <a:cubicBezTo>
                      <a:pt x="214" y="1395"/>
                      <a:pt x="232" y="1388"/>
                      <a:pt x="232" y="1388"/>
                    </a:cubicBezTo>
                    <a:cubicBezTo>
                      <a:pt x="233" y="1372"/>
                      <a:pt x="233" y="1333"/>
                      <a:pt x="232" y="1284"/>
                    </a:cubicBezTo>
                    <a:cubicBezTo>
                      <a:pt x="232" y="1284"/>
                      <a:pt x="232" y="1284"/>
                      <a:pt x="232" y="1284"/>
                    </a:cubicBezTo>
                    <a:cubicBezTo>
                      <a:pt x="448" y="1123"/>
                      <a:pt x="448" y="1123"/>
                      <a:pt x="448" y="1123"/>
                    </a:cubicBezTo>
                    <a:cubicBezTo>
                      <a:pt x="471" y="1107"/>
                      <a:pt x="471" y="1107"/>
                      <a:pt x="471" y="1107"/>
                    </a:cubicBezTo>
                    <a:cubicBezTo>
                      <a:pt x="473" y="1113"/>
                      <a:pt x="475" y="1119"/>
                      <a:pt x="478" y="1125"/>
                    </a:cubicBezTo>
                    <a:cubicBezTo>
                      <a:pt x="478" y="1125"/>
                      <a:pt x="478" y="1125"/>
                      <a:pt x="478" y="1125"/>
                    </a:cubicBezTo>
                    <a:cubicBezTo>
                      <a:pt x="478" y="1125"/>
                      <a:pt x="403" y="1218"/>
                      <a:pt x="443" y="1272"/>
                    </a:cubicBezTo>
                    <a:cubicBezTo>
                      <a:pt x="443" y="1272"/>
                      <a:pt x="455" y="1294"/>
                      <a:pt x="507" y="1305"/>
                    </a:cubicBezTo>
                    <a:cubicBezTo>
                      <a:pt x="507" y="1305"/>
                      <a:pt x="507" y="1305"/>
                      <a:pt x="507" y="1305"/>
                    </a:cubicBezTo>
                    <a:cubicBezTo>
                      <a:pt x="517" y="1308"/>
                      <a:pt x="528" y="1310"/>
                      <a:pt x="539" y="1311"/>
                    </a:cubicBezTo>
                    <a:cubicBezTo>
                      <a:pt x="539" y="1311"/>
                      <a:pt x="539" y="1311"/>
                      <a:pt x="539" y="1311"/>
                    </a:cubicBezTo>
                    <a:cubicBezTo>
                      <a:pt x="539" y="1311"/>
                      <a:pt x="545" y="1313"/>
                      <a:pt x="558" y="1315"/>
                    </a:cubicBezTo>
                    <a:cubicBezTo>
                      <a:pt x="548" y="1377"/>
                      <a:pt x="541" y="1467"/>
                      <a:pt x="547" y="1585"/>
                    </a:cubicBezTo>
                    <a:cubicBezTo>
                      <a:pt x="590" y="1519"/>
                      <a:pt x="627" y="1443"/>
                      <a:pt x="653" y="1361"/>
                    </a:cubicBezTo>
                    <a:cubicBezTo>
                      <a:pt x="651" y="1361"/>
                      <a:pt x="651" y="1361"/>
                      <a:pt x="651" y="1361"/>
                    </a:cubicBezTo>
                    <a:cubicBezTo>
                      <a:pt x="651" y="1361"/>
                      <a:pt x="747" y="1035"/>
                      <a:pt x="720" y="566"/>
                    </a:cubicBezTo>
                    <a:cubicBezTo>
                      <a:pt x="941" y="569"/>
                      <a:pt x="941" y="569"/>
                      <a:pt x="941" y="569"/>
                    </a:cubicBezTo>
                    <a:cubicBezTo>
                      <a:pt x="932" y="465"/>
                      <a:pt x="912" y="367"/>
                      <a:pt x="883" y="278"/>
                    </a:cubicBezTo>
                    <a:cubicBezTo>
                      <a:pt x="884" y="278"/>
                      <a:pt x="885" y="278"/>
                      <a:pt x="887" y="279"/>
                    </a:cubicBezTo>
                    <a:cubicBezTo>
                      <a:pt x="869" y="240"/>
                      <a:pt x="869" y="240"/>
                      <a:pt x="869" y="240"/>
                    </a:cubicBezTo>
                    <a:cubicBezTo>
                      <a:pt x="834" y="146"/>
                      <a:pt x="789" y="65"/>
                      <a:pt x="73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ïśļídè">
              <a:extLst>
                <a:ext uri="{FF2B5EF4-FFF2-40B4-BE49-F238E27FC236}">
                  <a16:creationId xmlns:a16="http://schemas.microsoft.com/office/drawing/2014/main" id="{48A91B2E-2AB9-04E0-D375-B7B7C70560DD}"/>
                </a:ext>
              </a:extLst>
            </p:cNvPr>
            <p:cNvSpPr/>
            <p:nvPr/>
          </p:nvSpPr>
          <p:spPr bwMode="auto">
            <a:xfrm rot="2700000">
              <a:off x="1663080" y="4576807"/>
              <a:ext cx="974852" cy="214400"/>
            </a:xfrm>
            <a:custGeom>
              <a:avLst/>
              <a:gdLst>
                <a:gd name="T0" fmla="*/ 392 w 477"/>
                <a:gd name="T1" fmla="*/ 43 h 105"/>
                <a:gd name="T2" fmla="*/ 364 w 477"/>
                <a:gd name="T3" fmla="*/ 40 h 105"/>
                <a:gd name="T4" fmla="*/ 336 w 477"/>
                <a:gd name="T5" fmla="*/ 43 h 105"/>
                <a:gd name="T6" fmla="*/ 308 w 477"/>
                <a:gd name="T7" fmla="*/ 52 h 105"/>
                <a:gd name="T8" fmla="*/ 273 w 477"/>
                <a:gd name="T9" fmla="*/ 37 h 105"/>
                <a:gd name="T10" fmla="*/ 261 w 477"/>
                <a:gd name="T11" fmla="*/ 28 h 105"/>
                <a:gd name="T12" fmla="*/ 253 w 477"/>
                <a:gd name="T13" fmla="*/ 24 h 105"/>
                <a:gd name="T14" fmla="*/ 232 w 477"/>
                <a:gd name="T15" fmla="*/ 14 h 105"/>
                <a:gd name="T16" fmla="*/ 209 w 477"/>
                <a:gd name="T17" fmla="*/ 6 h 105"/>
                <a:gd name="T18" fmla="*/ 163 w 477"/>
                <a:gd name="T19" fmla="*/ 0 h 105"/>
                <a:gd name="T20" fmla="*/ 128 w 477"/>
                <a:gd name="T21" fmla="*/ 3 h 105"/>
                <a:gd name="T22" fmla="*/ 95 w 477"/>
                <a:gd name="T23" fmla="*/ 13 h 105"/>
                <a:gd name="T24" fmla="*/ 55 w 477"/>
                <a:gd name="T25" fmla="*/ 35 h 105"/>
                <a:gd name="T26" fmla="*/ 30 w 477"/>
                <a:gd name="T27" fmla="*/ 58 h 105"/>
                <a:gd name="T28" fmla="*/ 10 w 477"/>
                <a:gd name="T29" fmla="*/ 85 h 105"/>
                <a:gd name="T30" fmla="*/ 0 w 477"/>
                <a:gd name="T31" fmla="*/ 105 h 105"/>
                <a:gd name="T32" fmla="*/ 31 w 477"/>
                <a:gd name="T33" fmla="*/ 75 h 105"/>
                <a:gd name="T34" fmla="*/ 48 w 477"/>
                <a:gd name="T35" fmla="*/ 63 h 105"/>
                <a:gd name="T36" fmla="*/ 84 w 477"/>
                <a:gd name="T37" fmla="*/ 45 h 105"/>
                <a:gd name="T38" fmla="*/ 123 w 477"/>
                <a:gd name="T39" fmla="*/ 35 h 105"/>
                <a:gd name="T40" fmla="*/ 142 w 477"/>
                <a:gd name="T41" fmla="*/ 34 h 105"/>
                <a:gd name="T42" fmla="*/ 152 w 477"/>
                <a:gd name="T43" fmla="*/ 34 h 105"/>
                <a:gd name="T44" fmla="*/ 181 w 477"/>
                <a:gd name="T45" fmla="*/ 36 h 105"/>
                <a:gd name="T46" fmla="*/ 209 w 477"/>
                <a:gd name="T47" fmla="*/ 44 h 105"/>
                <a:gd name="T48" fmla="*/ 221 w 477"/>
                <a:gd name="T49" fmla="*/ 49 h 105"/>
                <a:gd name="T50" fmla="*/ 235 w 477"/>
                <a:gd name="T51" fmla="*/ 56 h 105"/>
                <a:gd name="T52" fmla="*/ 239 w 477"/>
                <a:gd name="T53" fmla="*/ 60 h 105"/>
                <a:gd name="T54" fmla="*/ 239 w 477"/>
                <a:gd name="T55" fmla="*/ 60 h 105"/>
                <a:gd name="T56" fmla="*/ 240 w 477"/>
                <a:gd name="T57" fmla="*/ 59 h 105"/>
                <a:gd name="T58" fmla="*/ 243 w 477"/>
                <a:gd name="T59" fmla="*/ 61 h 105"/>
                <a:gd name="T60" fmla="*/ 280 w 477"/>
                <a:gd name="T61" fmla="*/ 92 h 105"/>
                <a:gd name="T62" fmla="*/ 304 w 477"/>
                <a:gd name="T63" fmla="*/ 94 h 105"/>
                <a:gd name="T64" fmla="*/ 323 w 477"/>
                <a:gd name="T65" fmla="*/ 82 h 105"/>
                <a:gd name="T66" fmla="*/ 343 w 477"/>
                <a:gd name="T67" fmla="*/ 73 h 105"/>
                <a:gd name="T68" fmla="*/ 366 w 477"/>
                <a:gd name="T69" fmla="*/ 68 h 105"/>
                <a:gd name="T70" fmla="*/ 389 w 477"/>
                <a:gd name="T71" fmla="*/ 67 h 105"/>
                <a:gd name="T72" fmla="*/ 412 w 477"/>
                <a:gd name="T73" fmla="*/ 70 h 105"/>
                <a:gd name="T74" fmla="*/ 435 w 477"/>
                <a:gd name="T75" fmla="*/ 77 h 105"/>
                <a:gd name="T76" fmla="*/ 457 w 477"/>
                <a:gd name="T77" fmla="*/ 89 h 105"/>
                <a:gd name="T78" fmla="*/ 477 w 477"/>
                <a:gd name="T79" fmla="*/ 105 h 105"/>
                <a:gd name="T80" fmla="*/ 462 w 477"/>
                <a:gd name="T81" fmla="*/ 83 h 105"/>
                <a:gd name="T82" fmla="*/ 442 w 477"/>
                <a:gd name="T83" fmla="*/ 65 h 105"/>
                <a:gd name="T84" fmla="*/ 419 w 477"/>
                <a:gd name="T85" fmla="*/ 5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77" h="105">
                  <a:moveTo>
                    <a:pt x="406" y="47"/>
                  </a:moveTo>
                  <a:cubicBezTo>
                    <a:pt x="392" y="43"/>
                    <a:pt x="392" y="43"/>
                    <a:pt x="392" y="43"/>
                  </a:cubicBezTo>
                  <a:cubicBezTo>
                    <a:pt x="387" y="42"/>
                    <a:pt x="383" y="41"/>
                    <a:pt x="378" y="41"/>
                  </a:cubicBezTo>
                  <a:cubicBezTo>
                    <a:pt x="373" y="41"/>
                    <a:pt x="369" y="40"/>
                    <a:pt x="364" y="40"/>
                  </a:cubicBezTo>
                  <a:cubicBezTo>
                    <a:pt x="359" y="40"/>
                    <a:pt x="354" y="41"/>
                    <a:pt x="350" y="41"/>
                  </a:cubicBezTo>
                  <a:cubicBezTo>
                    <a:pt x="345" y="42"/>
                    <a:pt x="340" y="42"/>
                    <a:pt x="336" y="43"/>
                  </a:cubicBezTo>
                  <a:cubicBezTo>
                    <a:pt x="331" y="44"/>
                    <a:pt x="326" y="46"/>
                    <a:pt x="322" y="47"/>
                  </a:cubicBezTo>
                  <a:cubicBezTo>
                    <a:pt x="317" y="49"/>
                    <a:pt x="313" y="50"/>
                    <a:pt x="308" y="52"/>
                  </a:cubicBezTo>
                  <a:cubicBezTo>
                    <a:pt x="304" y="54"/>
                    <a:pt x="301" y="56"/>
                    <a:pt x="297" y="58"/>
                  </a:cubicBezTo>
                  <a:cubicBezTo>
                    <a:pt x="289" y="50"/>
                    <a:pt x="282" y="43"/>
                    <a:pt x="273" y="37"/>
                  </a:cubicBezTo>
                  <a:cubicBezTo>
                    <a:pt x="270" y="34"/>
                    <a:pt x="267" y="32"/>
                    <a:pt x="263" y="30"/>
                  </a:cubicBezTo>
                  <a:cubicBezTo>
                    <a:pt x="261" y="28"/>
                    <a:pt x="261" y="28"/>
                    <a:pt x="261" y="28"/>
                  </a:cubicBezTo>
                  <a:cubicBezTo>
                    <a:pt x="257" y="26"/>
                    <a:pt x="257" y="26"/>
                    <a:pt x="257" y="26"/>
                  </a:cubicBezTo>
                  <a:cubicBezTo>
                    <a:pt x="253" y="24"/>
                    <a:pt x="253" y="24"/>
                    <a:pt x="253" y="24"/>
                  </a:cubicBezTo>
                  <a:cubicBezTo>
                    <a:pt x="243" y="19"/>
                    <a:pt x="243" y="19"/>
                    <a:pt x="243" y="19"/>
                  </a:cubicBezTo>
                  <a:cubicBezTo>
                    <a:pt x="240" y="17"/>
                    <a:pt x="236" y="15"/>
                    <a:pt x="232" y="14"/>
                  </a:cubicBezTo>
                  <a:cubicBezTo>
                    <a:pt x="228" y="12"/>
                    <a:pt x="225" y="11"/>
                    <a:pt x="221" y="9"/>
                  </a:cubicBezTo>
                  <a:cubicBezTo>
                    <a:pt x="209" y="6"/>
                    <a:pt x="209" y="6"/>
                    <a:pt x="209" y="6"/>
                  </a:cubicBezTo>
                  <a:cubicBezTo>
                    <a:pt x="202" y="4"/>
                    <a:pt x="194" y="3"/>
                    <a:pt x="186" y="1"/>
                  </a:cubicBezTo>
                  <a:cubicBezTo>
                    <a:pt x="179" y="0"/>
                    <a:pt x="171" y="0"/>
                    <a:pt x="163" y="0"/>
                  </a:cubicBezTo>
                  <a:cubicBezTo>
                    <a:pt x="155" y="0"/>
                    <a:pt x="147" y="0"/>
                    <a:pt x="140" y="1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124" y="4"/>
                    <a:pt x="120" y="5"/>
                    <a:pt x="117" y="6"/>
                  </a:cubicBezTo>
                  <a:cubicBezTo>
                    <a:pt x="109" y="7"/>
                    <a:pt x="102" y="10"/>
                    <a:pt x="95" y="13"/>
                  </a:cubicBezTo>
                  <a:cubicBezTo>
                    <a:pt x="87" y="15"/>
                    <a:pt x="81" y="19"/>
                    <a:pt x="74" y="22"/>
                  </a:cubicBezTo>
                  <a:cubicBezTo>
                    <a:pt x="67" y="27"/>
                    <a:pt x="61" y="30"/>
                    <a:pt x="55" y="35"/>
                  </a:cubicBezTo>
                  <a:cubicBezTo>
                    <a:pt x="49" y="40"/>
                    <a:pt x="42" y="44"/>
                    <a:pt x="37" y="50"/>
                  </a:cubicBezTo>
                  <a:cubicBezTo>
                    <a:pt x="35" y="52"/>
                    <a:pt x="32" y="55"/>
                    <a:pt x="30" y="58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17" y="72"/>
                    <a:pt x="14" y="79"/>
                    <a:pt x="10" y="85"/>
                  </a:cubicBezTo>
                  <a:cubicBezTo>
                    <a:pt x="8" y="88"/>
                    <a:pt x="7" y="91"/>
                    <a:pt x="5" y="95"/>
                  </a:cubicBezTo>
                  <a:cubicBezTo>
                    <a:pt x="3" y="98"/>
                    <a:pt x="2" y="101"/>
                    <a:pt x="0" y="105"/>
                  </a:cubicBezTo>
                  <a:cubicBezTo>
                    <a:pt x="6" y="99"/>
                    <a:pt x="10" y="94"/>
                    <a:pt x="15" y="89"/>
                  </a:cubicBezTo>
                  <a:cubicBezTo>
                    <a:pt x="21" y="84"/>
                    <a:pt x="25" y="79"/>
                    <a:pt x="31" y="75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2" y="67"/>
                    <a:pt x="45" y="65"/>
                    <a:pt x="48" y="63"/>
                  </a:cubicBezTo>
                  <a:cubicBezTo>
                    <a:pt x="54" y="59"/>
                    <a:pt x="60" y="56"/>
                    <a:pt x="66" y="53"/>
                  </a:cubicBezTo>
                  <a:cubicBezTo>
                    <a:pt x="72" y="50"/>
                    <a:pt x="78" y="48"/>
                    <a:pt x="84" y="45"/>
                  </a:cubicBezTo>
                  <a:cubicBezTo>
                    <a:pt x="91" y="43"/>
                    <a:pt x="97" y="41"/>
                    <a:pt x="103" y="39"/>
                  </a:cubicBezTo>
                  <a:cubicBezTo>
                    <a:pt x="110" y="38"/>
                    <a:pt x="116" y="36"/>
                    <a:pt x="123" y="35"/>
                  </a:cubicBezTo>
                  <a:cubicBezTo>
                    <a:pt x="126" y="35"/>
                    <a:pt x="129" y="34"/>
                    <a:pt x="132" y="34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8" y="35"/>
                    <a:pt x="175" y="35"/>
                    <a:pt x="181" y="36"/>
                  </a:cubicBezTo>
                  <a:cubicBezTo>
                    <a:pt x="187" y="38"/>
                    <a:pt x="194" y="39"/>
                    <a:pt x="200" y="41"/>
                  </a:cubicBezTo>
                  <a:cubicBezTo>
                    <a:pt x="209" y="44"/>
                    <a:pt x="209" y="44"/>
                    <a:pt x="209" y="44"/>
                  </a:cubicBezTo>
                  <a:cubicBezTo>
                    <a:pt x="212" y="45"/>
                    <a:pt x="214" y="46"/>
                    <a:pt x="217" y="47"/>
                  </a:cubicBezTo>
                  <a:cubicBezTo>
                    <a:pt x="221" y="49"/>
                    <a:pt x="221" y="49"/>
                    <a:pt x="221" y="49"/>
                  </a:cubicBezTo>
                  <a:cubicBezTo>
                    <a:pt x="223" y="50"/>
                    <a:pt x="224" y="50"/>
                    <a:pt x="226" y="51"/>
                  </a:cubicBezTo>
                  <a:cubicBezTo>
                    <a:pt x="235" y="56"/>
                    <a:pt x="235" y="56"/>
                    <a:pt x="235" y="56"/>
                  </a:cubicBezTo>
                  <a:cubicBezTo>
                    <a:pt x="240" y="59"/>
                    <a:pt x="240" y="59"/>
                    <a:pt x="240" y="59"/>
                  </a:cubicBezTo>
                  <a:cubicBezTo>
                    <a:pt x="238" y="58"/>
                    <a:pt x="239" y="60"/>
                    <a:pt x="239" y="60"/>
                  </a:cubicBezTo>
                  <a:cubicBezTo>
                    <a:pt x="239" y="60"/>
                    <a:pt x="239" y="60"/>
                    <a:pt x="239" y="60"/>
                  </a:cubicBezTo>
                  <a:cubicBezTo>
                    <a:pt x="239" y="60"/>
                    <a:pt x="239" y="60"/>
                    <a:pt x="239" y="60"/>
                  </a:cubicBezTo>
                  <a:cubicBezTo>
                    <a:pt x="239" y="60"/>
                    <a:pt x="239" y="60"/>
                    <a:pt x="239" y="60"/>
                  </a:cubicBezTo>
                  <a:cubicBezTo>
                    <a:pt x="240" y="59"/>
                    <a:pt x="240" y="59"/>
                    <a:pt x="240" y="59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43" y="61"/>
                    <a:pt x="243" y="61"/>
                    <a:pt x="243" y="61"/>
                  </a:cubicBezTo>
                  <a:cubicBezTo>
                    <a:pt x="246" y="62"/>
                    <a:pt x="249" y="64"/>
                    <a:pt x="251" y="66"/>
                  </a:cubicBezTo>
                  <a:cubicBezTo>
                    <a:pt x="262" y="74"/>
                    <a:pt x="272" y="82"/>
                    <a:pt x="280" y="92"/>
                  </a:cubicBezTo>
                  <a:cubicBezTo>
                    <a:pt x="291" y="104"/>
                    <a:pt x="291" y="104"/>
                    <a:pt x="291" y="104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13" y="88"/>
                    <a:pt x="313" y="88"/>
                    <a:pt x="313" y="88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6" y="80"/>
                    <a:pt x="329" y="79"/>
                    <a:pt x="333" y="77"/>
                  </a:cubicBezTo>
                  <a:cubicBezTo>
                    <a:pt x="336" y="76"/>
                    <a:pt x="340" y="74"/>
                    <a:pt x="343" y="73"/>
                  </a:cubicBezTo>
                  <a:cubicBezTo>
                    <a:pt x="347" y="72"/>
                    <a:pt x="351" y="71"/>
                    <a:pt x="354" y="70"/>
                  </a:cubicBezTo>
                  <a:cubicBezTo>
                    <a:pt x="366" y="68"/>
                    <a:pt x="366" y="68"/>
                    <a:pt x="366" y="68"/>
                  </a:cubicBezTo>
                  <a:cubicBezTo>
                    <a:pt x="377" y="67"/>
                    <a:pt x="377" y="67"/>
                    <a:pt x="377" y="67"/>
                  </a:cubicBezTo>
                  <a:cubicBezTo>
                    <a:pt x="389" y="67"/>
                    <a:pt x="389" y="67"/>
                    <a:pt x="389" y="67"/>
                  </a:cubicBezTo>
                  <a:cubicBezTo>
                    <a:pt x="401" y="68"/>
                    <a:pt x="401" y="68"/>
                    <a:pt x="401" y="68"/>
                  </a:cubicBezTo>
                  <a:cubicBezTo>
                    <a:pt x="412" y="70"/>
                    <a:pt x="412" y="70"/>
                    <a:pt x="412" y="70"/>
                  </a:cubicBezTo>
                  <a:cubicBezTo>
                    <a:pt x="424" y="73"/>
                    <a:pt x="424" y="73"/>
                    <a:pt x="424" y="73"/>
                  </a:cubicBezTo>
                  <a:cubicBezTo>
                    <a:pt x="428" y="75"/>
                    <a:pt x="431" y="76"/>
                    <a:pt x="435" y="77"/>
                  </a:cubicBezTo>
                  <a:cubicBezTo>
                    <a:pt x="439" y="79"/>
                    <a:pt x="443" y="81"/>
                    <a:pt x="446" y="83"/>
                  </a:cubicBezTo>
                  <a:cubicBezTo>
                    <a:pt x="450" y="85"/>
                    <a:pt x="453" y="87"/>
                    <a:pt x="457" y="89"/>
                  </a:cubicBezTo>
                  <a:cubicBezTo>
                    <a:pt x="467" y="97"/>
                    <a:pt x="467" y="97"/>
                    <a:pt x="467" y="97"/>
                  </a:cubicBezTo>
                  <a:cubicBezTo>
                    <a:pt x="477" y="105"/>
                    <a:pt x="477" y="105"/>
                    <a:pt x="477" y="105"/>
                  </a:cubicBezTo>
                  <a:cubicBezTo>
                    <a:pt x="470" y="94"/>
                    <a:pt x="470" y="94"/>
                    <a:pt x="470" y="94"/>
                  </a:cubicBezTo>
                  <a:cubicBezTo>
                    <a:pt x="468" y="90"/>
                    <a:pt x="465" y="87"/>
                    <a:pt x="462" y="83"/>
                  </a:cubicBezTo>
                  <a:cubicBezTo>
                    <a:pt x="459" y="80"/>
                    <a:pt x="456" y="77"/>
                    <a:pt x="453" y="74"/>
                  </a:cubicBezTo>
                  <a:cubicBezTo>
                    <a:pt x="449" y="71"/>
                    <a:pt x="446" y="68"/>
                    <a:pt x="442" y="65"/>
                  </a:cubicBezTo>
                  <a:cubicBezTo>
                    <a:pt x="439" y="63"/>
                    <a:pt x="435" y="60"/>
                    <a:pt x="431" y="58"/>
                  </a:cubicBezTo>
                  <a:cubicBezTo>
                    <a:pt x="427" y="55"/>
                    <a:pt x="423" y="54"/>
                    <a:pt x="419" y="51"/>
                  </a:cubicBezTo>
                  <a:cubicBezTo>
                    <a:pt x="414" y="50"/>
                    <a:pt x="410" y="48"/>
                    <a:pt x="406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í$ḷíḓe">
              <a:extLst>
                <a:ext uri="{FF2B5EF4-FFF2-40B4-BE49-F238E27FC236}">
                  <a16:creationId xmlns:a16="http://schemas.microsoft.com/office/drawing/2014/main" id="{F1E3D909-BFB5-88B3-3E85-03ACC73BFD41}"/>
                </a:ext>
              </a:extLst>
            </p:cNvPr>
            <p:cNvGrpSpPr/>
            <p:nvPr/>
          </p:nvGrpSpPr>
          <p:grpSpPr>
            <a:xfrm rot="2700000">
              <a:off x="1109394" y="3655957"/>
              <a:ext cx="2830750" cy="938001"/>
              <a:chOff x="3916975" y="2086150"/>
              <a:chExt cx="1341438" cy="444500"/>
            </a:xfrm>
          </p:grpSpPr>
          <p:sp>
            <p:nvSpPr>
              <p:cNvPr id="40" name="íśľïḓê">
                <a:extLst>
                  <a:ext uri="{FF2B5EF4-FFF2-40B4-BE49-F238E27FC236}">
                    <a16:creationId xmlns:a16="http://schemas.microsoft.com/office/drawing/2014/main" id="{16811078-1CEA-3B56-24A7-69EFF2DC0237}"/>
                  </a:ext>
                </a:extLst>
              </p:cNvPr>
              <p:cNvSpPr/>
              <p:nvPr/>
            </p:nvSpPr>
            <p:spPr bwMode="auto">
              <a:xfrm>
                <a:off x="3916975" y="2086150"/>
                <a:ext cx="131763" cy="444500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ṧḻidè">
                <a:extLst>
                  <a:ext uri="{FF2B5EF4-FFF2-40B4-BE49-F238E27FC236}">
                    <a16:creationId xmlns:a16="http://schemas.microsoft.com/office/drawing/2014/main" id="{48DC8B1C-D3FE-EAE9-318B-5DCF1B4D9823}"/>
                  </a:ext>
                </a:extLst>
              </p:cNvPr>
              <p:cNvSpPr/>
              <p:nvPr/>
            </p:nvSpPr>
            <p:spPr bwMode="auto">
              <a:xfrm>
                <a:off x="5126650" y="2086150"/>
                <a:ext cx="131763" cy="444500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íṧḻîḑé">
              <a:extLst>
                <a:ext uri="{FF2B5EF4-FFF2-40B4-BE49-F238E27FC236}">
                  <a16:creationId xmlns:a16="http://schemas.microsoft.com/office/drawing/2014/main" id="{DF4126B2-3D80-6EA1-9335-6E20B99BCE01}"/>
                </a:ext>
              </a:extLst>
            </p:cNvPr>
            <p:cNvGrpSpPr/>
            <p:nvPr/>
          </p:nvGrpSpPr>
          <p:grpSpPr>
            <a:xfrm rot="2700000">
              <a:off x="1717290" y="3412464"/>
              <a:ext cx="887752" cy="2066951"/>
              <a:chOff x="4363062" y="2048050"/>
              <a:chExt cx="420688" cy="979487"/>
            </a:xfrm>
          </p:grpSpPr>
          <p:sp>
            <p:nvSpPr>
              <p:cNvPr id="38" name="ïṩ1idè">
                <a:extLst>
                  <a:ext uri="{FF2B5EF4-FFF2-40B4-BE49-F238E27FC236}">
                    <a16:creationId xmlns:a16="http://schemas.microsoft.com/office/drawing/2014/main" id="{77C3F404-925B-44CB-509A-43FB076E80CC}"/>
                  </a:ext>
                </a:extLst>
              </p:cNvPr>
              <p:cNvSpPr/>
              <p:nvPr/>
            </p:nvSpPr>
            <p:spPr bwMode="auto">
              <a:xfrm>
                <a:off x="4424975" y="2048050"/>
                <a:ext cx="296863" cy="979487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ṡļíḋé">
                <a:extLst>
                  <a:ext uri="{FF2B5EF4-FFF2-40B4-BE49-F238E27FC236}">
                    <a16:creationId xmlns:a16="http://schemas.microsoft.com/office/drawing/2014/main" id="{BA4844CA-9385-97AF-C19D-CC583898A123}"/>
                  </a:ext>
                </a:extLst>
              </p:cNvPr>
              <p:cNvSpPr/>
              <p:nvPr/>
            </p:nvSpPr>
            <p:spPr bwMode="auto">
              <a:xfrm>
                <a:off x="4363062" y="2048050"/>
                <a:ext cx="420688" cy="366712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îṡḻïḑe">
              <a:extLst>
                <a:ext uri="{FF2B5EF4-FFF2-40B4-BE49-F238E27FC236}">
                  <a16:creationId xmlns:a16="http://schemas.microsoft.com/office/drawing/2014/main" id="{94A0F6E3-D68D-D97E-99FC-DE80FAA79215}"/>
                </a:ext>
              </a:extLst>
            </p:cNvPr>
            <p:cNvSpPr/>
            <p:nvPr/>
          </p:nvSpPr>
          <p:spPr bwMode="auto">
            <a:xfrm rot="2700000">
              <a:off x="2331809" y="5723013"/>
              <a:ext cx="783901" cy="556101"/>
            </a:xfrm>
            <a:custGeom>
              <a:avLst/>
              <a:gdLst>
                <a:gd name="T0" fmla="*/ 357 w 383"/>
                <a:gd name="T1" fmla="*/ 0 h 273"/>
                <a:gd name="T2" fmla="*/ 340 w 383"/>
                <a:gd name="T3" fmla="*/ 1 h 273"/>
                <a:gd name="T4" fmla="*/ 318 w 383"/>
                <a:gd name="T5" fmla="*/ 8 h 273"/>
                <a:gd name="T6" fmla="*/ 308 w 383"/>
                <a:gd name="T7" fmla="*/ 14 h 273"/>
                <a:gd name="T8" fmla="*/ 290 w 383"/>
                <a:gd name="T9" fmla="*/ 28 h 273"/>
                <a:gd name="T10" fmla="*/ 276 w 383"/>
                <a:gd name="T11" fmla="*/ 48 h 273"/>
                <a:gd name="T12" fmla="*/ 271 w 383"/>
                <a:gd name="T13" fmla="*/ 58 h 273"/>
                <a:gd name="T14" fmla="*/ 265 w 383"/>
                <a:gd name="T15" fmla="*/ 81 h 273"/>
                <a:gd name="T16" fmla="*/ 261 w 383"/>
                <a:gd name="T17" fmla="*/ 85 h 273"/>
                <a:gd name="T18" fmla="*/ 256 w 383"/>
                <a:gd name="T19" fmla="*/ 84 h 273"/>
                <a:gd name="T20" fmla="*/ 253 w 383"/>
                <a:gd name="T21" fmla="*/ 84 h 273"/>
                <a:gd name="T22" fmla="*/ 243 w 383"/>
                <a:gd name="T23" fmla="*/ 82 h 273"/>
                <a:gd name="T24" fmla="*/ 225 w 383"/>
                <a:gd name="T25" fmla="*/ 81 h 273"/>
                <a:gd name="T26" fmla="*/ 210 w 383"/>
                <a:gd name="T27" fmla="*/ 82 h 273"/>
                <a:gd name="T28" fmla="*/ 196 w 383"/>
                <a:gd name="T29" fmla="*/ 84 h 273"/>
                <a:gd name="T30" fmla="*/ 168 w 383"/>
                <a:gd name="T31" fmla="*/ 94 h 273"/>
                <a:gd name="T32" fmla="*/ 143 w 383"/>
                <a:gd name="T33" fmla="*/ 110 h 273"/>
                <a:gd name="T34" fmla="*/ 128 w 383"/>
                <a:gd name="T35" fmla="*/ 125 h 273"/>
                <a:gd name="T36" fmla="*/ 115 w 383"/>
                <a:gd name="T37" fmla="*/ 143 h 273"/>
                <a:gd name="T38" fmla="*/ 102 w 383"/>
                <a:gd name="T39" fmla="*/ 169 h 273"/>
                <a:gd name="T40" fmla="*/ 100 w 383"/>
                <a:gd name="T41" fmla="*/ 173 h 273"/>
                <a:gd name="T42" fmla="*/ 78 w 383"/>
                <a:gd name="T43" fmla="*/ 175 h 273"/>
                <a:gd name="T44" fmla="*/ 57 w 383"/>
                <a:gd name="T45" fmla="*/ 181 h 273"/>
                <a:gd name="T46" fmla="*/ 39 w 383"/>
                <a:gd name="T47" fmla="*/ 191 h 273"/>
                <a:gd name="T48" fmla="*/ 23 w 383"/>
                <a:gd name="T49" fmla="*/ 206 h 273"/>
                <a:gd name="T50" fmla="*/ 11 w 383"/>
                <a:gd name="T51" fmla="*/ 223 h 273"/>
                <a:gd name="T52" fmla="*/ 2 w 383"/>
                <a:gd name="T53" fmla="*/ 273 h 273"/>
                <a:gd name="T54" fmla="*/ 20 w 383"/>
                <a:gd name="T55" fmla="*/ 229 h 273"/>
                <a:gd name="T56" fmla="*/ 32 w 383"/>
                <a:gd name="T57" fmla="*/ 215 h 273"/>
                <a:gd name="T58" fmla="*/ 47 w 383"/>
                <a:gd name="T59" fmla="*/ 205 h 273"/>
                <a:gd name="T60" fmla="*/ 64 w 383"/>
                <a:gd name="T61" fmla="*/ 198 h 273"/>
                <a:gd name="T62" fmla="*/ 81 w 383"/>
                <a:gd name="T63" fmla="*/ 195 h 273"/>
                <a:gd name="T64" fmla="*/ 98 w 383"/>
                <a:gd name="T65" fmla="*/ 196 h 273"/>
                <a:gd name="T66" fmla="*/ 117 w 383"/>
                <a:gd name="T67" fmla="*/ 199 h 273"/>
                <a:gd name="T68" fmla="*/ 124 w 383"/>
                <a:gd name="T69" fmla="*/ 177 h 273"/>
                <a:gd name="T70" fmla="*/ 136 w 383"/>
                <a:gd name="T71" fmla="*/ 157 h 273"/>
                <a:gd name="T72" fmla="*/ 147 w 383"/>
                <a:gd name="T73" fmla="*/ 143 h 273"/>
                <a:gd name="T74" fmla="*/ 160 w 383"/>
                <a:gd name="T75" fmla="*/ 131 h 273"/>
                <a:gd name="T76" fmla="*/ 180 w 383"/>
                <a:gd name="T77" fmla="*/ 119 h 273"/>
                <a:gd name="T78" fmla="*/ 202 w 383"/>
                <a:gd name="T79" fmla="*/ 111 h 273"/>
                <a:gd name="T80" fmla="*/ 214 w 383"/>
                <a:gd name="T81" fmla="*/ 108 h 273"/>
                <a:gd name="T82" fmla="*/ 225 w 383"/>
                <a:gd name="T83" fmla="*/ 107 h 273"/>
                <a:gd name="T84" fmla="*/ 239 w 383"/>
                <a:gd name="T85" fmla="*/ 107 h 273"/>
                <a:gd name="T86" fmla="*/ 249 w 383"/>
                <a:gd name="T87" fmla="*/ 109 h 273"/>
                <a:gd name="T88" fmla="*/ 251 w 383"/>
                <a:gd name="T89" fmla="*/ 109 h 273"/>
                <a:gd name="T90" fmla="*/ 251 w 383"/>
                <a:gd name="T91" fmla="*/ 109 h 273"/>
                <a:gd name="T92" fmla="*/ 255 w 383"/>
                <a:gd name="T93" fmla="*/ 110 h 273"/>
                <a:gd name="T94" fmla="*/ 272 w 383"/>
                <a:gd name="T95" fmla="*/ 115 h 273"/>
                <a:gd name="T96" fmla="*/ 288 w 383"/>
                <a:gd name="T97" fmla="*/ 102 h 273"/>
                <a:gd name="T98" fmla="*/ 288 w 383"/>
                <a:gd name="T99" fmla="*/ 74 h 273"/>
                <a:gd name="T100" fmla="*/ 292 w 383"/>
                <a:gd name="T101" fmla="*/ 61 h 273"/>
                <a:gd name="T102" fmla="*/ 298 w 383"/>
                <a:gd name="T103" fmla="*/ 48 h 273"/>
                <a:gd name="T104" fmla="*/ 309 w 383"/>
                <a:gd name="T105" fmla="*/ 32 h 273"/>
                <a:gd name="T106" fmla="*/ 324 w 383"/>
                <a:gd name="T107" fmla="*/ 19 h 273"/>
                <a:gd name="T108" fmla="*/ 342 w 383"/>
                <a:gd name="T109" fmla="*/ 10 h 273"/>
                <a:gd name="T110" fmla="*/ 357 w 383"/>
                <a:gd name="T111" fmla="*/ 6 h 273"/>
                <a:gd name="T112" fmla="*/ 373 w 383"/>
                <a:gd name="T113" fmla="*/ 4 h 273"/>
                <a:gd name="T114" fmla="*/ 373 w 383"/>
                <a:gd name="T115" fmla="*/ 1 h 273"/>
                <a:gd name="T116" fmla="*/ 251 w 383"/>
                <a:gd name="T117" fmla="*/ 10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3" h="273">
                  <a:moveTo>
                    <a:pt x="362" y="0"/>
                  </a:moveTo>
                  <a:cubicBezTo>
                    <a:pt x="357" y="0"/>
                    <a:pt x="357" y="0"/>
                    <a:pt x="357" y="0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47" y="0"/>
                    <a:pt x="344" y="1"/>
                    <a:pt x="340" y="1"/>
                  </a:cubicBezTo>
                  <a:cubicBezTo>
                    <a:pt x="336" y="2"/>
                    <a:pt x="333" y="3"/>
                    <a:pt x="329" y="4"/>
                  </a:cubicBezTo>
                  <a:cubicBezTo>
                    <a:pt x="325" y="5"/>
                    <a:pt x="322" y="6"/>
                    <a:pt x="318" y="8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1" y="12"/>
                    <a:pt x="310" y="13"/>
                    <a:pt x="308" y="14"/>
                  </a:cubicBezTo>
                  <a:cubicBezTo>
                    <a:pt x="305" y="16"/>
                    <a:pt x="302" y="18"/>
                    <a:pt x="299" y="21"/>
                  </a:cubicBezTo>
                  <a:cubicBezTo>
                    <a:pt x="296" y="23"/>
                    <a:pt x="293" y="26"/>
                    <a:pt x="290" y="28"/>
                  </a:cubicBezTo>
                  <a:cubicBezTo>
                    <a:pt x="288" y="31"/>
                    <a:pt x="285" y="34"/>
                    <a:pt x="283" y="38"/>
                  </a:cubicBezTo>
                  <a:cubicBezTo>
                    <a:pt x="280" y="41"/>
                    <a:pt x="278" y="44"/>
                    <a:pt x="276" y="48"/>
                  </a:cubicBezTo>
                  <a:cubicBezTo>
                    <a:pt x="275" y="49"/>
                    <a:pt x="274" y="51"/>
                    <a:pt x="274" y="53"/>
                  </a:cubicBezTo>
                  <a:cubicBezTo>
                    <a:pt x="271" y="58"/>
                    <a:pt x="271" y="58"/>
                    <a:pt x="271" y="58"/>
                  </a:cubicBezTo>
                  <a:cubicBezTo>
                    <a:pt x="270" y="62"/>
                    <a:pt x="269" y="66"/>
                    <a:pt x="267" y="70"/>
                  </a:cubicBezTo>
                  <a:cubicBezTo>
                    <a:pt x="266" y="73"/>
                    <a:pt x="266" y="77"/>
                    <a:pt x="265" y="81"/>
                  </a:cubicBezTo>
                  <a:cubicBezTo>
                    <a:pt x="265" y="83"/>
                    <a:pt x="264" y="85"/>
                    <a:pt x="264" y="86"/>
                  </a:cubicBezTo>
                  <a:cubicBezTo>
                    <a:pt x="263" y="86"/>
                    <a:pt x="262" y="86"/>
                    <a:pt x="261" y="85"/>
                  </a:cubicBezTo>
                  <a:cubicBezTo>
                    <a:pt x="257" y="84"/>
                    <a:pt x="257" y="84"/>
                    <a:pt x="257" y="84"/>
                  </a:cubicBezTo>
                  <a:cubicBezTo>
                    <a:pt x="256" y="84"/>
                    <a:pt x="256" y="84"/>
                    <a:pt x="256" y="84"/>
                  </a:cubicBezTo>
                  <a:cubicBezTo>
                    <a:pt x="255" y="84"/>
                    <a:pt x="255" y="84"/>
                    <a:pt x="255" y="84"/>
                  </a:cubicBezTo>
                  <a:cubicBezTo>
                    <a:pt x="253" y="84"/>
                    <a:pt x="253" y="84"/>
                    <a:pt x="253" y="84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3" y="82"/>
                    <a:pt x="243" y="82"/>
                    <a:pt x="243" y="82"/>
                  </a:cubicBezTo>
                  <a:cubicBezTo>
                    <a:pt x="240" y="82"/>
                    <a:pt x="240" y="82"/>
                    <a:pt x="240" y="82"/>
                  </a:cubicBezTo>
                  <a:cubicBezTo>
                    <a:pt x="235" y="81"/>
                    <a:pt x="229" y="81"/>
                    <a:pt x="225" y="81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15" y="81"/>
                    <a:pt x="212" y="82"/>
                    <a:pt x="210" y="82"/>
                  </a:cubicBezTo>
                  <a:cubicBezTo>
                    <a:pt x="208" y="82"/>
                    <a:pt x="205" y="82"/>
                    <a:pt x="203" y="83"/>
                  </a:cubicBezTo>
                  <a:cubicBezTo>
                    <a:pt x="196" y="84"/>
                    <a:pt x="196" y="84"/>
                    <a:pt x="196" y="84"/>
                  </a:cubicBezTo>
                  <a:cubicBezTo>
                    <a:pt x="191" y="85"/>
                    <a:pt x="186" y="87"/>
                    <a:pt x="182" y="89"/>
                  </a:cubicBezTo>
                  <a:cubicBezTo>
                    <a:pt x="177" y="90"/>
                    <a:pt x="173" y="92"/>
                    <a:pt x="168" y="94"/>
                  </a:cubicBezTo>
                  <a:cubicBezTo>
                    <a:pt x="164" y="97"/>
                    <a:pt x="159" y="99"/>
                    <a:pt x="155" y="102"/>
                  </a:cubicBezTo>
                  <a:cubicBezTo>
                    <a:pt x="151" y="104"/>
                    <a:pt x="147" y="107"/>
                    <a:pt x="143" y="110"/>
                  </a:cubicBezTo>
                  <a:cubicBezTo>
                    <a:pt x="140" y="113"/>
                    <a:pt x="136" y="116"/>
                    <a:pt x="133" y="120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6" y="127"/>
                    <a:pt x="124" y="129"/>
                    <a:pt x="123" y="131"/>
                  </a:cubicBezTo>
                  <a:cubicBezTo>
                    <a:pt x="120" y="135"/>
                    <a:pt x="117" y="139"/>
                    <a:pt x="115" y="143"/>
                  </a:cubicBezTo>
                  <a:cubicBezTo>
                    <a:pt x="112" y="147"/>
                    <a:pt x="110" y="151"/>
                    <a:pt x="107" y="156"/>
                  </a:cubicBezTo>
                  <a:cubicBezTo>
                    <a:pt x="105" y="160"/>
                    <a:pt x="104" y="164"/>
                    <a:pt x="102" y="169"/>
                  </a:cubicBezTo>
                  <a:cubicBezTo>
                    <a:pt x="101" y="170"/>
                    <a:pt x="101" y="172"/>
                    <a:pt x="101" y="173"/>
                  </a:cubicBezTo>
                  <a:cubicBezTo>
                    <a:pt x="100" y="173"/>
                    <a:pt x="100" y="173"/>
                    <a:pt x="100" y="173"/>
                  </a:cubicBezTo>
                  <a:cubicBezTo>
                    <a:pt x="97" y="173"/>
                    <a:pt x="93" y="173"/>
                    <a:pt x="89" y="173"/>
                  </a:cubicBezTo>
                  <a:cubicBezTo>
                    <a:pt x="86" y="174"/>
                    <a:pt x="82" y="174"/>
                    <a:pt x="78" y="175"/>
                  </a:cubicBezTo>
                  <a:cubicBezTo>
                    <a:pt x="75" y="175"/>
                    <a:pt x="71" y="176"/>
                    <a:pt x="68" y="177"/>
                  </a:cubicBezTo>
                  <a:cubicBezTo>
                    <a:pt x="64" y="178"/>
                    <a:pt x="61" y="179"/>
                    <a:pt x="57" y="181"/>
                  </a:cubicBezTo>
                  <a:cubicBezTo>
                    <a:pt x="54" y="182"/>
                    <a:pt x="51" y="184"/>
                    <a:pt x="48" y="185"/>
                  </a:cubicBezTo>
                  <a:cubicBezTo>
                    <a:pt x="45" y="187"/>
                    <a:pt x="41" y="189"/>
                    <a:pt x="39" y="191"/>
                  </a:cubicBezTo>
                  <a:cubicBezTo>
                    <a:pt x="36" y="193"/>
                    <a:pt x="33" y="196"/>
                    <a:pt x="30" y="198"/>
                  </a:cubicBezTo>
                  <a:cubicBezTo>
                    <a:pt x="28" y="201"/>
                    <a:pt x="25" y="203"/>
                    <a:pt x="23" y="206"/>
                  </a:cubicBezTo>
                  <a:cubicBezTo>
                    <a:pt x="20" y="208"/>
                    <a:pt x="18" y="211"/>
                    <a:pt x="16" y="214"/>
                  </a:cubicBezTo>
                  <a:cubicBezTo>
                    <a:pt x="15" y="217"/>
                    <a:pt x="13" y="220"/>
                    <a:pt x="11" y="223"/>
                  </a:cubicBezTo>
                  <a:cubicBezTo>
                    <a:pt x="10" y="226"/>
                    <a:pt x="8" y="230"/>
                    <a:pt x="7" y="233"/>
                  </a:cubicBezTo>
                  <a:cubicBezTo>
                    <a:pt x="2" y="246"/>
                    <a:pt x="0" y="260"/>
                    <a:pt x="2" y="273"/>
                  </a:cubicBezTo>
                  <a:cubicBezTo>
                    <a:pt x="4" y="260"/>
                    <a:pt x="8" y="247"/>
                    <a:pt x="15" y="237"/>
                  </a:cubicBezTo>
                  <a:cubicBezTo>
                    <a:pt x="16" y="234"/>
                    <a:pt x="18" y="231"/>
                    <a:pt x="20" y="229"/>
                  </a:cubicBezTo>
                  <a:cubicBezTo>
                    <a:pt x="22" y="226"/>
                    <a:pt x="24" y="224"/>
                    <a:pt x="26" y="222"/>
                  </a:cubicBezTo>
                  <a:cubicBezTo>
                    <a:pt x="28" y="219"/>
                    <a:pt x="30" y="217"/>
                    <a:pt x="32" y="215"/>
                  </a:cubicBezTo>
                  <a:cubicBezTo>
                    <a:pt x="35" y="213"/>
                    <a:pt x="37" y="212"/>
                    <a:pt x="40" y="210"/>
                  </a:cubicBezTo>
                  <a:cubicBezTo>
                    <a:pt x="42" y="208"/>
                    <a:pt x="45" y="206"/>
                    <a:pt x="47" y="205"/>
                  </a:cubicBezTo>
                  <a:cubicBezTo>
                    <a:pt x="50" y="203"/>
                    <a:pt x="53" y="202"/>
                    <a:pt x="55" y="201"/>
                  </a:cubicBezTo>
                  <a:cubicBezTo>
                    <a:pt x="58" y="200"/>
                    <a:pt x="61" y="199"/>
                    <a:pt x="64" y="198"/>
                  </a:cubicBezTo>
                  <a:cubicBezTo>
                    <a:pt x="67" y="197"/>
                    <a:pt x="69" y="197"/>
                    <a:pt x="72" y="196"/>
                  </a:cubicBezTo>
                  <a:cubicBezTo>
                    <a:pt x="75" y="196"/>
                    <a:pt x="78" y="195"/>
                    <a:pt x="81" y="195"/>
                  </a:cubicBezTo>
                  <a:cubicBezTo>
                    <a:pt x="84" y="195"/>
                    <a:pt x="87" y="195"/>
                    <a:pt x="90" y="195"/>
                  </a:cubicBezTo>
                  <a:cubicBezTo>
                    <a:pt x="93" y="195"/>
                    <a:pt x="96" y="195"/>
                    <a:pt x="98" y="196"/>
                  </a:cubicBezTo>
                  <a:cubicBezTo>
                    <a:pt x="101" y="196"/>
                    <a:pt x="104" y="197"/>
                    <a:pt x="107" y="197"/>
                  </a:cubicBezTo>
                  <a:cubicBezTo>
                    <a:pt x="117" y="199"/>
                    <a:pt x="117" y="199"/>
                    <a:pt x="117" y="199"/>
                  </a:cubicBezTo>
                  <a:cubicBezTo>
                    <a:pt x="120" y="189"/>
                    <a:pt x="120" y="189"/>
                    <a:pt x="120" y="189"/>
                  </a:cubicBezTo>
                  <a:cubicBezTo>
                    <a:pt x="122" y="185"/>
                    <a:pt x="123" y="181"/>
                    <a:pt x="124" y="177"/>
                  </a:cubicBezTo>
                  <a:cubicBezTo>
                    <a:pt x="126" y="174"/>
                    <a:pt x="128" y="170"/>
                    <a:pt x="130" y="167"/>
                  </a:cubicBezTo>
                  <a:cubicBezTo>
                    <a:pt x="132" y="163"/>
                    <a:pt x="133" y="160"/>
                    <a:pt x="136" y="157"/>
                  </a:cubicBezTo>
                  <a:cubicBezTo>
                    <a:pt x="138" y="153"/>
                    <a:pt x="140" y="150"/>
                    <a:pt x="143" y="147"/>
                  </a:cubicBezTo>
                  <a:cubicBezTo>
                    <a:pt x="144" y="146"/>
                    <a:pt x="146" y="144"/>
                    <a:pt x="147" y="143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54" y="136"/>
                    <a:pt x="157" y="134"/>
                    <a:pt x="160" y="131"/>
                  </a:cubicBezTo>
                  <a:cubicBezTo>
                    <a:pt x="163" y="129"/>
                    <a:pt x="167" y="127"/>
                    <a:pt x="170" y="124"/>
                  </a:cubicBezTo>
                  <a:cubicBezTo>
                    <a:pt x="173" y="122"/>
                    <a:pt x="177" y="120"/>
                    <a:pt x="180" y="119"/>
                  </a:cubicBezTo>
                  <a:cubicBezTo>
                    <a:pt x="184" y="117"/>
                    <a:pt x="187" y="115"/>
                    <a:pt x="191" y="114"/>
                  </a:cubicBezTo>
                  <a:cubicBezTo>
                    <a:pt x="195" y="113"/>
                    <a:pt x="198" y="111"/>
                    <a:pt x="202" y="111"/>
                  </a:cubicBezTo>
                  <a:cubicBezTo>
                    <a:pt x="208" y="109"/>
                    <a:pt x="208" y="109"/>
                    <a:pt x="208" y="109"/>
                  </a:cubicBezTo>
                  <a:cubicBezTo>
                    <a:pt x="210" y="109"/>
                    <a:pt x="212" y="109"/>
                    <a:pt x="214" y="108"/>
                  </a:cubicBezTo>
                  <a:cubicBezTo>
                    <a:pt x="215" y="108"/>
                    <a:pt x="217" y="108"/>
                    <a:pt x="219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9" y="107"/>
                    <a:pt x="233" y="107"/>
                    <a:pt x="237" y="107"/>
                  </a:cubicBezTo>
                  <a:cubicBezTo>
                    <a:pt x="239" y="107"/>
                    <a:pt x="239" y="107"/>
                    <a:pt x="239" y="107"/>
                  </a:cubicBezTo>
                  <a:cubicBezTo>
                    <a:pt x="243" y="108"/>
                    <a:pt x="243" y="108"/>
                    <a:pt x="243" y="108"/>
                  </a:cubicBezTo>
                  <a:cubicBezTo>
                    <a:pt x="249" y="109"/>
                    <a:pt x="249" y="109"/>
                    <a:pt x="249" y="109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52" y="109"/>
                    <a:pt x="252" y="109"/>
                    <a:pt x="252" y="109"/>
                  </a:cubicBezTo>
                  <a:cubicBezTo>
                    <a:pt x="255" y="110"/>
                    <a:pt x="255" y="110"/>
                    <a:pt x="255" y="110"/>
                  </a:cubicBezTo>
                  <a:cubicBezTo>
                    <a:pt x="257" y="110"/>
                    <a:pt x="258" y="111"/>
                    <a:pt x="260" y="111"/>
                  </a:cubicBezTo>
                  <a:cubicBezTo>
                    <a:pt x="264" y="112"/>
                    <a:pt x="268" y="113"/>
                    <a:pt x="272" y="115"/>
                  </a:cubicBezTo>
                  <a:cubicBezTo>
                    <a:pt x="292" y="123"/>
                    <a:pt x="292" y="123"/>
                    <a:pt x="292" y="123"/>
                  </a:cubicBezTo>
                  <a:cubicBezTo>
                    <a:pt x="288" y="102"/>
                    <a:pt x="288" y="102"/>
                    <a:pt x="288" y="102"/>
                  </a:cubicBezTo>
                  <a:cubicBezTo>
                    <a:pt x="287" y="96"/>
                    <a:pt x="287" y="90"/>
                    <a:pt x="287" y="84"/>
                  </a:cubicBezTo>
                  <a:cubicBezTo>
                    <a:pt x="287" y="80"/>
                    <a:pt x="288" y="77"/>
                    <a:pt x="288" y="74"/>
                  </a:cubicBezTo>
                  <a:cubicBezTo>
                    <a:pt x="289" y="71"/>
                    <a:pt x="289" y="68"/>
                    <a:pt x="291" y="65"/>
                  </a:cubicBezTo>
                  <a:cubicBezTo>
                    <a:pt x="292" y="61"/>
                    <a:pt x="292" y="61"/>
                    <a:pt x="292" y="61"/>
                  </a:cubicBezTo>
                  <a:cubicBezTo>
                    <a:pt x="292" y="59"/>
                    <a:pt x="293" y="58"/>
                    <a:pt x="294" y="56"/>
                  </a:cubicBezTo>
                  <a:cubicBezTo>
                    <a:pt x="295" y="53"/>
                    <a:pt x="297" y="50"/>
                    <a:pt x="298" y="48"/>
                  </a:cubicBezTo>
                  <a:cubicBezTo>
                    <a:pt x="299" y="45"/>
                    <a:pt x="302" y="42"/>
                    <a:pt x="303" y="39"/>
                  </a:cubicBezTo>
                  <a:cubicBezTo>
                    <a:pt x="305" y="37"/>
                    <a:pt x="307" y="34"/>
                    <a:pt x="309" y="32"/>
                  </a:cubicBezTo>
                  <a:cubicBezTo>
                    <a:pt x="312" y="30"/>
                    <a:pt x="314" y="27"/>
                    <a:pt x="317" y="25"/>
                  </a:cubicBezTo>
                  <a:cubicBezTo>
                    <a:pt x="319" y="23"/>
                    <a:pt x="322" y="21"/>
                    <a:pt x="324" y="19"/>
                  </a:cubicBezTo>
                  <a:cubicBezTo>
                    <a:pt x="327" y="17"/>
                    <a:pt x="330" y="16"/>
                    <a:pt x="333" y="14"/>
                  </a:cubicBezTo>
                  <a:cubicBezTo>
                    <a:pt x="336" y="13"/>
                    <a:pt x="339" y="11"/>
                    <a:pt x="342" y="10"/>
                  </a:cubicBezTo>
                  <a:cubicBezTo>
                    <a:pt x="346" y="9"/>
                    <a:pt x="349" y="8"/>
                    <a:pt x="352" y="7"/>
                  </a:cubicBezTo>
                  <a:cubicBezTo>
                    <a:pt x="357" y="6"/>
                    <a:pt x="357" y="6"/>
                    <a:pt x="357" y="6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6" y="4"/>
                    <a:pt x="369" y="4"/>
                    <a:pt x="373" y="4"/>
                  </a:cubicBezTo>
                  <a:cubicBezTo>
                    <a:pt x="376" y="4"/>
                    <a:pt x="380" y="4"/>
                    <a:pt x="383" y="4"/>
                  </a:cubicBezTo>
                  <a:cubicBezTo>
                    <a:pt x="380" y="3"/>
                    <a:pt x="377" y="2"/>
                    <a:pt x="373" y="1"/>
                  </a:cubicBezTo>
                  <a:cubicBezTo>
                    <a:pt x="369" y="1"/>
                    <a:pt x="366" y="0"/>
                    <a:pt x="362" y="0"/>
                  </a:cubicBezTo>
                  <a:close/>
                  <a:moveTo>
                    <a:pt x="251" y="109"/>
                  </a:moveTo>
                  <a:cubicBezTo>
                    <a:pt x="251" y="109"/>
                    <a:pt x="251" y="109"/>
                    <a:pt x="25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ṡ1idê">
              <a:extLst>
                <a:ext uri="{FF2B5EF4-FFF2-40B4-BE49-F238E27FC236}">
                  <a16:creationId xmlns:a16="http://schemas.microsoft.com/office/drawing/2014/main" id="{B479D3D5-70FB-5F94-6625-337FC3B7C9C1}"/>
                </a:ext>
              </a:extLst>
            </p:cNvPr>
            <p:cNvSpPr/>
            <p:nvPr/>
          </p:nvSpPr>
          <p:spPr bwMode="auto">
            <a:xfrm rot="2700000">
              <a:off x="236452" y="3840719"/>
              <a:ext cx="1082052" cy="361800"/>
            </a:xfrm>
            <a:custGeom>
              <a:avLst/>
              <a:gdLst>
                <a:gd name="T0" fmla="*/ 483 w 528"/>
                <a:gd name="T1" fmla="*/ 111 h 177"/>
                <a:gd name="T2" fmla="*/ 454 w 528"/>
                <a:gd name="T3" fmla="*/ 99 h 177"/>
                <a:gd name="T4" fmla="*/ 422 w 528"/>
                <a:gd name="T5" fmla="*/ 95 h 177"/>
                <a:gd name="T6" fmla="*/ 393 w 528"/>
                <a:gd name="T7" fmla="*/ 64 h 177"/>
                <a:gd name="T8" fmla="*/ 391 w 528"/>
                <a:gd name="T9" fmla="*/ 60 h 177"/>
                <a:gd name="T10" fmla="*/ 386 w 528"/>
                <a:gd name="T11" fmla="*/ 55 h 177"/>
                <a:gd name="T12" fmla="*/ 362 w 528"/>
                <a:gd name="T13" fmla="*/ 31 h 177"/>
                <a:gd name="T14" fmla="*/ 332 w 528"/>
                <a:gd name="T15" fmla="*/ 13 h 177"/>
                <a:gd name="T16" fmla="*/ 299 w 528"/>
                <a:gd name="T17" fmla="*/ 3 h 177"/>
                <a:gd name="T18" fmla="*/ 248 w 528"/>
                <a:gd name="T19" fmla="*/ 2 h 177"/>
                <a:gd name="T20" fmla="*/ 220 w 528"/>
                <a:gd name="T21" fmla="*/ 9 h 177"/>
                <a:gd name="T22" fmla="*/ 190 w 528"/>
                <a:gd name="T23" fmla="*/ 25 h 177"/>
                <a:gd name="T24" fmla="*/ 172 w 528"/>
                <a:gd name="T25" fmla="*/ 39 h 177"/>
                <a:gd name="T26" fmla="*/ 136 w 528"/>
                <a:gd name="T27" fmla="*/ 77 h 177"/>
                <a:gd name="T28" fmla="*/ 108 w 528"/>
                <a:gd name="T29" fmla="*/ 60 h 177"/>
                <a:gd name="T30" fmla="*/ 77 w 528"/>
                <a:gd name="T31" fmla="*/ 53 h 177"/>
                <a:gd name="T32" fmla="*/ 45 w 528"/>
                <a:gd name="T33" fmla="*/ 55 h 177"/>
                <a:gd name="T34" fmla="*/ 16 w 528"/>
                <a:gd name="T35" fmla="*/ 66 h 177"/>
                <a:gd name="T36" fmla="*/ 9 w 528"/>
                <a:gd name="T37" fmla="*/ 74 h 177"/>
                <a:gd name="T38" fmla="*/ 37 w 528"/>
                <a:gd name="T39" fmla="*/ 65 h 177"/>
                <a:gd name="T40" fmla="*/ 66 w 528"/>
                <a:gd name="T41" fmla="*/ 64 h 177"/>
                <a:gd name="T42" fmla="*/ 93 w 528"/>
                <a:gd name="T43" fmla="*/ 71 h 177"/>
                <a:gd name="T44" fmla="*/ 116 w 528"/>
                <a:gd name="T45" fmla="*/ 85 h 177"/>
                <a:gd name="T46" fmla="*/ 129 w 528"/>
                <a:gd name="T47" fmla="*/ 97 h 177"/>
                <a:gd name="T48" fmla="*/ 135 w 528"/>
                <a:gd name="T49" fmla="*/ 104 h 177"/>
                <a:gd name="T50" fmla="*/ 145 w 528"/>
                <a:gd name="T51" fmla="*/ 119 h 177"/>
                <a:gd name="T52" fmla="*/ 187 w 528"/>
                <a:gd name="T53" fmla="*/ 57 h 177"/>
                <a:gd name="T54" fmla="*/ 203 w 528"/>
                <a:gd name="T55" fmla="*/ 46 h 177"/>
                <a:gd name="T56" fmla="*/ 229 w 528"/>
                <a:gd name="T57" fmla="*/ 33 h 177"/>
                <a:gd name="T58" fmla="*/ 252 w 528"/>
                <a:gd name="T59" fmla="*/ 28 h 177"/>
                <a:gd name="T60" fmla="*/ 295 w 528"/>
                <a:gd name="T61" fmla="*/ 29 h 177"/>
                <a:gd name="T62" fmla="*/ 322 w 528"/>
                <a:gd name="T63" fmla="*/ 37 h 177"/>
                <a:gd name="T64" fmla="*/ 347 w 528"/>
                <a:gd name="T65" fmla="*/ 51 h 177"/>
                <a:gd name="T66" fmla="*/ 368 w 528"/>
                <a:gd name="T67" fmla="*/ 70 h 177"/>
                <a:gd name="T68" fmla="*/ 373 w 528"/>
                <a:gd name="T69" fmla="*/ 75 h 177"/>
                <a:gd name="T70" fmla="*/ 373 w 528"/>
                <a:gd name="T71" fmla="*/ 75 h 177"/>
                <a:gd name="T72" fmla="*/ 394 w 528"/>
                <a:gd name="T73" fmla="*/ 111 h 177"/>
                <a:gd name="T74" fmla="*/ 415 w 528"/>
                <a:gd name="T75" fmla="*/ 115 h 177"/>
                <a:gd name="T76" fmla="*/ 442 w 528"/>
                <a:gd name="T77" fmla="*/ 113 h 177"/>
                <a:gd name="T78" fmla="*/ 468 w 528"/>
                <a:gd name="T79" fmla="*/ 119 h 177"/>
                <a:gd name="T80" fmla="*/ 493 w 528"/>
                <a:gd name="T81" fmla="*/ 132 h 177"/>
                <a:gd name="T82" fmla="*/ 513 w 528"/>
                <a:gd name="T83" fmla="*/ 152 h 177"/>
                <a:gd name="T84" fmla="*/ 528 w 528"/>
                <a:gd name="T85" fmla="*/ 177 h 177"/>
                <a:gd name="T86" fmla="*/ 518 w 528"/>
                <a:gd name="T87" fmla="*/ 149 h 177"/>
                <a:gd name="T88" fmla="*/ 499 w 528"/>
                <a:gd name="T89" fmla="*/ 124 h 177"/>
                <a:gd name="T90" fmla="*/ 136 w 528"/>
                <a:gd name="T91" fmla="*/ 10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8" h="177">
                  <a:moveTo>
                    <a:pt x="499" y="124"/>
                  </a:moveTo>
                  <a:cubicBezTo>
                    <a:pt x="497" y="122"/>
                    <a:pt x="494" y="120"/>
                    <a:pt x="491" y="117"/>
                  </a:cubicBezTo>
                  <a:cubicBezTo>
                    <a:pt x="483" y="111"/>
                    <a:pt x="483" y="111"/>
                    <a:pt x="483" y="111"/>
                  </a:cubicBezTo>
                  <a:cubicBezTo>
                    <a:pt x="480" y="109"/>
                    <a:pt x="477" y="108"/>
                    <a:pt x="474" y="106"/>
                  </a:cubicBezTo>
                  <a:cubicBezTo>
                    <a:pt x="471" y="105"/>
                    <a:pt x="467" y="103"/>
                    <a:pt x="464" y="102"/>
                  </a:cubicBezTo>
                  <a:cubicBezTo>
                    <a:pt x="461" y="101"/>
                    <a:pt x="457" y="100"/>
                    <a:pt x="454" y="99"/>
                  </a:cubicBezTo>
                  <a:cubicBezTo>
                    <a:pt x="451" y="98"/>
                    <a:pt x="447" y="97"/>
                    <a:pt x="444" y="96"/>
                  </a:cubicBezTo>
                  <a:cubicBezTo>
                    <a:pt x="440" y="96"/>
                    <a:pt x="436" y="95"/>
                    <a:pt x="433" y="95"/>
                  </a:cubicBezTo>
                  <a:cubicBezTo>
                    <a:pt x="429" y="95"/>
                    <a:pt x="426" y="95"/>
                    <a:pt x="422" y="95"/>
                  </a:cubicBezTo>
                  <a:cubicBezTo>
                    <a:pt x="419" y="95"/>
                    <a:pt x="415" y="95"/>
                    <a:pt x="411" y="96"/>
                  </a:cubicBezTo>
                  <a:cubicBezTo>
                    <a:pt x="410" y="96"/>
                    <a:pt x="410" y="96"/>
                    <a:pt x="410" y="96"/>
                  </a:cubicBezTo>
                  <a:cubicBezTo>
                    <a:pt x="406" y="85"/>
                    <a:pt x="400" y="74"/>
                    <a:pt x="393" y="64"/>
                  </a:cubicBezTo>
                  <a:cubicBezTo>
                    <a:pt x="392" y="61"/>
                    <a:pt x="392" y="61"/>
                    <a:pt x="392" y="61"/>
                  </a:cubicBezTo>
                  <a:cubicBezTo>
                    <a:pt x="391" y="61"/>
                    <a:pt x="391" y="61"/>
                    <a:pt x="391" y="61"/>
                  </a:cubicBezTo>
                  <a:cubicBezTo>
                    <a:pt x="391" y="60"/>
                    <a:pt x="391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386" y="55"/>
                    <a:pt x="386" y="55"/>
                    <a:pt x="386" y="55"/>
                  </a:cubicBezTo>
                  <a:cubicBezTo>
                    <a:pt x="384" y="52"/>
                    <a:pt x="382" y="49"/>
                    <a:pt x="379" y="46"/>
                  </a:cubicBezTo>
                  <a:cubicBezTo>
                    <a:pt x="371" y="38"/>
                    <a:pt x="371" y="38"/>
                    <a:pt x="371" y="38"/>
                  </a:cubicBezTo>
                  <a:cubicBezTo>
                    <a:pt x="362" y="31"/>
                    <a:pt x="362" y="31"/>
                    <a:pt x="362" y="31"/>
                  </a:cubicBezTo>
                  <a:cubicBezTo>
                    <a:pt x="359" y="28"/>
                    <a:pt x="356" y="26"/>
                    <a:pt x="352" y="24"/>
                  </a:cubicBezTo>
                  <a:cubicBezTo>
                    <a:pt x="349" y="22"/>
                    <a:pt x="346" y="20"/>
                    <a:pt x="343" y="18"/>
                  </a:cubicBezTo>
                  <a:cubicBezTo>
                    <a:pt x="339" y="16"/>
                    <a:pt x="336" y="15"/>
                    <a:pt x="332" y="13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18" y="7"/>
                    <a:pt x="314" y="7"/>
                    <a:pt x="311" y="5"/>
                  </a:cubicBezTo>
                  <a:cubicBezTo>
                    <a:pt x="307" y="4"/>
                    <a:pt x="303" y="3"/>
                    <a:pt x="299" y="3"/>
                  </a:cubicBezTo>
                  <a:cubicBezTo>
                    <a:pt x="292" y="1"/>
                    <a:pt x="284" y="1"/>
                    <a:pt x="277" y="0"/>
                  </a:cubicBezTo>
                  <a:cubicBezTo>
                    <a:pt x="269" y="0"/>
                    <a:pt x="261" y="0"/>
                    <a:pt x="254" y="1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42" y="3"/>
                    <a:pt x="242" y="3"/>
                    <a:pt x="242" y="3"/>
                  </a:cubicBezTo>
                  <a:cubicBezTo>
                    <a:pt x="239" y="4"/>
                    <a:pt x="235" y="4"/>
                    <a:pt x="231" y="6"/>
                  </a:cubicBezTo>
                  <a:cubicBezTo>
                    <a:pt x="220" y="9"/>
                    <a:pt x="220" y="9"/>
                    <a:pt x="220" y="9"/>
                  </a:cubicBezTo>
                  <a:cubicBezTo>
                    <a:pt x="217" y="11"/>
                    <a:pt x="213" y="12"/>
                    <a:pt x="210" y="14"/>
                  </a:cubicBezTo>
                  <a:cubicBezTo>
                    <a:pt x="206" y="15"/>
                    <a:pt x="203" y="17"/>
                    <a:pt x="199" y="19"/>
                  </a:cubicBezTo>
                  <a:cubicBezTo>
                    <a:pt x="196" y="21"/>
                    <a:pt x="193" y="23"/>
                    <a:pt x="190" y="25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3"/>
                    <a:pt x="177" y="34"/>
                    <a:pt x="176" y="35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66" y="44"/>
                    <a:pt x="161" y="50"/>
                    <a:pt x="156" y="56"/>
                  </a:cubicBezTo>
                  <a:cubicBezTo>
                    <a:pt x="150" y="63"/>
                    <a:pt x="144" y="72"/>
                    <a:pt x="140" y="81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3" y="75"/>
                    <a:pt x="130" y="73"/>
                    <a:pt x="127" y="70"/>
                  </a:cubicBezTo>
                  <a:cubicBezTo>
                    <a:pt x="124" y="68"/>
                    <a:pt x="121" y="67"/>
                    <a:pt x="118" y="65"/>
                  </a:cubicBezTo>
                  <a:cubicBezTo>
                    <a:pt x="115" y="63"/>
                    <a:pt x="111" y="62"/>
                    <a:pt x="108" y="60"/>
                  </a:cubicBezTo>
                  <a:cubicBezTo>
                    <a:pt x="105" y="59"/>
                    <a:pt x="101" y="58"/>
                    <a:pt x="98" y="57"/>
                  </a:cubicBezTo>
                  <a:cubicBezTo>
                    <a:pt x="94" y="56"/>
                    <a:pt x="91" y="55"/>
                    <a:pt x="87" y="54"/>
                  </a:cubicBezTo>
                  <a:cubicBezTo>
                    <a:pt x="84" y="53"/>
                    <a:pt x="80" y="53"/>
                    <a:pt x="77" y="53"/>
                  </a:cubicBezTo>
                  <a:cubicBezTo>
                    <a:pt x="73" y="52"/>
                    <a:pt x="70" y="52"/>
                    <a:pt x="66" y="52"/>
                  </a:cubicBezTo>
                  <a:cubicBezTo>
                    <a:pt x="63" y="52"/>
                    <a:pt x="59" y="53"/>
                    <a:pt x="56" y="53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2" y="56"/>
                    <a:pt x="38" y="57"/>
                    <a:pt x="35" y="58"/>
                  </a:cubicBezTo>
                  <a:cubicBezTo>
                    <a:pt x="32" y="59"/>
                    <a:pt x="29" y="60"/>
                    <a:pt x="26" y="62"/>
                  </a:cubicBezTo>
                  <a:cubicBezTo>
                    <a:pt x="23" y="63"/>
                    <a:pt x="19" y="65"/>
                    <a:pt x="16" y="66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9" y="63"/>
                    <a:pt x="63" y="63"/>
                    <a:pt x="66" y="64"/>
                  </a:cubicBezTo>
                  <a:cubicBezTo>
                    <a:pt x="69" y="64"/>
                    <a:pt x="72" y="65"/>
                    <a:pt x="75" y="65"/>
                  </a:cubicBezTo>
                  <a:cubicBezTo>
                    <a:pt x="78" y="66"/>
                    <a:pt x="81" y="67"/>
                    <a:pt x="84" y="68"/>
                  </a:cubicBezTo>
                  <a:cubicBezTo>
                    <a:pt x="87" y="69"/>
                    <a:pt x="90" y="69"/>
                    <a:pt x="93" y="71"/>
                  </a:cubicBezTo>
                  <a:cubicBezTo>
                    <a:pt x="96" y="72"/>
                    <a:pt x="99" y="73"/>
                    <a:pt x="101" y="75"/>
                  </a:cubicBezTo>
                  <a:cubicBezTo>
                    <a:pt x="104" y="76"/>
                    <a:pt x="107" y="78"/>
                    <a:pt x="109" y="79"/>
                  </a:cubicBezTo>
                  <a:cubicBezTo>
                    <a:pt x="112" y="81"/>
                    <a:pt x="114" y="83"/>
                    <a:pt x="116" y="85"/>
                  </a:cubicBezTo>
                  <a:cubicBezTo>
                    <a:pt x="119" y="87"/>
                    <a:pt x="121" y="89"/>
                    <a:pt x="123" y="91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5"/>
                    <a:pt x="128" y="96"/>
                    <a:pt x="129" y="97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8" y="91"/>
                    <a:pt x="165" y="80"/>
                    <a:pt x="174" y="70"/>
                  </a:cubicBezTo>
                  <a:cubicBezTo>
                    <a:pt x="178" y="66"/>
                    <a:pt x="183" y="61"/>
                    <a:pt x="187" y="57"/>
                  </a:cubicBezTo>
                  <a:cubicBezTo>
                    <a:pt x="191" y="54"/>
                    <a:pt x="191" y="54"/>
                    <a:pt x="191" y="54"/>
                  </a:cubicBezTo>
                  <a:cubicBezTo>
                    <a:pt x="192" y="53"/>
                    <a:pt x="194" y="52"/>
                    <a:pt x="195" y="51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206" y="44"/>
                    <a:pt x="209" y="43"/>
                    <a:pt x="211" y="41"/>
                  </a:cubicBezTo>
                  <a:cubicBezTo>
                    <a:pt x="214" y="40"/>
                    <a:pt x="217" y="38"/>
                    <a:pt x="220" y="37"/>
                  </a:cubicBezTo>
                  <a:cubicBezTo>
                    <a:pt x="223" y="36"/>
                    <a:pt x="226" y="35"/>
                    <a:pt x="229" y="33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41" y="30"/>
                    <a:pt x="244" y="29"/>
                    <a:pt x="247" y="29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7" y="27"/>
                    <a:pt x="257" y="27"/>
                    <a:pt x="257" y="27"/>
                  </a:cubicBezTo>
                  <a:cubicBezTo>
                    <a:pt x="263" y="26"/>
                    <a:pt x="269" y="27"/>
                    <a:pt x="276" y="26"/>
                  </a:cubicBezTo>
                  <a:cubicBezTo>
                    <a:pt x="282" y="27"/>
                    <a:pt x="288" y="27"/>
                    <a:pt x="295" y="29"/>
                  </a:cubicBezTo>
                  <a:cubicBezTo>
                    <a:pt x="298" y="29"/>
                    <a:pt x="301" y="30"/>
                    <a:pt x="304" y="31"/>
                  </a:cubicBezTo>
                  <a:cubicBezTo>
                    <a:pt x="307" y="32"/>
                    <a:pt x="310" y="32"/>
                    <a:pt x="313" y="33"/>
                  </a:cubicBezTo>
                  <a:cubicBezTo>
                    <a:pt x="322" y="37"/>
                    <a:pt x="322" y="37"/>
                    <a:pt x="322" y="37"/>
                  </a:cubicBezTo>
                  <a:cubicBezTo>
                    <a:pt x="325" y="38"/>
                    <a:pt x="328" y="39"/>
                    <a:pt x="331" y="41"/>
                  </a:cubicBezTo>
                  <a:cubicBezTo>
                    <a:pt x="334" y="42"/>
                    <a:pt x="336" y="44"/>
                    <a:pt x="339" y="45"/>
                  </a:cubicBezTo>
                  <a:cubicBezTo>
                    <a:pt x="342" y="47"/>
                    <a:pt x="345" y="49"/>
                    <a:pt x="347" y="51"/>
                  </a:cubicBezTo>
                  <a:cubicBezTo>
                    <a:pt x="355" y="56"/>
                    <a:pt x="355" y="56"/>
                    <a:pt x="355" y="56"/>
                  </a:cubicBezTo>
                  <a:cubicBezTo>
                    <a:pt x="361" y="63"/>
                    <a:pt x="361" y="63"/>
                    <a:pt x="361" y="63"/>
                  </a:cubicBezTo>
                  <a:cubicBezTo>
                    <a:pt x="364" y="64"/>
                    <a:pt x="366" y="67"/>
                    <a:pt x="368" y="70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72" y="74"/>
                    <a:pt x="373" y="75"/>
                    <a:pt x="373" y="75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75" y="77"/>
                    <a:pt x="375" y="77"/>
                    <a:pt x="375" y="77"/>
                  </a:cubicBezTo>
                  <a:cubicBezTo>
                    <a:pt x="383" y="87"/>
                    <a:pt x="389" y="99"/>
                    <a:pt x="394" y="111"/>
                  </a:cubicBezTo>
                  <a:cubicBezTo>
                    <a:pt x="397" y="120"/>
                    <a:pt x="397" y="120"/>
                    <a:pt x="397" y="120"/>
                  </a:cubicBezTo>
                  <a:cubicBezTo>
                    <a:pt x="406" y="117"/>
                    <a:pt x="406" y="117"/>
                    <a:pt x="406" y="117"/>
                  </a:cubicBezTo>
                  <a:cubicBezTo>
                    <a:pt x="415" y="115"/>
                    <a:pt x="415" y="115"/>
                    <a:pt x="415" y="115"/>
                  </a:cubicBezTo>
                  <a:cubicBezTo>
                    <a:pt x="424" y="113"/>
                    <a:pt x="424" y="113"/>
                    <a:pt x="424" y="113"/>
                  </a:cubicBezTo>
                  <a:cubicBezTo>
                    <a:pt x="427" y="113"/>
                    <a:pt x="430" y="113"/>
                    <a:pt x="433" y="113"/>
                  </a:cubicBezTo>
                  <a:cubicBezTo>
                    <a:pt x="436" y="113"/>
                    <a:pt x="439" y="113"/>
                    <a:pt x="442" y="113"/>
                  </a:cubicBezTo>
                  <a:cubicBezTo>
                    <a:pt x="445" y="113"/>
                    <a:pt x="448" y="114"/>
                    <a:pt x="451" y="114"/>
                  </a:cubicBezTo>
                  <a:cubicBezTo>
                    <a:pt x="454" y="114"/>
                    <a:pt x="457" y="115"/>
                    <a:pt x="460" y="116"/>
                  </a:cubicBezTo>
                  <a:cubicBezTo>
                    <a:pt x="468" y="119"/>
                    <a:pt x="468" y="119"/>
                    <a:pt x="468" y="119"/>
                  </a:cubicBezTo>
                  <a:cubicBezTo>
                    <a:pt x="477" y="122"/>
                    <a:pt x="477" y="122"/>
                    <a:pt x="477" y="122"/>
                  </a:cubicBezTo>
                  <a:cubicBezTo>
                    <a:pt x="485" y="126"/>
                    <a:pt x="485" y="126"/>
                    <a:pt x="485" y="126"/>
                  </a:cubicBezTo>
                  <a:cubicBezTo>
                    <a:pt x="493" y="132"/>
                    <a:pt x="493" y="132"/>
                    <a:pt x="493" y="132"/>
                  </a:cubicBezTo>
                  <a:cubicBezTo>
                    <a:pt x="495" y="134"/>
                    <a:pt x="498" y="136"/>
                    <a:pt x="500" y="138"/>
                  </a:cubicBezTo>
                  <a:cubicBezTo>
                    <a:pt x="502" y="140"/>
                    <a:pt x="505" y="142"/>
                    <a:pt x="507" y="144"/>
                  </a:cubicBezTo>
                  <a:cubicBezTo>
                    <a:pt x="509" y="147"/>
                    <a:pt x="511" y="149"/>
                    <a:pt x="513" y="152"/>
                  </a:cubicBezTo>
                  <a:cubicBezTo>
                    <a:pt x="515" y="154"/>
                    <a:pt x="517" y="157"/>
                    <a:pt x="519" y="160"/>
                  </a:cubicBezTo>
                  <a:cubicBezTo>
                    <a:pt x="520" y="162"/>
                    <a:pt x="522" y="165"/>
                    <a:pt x="524" y="168"/>
                  </a:cubicBezTo>
                  <a:cubicBezTo>
                    <a:pt x="528" y="177"/>
                    <a:pt x="528" y="177"/>
                    <a:pt x="528" y="177"/>
                  </a:cubicBezTo>
                  <a:cubicBezTo>
                    <a:pt x="526" y="167"/>
                    <a:pt x="526" y="167"/>
                    <a:pt x="526" y="167"/>
                  </a:cubicBezTo>
                  <a:cubicBezTo>
                    <a:pt x="525" y="164"/>
                    <a:pt x="523" y="161"/>
                    <a:pt x="522" y="158"/>
                  </a:cubicBezTo>
                  <a:cubicBezTo>
                    <a:pt x="521" y="155"/>
                    <a:pt x="519" y="152"/>
                    <a:pt x="518" y="149"/>
                  </a:cubicBezTo>
                  <a:cubicBezTo>
                    <a:pt x="516" y="146"/>
                    <a:pt x="514" y="143"/>
                    <a:pt x="513" y="140"/>
                  </a:cubicBezTo>
                  <a:cubicBezTo>
                    <a:pt x="511" y="137"/>
                    <a:pt x="509" y="134"/>
                    <a:pt x="506" y="132"/>
                  </a:cubicBezTo>
                  <a:cubicBezTo>
                    <a:pt x="504" y="129"/>
                    <a:pt x="502" y="127"/>
                    <a:pt x="499" y="124"/>
                  </a:cubicBezTo>
                  <a:close/>
                  <a:moveTo>
                    <a:pt x="136" y="102"/>
                  </a:moveTo>
                  <a:cubicBezTo>
                    <a:pt x="136" y="102"/>
                    <a:pt x="136" y="102"/>
                    <a:pt x="136" y="102"/>
                  </a:cubicBezTo>
                  <a:cubicBezTo>
                    <a:pt x="136" y="102"/>
                    <a:pt x="136" y="102"/>
                    <a:pt x="136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îŝļîḑé">
              <a:extLst>
                <a:ext uri="{FF2B5EF4-FFF2-40B4-BE49-F238E27FC236}">
                  <a16:creationId xmlns:a16="http://schemas.microsoft.com/office/drawing/2014/main" id="{945AB997-A94C-FB24-B50B-99503A2DCECF}"/>
                </a:ext>
              </a:extLst>
            </p:cNvPr>
            <p:cNvGrpSpPr/>
            <p:nvPr/>
          </p:nvGrpSpPr>
          <p:grpSpPr>
            <a:xfrm rot="2700000">
              <a:off x="2308548" y="920432"/>
              <a:ext cx="3102102" cy="3725202"/>
              <a:chOff x="3838576" y="404813"/>
              <a:chExt cx="1470025" cy="1765299"/>
            </a:xfrm>
          </p:grpSpPr>
          <p:sp>
            <p:nvSpPr>
              <p:cNvPr id="19" name="îśḷiďé">
                <a:extLst>
                  <a:ext uri="{FF2B5EF4-FFF2-40B4-BE49-F238E27FC236}">
                    <a16:creationId xmlns:a16="http://schemas.microsoft.com/office/drawing/2014/main" id="{57E4C339-4DDF-0759-81BF-BB5E6D0E43CA}"/>
                  </a:ext>
                </a:extLst>
              </p:cNvPr>
              <p:cNvSpPr/>
              <p:nvPr/>
            </p:nvSpPr>
            <p:spPr bwMode="auto">
              <a:xfrm>
                <a:off x="4014788" y="1250950"/>
                <a:ext cx="430213" cy="677862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ṥľiḑê">
                <a:extLst>
                  <a:ext uri="{FF2B5EF4-FFF2-40B4-BE49-F238E27FC236}">
                    <a16:creationId xmlns:a16="http://schemas.microsoft.com/office/drawing/2014/main" id="{D2E383F2-E8BE-7F93-D9AE-558B1C880052}"/>
                  </a:ext>
                </a:extLst>
              </p:cNvPr>
              <p:cNvSpPr/>
              <p:nvPr/>
            </p:nvSpPr>
            <p:spPr bwMode="auto">
              <a:xfrm>
                <a:off x="4725988" y="1262063"/>
                <a:ext cx="406400" cy="661987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ṣliďé">
                <a:extLst>
                  <a:ext uri="{FF2B5EF4-FFF2-40B4-BE49-F238E27FC236}">
                    <a16:creationId xmlns:a16="http://schemas.microsoft.com/office/drawing/2014/main" id="{A83166F7-B487-EABE-E50E-E1D011563E80}"/>
                  </a:ext>
                </a:extLst>
              </p:cNvPr>
              <p:cNvSpPr/>
              <p:nvPr/>
            </p:nvSpPr>
            <p:spPr bwMode="auto">
              <a:xfrm>
                <a:off x="4090988" y="1262063"/>
                <a:ext cx="279400" cy="636587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şḻïḋè">
                <a:extLst>
                  <a:ext uri="{FF2B5EF4-FFF2-40B4-BE49-F238E27FC236}">
                    <a16:creationId xmlns:a16="http://schemas.microsoft.com/office/drawing/2014/main" id="{0345E1F6-793A-6D6D-812D-116FF2C6C186}"/>
                  </a:ext>
                </a:extLst>
              </p:cNvPr>
              <p:cNvSpPr/>
              <p:nvPr/>
            </p:nvSpPr>
            <p:spPr bwMode="auto">
              <a:xfrm>
                <a:off x="3838576" y="1474788"/>
                <a:ext cx="257175" cy="552450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šlïḍé">
                <a:extLst>
                  <a:ext uri="{FF2B5EF4-FFF2-40B4-BE49-F238E27FC236}">
                    <a16:creationId xmlns:a16="http://schemas.microsoft.com/office/drawing/2014/main" id="{408C4546-EC1E-0AF4-153B-468F95D38231}"/>
                  </a:ext>
                </a:extLst>
              </p:cNvPr>
              <p:cNvSpPr/>
              <p:nvPr/>
            </p:nvSpPr>
            <p:spPr bwMode="auto">
              <a:xfrm>
                <a:off x="3838576" y="1481138"/>
                <a:ext cx="219075" cy="533400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ṧľiḑê">
                <a:extLst>
                  <a:ext uri="{FF2B5EF4-FFF2-40B4-BE49-F238E27FC236}">
                    <a16:creationId xmlns:a16="http://schemas.microsoft.com/office/drawing/2014/main" id="{1750C39F-BF54-FD9F-36F2-A4DE15E93446}"/>
                  </a:ext>
                </a:extLst>
              </p:cNvPr>
              <p:cNvSpPr/>
              <p:nvPr/>
            </p:nvSpPr>
            <p:spPr bwMode="auto">
              <a:xfrm>
                <a:off x="4776788" y="1262063"/>
                <a:ext cx="279400" cy="636587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śľiḑê">
                <a:extLst>
                  <a:ext uri="{FF2B5EF4-FFF2-40B4-BE49-F238E27FC236}">
                    <a16:creationId xmlns:a16="http://schemas.microsoft.com/office/drawing/2014/main" id="{F3F6BE68-6D75-77A8-263A-80C8E4233EA6}"/>
                  </a:ext>
                </a:extLst>
              </p:cNvPr>
              <p:cNvSpPr/>
              <p:nvPr/>
            </p:nvSpPr>
            <p:spPr bwMode="auto">
              <a:xfrm>
                <a:off x="5049838" y="1474788"/>
                <a:ext cx="258763" cy="552450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ŝḷïḑê">
                <a:extLst>
                  <a:ext uri="{FF2B5EF4-FFF2-40B4-BE49-F238E27FC236}">
                    <a16:creationId xmlns:a16="http://schemas.microsoft.com/office/drawing/2014/main" id="{ED61E0CE-A9C7-C462-BAA1-CC151D160636}"/>
                  </a:ext>
                </a:extLst>
              </p:cNvPr>
              <p:cNvSpPr/>
              <p:nvPr/>
            </p:nvSpPr>
            <p:spPr bwMode="auto">
              <a:xfrm>
                <a:off x="5087938" y="1481138"/>
                <a:ext cx="220663" cy="533400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ṥľíḍe">
                <a:extLst>
                  <a:ext uri="{FF2B5EF4-FFF2-40B4-BE49-F238E27FC236}">
                    <a16:creationId xmlns:a16="http://schemas.microsoft.com/office/drawing/2014/main" id="{DBC863F3-791C-D9E4-67D7-77B9D6F98ADC}"/>
                  </a:ext>
                </a:extLst>
              </p:cNvPr>
              <p:cNvSpPr/>
              <p:nvPr/>
            </p:nvSpPr>
            <p:spPr bwMode="auto">
              <a:xfrm>
                <a:off x="4265613" y="404813"/>
                <a:ext cx="296863" cy="1420812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š1ídê">
                <a:extLst>
                  <a:ext uri="{FF2B5EF4-FFF2-40B4-BE49-F238E27FC236}">
                    <a16:creationId xmlns:a16="http://schemas.microsoft.com/office/drawing/2014/main" id="{34AA5EC3-C181-B8B1-B854-8BBE4A6709E9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315913" cy="1417637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S1îḓê">
                <a:extLst>
                  <a:ext uri="{FF2B5EF4-FFF2-40B4-BE49-F238E27FC236}">
                    <a16:creationId xmlns:a16="http://schemas.microsoft.com/office/drawing/2014/main" id="{A0BB2DB6-806D-5820-8E92-D44972198C76}"/>
                  </a:ext>
                </a:extLst>
              </p:cNvPr>
              <p:cNvSpPr/>
              <p:nvPr/>
            </p:nvSpPr>
            <p:spPr bwMode="auto">
              <a:xfrm>
                <a:off x="4435476" y="930275"/>
                <a:ext cx="271463" cy="265112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S1îḑé">
                <a:extLst>
                  <a:ext uri="{FF2B5EF4-FFF2-40B4-BE49-F238E27FC236}">
                    <a16:creationId xmlns:a16="http://schemas.microsoft.com/office/drawing/2014/main" id="{BC0EB164-4DE5-DBE9-DB02-B787AF70F5D5}"/>
                  </a:ext>
                </a:extLst>
              </p:cNvPr>
              <p:cNvSpPr/>
              <p:nvPr/>
            </p:nvSpPr>
            <p:spPr bwMode="auto">
              <a:xfrm>
                <a:off x="4468813" y="962025"/>
                <a:ext cx="204788" cy="201612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ŝliḍé">
                <a:extLst>
                  <a:ext uri="{FF2B5EF4-FFF2-40B4-BE49-F238E27FC236}">
                    <a16:creationId xmlns:a16="http://schemas.microsoft.com/office/drawing/2014/main" id="{FA0763F7-DB54-E446-5D9B-3A7CD4DCEB85}"/>
                  </a:ext>
                </a:extLst>
              </p:cNvPr>
              <p:cNvSpPr/>
              <p:nvPr/>
            </p:nvSpPr>
            <p:spPr bwMode="auto">
              <a:xfrm>
                <a:off x="4330701" y="736600"/>
                <a:ext cx="231775" cy="61912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Slíďê">
                <a:extLst>
                  <a:ext uri="{FF2B5EF4-FFF2-40B4-BE49-F238E27FC236}">
                    <a16:creationId xmlns:a16="http://schemas.microsoft.com/office/drawing/2014/main" id="{1DE01AFC-831F-1530-5A14-0A209EC5313D}"/>
                  </a:ext>
                </a:extLst>
              </p:cNvPr>
              <p:cNvSpPr/>
              <p:nvPr/>
            </p:nvSpPr>
            <p:spPr bwMode="auto">
              <a:xfrm>
                <a:off x="4562476" y="736600"/>
                <a:ext cx="249238" cy="60325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šľíḋé">
                <a:extLst>
                  <a:ext uri="{FF2B5EF4-FFF2-40B4-BE49-F238E27FC236}">
                    <a16:creationId xmlns:a16="http://schemas.microsoft.com/office/drawing/2014/main" id="{91B1E43E-B4E6-DF67-DF6E-0D5B48E8A09F}"/>
                  </a:ext>
                </a:extLst>
              </p:cNvPr>
              <p:cNvSpPr/>
              <p:nvPr/>
            </p:nvSpPr>
            <p:spPr bwMode="auto">
              <a:xfrm>
                <a:off x="4343401" y="404813"/>
                <a:ext cx="219075" cy="352425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ṡlíḓé">
                <a:extLst>
                  <a:ext uri="{FF2B5EF4-FFF2-40B4-BE49-F238E27FC236}">
                    <a16:creationId xmlns:a16="http://schemas.microsoft.com/office/drawing/2014/main" id="{D89A53AE-9DEF-0E57-3B83-8B228D66716D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227013" cy="344487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ḻïḍé">
                <a:extLst>
                  <a:ext uri="{FF2B5EF4-FFF2-40B4-BE49-F238E27FC236}">
                    <a16:creationId xmlns:a16="http://schemas.microsoft.com/office/drawing/2014/main" id="{B2C0D995-FC56-35CD-E3B3-49531A662698}"/>
                  </a:ext>
                </a:extLst>
              </p:cNvPr>
              <p:cNvSpPr/>
              <p:nvPr/>
            </p:nvSpPr>
            <p:spPr bwMode="auto">
              <a:xfrm>
                <a:off x="4281488" y="1724025"/>
                <a:ext cx="596900" cy="236537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ṡḻïḋé">
                <a:extLst>
                  <a:ext uri="{FF2B5EF4-FFF2-40B4-BE49-F238E27FC236}">
                    <a16:creationId xmlns:a16="http://schemas.microsoft.com/office/drawing/2014/main" id="{A15AD047-9F81-9399-3344-B86C70B76377}"/>
                  </a:ext>
                </a:extLst>
              </p:cNvPr>
              <p:cNvSpPr/>
              <p:nvPr/>
            </p:nvSpPr>
            <p:spPr bwMode="auto">
              <a:xfrm>
                <a:off x="4484688" y="1482725"/>
                <a:ext cx="77788" cy="687387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ŝľîḑe">
                <a:extLst>
                  <a:ext uri="{FF2B5EF4-FFF2-40B4-BE49-F238E27FC236}">
                    <a16:creationId xmlns:a16="http://schemas.microsoft.com/office/drawing/2014/main" id="{AD84C9FE-40AE-965E-F4B7-C05DEDBB3098}"/>
                  </a:ext>
                </a:extLst>
              </p:cNvPr>
              <p:cNvSpPr/>
              <p:nvPr/>
            </p:nvSpPr>
            <p:spPr bwMode="auto">
              <a:xfrm>
                <a:off x="4562476" y="1482725"/>
                <a:ext cx="76200" cy="687387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F01ECB98-AA40-517B-8063-3A96156284F7}"/>
              </a:ext>
            </a:extLst>
          </p:cNvPr>
          <p:cNvSpPr/>
          <p:nvPr userDrawn="1"/>
        </p:nvSpPr>
        <p:spPr>
          <a:xfrm>
            <a:off x="2486569" y="5346605"/>
            <a:ext cx="606828" cy="606825"/>
          </a:xfrm>
          <a:prstGeom prst="ellipse">
            <a:avLst/>
          </a:prstGeom>
          <a:gradFill flip="none" rotWithShape="1">
            <a:gsLst>
              <a:gs pos="78000">
                <a:schemeClr val="accent3">
                  <a:lumMod val="75000"/>
                </a:schemeClr>
              </a:gs>
              <a:gs pos="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23306CFC-F580-BDEE-E916-95365E51C18B}"/>
              </a:ext>
            </a:extLst>
          </p:cNvPr>
          <p:cNvSpPr/>
          <p:nvPr userDrawn="1"/>
        </p:nvSpPr>
        <p:spPr>
          <a:xfrm>
            <a:off x="867757" y="3814196"/>
            <a:ext cx="342767" cy="342766"/>
          </a:xfrm>
          <a:prstGeom prst="ellipse">
            <a:avLst/>
          </a:prstGeom>
          <a:gradFill flip="none" rotWithShape="1">
            <a:gsLst>
              <a:gs pos="78000">
                <a:schemeClr val="accent3">
                  <a:lumMod val="90000"/>
                </a:schemeClr>
              </a:gs>
              <a:gs pos="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501DA4C-0AE8-860B-66DC-E634304D1A31}"/>
              </a:ext>
            </a:extLst>
          </p:cNvPr>
          <p:cNvSpPr txBox="1"/>
          <p:nvPr userDrawn="1"/>
        </p:nvSpPr>
        <p:spPr>
          <a:xfrm>
            <a:off x="6096000" y="1473799"/>
            <a:ext cx="1265499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77E9748-3110-D429-E845-7D7B4421B8E5}"/>
              </a:ext>
            </a:extLst>
          </p:cNvPr>
          <p:cNvSpPr txBox="1"/>
          <p:nvPr userDrawn="1"/>
        </p:nvSpPr>
        <p:spPr>
          <a:xfrm>
            <a:off x="7542835" y="1662509"/>
            <a:ext cx="160116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5609B60-0D4A-8DA8-5C10-3FD3FC538929}"/>
              </a:ext>
            </a:extLst>
          </p:cNvPr>
          <p:cNvGrpSpPr/>
          <p:nvPr userDrawn="1"/>
        </p:nvGrpSpPr>
        <p:grpSpPr>
          <a:xfrm>
            <a:off x="10097538" y="5451368"/>
            <a:ext cx="1392555" cy="606823"/>
            <a:chOff x="10086108" y="5406524"/>
            <a:chExt cx="1392555" cy="606823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01D69D9F-9504-998A-883D-E9042D4FE19A}"/>
                </a:ext>
              </a:extLst>
            </p:cNvPr>
            <p:cNvSpPr/>
            <p:nvPr/>
          </p:nvSpPr>
          <p:spPr>
            <a:xfrm>
              <a:off x="10086108" y="5406524"/>
              <a:ext cx="1392555" cy="60682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F770BB32-EAC4-5CCE-78DC-A2C9F32AF1BD}"/>
                </a:ext>
              </a:extLst>
            </p:cNvPr>
            <p:cNvCxnSpPr>
              <a:cxnSpLocks/>
            </p:cNvCxnSpPr>
            <p:nvPr/>
          </p:nvCxnSpPr>
          <p:spPr>
            <a:xfrm>
              <a:off x="10285275" y="5720791"/>
              <a:ext cx="944658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16011A6-3E2B-318E-7B8C-ADC51DFAC03A}"/>
                </a:ext>
              </a:extLst>
            </p:cNvPr>
            <p:cNvSpPr/>
            <p:nvPr/>
          </p:nvSpPr>
          <p:spPr>
            <a:xfrm rot="4318131" flipV="1">
              <a:off x="10908616" y="5520126"/>
              <a:ext cx="406620" cy="341519"/>
            </a:xfrm>
            <a:custGeom>
              <a:avLst/>
              <a:gdLst>
                <a:gd name="connsiteX0" fmla="*/ 0 w 275517"/>
                <a:gd name="connsiteY0" fmla="*/ 94329 h 231406"/>
                <a:gd name="connsiteX1" fmla="*/ 197739 w 275517"/>
                <a:gd name="connsiteY1" fmla="*/ 231406 h 231406"/>
                <a:gd name="connsiteX2" fmla="*/ 197472 w 275517"/>
                <a:gd name="connsiteY2" fmla="*/ 224024 h 231406"/>
                <a:gd name="connsiteX3" fmla="*/ 275517 w 275517"/>
                <a:gd name="connsiteY3" fmla="*/ 0 h 231406"/>
                <a:gd name="connsiteX4" fmla="*/ 225672 w 275517"/>
                <a:gd name="connsiteY4" fmla="*/ 33607 h 231406"/>
                <a:gd name="connsiteX5" fmla="*/ 176571 w 275517"/>
                <a:gd name="connsiteY5" fmla="*/ 152146 h 231406"/>
                <a:gd name="connsiteX6" fmla="*/ 184587 w 275517"/>
                <a:gd name="connsiteY6" fmla="*/ 191848 h 231406"/>
                <a:gd name="connsiteX7" fmla="*/ 169548 w 275517"/>
                <a:gd name="connsiteY7" fmla="*/ 159074 h 231406"/>
                <a:gd name="connsiteX8" fmla="*/ 60076 w 275517"/>
                <a:gd name="connsiteY8" fmla="*/ 92154 h 231406"/>
                <a:gd name="connsiteX0" fmla="*/ 0 w 275517"/>
                <a:gd name="connsiteY0" fmla="*/ 94329 h 231406"/>
                <a:gd name="connsiteX1" fmla="*/ 127076 w 275517"/>
                <a:gd name="connsiteY1" fmla="*/ 180222 h 231406"/>
                <a:gd name="connsiteX2" fmla="*/ 197739 w 275517"/>
                <a:gd name="connsiteY2" fmla="*/ 231406 h 231406"/>
                <a:gd name="connsiteX3" fmla="*/ 197472 w 275517"/>
                <a:gd name="connsiteY3" fmla="*/ 224024 h 231406"/>
                <a:gd name="connsiteX4" fmla="*/ 275517 w 275517"/>
                <a:gd name="connsiteY4" fmla="*/ 0 h 231406"/>
                <a:gd name="connsiteX5" fmla="*/ 225672 w 275517"/>
                <a:gd name="connsiteY5" fmla="*/ 33607 h 231406"/>
                <a:gd name="connsiteX6" fmla="*/ 176571 w 275517"/>
                <a:gd name="connsiteY6" fmla="*/ 152146 h 231406"/>
                <a:gd name="connsiteX7" fmla="*/ 184587 w 275517"/>
                <a:gd name="connsiteY7" fmla="*/ 191848 h 231406"/>
                <a:gd name="connsiteX8" fmla="*/ 169548 w 275517"/>
                <a:gd name="connsiteY8" fmla="*/ 159074 h 231406"/>
                <a:gd name="connsiteX9" fmla="*/ 60076 w 275517"/>
                <a:gd name="connsiteY9" fmla="*/ 92154 h 231406"/>
                <a:gd name="connsiteX10" fmla="*/ 0 w 275517"/>
                <a:gd name="connsiteY10" fmla="*/ 94329 h 231406"/>
                <a:gd name="connsiteX0" fmla="*/ 0 w 275517"/>
                <a:gd name="connsiteY0" fmla="*/ 94329 h 231406"/>
                <a:gd name="connsiteX1" fmla="*/ 115403 w 275517"/>
                <a:gd name="connsiteY1" fmla="*/ 156872 h 231406"/>
                <a:gd name="connsiteX2" fmla="*/ 197739 w 275517"/>
                <a:gd name="connsiteY2" fmla="*/ 231406 h 231406"/>
                <a:gd name="connsiteX3" fmla="*/ 197472 w 275517"/>
                <a:gd name="connsiteY3" fmla="*/ 224024 h 231406"/>
                <a:gd name="connsiteX4" fmla="*/ 275517 w 275517"/>
                <a:gd name="connsiteY4" fmla="*/ 0 h 231406"/>
                <a:gd name="connsiteX5" fmla="*/ 225672 w 275517"/>
                <a:gd name="connsiteY5" fmla="*/ 33607 h 231406"/>
                <a:gd name="connsiteX6" fmla="*/ 176571 w 275517"/>
                <a:gd name="connsiteY6" fmla="*/ 152146 h 231406"/>
                <a:gd name="connsiteX7" fmla="*/ 184587 w 275517"/>
                <a:gd name="connsiteY7" fmla="*/ 191848 h 231406"/>
                <a:gd name="connsiteX8" fmla="*/ 169548 w 275517"/>
                <a:gd name="connsiteY8" fmla="*/ 159074 h 231406"/>
                <a:gd name="connsiteX9" fmla="*/ 60076 w 275517"/>
                <a:gd name="connsiteY9" fmla="*/ 92154 h 231406"/>
                <a:gd name="connsiteX10" fmla="*/ 0 w 275517"/>
                <a:gd name="connsiteY10" fmla="*/ 94329 h 231406"/>
                <a:gd name="connsiteX0" fmla="*/ 0 w 275517"/>
                <a:gd name="connsiteY0" fmla="*/ 94329 h 231406"/>
                <a:gd name="connsiteX1" fmla="*/ 115403 w 275517"/>
                <a:gd name="connsiteY1" fmla="*/ 156872 h 231406"/>
                <a:gd name="connsiteX2" fmla="*/ 197739 w 275517"/>
                <a:gd name="connsiteY2" fmla="*/ 231406 h 231406"/>
                <a:gd name="connsiteX3" fmla="*/ 197472 w 275517"/>
                <a:gd name="connsiteY3" fmla="*/ 224024 h 231406"/>
                <a:gd name="connsiteX4" fmla="*/ 275517 w 275517"/>
                <a:gd name="connsiteY4" fmla="*/ 0 h 231406"/>
                <a:gd name="connsiteX5" fmla="*/ 225672 w 275517"/>
                <a:gd name="connsiteY5" fmla="*/ 33607 h 231406"/>
                <a:gd name="connsiteX6" fmla="*/ 176571 w 275517"/>
                <a:gd name="connsiteY6" fmla="*/ 152146 h 231406"/>
                <a:gd name="connsiteX7" fmla="*/ 184587 w 275517"/>
                <a:gd name="connsiteY7" fmla="*/ 191848 h 231406"/>
                <a:gd name="connsiteX8" fmla="*/ 169548 w 275517"/>
                <a:gd name="connsiteY8" fmla="*/ 159074 h 231406"/>
                <a:gd name="connsiteX9" fmla="*/ 60076 w 275517"/>
                <a:gd name="connsiteY9" fmla="*/ 92154 h 231406"/>
                <a:gd name="connsiteX10" fmla="*/ 0 w 275517"/>
                <a:gd name="connsiteY10" fmla="*/ 94329 h 231406"/>
                <a:gd name="connsiteX0" fmla="*/ 0 w 275517"/>
                <a:gd name="connsiteY0" fmla="*/ 94329 h 231406"/>
                <a:gd name="connsiteX1" fmla="*/ 115403 w 275517"/>
                <a:gd name="connsiteY1" fmla="*/ 156872 h 231406"/>
                <a:gd name="connsiteX2" fmla="*/ 197739 w 275517"/>
                <a:gd name="connsiteY2" fmla="*/ 231406 h 231406"/>
                <a:gd name="connsiteX3" fmla="*/ 197472 w 275517"/>
                <a:gd name="connsiteY3" fmla="*/ 224024 h 231406"/>
                <a:gd name="connsiteX4" fmla="*/ 234460 w 275517"/>
                <a:gd name="connsiteY4" fmla="*/ 118118 h 231406"/>
                <a:gd name="connsiteX5" fmla="*/ 275517 w 275517"/>
                <a:gd name="connsiteY5" fmla="*/ 0 h 231406"/>
                <a:gd name="connsiteX6" fmla="*/ 225672 w 275517"/>
                <a:gd name="connsiteY6" fmla="*/ 33607 h 231406"/>
                <a:gd name="connsiteX7" fmla="*/ 176571 w 275517"/>
                <a:gd name="connsiteY7" fmla="*/ 152146 h 231406"/>
                <a:gd name="connsiteX8" fmla="*/ 184587 w 275517"/>
                <a:gd name="connsiteY8" fmla="*/ 191848 h 231406"/>
                <a:gd name="connsiteX9" fmla="*/ 169548 w 275517"/>
                <a:gd name="connsiteY9" fmla="*/ 159074 h 231406"/>
                <a:gd name="connsiteX10" fmla="*/ 60076 w 275517"/>
                <a:gd name="connsiteY10" fmla="*/ 92154 h 231406"/>
                <a:gd name="connsiteX11" fmla="*/ 0 w 275517"/>
                <a:gd name="connsiteY11" fmla="*/ 94329 h 231406"/>
                <a:gd name="connsiteX0" fmla="*/ 0 w 275517"/>
                <a:gd name="connsiteY0" fmla="*/ 94329 h 231406"/>
                <a:gd name="connsiteX1" fmla="*/ 115403 w 275517"/>
                <a:gd name="connsiteY1" fmla="*/ 156872 h 231406"/>
                <a:gd name="connsiteX2" fmla="*/ 197739 w 275517"/>
                <a:gd name="connsiteY2" fmla="*/ 231406 h 231406"/>
                <a:gd name="connsiteX3" fmla="*/ 197472 w 275517"/>
                <a:gd name="connsiteY3" fmla="*/ 224024 h 231406"/>
                <a:gd name="connsiteX4" fmla="*/ 221844 w 275517"/>
                <a:gd name="connsiteY4" fmla="*/ 112723 h 231406"/>
                <a:gd name="connsiteX5" fmla="*/ 275517 w 275517"/>
                <a:gd name="connsiteY5" fmla="*/ 0 h 231406"/>
                <a:gd name="connsiteX6" fmla="*/ 225672 w 275517"/>
                <a:gd name="connsiteY6" fmla="*/ 33607 h 231406"/>
                <a:gd name="connsiteX7" fmla="*/ 176571 w 275517"/>
                <a:gd name="connsiteY7" fmla="*/ 152146 h 231406"/>
                <a:gd name="connsiteX8" fmla="*/ 184587 w 275517"/>
                <a:gd name="connsiteY8" fmla="*/ 191848 h 231406"/>
                <a:gd name="connsiteX9" fmla="*/ 169548 w 275517"/>
                <a:gd name="connsiteY9" fmla="*/ 159074 h 231406"/>
                <a:gd name="connsiteX10" fmla="*/ 60076 w 275517"/>
                <a:gd name="connsiteY10" fmla="*/ 92154 h 231406"/>
                <a:gd name="connsiteX11" fmla="*/ 0 w 275517"/>
                <a:gd name="connsiteY11" fmla="*/ 94329 h 231406"/>
                <a:gd name="connsiteX0" fmla="*/ 0 w 275517"/>
                <a:gd name="connsiteY0" fmla="*/ 94329 h 231406"/>
                <a:gd name="connsiteX1" fmla="*/ 115403 w 275517"/>
                <a:gd name="connsiteY1" fmla="*/ 156872 h 231406"/>
                <a:gd name="connsiteX2" fmla="*/ 197739 w 275517"/>
                <a:gd name="connsiteY2" fmla="*/ 231406 h 231406"/>
                <a:gd name="connsiteX3" fmla="*/ 197472 w 275517"/>
                <a:gd name="connsiteY3" fmla="*/ 224024 h 231406"/>
                <a:gd name="connsiteX4" fmla="*/ 219018 w 275517"/>
                <a:gd name="connsiteY4" fmla="*/ 108214 h 231406"/>
                <a:gd name="connsiteX5" fmla="*/ 275517 w 275517"/>
                <a:gd name="connsiteY5" fmla="*/ 0 h 231406"/>
                <a:gd name="connsiteX6" fmla="*/ 225672 w 275517"/>
                <a:gd name="connsiteY6" fmla="*/ 33607 h 231406"/>
                <a:gd name="connsiteX7" fmla="*/ 176571 w 275517"/>
                <a:gd name="connsiteY7" fmla="*/ 152146 h 231406"/>
                <a:gd name="connsiteX8" fmla="*/ 184587 w 275517"/>
                <a:gd name="connsiteY8" fmla="*/ 191848 h 231406"/>
                <a:gd name="connsiteX9" fmla="*/ 169548 w 275517"/>
                <a:gd name="connsiteY9" fmla="*/ 159074 h 231406"/>
                <a:gd name="connsiteX10" fmla="*/ 60076 w 275517"/>
                <a:gd name="connsiteY10" fmla="*/ 92154 h 231406"/>
                <a:gd name="connsiteX11" fmla="*/ 0 w 275517"/>
                <a:gd name="connsiteY11" fmla="*/ 94329 h 231406"/>
                <a:gd name="connsiteX0" fmla="*/ 0 w 275517"/>
                <a:gd name="connsiteY0" fmla="*/ 94329 h 231406"/>
                <a:gd name="connsiteX1" fmla="*/ 115403 w 275517"/>
                <a:gd name="connsiteY1" fmla="*/ 156872 h 231406"/>
                <a:gd name="connsiteX2" fmla="*/ 197739 w 275517"/>
                <a:gd name="connsiteY2" fmla="*/ 231406 h 231406"/>
                <a:gd name="connsiteX3" fmla="*/ 197472 w 275517"/>
                <a:gd name="connsiteY3" fmla="*/ 224024 h 231406"/>
                <a:gd name="connsiteX4" fmla="*/ 219018 w 275517"/>
                <a:gd name="connsiteY4" fmla="*/ 108214 h 231406"/>
                <a:gd name="connsiteX5" fmla="*/ 275517 w 275517"/>
                <a:gd name="connsiteY5" fmla="*/ 0 h 231406"/>
                <a:gd name="connsiteX6" fmla="*/ 225672 w 275517"/>
                <a:gd name="connsiteY6" fmla="*/ 33607 h 231406"/>
                <a:gd name="connsiteX7" fmla="*/ 176571 w 275517"/>
                <a:gd name="connsiteY7" fmla="*/ 152146 h 231406"/>
                <a:gd name="connsiteX8" fmla="*/ 184587 w 275517"/>
                <a:gd name="connsiteY8" fmla="*/ 191848 h 231406"/>
                <a:gd name="connsiteX9" fmla="*/ 169548 w 275517"/>
                <a:gd name="connsiteY9" fmla="*/ 159074 h 231406"/>
                <a:gd name="connsiteX10" fmla="*/ 60076 w 275517"/>
                <a:gd name="connsiteY10" fmla="*/ 92154 h 231406"/>
                <a:gd name="connsiteX11" fmla="*/ 0 w 275517"/>
                <a:gd name="connsiteY11" fmla="*/ 94329 h 231406"/>
                <a:gd name="connsiteX0" fmla="*/ 0 w 275517"/>
                <a:gd name="connsiteY0" fmla="*/ 94329 h 231406"/>
                <a:gd name="connsiteX1" fmla="*/ 115403 w 275517"/>
                <a:gd name="connsiteY1" fmla="*/ 156872 h 231406"/>
                <a:gd name="connsiteX2" fmla="*/ 197739 w 275517"/>
                <a:gd name="connsiteY2" fmla="*/ 231406 h 231406"/>
                <a:gd name="connsiteX3" fmla="*/ 197472 w 275517"/>
                <a:gd name="connsiteY3" fmla="*/ 224024 h 231406"/>
                <a:gd name="connsiteX4" fmla="*/ 219018 w 275517"/>
                <a:gd name="connsiteY4" fmla="*/ 108214 h 231406"/>
                <a:gd name="connsiteX5" fmla="*/ 275517 w 275517"/>
                <a:gd name="connsiteY5" fmla="*/ 0 h 231406"/>
                <a:gd name="connsiteX6" fmla="*/ 225672 w 275517"/>
                <a:gd name="connsiteY6" fmla="*/ 33607 h 231406"/>
                <a:gd name="connsiteX7" fmla="*/ 176571 w 275517"/>
                <a:gd name="connsiteY7" fmla="*/ 152146 h 231406"/>
                <a:gd name="connsiteX8" fmla="*/ 184587 w 275517"/>
                <a:gd name="connsiteY8" fmla="*/ 191848 h 231406"/>
                <a:gd name="connsiteX9" fmla="*/ 169548 w 275517"/>
                <a:gd name="connsiteY9" fmla="*/ 159074 h 231406"/>
                <a:gd name="connsiteX10" fmla="*/ 60076 w 275517"/>
                <a:gd name="connsiteY10" fmla="*/ 92154 h 231406"/>
                <a:gd name="connsiteX11" fmla="*/ 0 w 275517"/>
                <a:gd name="connsiteY11" fmla="*/ 94329 h 231406"/>
                <a:gd name="connsiteX0" fmla="*/ 0 w 275517"/>
                <a:gd name="connsiteY0" fmla="*/ 94329 h 231406"/>
                <a:gd name="connsiteX1" fmla="*/ 115403 w 275517"/>
                <a:gd name="connsiteY1" fmla="*/ 156872 h 231406"/>
                <a:gd name="connsiteX2" fmla="*/ 197739 w 275517"/>
                <a:gd name="connsiteY2" fmla="*/ 231406 h 231406"/>
                <a:gd name="connsiteX3" fmla="*/ 197472 w 275517"/>
                <a:gd name="connsiteY3" fmla="*/ 224024 h 231406"/>
                <a:gd name="connsiteX4" fmla="*/ 223528 w 275517"/>
                <a:gd name="connsiteY4" fmla="*/ 105389 h 231406"/>
                <a:gd name="connsiteX5" fmla="*/ 275517 w 275517"/>
                <a:gd name="connsiteY5" fmla="*/ 0 h 231406"/>
                <a:gd name="connsiteX6" fmla="*/ 225672 w 275517"/>
                <a:gd name="connsiteY6" fmla="*/ 33607 h 231406"/>
                <a:gd name="connsiteX7" fmla="*/ 176571 w 275517"/>
                <a:gd name="connsiteY7" fmla="*/ 152146 h 231406"/>
                <a:gd name="connsiteX8" fmla="*/ 184587 w 275517"/>
                <a:gd name="connsiteY8" fmla="*/ 191848 h 231406"/>
                <a:gd name="connsiteX9" fmla="*/ 169548 w 275517"/>
                <a:gd name="connsiteY9" fmla="*/ 159074 h 231406"/>
                <a:gd name="connsiteX10" fmla="*/ 60076 w 275517"/>
                <a:gd name="connsiteY10" fmla="*/ 92154 h 231406"/>
                <a:gd name="connsiteX11" fmla="*/ 0 w 275517"/>
                <a:gd name="connsiteY11" fmla="*/ 94329 h 231406"/>
                <a:gd name="connsiteX0" fmla="*/ 0 w 275517"/>
                <a:gd name="connsiteY0" fmla="*/ 94329 h 231406"/>
                <a:gd name="connsiteX1" fmla="*/ 115403 w 275517"/>
                <a:gd name="connsiteY1" fmla="*/ 156872 h 231406"/>
                <a:gd name="connsiteX2" fmla="*/ 197739 w 275517"/>
                <a:gd name="connsiteY2" fmla="*/ 231406 h 231406"/>
                <a:gd name="connsiteX3" fmla="*/ 197472 w 275517"/>
                <a:gd name="connsiteY3" fmla="*/ 224024 h 231406"/>
                <a:gd name="connsiteX4" fmla="*/ 223528 w 275517"/>
                <a:gd name="connsiteY4" fmla="*/ 105389 h 231406"/>
                <a:gd name="connsiteX5" fmla="*/ 275517 w 275517"/>
                <a:gd name="connsiteY5" fmla="*/ 0 h 231406"/>
                <a:gd name="connsiteX6" fmla="*/ 225672 w 275517"/>
                <a:gd name="connsiteY6" fmla="*/ 33607 h 231406"/>
                <a:gd name="connsiteX7" fmla="*/ 176571 w 275517"/>
                <a:gd name="connsiteY7" fmla="*/ 152146 h 231406"/>
                <a:gd name="connsiteX8" fmla="*/ 184587 w 275517"/>
                <a:gd name="connsiteY8" fmla="*/ 191848 h 231406"/>
                <a:gd name="connsiteX9" fmla="*/ 169548 w 275517"/>
                <a:gd name="connsiteY9" fmla="*/ 159074 h 231406"/>
                <a:gd name="connsiteX10" fmla="*/ 60076 w 275517"/>
                <a:gd name="connsiteY10" fmla="*/ 92154 h 231406"/>
                <a:gd name="connsiteX11" fmla="*/ 0 w 275517"/>
                <a:gd name="connsiteY11" fmla="*/ 94329 h 231406"/>
                <a:gd name="connsiteX0" fmla="*/ 0 w 275517"/>
                <a:gd name="connsiteY0" fmla="*/ 94329 h 231406"/>
                <a:gd name="connsiteX1" fmla="*/ 115403 w 275517"/>
                <a:gd name="connsiteY1" fmla="*/ 156872 h 231406"/>
                <a:gd name="connsiteX2" fmla="*/ 197739 w 275517"/>
                <a:gd name="connsiteY2" fmla="*/ 231406 h 231406"/>
                <a:gd name="connsiteX3" fmla="*/ 197472 w 275517"/>
                <a:gd name="connsiteY3" fmla="*/ 224024 h 231406"/>
                <a:gd name="connsiteX4" fmla="*/ 223528 w 275517"/>
                <a:gd name="connsiteY4" fmla="*/ 105389 h 231406"/>
                <a:gd name="connsiteX5" fmla="*/ 275517 w 275517"/>
                <a:gd name="connsiteY5" fmla="*/ 0 h 231406"/>
                <a:gd name="connsiteX6" fmla="*/ 225672 w 275517"/>
                <a:gd name="connsiteY6" fmla="*/ 33607 h 231406"/>
                <a:gd name="connsiteX7" fmla="*/ 176571 w 275517"/>
                <a:gd name="connsiteY7" fmla="*/ 152146 h 231406"/>
                <a:gd name="connsiteX8" fmla="*/ 184587 w 275517"/>
                <a:gd name="connsiteY8" fmla="*/ 191848 h 231406"/>
                <a:gd name="connsiteX9" fmla="*/ 169548 w 275517"/>
                <a:gd name="connsiteY9" fmla="*/ 159074 h 231406"/>
                <a:gd name="connsiteX10" fmla="*/ 60076 w 275517"/>
                <a:gd name="connsiteY10" fmla="*/ 92154 h 231406"/>
                <a:gd name="connsiteX11" fmla="*/ 0 w 275517"/>
                <a:gd name="connsiteY11" fmla="*/ 94329 h 231406"/>
                <a:gd name="connsiteX0" fmla="*/ 0 w 275517"/>
                <a:gd name="connsiteY0" fmla="*/ 94329 h 231406"/>
                <a:gd name="connsiteX1" fmla="*/ 115403 w 275517"/>
                <a:gd name="connsiteY1" fmla="*/ 156872 h 231406"/>
                <a:gd name="connsiteX2" fmla="*/ 197739 w 275517"/>
                <a:gd name="connsiteY2" fmla="*/ 231406 h 231406"/>
                <a:gd name="connsiteX3" fmla="*/ 197472 w 275517"/>
                <a:gd name="connsiteY3" fmla="*/ 224024 h 231406"/>
                <a:gd name="connsiteX4" fmla="*/ 223528 w 275517"/>
                <a:gd name="connsiteY4" fmla="*/ 105389 h 231406"/>
                <a:gd name="connsiteX5" fmla="*/ 275517 w 275517"/>
                <a:gd name="connsiteY5" fmla="*/ 0 h 231406"/>
                <a:gd name="connsiteX6" fmla="*/ 225672 w 275517"/>
                <a:gd name="connsiteY6" fmla="*/ 33607 h 231406"/>
                <a:gd name="connsiteX7" fmla="*/ 176571 w 275517"/>
                <a:gd name="connsiteY7" fmla="*/ 152146 h 231406"/>
                <a:gd name="connsiteX8" fmla="*/ 184587 w 275517"/>
                <a:gd name="connsiteY8" fmla="*/ 191848 h 231406"/>
                <a:gd name="connsiteX9" fmla="*/ 169548 w 275517"/>
                <a:gd name="connsiteY9" fmla="*/ 159074 h 231406"/>
                <a:gd name="connsiteX10" fmla="*/ 60076 w 275517"/>
                <a:gd name="connsiteY10" fmla="*/ 92154 h 231406"/>
                <a:gd name="connsiteX11" fmla="*/ 0 w 275517"/>
                <a:gd name="connsiteY11" fmla="*/ 94329 h 231406"/>
                <a:gd name="connsiteX0" fmla="*/ 0 w 275517"/>
                <a:gd name="connsiteY0" fmla="*/ 94329 h 231406"/>
                <a:gd name="connsiteX1" fmla="*/ 115403 w 275517"/>
                <a:gd name="connsiteY1" fmla="*/ 156872 h 231406"/>
                <a:gd name="connsiteX2" fmla="*/ 197739 w 275517"/>
                <a:gd name="connsiteY2" fmla="*/ 231406 h 231406"/>
                <a:gd name="connsiteX3" fmla="*/ 197472 w 275517"/>
                <a:gd name="connsiteY3" fmla="*/ 224024 h 231406"/>
                <a:gd name="connsiteX4" fmla="*/ 223528 w 275517"/>
                <a:gd name="connsiteY4" fmla="*/ 105389 h 231406"/>
                <a:gd name="connsiteX5" fmla="*/ 275517 w 275517"/>
                <a:gd name="connsiteY5" fmla="*/ 0 h 231406"/>
                <a:gd name="connsiteX6" fmla="*/ 225672 w 275517"/>
                <a:gd name="connsiteY6" fmla="*/ 33607 h 231406"/>
                <a:gd name="connsiteX7" fmla="*/ 176571 w 275517"/>
                <a:gd name="connsiteY7" fmla="*/ 152146 h 231406"/>
                <a:gd name="connsiteX8" fmla="*/ 184587 w 275517"/>
                <a:gd name="connsiteY8" fmla="*/ 191848 h 231406"/>
                <a:gd name="connsiteX9" fmla="*/ 169548 w 275517"/>
                <a:gd name="connsiteY9" fmla="*/ 159074 h 231406"/>
                <a:gd name="connsiteX10" fmla="*/ 60076 w 275517"/>
                <a:gd name="connsiteY10" fmla="*/ 92154 h 231406"/>
                <a:gd name="connsiteX11" fmla="*/ 0 w 275517"/>
                <a:gd name="connsiteY11" fmla="*/ 94329 h 23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5517" h="231406">
                  <a:moveTo>
                    <a:pt x="0" y="94329"/>
                  </a:moveTo>
                  <a:lnTo>
                    <a:pt x="115403" y="156872"/>
                  </a:lnTo>
                  <a:cubicBezTo>
                    <a:pt x="163998" y="192479"/>
                    <a:pt x="170294" y="206561"/>
                    <a:pt x="197739" y="231406"/>
                  </a:cubicBezTo>
                  <a:lnTo>
                    <a:pt x="197472" y="224024"/>
                  </a:lnTo>
                  <a:cubicBezTo>
                    <a:pt x="204654" y="185421"/>
                    <a:pt x="207697" y="154951"/>
                    <a:pt x="223528" y="105389"/>
                  </a:cubicBezTo>
                  <a:cubicBezTo>
                    <a:pt x="245302" y="57502"/>
                    <a:pt x="256684" y="36071"/>
                    <a:pt x="275517" y="0"/>
                  </a:cubicBezTo>
                  <a:lnTo>
                    <a:pt x="225672" y="33607"/>
                  </a:lnTo>
                  <a:cubicBezTo>
                    <a:pt x="195335" y="63943"/>
                    <a:pt x="176571" y="105854"/>
                    <a:pt x="176571" y="152146"/>
                  </a:cubicBezTo>
                  <a:lnTo>
                    <a:pt x="184587" y="191848"/>
                  </a:lnTo>
                  <a:lnTo>
                    <a:pt x="169548" y="159074"/>
                  </a:lnTo>
                  <a:cubicBezTo>
                    <a:pt x="142298" y="121652"/>
                    <a:pt x="102458" y="98819"/>
                    <a:pt x="60076" y="92154"/>
                  </a:cubicBezTo>
                  <a:lnTo>
                    <a:pt x="0" y="94329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8012C9CE-1EE2-D04A-D48F-78334661D516}"/>
              </a:ext>
            </a:extLst>
          </p:cNvPr>
          <p:cNvGrpSpPr/>
          <p:nvPr userDrawn="1"/>
        </p:nvGrpSpPr>
        <p:grpSpPr>
          <a:xfrm>
            <a:off x="193354" y="71931"/>
            <a:ext cx="11835033" cy="169277"/>
            <a:chOff x="147634" y="71931"/>
            <a:chExt cx="11835033" cy="169277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6795634-0750-9F9D-5F3F-60BC3A7A7D56}"/>
                </a:ext>
              </a:extLst>
            </p:cNvPr>
            <p:cNvSpPr txBox="1"/>
            <p:nvPr/>
          </p:nvSpPr>
          <p:spPr>
            <a:xfrm>
              <a:off x="147634" y="71931"/>
              <a:ext cx="2047312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Intelligent office solution  </a:t>
              </a:r>
              <a:endParaRPr lang="zh-CN" altLang="en-US" sz="11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12A22ED1-789D-F430-49D9-1772FFE36F5F}"/>
                </a:ext>
              </a:extLst>
            </p:cNvPr>
            <p:cNvSpPr txBox="1"/>
            <p:nvPr/>
          </p:nvSpPr>
          <p:spPr>
            <a:xfrm>
              <a:off x="2594564" y="71931"/>
              <a:ext cx="2047312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Intelligent office solution  </a:t>
              </a:r>
              <a:endParaRPr lang="zh-CN" altLang="en-US" sz="11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D4E24AD-E317-20D6-5CDA-4836CD79F72D}"/>
                </a:ext>
              </a:extLst>
            </p:cNvPr>
            <p:cNvSpPr txBox="1"/>
            <p:nvPr/>
          </p:nvSpPr>
          <p:spPr>
            <a:xfrm>
              <a:off x="5041494" y="71931"/>
              <a:ext cx="2047312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Intelligent office solution  </a:t>
              </a:r>
              <a:endParaRPr lang="zh-CN" altLang="en-US" sz="11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8A86C5D5-0C3B-951C-938C-A7EA86B63247}"/>
                </a:ext>
              </a:extLst>
            </p:cNvPr>
            <p:cNvSpPr txBox="1"/>
            <p:nvPr/>
          </p:nvSpPr>
          <p:spPr>
            <a:xfrm>
              <a:off x="7488424" y="71931"/>
              <a:ext cx="2047312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Intelligent office solution  </a:t>
              </a:r>
              <a:endParaRPr lang="zh-CN" altLang="en-US" sz="11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BBDF022D-C7ED-CBED-6EAF-ED5385D8004F}"/>
                </a:ext>
              </a:extLst>
            </p:cNvPr>
            <p:cNvSpPr txBox="1"/>
            <p:nvPr/>
          </p:nvSpPr>
          <p:spPr>
            <a:xfrm>
              <a:off x="9935355" y="71931"/>
              <a:ext cx="2047312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Intelligent office solution  </a:t>
              </a:r>
              <a:endParaRPr lang="zh-CN" altLang="en-US" sz="11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DEE9308E-09BD-8D3B-BAF7-A0DBE8065A12}"/>
                </a:ext>
              </a:extLst>
            </p:cNvPr>
            <p:cNvSpPr/>
            <p:nvPr/>
          </p:nvSpPr>
          <p:spPr>
            <a:xfrm flipH="1">
              <a:off x="2324289" y="137160"/>
              <a:ext cx="45720" cy="4572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1DFDD769-864D-B02D-6435-C515E8DF8E81}"/>
                </a:ext>
              </a:extLst>
            </p:cNvPr>
            <p:cNvSpPr/>
            <p:nvPr/>
          </p:nvSpPr>
          <p:spPr>
            <a:xfrm flipH="1">
              <a:off x="4790152" y="137160"/>
              <a:ext cx="45720" cy="4572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9628CC71-C733-9F51-078C-90B44F1A8FBC}"/>
                </a:ext>
              </a:extLst>
            </p:cNvPr>
            <p:cNvSpPr/>
            <p:nvPr/>
          </p:nvSpPr>
          <p:spPr>
            <a:xfrm flipH="1">
              <a:off x="7228100" y="137160"/>
              <a:ext cx="45720" cy="4572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83E6FABD-AFAE-288F-AFCE-4CEE6707B82B}"/>
                </a:ext>
              </a:extLst>
            </p:cNvPr>
            <p:cNvSpPr/>
            <p:nvPr/>
          </p:nvSpPr>
          <p:spPr>
            <a:xfrm flipH="1">
              <a:off x="9673636" y="137160"/>
              <a:ext cx="45720" cy="4572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73DD1AB-2543-41D6-D6DC-0E1D0C93AAFA}"/>
              </a:ext>
            </a:extLst>
          </p:cNvPr>
          <p:cNvGrpSpPr/>
          <p:nvPr userDrawn="1"/>
        </p:nvGrpSpPr>
        <p:grpSpPr>
          <a:xfrm>
            <a:off x="193354" y="6647703"/>
            <a:ext cx="11835033" cy="169277"/>
            <a:chOff x="147634" y="71931"/>
            <a:chExt cx="11835033" cy="169277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4C322828-CCD9-418D-E2A0-C4A8AFE41CBA}"/>
                </a:ext>
              </a:extLst>
            </p:cNvPr>
            <p:cNvSpPr txBox="1"/>
            <p:nvPr/>
          </p:nvSpPr>
          <p:spPr>
            <a:xfrm>
              <a:off x="147634" y="71931"/>
              <a:ext cx="2047312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Intelligent office solution  </a:t>
              </a:r>
              <a:endParaRPr lang="zh-CN" altLang="en-US" sz="11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42256883-85B9-6A3F-073C-739F21AA90D6}"/>
                </a:ext>
              </a:extLst>
            </p:cNvPr>
            <p:cNvSpPr txBox="1"/>
            <p:nvPr/>
          </p:nvSpPr>
          <p:spPr>
            <a:xfrm>
              <a:off x="2594564" y="71931"/>
              <a:ext cx="2047312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Intelligent office solution  </a:t>
              </a:r>
              <a:endParaRPr lang="zh-CN" altLang="en-US" sz="11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81F2B72-99B3-C76E-116C-BE0BB54D1F98}"/>
                </a:ext>
              </a:extLst>
            </p:cNvPr>
            <p:cNvSpPr txBox="1"/>
            <p:nvPr/>
          </p:nvSpPr>
          <p:spPr>
            <a:xfrm>
              <a:off x="5041494" y="71931"/>
              <a:ext cx="2047312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Intelligent office solution  </a:t>
              </a:r>
              <a:endParaRPr lang="zh-CN" altLang="en-US" sz="11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A7F72FCB-1980-CB58-D995-6CC794B59839}"/>
                </a:ext>
              </a:extLst>
            </p:cNvPr>
            <p:cNvSpPr txBox="1"/>
            <p:nvPr/>
          </p:nvSpPr>
          <p:spPr>
            <a:xfrm>
              <a:off x="7488424" y="71931"/>
              <a:ext cx="2047312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Intelligent office solution  </a:t>
              </a:r>
              <a:endParaRPr lang="zh-CN" altLang="en-US" sz="11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DAB8510D-478F-F9AF-7326-72A15FA36DE0}"/>
                </a:ext>
              </a:extLst>
            </p:cNvPr>
            <p:cNvSpPr txBox="1"/>
            <p:nvPr/>
          </p:nvSpPr>
          <p:spPr>
            <a:xfrm>
              <a:off x="9935355" y="71931"/>
              <a:ext cx="2047312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Intelligent office solution  </a:t>
              </a:r>
              <a:endParaRPr lang="zh-CN" altLang="en-US" sz="11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6AD0073E-653F-76FE-35E6-44DD6F4F10B7}"/>
                </a:ext>
              </a:extLst>
            </p:cNvPr>
            <p:cNvSpPr/>
            <p:nvPr/>
          </p:nvSpPr>
          <p:spPr>
            <a:xfrm flipH="1">
              <a:off x="2324289" y="137160"/>
              <a:ext cx="45720" cy="4572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472519F1-B748-C681-9080-6EEC4CBD3D63}"/>
                </a:ext>
              </a:extLst>
            </p:cNvPr>
            <p:cNvSpPr/>
            <p:nvPr/>
          </p:nvSpPr>
          <p:spPr>
            <a:xfrm flipH="1">
              <a:off x="4790152" y="137160"/>
              <a:ext cx="45720" cy="4572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47F47F55-1598-F969-98A7-2404CF469EF1}"/>
                </a:ext>
              </a:extLst>
            </p:cNvPr>
            <p:cNvSpPr/>
            <p:nvPr/>
          </p:nvSpPr>
          <p:spPr>
            <a:xfrm flipH="1">
              <a:off x="7228100" y="137160"/>
              <a:ext cx="45720" cy="4572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0F6ACC9E-FFFB-EABD-282C-E638483966A9}"/>
                </a:ext>
              </a:extLst>
            </p:cNvPr>
            <p:cNvSpPr/>
            <p:nvPr/>
          </p:nvSpPr>
          <p:spPr>
            <a:xfrm flipH="1">
              <a:off x="9673636" y="137160"/>
              <a:ext cx="45720" cy="4572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2CFE11A2-BF18-4C96-8579-F80687041A3A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072640"/>
            <a:ext cx="609600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55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1B567D3-49F1-DA44-E884-0699EBB5DAAB}"/>
              </a:ext>
            </a:extLst>
          </p:cNvPr>
          <p:cNvSpPr/>
          <p:nvPr userDrawn="1"/>
        </p:nvSpPr>
        <p:spPr>
          <a:xfrm>
            <a:off x="1226820" y="1994265"/>
            <a:ext cx="9738360" cy="3015311"/>
          </a:xfrm>
          <a:prstGeom prst="roundRect">
            <a:avLst>
              <a:gd name="adj" fmla="val 9098"/>
            </a:avLst>
          </a:prstGeom>
          <a:gradFill flip="none" rotWithShape="1">
            <a:gsLst>
              <a:gs pos="30000">
                <a:schemeClr val="accent3">
                  <a:lumMod val="75000"/>
                </a:schemeClr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A798F2-26E0-A81A-6698-C05F87A9CF4C}"/>
              </a:ext>
            </a:extLst>
          </p:cNvPr>
          <p:cNvSpPr txBox="1"/>
          <p:nvPr userDrawn="1"/>
        </p:nvSpPr>
        <p:spPr>
          <a:xfrm>
            <a:off x="1580191" y="1577668"/>
            <a:ext cx="3980778" cy="3745500"/>
          </a:xfrm>
          <a:prstGeom prst="rect">
            <a:avLst/>
          </a:prstGeom>
          <a:noFill/>
        </p:spPr>
        <p:txBody>
          <a:bodyPr wrap="square" lIns="0" tIns="0" rIns="0" bIns="0" rtlCol="0" anchor="t">
            <a:prstTxWarp prst="textCircle">
              <a:avLst>
                <a:gd name="adj" fmla="val 10901951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spc="6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Intelligent office solution intelligent office solution Intelligent office solution</a:t>
            </a:r>
            <a:endParaRPr lang="zh-CN" altLang="en-US" sz="2000" spc="6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B2192A3-D25B-353B-E0E4-30AF21100173}"/>
              </a:ext>
            </a:extLst>
          </p:cNvPr>
          <p:cNvGrpSpPr/>
          <p:nvPr userDrawn="1"/>
        </p:nvGrpSpPr>
        <p:grpSpPr>
          <a:xfrm>
            <a:off x="0" y="309708"/>
            <a:ext cx="12192000" cy="272077"/>
            <a:chOff x="0" y="6585923"/>
            <a:chExt cx="12192000" cy="27207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BA945B7-7A93-120D-EA09-46A0D26CA65C}"/>
                </a:ext>
              </a:extLst>
            </p:cNvPr>
            <p:cNvSpPr/>
            <p:nvPr/>
          </p:nvSpPr>
          <p:spPr>
            <a:xfrm>
              <a:off x="0" y="6585923"/>
              <a:ext cx="12192000" cy="27207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12B6B9F-2F01-BB12-712F-BEC50B80DBE8}"/>
                </a:ext>
              </a:extLst>
            </p:cNvPr>
            <p:cNvGrpSpPr/>
            <p:nvPr/>
          </p:nvGrpSpPr>
          <p:grpSpPr>
            <a:xfrm rot="21593335">
              <a:off x="200675" y="6647295"/>
              <a:ext cx="11835033" cy="169277"/>
              <a:chOff x="147634" y="71931"/>
              <a:chExt cx="11835033" cy="169277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77C8B5E-AE94-381D-2342-FAC5F10E0608}"/>
                  </a:ext>
                </a:extLst>
              </p:cNvPr>
              <p:cNvSpPr txBox="1"/>
              <p:nvPr/>
            </p:nvSpPr>
            <p:spPr>
              <a:xfrm>
                <a:off x="147634" y="71931"/>
                <a:ext cx="2047312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11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Intelligent office solution  </a:t>
                </a:r>
                <a:endParaRPr lang="zh-CN" altLang="en-US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81C3C19-2748-1039-A3CB-95F08829E32C}"/>
                  </a:ext>
                </a:extLst>
              </p:cNvPr>
              <p:cNvSpPr txBox="1"/>
              <p:nvPr/>
            </p:nvSpPr>
            <p:spPr>
              <a:xfrm>
                <a:off x="2594564" y="71931"/>
                <a:ext cx="2047312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11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Intelligent office solution  </a:t>
                </a:r>
                <a:endParaRPr lang="zh-CN" altLang="en-US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F0DFD97-8CB2-E67F-8637-DD8C2D4B7A77}"/>
                  </a:ext>
                </a:extLst>
              </p:cNvPr>
              <p:cNvSpPr txBox="1"/>
              <p:nvPr/>
            </p:nvSpPr>
            <p:spPr>
              <a:xfrm>
                <a:off x="5041494" y="71931"/>
                <a:ext cx="2047312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11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Intelligent office solution  </a:t>
                </a:r>
                <a:endParaRPr lang="zh-CN" altLang="en-US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F4D264B-658D-9548-72B7-2F60CDB119BE}"/>
                  </a:ext>
                </a:extLst>
              </p:cNvPr>
              <p:cNvSpPr txBox="1"/>
              <p:nvPr/>
            </p:nvSpPr>
            <p:spPr>
              <a:xfrm>
                <a:off x="7488424" y="71931"/>
                <a:ext cx="2047312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11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Intelligent office solution  </a:t>
                </a:r>
                <a:endParaRPr lang="zh-CN" altLang="en-US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1A12CFB-BCF3-D473-9DC8-0CF26746917C}"/>
                  </a:ext>
                </a:extLst>
              </p:cNvPr>
              <p:cNvSpPr txBox="1"/>
              <p:nvPr/>
            </p:nvSpPr>
            <p:spPr>
              <a:xfrm>
                <a:off x="9935355" y="71931"/>
                <a:ext cx="2047312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11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Intelligent office solution  </a:t>
                </a:r>
                <a:endParaRPr lang="zh-CN" altLang="en-US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D7756220-3FCE-DA52-7F2B-45A3BA593BCF}"/>
                  </a:ext>
                </a:extLst>
              </p:cNvPr>
              <p:cNvSpPr/>
              <p:nvPr/>
            </p:nvSpPr>
            <p:spPr>
              <a:xfrm flipH="1">
                <a:off x="2324289" y="137160"/>
                <a:ext cx="45720" cy="4572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C16689BB-107D-CC1F-F431-0C5776398F83}"/>
                  </a:ext>
                </a:extLst>
              </p:cNvPr>
              <p:cNvSpPr/>
              <p:nvPr/>
            </p:nvSpPr>
            <p:spPr>
              <a:xfrm flipH="1">
                <a:off x="4790152" y="137160"/>
                <a:ext cx="45720" cy="4572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18A4A12A-9418-C1A4-EAA8-BD66D4AE4CB4}"/>
                  </a:ext>
                </a:extLst>
              </p:cNvPr>
              <p:cNvSpPr/>
              <p:nvPr/>
            </p:nvSpPr>
            <p:spPr>
              <a:xfrm flipH="1">
                <a:off x="7228100" y="137160"/>
                <a:ext cx="45720" cy="4572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843D4924-3FA5-88A7-9362-F3EE68F61940}"/>
                  </a:ext>
                </a:extLst>
              </p:cNvPr>
              <p:cNvSpPr/>
              <p:nvPr/>
            </p:nvSpPr>
            <p:spPr>
              <a:xfrm flipH="1">
                <a:off x="9673636" y="137160"/>
                <a:ext cx="45720" cy="4572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7677151B-AFD4-4A94-A0BB-BCB6228EF807}"/>
              </a:ext>
            </a:extLst>
          </p:cNvPr>
          <p:cNvSpPr txBox="1"/>
          <p:nvPr userDrawn="1"/>
        </p:nvSpPr>
        <p:spPr>
          <a:xfrm>
            <a:off x="1261511" y="6086268"/>
            <a:ext cx="4968240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2400" dirty="0">
                <a:ln>
                  <a:solidFill>
                    <a:schemeClr val="bg1"/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Intelligent office solution</a:t>
            </a:r>
            <a:endParaRPr lang="zh-CN" altLang="en-US" sz="2400" dirty="0">
              <a:ln>
                <a:solidFill>
                  <a:schemeClr val="bg1"/>
                </a:soli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7" name="组合 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F485B3E-E36C-A51D-2D44-716D123E80F2}"/>
              </a:ext>
            </a:extLst>
          </p:cNvPr>
          <p:cNvGrpSpPr>
            <a:grpSpLocks noChangeAspect="1"/>
          </p:cNvGrpSpPr>
          <p:nvPr userDrawn="1"/>
        </p:nvGrpSpPr>
        <p:grpSpPr>
          <a:xfrm rot="18890603">
            <a:off x="1891593" y="1915341"/>
            <a:ext cx="3496972" cy="3279187"/>
            <a:chOff x="1508174" y="774937"/>
            <a:chExt cx="2216418" cy="2078387"/>
          </a:xfrm>
          <a:effectLst/>
        </p:grpSpPr>
        <p:grpSp>
          <p:nvGrpSpPr>
            <p:cNvPr id="18" name="í$ḷíḓe">
              <a:extLst>
                <a:ext uri="{FF2B5EF4-FFF2-40B4-BE49-F238E27FC236}">
                  <a16:creationId xmlns:a16="http://schemas.microsoft.com/office/drawing/2014/main" id="{E0EE3ABF-CC6D-5DFF-187D-8124DD2557C2}"/>
                </a:ext>
              </a:extLst>
            </p:cNvPr>
            <p:cNvGrpSpPr/>
            <p:nvPr/>
          </p:nvGrpSpPr>
          <p:grpSpPr>
            <a:xfrm rot="2700000">
              <a:off x="1499339" y="1944292"/>
              <a:ext cx="1365566" cy="452497"/>
              <a:chOff x="3494423" y="1661113"/>
              <a:chExt cx="647115" cy="214430"/>
            </a:xfrm>
          </p:grpSpPr>
          <p:sp>
            <p:nvSpPr>
              <p:cNvPr id="42" name="íśľïḓê">
                <a:extLst>
                  <a:ext uri="{FF2B5EF4-FFF2-40B4-BE49-F238E27FC236}">
                    <a16:creationId xmlns:a16="http://schemas.microsoft.com/office/drawing/2014/main" id="{76B77311-1F94-C554-C412-D3AFADEB67E3}"/>
                  </a:ext>
                </a:extLst>
              </p:cNvPr>
              <p:cNvSpPr/>
              <p:nvPr/>
            </p:nvSpPr>
            <p:spPr bwMode="auto">
              <a:xfrm>
                <a:off x="3494423" y="1661114"/>
                <a:ext cx="63563" cy="214429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43" name="ïṧḻidè">
                <a:extLst>
                  <a:ext uri="{FF2B5EF4-FFF2-40B4-BE49-F238E27FC236}">
                    <a16:creationId xmlns:a16="http://schemas.microsoft.com/office/drawing/2014/main" id="{992FD09F-CE21-5D4A-7DC0-13C6B178C65A}"/>
                  </a:ext>
                </a:extLst>
              </p:cNvPr>
              <p:cNvSpPr/>
              <p:nvPr/>
            </p:nvSpPr>
            <p:spPr bwMode="auto">
              <a:xfrm>
                <a:off x="4077975" y="1661113"/>
                <a:ext cx="63563" cy="214429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</p:grpSp>
        <p:grpSp>
          <p:nvGrpSpPr>
            <p:cNvPr id="19" name="íṧḻîḑé">
              <a:extLst>
                <a:ext uri="{FF2B5EF4-FFF2-40B4-BE49-F238E27FC236}">
                  <a16:creationId xmlns:a16="http://schemas.microsoft.com/office/drawing/2014/main" id="{9CA3B8ED-8177-E78B-F68C-679636CD8898}"/>
                </a:ext>
              </a:extLst>
            </p:cNvPr>
            <p:cNvGrpSpPr/>
            <p:nvPr/>
          </p:nvGrpSpPr>
          <p:grpSpPr>
            <a:xfrm rot="2700000">
              <a:off x="1792599" y="1826838"/>
              <a:ext cx="428254" cy="997103"/>
              <a:chOff x="3709601" y="1642726"/>
              <a:chExt cx="202940" cy="472507"/>
            </a:xfrm>
          </p:grpSpPr>
          <p:sp>
            <p:nvSpPr>
              <p:cNvPr id="40" name="ïṩ1idè">
                <a:extLst>
                  <a:ext uri="{FF2B5EF4-FFF2-40B4-BE49-F238E27FC236}">
                    <a16:creationId xmlns:a16="http://schemas.microsoft.com/office/drawing/2014/main" id="{359AA314-C5D4-8D72-EC47-CD433301DAC7}"/>
                  </a:ext>
                </a:extLst>
              </p:cNvPr>
              <p:cNvSpPr/>
              <p:nvPr/>
            </p:nvSpPr>
            <p:spPr bwMode="auto">
              <a:xfrm>
                <a:off x="3739465" y="1642726"/>
                <a:ext cx="143209" cy="472507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41" name="íṡļíḋé">
                <a:extLst>
                  <a:ext uri="{FF2B5EF4-FFF2-40B4-BE49-F238E27FC236}">
                    <a16:creationId xmlns:a16="http://schemas.microsoft.com/office/drawing/2014/main" id="{1498F84D-870C-8A0E-9516-7BA82EA5FE1A}"/>
                  </a:ext>
                </a:extLst>
              </p:cNvPr>
              <p:cNvSpPr/>
              <p:nvPr/>
            </p:nvSpPr>
            <p:spPr bwMode="auto">
              <a:xfrm>
                <a:off x="3709601" y="1642727"/>
                <a:ext cx="202940" cy="176902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</p:grpSp>
        <p:grpSp>
          <p:nvGrpSpPr>
            <p:cNvPr id="20" name="îŝļîḑé">
              <a:extLst>
                <a:ext uri="{FF2B5EF4-FFF2-40B4-BE49-F238E27FC236}">
                  <a16:creationId xmlns:a16="http://schemas.microsoft.com/office/drawing/2014/main" id="{15961A10-6CFF-678B-3F3E-64204BB87444}"/>
                </a:ext>
              </a:extLst>
            </p:cNvPr>
            <p:cNvGrpSpPr/>
            <p:nvPr/>
          </p:nvGrpSpPr>
          <p:grpSpPr>
            <a:xfrm rot="2700000">
              <a:off x="2077824" y="624640"/>
              <a:ext cx="1496471" cy="1797065"/>
              <a:chOff x="3450543" y="785832"/>
              <a:chExt cx="709150" cy="851592"/>
            </a:xfrm>
          </p:grpSpPr>
          <p:sp>
            <p:nvSpPr>
              <p:cNvPr id="21" name="îśḷiďé">
                <a:extLst>
                  <a:ext uri="{FF2B5EF4-FFF2-40B4-BE49-F238E27FC236}">
                    <a16:creationId xmlns:a16="http://schemas.microsoft.com/office/drawing/2014/main" id="{542C6A06-1AF0-DD08-0D24-614C315F1B92}"/>
                  </a:ext>
                </a:extLst>
              </p:cNvPr>
              <p:cNvSpPr/>
              <p:nvPr/>
            </p:nvSpPr>
            <p:spPr bwMode="auto">
              <a:xfrm>
                <a:off x="3535555" y="1194021"/>
                <a:ext cx="207536" cy="327003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22" name="ïṥľiḑê">
                <a:extLst>
                  <a:ext uri="{FF2B5EF4-FFF2-40B4-BE49-F238E27FC236}">
                    <a16:creationId xmlns:a16="http://schemas.microsoft.com/office/drawing/2014/main" id="{64133F8D-2D7B-4E83-493C-32BC1E3FD30C}"/>
                  </a:ext>
                </a:extLst>
              </p:cNvPr>
              <p:cNvSpPr/>
              <p:nvPr/>
            </p:nvSpPr>
            <p:spPr bwMode="auto">
              <a:xfrm>
                <a:off x="3878641" y="1199381"/>
                <a:ext cx="196051" cy="319345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23" name="iṣliďé">
                <a:extLst>
                  <a:ext uri="{FF2B5EF4-FFF2-40B4-BE49-F238E27FC236}">
                    <a16:creationId xmlns:a16="http://schemas.microsoft.com/office/drawing/2014/main" id="{6BD135E2-CD08-7900-6760-00CB9559FF6C}"/>
                  </a:ext>
                </a:extLst>
              </p:cNvPr>
              <p:cNvSpPr/>
              <p:nvPr/>
            </p:nvSpPr>
            <p:spPr bwMode="auto">
              <a:xfrm>
                <a:off x="3572311" y="1199382"/>
                <a:ext cx="134784" cy="307090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24" name="îşḻïḋè">
                <a:extLst>
                  <a:ext uri="{FF2B5EF4-FFF2-40B4-BE49-F238E27FC236}">
                    <a16:creationId xmlns:a16="http://schemas.microsoft.com/office/drawing/2014/main" id="{B1211DFE-C982-D6FE-9B5C-127D0F086816}"/>
                  </a:ext>
                </a:extLst>
              </p:cNvPr>
              <p:cNvSpPr/>
              <p:nvPr/>
            </p:nvSpPr>
            <p:spPr bwMode="auto">
              <a:xfrm>
                <a:off x="3450546" y="1302001"/>
                <a:ext cx="124062" cy="266503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25" name="išlïḍé">
                <a:extLst>
                  <a:ext uri="{FF2B5EF4-FFF2-40B4-BE49-F238E27FC236}">
                    <a16:creationId xmlns:a16="http://schemas.microsoft.com/office/drawing/2014/main" id="{80030E28-345C-AB72-BCF4-D3E54C71B1DF}"/>
                  </a:ext>
                </a:extLst>
              </p:cNvPr>
              <p:cNvSpPr/>
              <p:nvPr/>
            </p:nvSpPr>
            <p:spPr bwMode="auto">
              <a:xfrm>
                <a:off x="3450543" y="1305063"/>
                <a:ext cx="105684" cy="257313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26" name="íṧľiḑê">
                <a:extLst>
                  <a:ext uri="{FF2B5EF4-FFF2-40B4-BE49-F238E27FC236}">
                    <a16:creationId xmlns:a16="http://schemas.microsoft.com/office/drawing/2014/main" id="{A77096A4-00F8-A3B1-925D-3BE638AEEB1D}"/>
                  </a:ext>
                </a:extLst>
              </p:cNvPr>
              <p:cNvSpPr/>
              <p:nvPr/>
            </p:nvSpPr>
            <p:spPr bwMode="auto">
              <a:xfrm>
                <a:off x="3903144" y="1199380"/>
                <a:ext cx="134784" cy="307090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27" name="îśľiḑê">
                <a:extLst>
                  <a:ext uri="{FF2B5EF4-FFF2-40B4-BE49-F238E27FC236}">
                    <a16:creationId xmlns:a16="http://schemas.microsoft.com/office/drawing/2014/main" id="{13FDC5CF-604A-683A-DB9A-D61143530863}"/>
                  </a:ext>
                </a:extLst>
              </p:cNvPr>
              <p:cNvSpPr/>
              <p:nvPr/>
            </p:nvSpPr>
            <p:spPr bwMode="auto">
              <a:xfrm>
                <a:off x="4034865" y="1302001"/>
                <a:ext cx="124828" cy="266503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28" name="íŝḷïḑê">
                <a:extLst>
                  <a:ext uri="{FF2B5EF4-FFF2-40B4-BE49-F238E27FC236}">
                    <a16:creationId xmlns:a16="http://schemas.microsoft.com/office/drawing/2014/main" id="{380CD2FA-6DD9-DD29-0DE2-42C1E8E2A034}"/>
                  </a:ext>
                </a:extLst>
              </p:cNvPr>
              <p:cNvSpPr/>
              <p:nvPr/>
            </p:nvSpPr>
            <p:spPr bwMode="auto">
              <a:xfrm>
                <a:off x="4053242" y="1305061"/>
                <a:ext cx="106449" cy="257314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29" name="ïṥľíḍe">
                <a:extLst>
                  <a:ext uri="{FF2B5EF4-FFF2-40B4-BE49-F238E27FC236}">
                    <a16:creationId xmlns:a16="http://schemas.microsoft.com/office/drawing/2014/main" id="{9A6E69B3-7EAA-8CF7-5BD6-AC53947DFAAF}"/>
                  </a:ext>
                </a:extLst>
              </p:cNvPr>
              <p:cNvSpPr/>
              <p:nvPr/>
            </p:nvSpPr>
            <p:spPr bwMode="auto">
              <a:xfrm>
                <a:off x="3656549" y="785832"/>
                <a:ext cx="143210" cy="685406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30" name="ïš1ídê">
                <a:extLst>
                  <a:ext uri="{FF2B5EF4-FFF2-40B4-BE49-F238E27FC236}">
                    <a16:creationId xmlns:a16="http://schemas.microsoft.com/office/drawing/2014/main" id="{1B60EAC7-DAFB-4C1B-9172-C95E6403A83F}"/>
                  </a:ext>
                </a:extLst>
              </p:cNvPr>
              <p:cNvSpPr/>
              <p:nvPr/>
            </p:nvSpPr>
            <p:spPr bwMode="auto">
              <a:xfrm>
                <a:off x="3799753" y="785836"/>
                <a:ext cx="152399" cy="683873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31" name="íS1îḓê">
                <a:extLst>
                  <a:ext uri="{FF2B5EF4-FFF2-40B4-BE49-F238E27FC236}">
                    <a16:creationId xmlns:a16="http://schemas.microsoft.com/office/drawing/2014/main" id="{D48EF525-EC94-6DC1-E8E6-C0A55BCCDB95}"/>
                  </a:ext>
                </a:extLst>
              </p:cNvPr>
              <p:cNvSpPr/>
              <p:nvPr/>
            </p:nvSpPr>
            <p:spPr bwMode="auto">
              <a:xfrm>
                <a:off x="3738492" y="1039319"/>
                <a:ext cx="130955" cy="127890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44111" tIns="22055" rIns="44111" bIns="22055" anchor="ctr"/>
              <a:lstStyle/>
              <a:p>
                <a:pPr algn="ctr"/>
                <a:endParaRPr sz="868" dirty="0"/>
              </a:p>
            </p:txBody>
          </p:sp>
          <p:sp>
            <p:nvSpPr>
              <p:cNvPr id="32" name="îS1îḑé">
                <a:extLst>
                  <a:ext uri="{FF2B5EF4-FFF2-40B4-BE49-F238E27FC236}">
                    <a16:creationId xmlns:a16="http://schemas.microsoft.com/office/drawing/2014/main" id="{FAAFFB91-2C38-0805-AEE0-A2D7892072E4}"/>
                  </a:ext>
                </a:extLst>
              </p:cNvPr>
              <p:cNvSpPr/>
              <p:nvPr/>
            </p:nvSpPr>
            <p:spPr bwMode="auto">
              <a:xfrm>
                <a:off x="3754572" y="1054637"/>
                <a:ext cx="98791" cy="97257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33" name="íŝliḍé">
                <a:extLst>
                  <a:ext uri="{FF2B5EF4-FFF2-40B4-BE49-F238E27FC236}">
                    <a16:creationId xmlns:a16="http://schemas.microsoft.com/office/drawing/2014/main" id="{3FF535B3-8886-B90B-618C-B2DF004F1595}"/>
                  </a:ext>
                </a:extLst>
              </p:cNvPr>
              <p:cNvSpPr/>
              <p:nvPr/>
            </p:nvSpPr>
            <p:spPr bwMode="auto">
              <a:xfrm>
                <a:off x="3687947" y="945892"/>
                <a:ext cx="111809" cy="29866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34" name="îSlíďê">
                <a:extLst>
                  <a:ext uri="{FF2B5EF4-FFF2-40B4-BE49-F238E27FC236}">
                    <a16:creationId xmlns:a16="http://schemas.microsoft.com/office/drawing/2014/main" id="{F23DBDCF-5514-C87E-EC8B-B6A627BB2CC8}"/>
                  </a:ext>
                </a:extLst>
              </p:cNvPr>
              <p:cNvSpPr/>
              <p:nvPr/>
            </p:nvSpPr>
            <p:spPr bwMode="auto">
              <a:xfrm>
                <a:off x="3799759" y="945889"/>
                <a:ext cx="120235" cy="29102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ffectLst/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35" name="íšľíḋé">
                <a:extLst>
                  <a:ext uri="{FF2B5EF4-FFF2-40B4-BE49-F238E27FC236}">
                    <a16:creationId xmlns:a16="http://schemas.microsoft.com/office/drawing/2014/main" id="{0527CDEB-F48A-BC50-2E05-5094A3120D4D}"/>
                  </a:ext>
                </a:extLst>
              </p:cNvPr>
              <p:cNvSpPr/>
              <p:nvPr/>
            </p:nvSpPr>
            <p:spPr bwMode="auto">
              <a:xfrm>
                <a:off x="3694071" y="785835"/>
                <a:ext cx="105684" cy="170011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ffectLst/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36" name="îṡlíḓé">
                <a:extLst>
                  <a:ext uri="{FF2B5EF4-FFF2-40B4-BE49-F238E27FC236}">
                    <a16:creationId xmlns:a16="http://schemas.microsoft.com/office/drawing/2014/main" id="{E5021DAE-DA9A-7863-5149-A347391D17B2}"/>
                  </a:ext>
                </a:extLst>
              </p:cNvPr>
              <p:cNvSpPr/>
              <p:nvPr/>
            </p:nvSpPr>
            <p:spPr bwMode="auto">
              <a:xfrm>
                <a:off x="3799760" y="785838"/>
                <a:ext cx="109511" cy="166182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ffectLst/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37" name="îŝḻïḍé">
                <a:extLst>
                  <a:ext uri="{FF2B5EF4-FFF2-40B4-BE49-F238E27FC236}">
                    <a16:creationId xmlns:a16="http://schemas.microsoft.com/office/drawing/2014/main" id="{204D2A87-3859-F445-5122-9AAC9246E3C7}"/>
                  </a:ext>
                </a:extLst>
              </p:cNvPr>
              <p:cNvSpPr/>
              <p:nvPr/>
            </p:nvSpPr>
            <p:spPr bwMode="auto">
              <a:xfrm>
                <a:off x="3664208" y="1422230"/>
                <a:ext cx="287947" cy="114107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rgbClr val="C63A3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38" name="ïṡḻïḋé">
                <a:extLst>
                  <a:ext uri="{FF2B5EF4-FFF2-40B4-BE49-F238E27FC236}">
                    <a16:creationId xmlns:a16="http://schemas.microsoft.com/office/drawing/2014/main" id="{26913402-7394-829A-1BDF-A482D0EDD4B2}"/>
                  </a:ext>
                </a:extLst>
              </p:cNvPr>
              <p:cNvSpPr/>
              <p:nvPr/>
            </p:nvSpPr>
            <p:spPr bwMode="auto">
              <a:xfrm>
                <a:off x="3762229" y="1305826"/>
                <a:ext cx="37526" cy="331598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39" name="ïŝľîḑe">
                <a:extLst>
                  <a:ext uri="{FF2B5EF4-FFF2-40B4-BE49-F238E27FC236}">
                    <a16:creationId xmlns:a16="http://schemas.microsoft.com/office/drawing/2014/main" id="{257657F6-803D-9E36-0FB0-971495F55C0C}"/>
                  </a:ext>
                </a:extLst>
              </p:cNvPr>
              <p:cNvSpPr/>
              <p:nvPr/>
            </p:nvSpPr>
            <p:spPr bwMode="auto">
              <a:xfrm>
                <a:off x="3799755" y="1305824"/>
                <a:ext cx="36759" cy="331598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F2712BE-0537-6BBA-BAD8-84EDD1782815}"/>
              </a:ext>
            </a:extLst>
          </p:cNvPr>
          <p:cNvGrpSpPr/>
          <p:nvPr userDrawn="1"/>
        </p:nvGrpSpPr>
        <p:grpSpPr>
          <a:xfrm rot="19997853">
            <a:off x="-3029330" y="-624689"/>
            <a:ext cx="12193113" cy="299230"/>
            <a:chOff x="21635" y="11277"/>
            <a:chExt cx="12193113" cy="299230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C26F5EC8-0B2C-8B4C-77FA-A8112DDD18D5}"/>
                </a:ext>
              </a:extLst>
            </p:cNvPr>
            <p:cNvSpPr/>
            <p:nvPr/>
          </p:nvSpPr>
          <p:spPr>
            <a:xfrm rot="3887">
              <a:off x="21635" y="11277"/>
              <a:ext cx="12193113" cy="299230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F4DF720D-89D4-7A86-CB5D-4654422DF748}"/>
                </a:ext>
              </a:extLst>
            </p:cNvPr>
            <p:cNvGrpSpPr/>
            <p:nvPr/>
          </p:nvGrpSpPr>
          <p:grpSpPr>
            <a:xfrm rot="21597222">
              <a:off x="200675" y="76254"/>
              <a:ext cx="11835033" cy="169277"/>
              <a:chOff x="147634" y="71931"/>
              <a:chExt cx="11835033" cy="169277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90BC6084-7D74-8A87-C460-7908BB97670B}"/>
                  </a:ext>
                </a:extLst>
              </p:cNvPr>
              <p:cNvSpPr txBox="1"/>
              <p:nvPr/>
            </p:nvSpPr>
            <p:spPr>
              <a:xfrm>
                <a:off x="147634" y="71931"/>
                <a:ext cx="2047312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11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Intelligent office solution  </a:t>
                </a:r>
                <a:endParaRPr lang="zh-CN" altLang="en-US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283F6776-E448-44B6-683D-1976258AB7C5}"/>
                  </a:ext>
                </a:extLst>
              </p:cNvPr>
              <p:cNvSpPr txBox="1"/>
              <p:nvPr/>
            </p:nvSpPr>
            <p:spPr>
              <a:xfrm>
                <a:off x="2594564" y="71931"/>
                <a:ext cx="2047312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11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Intelligent office solution  </a:t>
                </a:r>
                <a:endParaRPr lang="zh-CN" altLang="en-US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70F87BC2-2ECC-F4AE-5C57-76B31D164CA6}"/>
                  </a:ext>
                </a:extLst>
              </p:cNvPr>
              <p:cNvSpPr txBox="1"/>
              <p:nvPr/>
            </p:nvSpPr>
            <p:spPr>
              <a:xfrm>
                <a:off x="5041494" y="71931"/>
                <a:ext cx="2047312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11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Intelligent office solution  </a:t>
                </a:r>
                <a:endParaRPr lang="zh-CN" altLang="en-US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0FCD0733-6852-3F3C-E6CB-0C8017FDB183}"/>
                  </a:ext>
                </a:extLst>
              </p:cNvPr>
              <p:cNvSpPr txBox="1"/>
              <p:nvPr/>
            </p:nvSpPr>
            <p:spPr>
              <a:xfrm>
                <a:off x="7488424" y="71931"/>
                <a:ext cx="2047312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11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Intelligent office solution  </a:t>
                </a:r>
                <a:endParaRPr lang="zh-CN" altLang="en-US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418E693B-6B07-5959-481A-B72D5E8709D2}"/>
                  </a:ext>
                </a:extLst>
              </p:cNvPr>
              <p:cNvSpPr txBox="1"/>
              <p:nvPr/>
            </p:nvSpPr>
            <p:spPr>
              <a:xfrm>
                <a:off x="9935355" y="71931"/>
                <a:ext cx="2047312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11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Intelligent office solution  </a:t>
                </a:r>
                <a:endParaRPr lang="zh-CN" altLang="en-US" sz="11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8F7FF516-B8D4-AEE9-B94D-D807818590EB}"/>
                  </a:ext>
                </a:extLst>
              </p:cNvPr>
              <p:cNvSpPr/>
              <p:nvPr/>
            </p:nvSpPr>
            <p:spPr>
              <a:xfrm flipH="1">
                <a:off x="2324289" y="137160"/>
                <a:ext cx="45720" cy="4572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27A2C193-32EA-556F-7F69-B0003A5C530A}"/>
                  </a:ext>
                </a:extLst>
              </p:cNvPr>
              <p:cNvSpPr/>
              <p:nvPr/>
            </p:nvSpPr>
            <p:spPr>
              <a:xfrm flipH="1">
                <a:off x="4790152" y="137160"/>
                <a:ext cx="45720" cy="4572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EE975A07-485B-3CBE-43AE-59E27FB6E7B0}"/>
                  </a:ext>
                </a:extLst>
              </p:cNvPr>
              <p:cNvSpPr/>
              <p:nvPr/>
            </p:nvSpPr>
            <p:spPr>
              <a:xfrm flipH="1">
                <a:off x="7228100" y="137160"/>
                <a:ext cx="45720" cy="4572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34A1B5AA-47F9-4C8D-1786-D769C8217230}"/>
                  </a:ext>
                </a:extLst>
              </p:cNvPr>
              <p:cNvSpPr/>
              <p:nvPr/>
            </p:nvSpPr>
            <p:spPr>
              <a:xfrm flipH="1">
                <a:off x="9673636" y="137160"/>
                <a:ext cx="45720" cy="4572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A9E2BAF-1097-24B3-7E18-31E97114AB3D}"/>
              </a:ext>
            </a:extLst>
          </p:cNvPr>
          <p:cNvGrpSpPr/>
          <p:nvPr userDrawn="1"/>
        </p:nvGrpSpPr>
        <p:grpSpPr>
          <a:xfrm>
            <a:off x="6167694" y="6130571"/>
            <a:ext cx="4720319" cy="280726"/>
            <a:chOff x="6167694" y="6130571"/>
            <a:chExt cx="4720319" cy="280726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93316D2-6D7B-530F-6619-1BAA7ADDDF2A}"/>
                </a:ext>
              </a:extLst>
            </p:cNvPr>
            <p:cNvSpPr/>
            <p:nvPr/>
          </p:nvSpPr>
          <p:spPr>
            <a:xfrm>
              <a:off x="6167694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54B46E8-724D-44E8-46A0-4DE77EA934DA}"/>
                </a:ext>
              </a:extLst>
            </p:cNvPr>
            <p:cNvSpPr/>
            <p:nvPr/>
          </p:nvSpPr>
          <p:spPr>
            <a:xfrm>
              <a:off x="6516177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D488DFA-5086-9E3B-68CA-7404CDFFD387}"/>
                </a:ext>
              </a:extLst>
            </p:cNvPr>
            <p:cNvSpPr/>
            <p:nvPr/>
          </p:nvSpPr>
          <p:spPr>
            <a:xfrm>
              <a:off x="6864659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77B4175-3B62-CA06-D776-83A49CAF16C0}"/>
                </a:ext>
              </a:extLst>
            </p:cNvPr>
            <p:cNvSpPr/>
            <p:nvPr/>
          </p:nvSpPr>
          <p:spPr>
            <a:xfrm>
              <a:off x="7213142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E88D449-0764-510E-11AE-1B25C1D834B8}"/>
                </a:ext>
              </a:extLst>
            </p:cNvPr>
            <p:cNvSpPr/>
            <p:nvPr/>
          </p:nvSpPr>
          <p:spPr>
            <a:xfrm>
              <a:off x="7561624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BF5E1BB-2759-3BC9-227C-D7F7ADD8D07C}"/>
                </a:ext>
              </a:extLst>
            </p:cNvPr>
            <p:cNvSpPr/>
            <p:nvPr/>
          </p:nvSpPr>
          <p:spPr>
            <a:xfrm>
              <a:off x="7910107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AF71468-4314-36B2-CDF9-9AB2694C4196}"/>
                </a:ext>
              </a:extLst>
            </p:cNvPr>
            <p:cNvSpPr/>
            <p:nvPr/>
          </p:nvSpPr>
          <p:spPr>
            <a:xfrm>
              <a:off x="8258590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E35A168-D216-FF88-C532-6F9D08E1CE3E}"/>
                </a:ext>
              </a:extLst>
            </p:cNvPr>
            <p:cNvSpPr/>
            <p:nvPr/>
          </p:nvSpPr>
          <p:spPr>
            <a:xfrm>
              <a:off x="8607073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761F8E5-1C29-E289-6ADE-E9A3E5731C51}"/>
                </a:ext>
              </a:extLst>
            </p:cNvPr>
            <p:cNvSpPr/>
            <p:nvPr/>
          </p:nvSpPr>
          <p:spPr>
            <a:xfrm>
              <a:off x="6516177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7A3B6F8-06A0-1028-0E97-FFFB88EDA683}"/>
                </a:ext>
              </a:extLst>
            </p:cNvPr>
            <p:cNvSpPr/>
            <p:nvPr/>
          </p:nvSpPr>
          <p:spPr>
            <a:xfrm>
              <a:off x="6864659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E41B8A2-017D-AE07-3E51-E814F95FEEF7}"/>
                </a:ext>
              </a:extLst>
            </p:cNvPr>
            <p:cNvSpPr/>
            <p:nvPr/>
          </p:nvSpPr>
          <p:spPr>
            <a:xfrm>
              <a:off x="7213142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68F5BE7-5E54-B2B4-2930-22FE1F4B2CCC}"/>
                </a:ext>
              </a:extLst>
            </p:cNvPr>
            <p:cNvSpPr/>
            <p:nvPr/>
          </p:nvSpPr>
          <p:spPr>
            <a:xfrm>
              <a:off x="7561624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FBACA10-66A6-07D1-2E39-B352D8CE7147}"/>
                </a:ext>
              </a:extLst>
            </p:cNvPr>
            <p:cNvSpPr/>
            <p:nvPr/>
          </p:nvSpPr>
          <p:spPr>
            <a:xfrm>
              <a:off x="7910107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8340EB1D-95EC-9C07-22EA-5A349CFA8CB8}"/>
                </a:ext>
              </a:extLst>
            </p:cNvPr>
            <p:cNvSpPr/>
            <p:nvPr/>
          </p:nvSpPr>
          <p:spPr>
            <a:xfrm>
              <a:off x="8258590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ADF304F-1C2F-483A-1E74-CA6E9A48F66F}"/>
                </a:ext>
              </a:extLst>
            </p:cNvPr>
            <p:cNvSpPr/>
            <p:nvPr/>
          </p:nvSpPr>
          <p:spPr>
            <a:xfrm>
              <a:off x="8607073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FE2DD50-B995-6983-5A70-469A9DDF979D}"/>
                </a:ext>
              </a:extLst>
            </p:cNvPr>
            <p:cNvSpPr/>
            <p:nvPr/>
          </p:nvSpPr>
          <p:spPr>
            <a:xfrm>
              <a:off x="8955556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4BDA41C4-7410-1022-F0C4-0AEA83ED5F4C}"/>
                </a:ext>
              </a:extLst>
            </p:cNvPr>
            <p:cNvSpPr/>
            <p:nvPr/>
          </p:nvSpPr>
          <p:spPr>
            <a:xfrm>
              <a:off x="9304038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8AD19DC-D227-3B19-3A15-630FE31C4675}"/>
                </a:ext>
              </a:extLst>
            </p:cNvPr>
            <p:cNvSpPr/>
            <p:nvPr/>
          </p:nvSpPr>
          <p:spPr>
            <a:xfrm>
              <a:off x="9652521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B0DCA37B-3FE8-1496-D0C0-366B403CF3D0}"/>
                </a:ext>
              </a:extLst>
            </p:cNvPr>
            <p:cNvSpPr/>
            <p:nvPr/>
          </p:nvSpPr>
          <p:spPr>
            <a:xfrm>
              <a:off x="10001004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FB81B01-8ACE-974A-ED3C-38B39E573103}"/>
                </a:ext>
              </a:extLst>
            </p:cNvPr>
            <p:cNvSpPr/>
            <p:nvPr/>
          </p:nvSpPr>
          <p:spPr>
            <a:xfrm>
              <a:off x="10349486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FB5F7DA-7C9D-A29D-6EF7-DF78B37E2A3D}"/>
                </a:ext>
              </a:extLst>
            </p:cNvPr>
            <p:cNvSpPr/>
            <p:nvPr/>
          </p:nvSpPr>
          <p:spPr>
            <a:xfrm>
              <a:off x="10697969" y="6130571"/>
              <a:ext cx="190044" cy="280726"/>
            </a:xfrm>
            <a:custGeom>
              <a:avLst/>
              <a:gdLst>
                <a:gd name="connsiteX0" fmla="*/ 102793 w 212431"/>
                <a:gd name="connsiteY0" fmla="*/ 0 h 219271"/>
                <a:gd name="connsiteX1" fmla="*/ 111408 w 212431"/>
                <a:gd name="connsiteY1" fmla="*/ 42672 h 219271"/>
                <a:gd name="connsiteX2" fmla="*/ 212431 w 212431"/>
                <a:gd name="connsiteY2" fmla="*/ 109634 h 219271"/>
                <a:gd name="connsiteX3" fmla="*/ 111408 w 212431"/>
                <a:gd name="connsiteY3" fmla="*/ 176597 h 219271"/>
                <a:gd name="connsiteX4" fmla="*/ 102793 w 212431"/>
                <a:gd name="connsiteY4" fmla="*/ 219271 h 219271"/>
                <a:gd name="connsiteX5" fmla="*/ 94177 w 212431"/>
                <a:gd name="connsiteY5" fmla="*/ 176597 h 219271"/>
                <a:gd name="connsiteX6" fmla="*/ 35831 w 212431"/>
                <a:gd name="connsiteY6" fmla="*/ 118250 h 219271"/>
                <a:gd name="connsiteX7" fmla="*/ 0 w 212431"/>
                <a:gd name="connsiteY7" fmla="*/ 111016 h 219271"/>
                <a:gd name="connsiteX8" fmla="*/ 35831 w 212431"/>
                <a:gd name="connsiteY8" fmla="*/ 103782 h 219271"/>
                <a:gd name="connsiteX9" fmla="*/ 102793 w 212431"/>
                <a:gd name="connsiteY9" fmla="*/ 2759 h 2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431" h="219271">
                  <a:moveTo>
                    <a:pt x="102793" y="0"/>
                  </a:moveTo>
                  <a:lnTo>
                    <a:pt x="111408" y="42672"/>
                  </a:lnTo>
                  <a:cubicBezTo>
                    <a:pt x="128052" y="82023"/>
                    <a:pt x="167017" y="109634"/>
                    <a:pt x="212431" y="109634"/>
                  </a:cubicBezTo>
                  <a:cubicBezTo>
                    <a:pt x="167017" y="109634"/>
                    <a:pt x="128052" y="137246"/>
                    <a:pt x="111408" y="176597"/>
                  </a:cubicBezTo>
                  <a:lnTo>
                    <a:pt x="102793" y="219271"/>
                  </a:lnTo>
                  <a:lnTo>
                    <a:pt x="94177" y="176597"/>
                  </a:lnTo>
                  <a:cubicBezTo>
                    <a:pt x="83081" y="150363"/>
                    <a:pt x="62065" y="129346"/>
                    <a:pt x="35831" y="118250"/>
                  </a:cubicBezTo>
                  <a:lnTo>
                    <a:pt x="0" y="111016"/>
                  </a:lnTo>
                  <a:lnTo>
                    <a:pt x="35831" y="103782"/>
                  </a:lnTo>
                  <a:cubicBezTo>
                    <a:pt x="75182" y="87138"/>
                    <a:pt x="102793" y="48173"/>
                    <a:pt x="102793" y="2759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419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388E72F-8941-4BC9-8DDD-4AF99CEC8603}"/>
              </a:ext>
            </a:extLst>
          </p:cNvPr>
          <p:cNvGrpSpPr/>
          <p:nvPr userDrawn="1"/>
        </p:nvGrpSpPr>
        <p:grpSpPr>
          <a:xfrm>
            <a:off x="-1055077" y="171343"/>
            <a:ext cx="14302154" cy="10279670"/>
            <a:chOff x="0" y="400050"/>
            <a:chExt cx="12192000" cy="8763000"/>
          </a:xfrm>
          <a:scene3d>
            <a:camera prst="perspectiveRelaxed">
              <a:rot lat="17073600" lon="0" rev="0"/>
            </a:camera>
            <a:lightRig rig="threePt" dir="t"/>
          </a:scene3d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27D06D4-CECB-4148-8D0A-36F5CAE035BC}"/>
                </a:ext>
              </a:extLst>
            </p:cNvPr>
            <p:cNvCxnSpPr/>
            <p:nvPr/>
          </p:nvCxnSpPr>
          <p:spPr>
            <a:xfrm>
              <a:off x="14859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5DBF0F00-9180-4AEE-9286-A8D0DC43BE0D}"/>
                </a:ext>
              </a:extLst>
            </p:cNvPr>
            <p:cNvCxnSpPr/>
            <p:nvPr/>
          </p:nvCxnSpPr>
          <p:spPr>
            <a:xfrm>
              <a:off x="18478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8E4D0C6E-0448-4C60-A446-92C4BA96EEB2}"/>
                </a:ext>
              </a:extLst>
            </p:cNvPr>
            <p:cNvCxnSpPr/>
            <p:nvPr/>
          </p:nvCxnSpPr>
          <p:spPr>
            <a:xfrm>
              <a:off x="22098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6DA7C000-F87D-4B6E-8340-4A27A04FB4C0}"/>
                </a:ext>
              </a:extLst>
            </p:cNvPr>
            <p:cNvCxnSpPr/>
            <p:nvPr/>
          </p:nvCxnSpPr>
          <p:spPr>
            <a:xfrm>
              <a:off x="25717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09F128C2-BBB5-498F-BE49-9F3670304D74}"/>
                </a:ext>
              </a:extLst>
            </p:cNvPr>
            <p:cNvCxnSpPr/>
            <p:nvPr/>
          </p:nvCxnSpPr>
          <p:spPr>
            <a:xfrm>
              <a:off x="29337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E43ABE3F-165B-4421-89D9-99EAF57C7C2D}"/>
                </a:ext>
              </a:extLst>
            </p:cNvPr>
            <p:cNvCxnSpPr/>
            <p:nvPr/>
          </p:nvCxnSpPr>
          <p:spPr>
            <a:xfrm>
              <a:off x="32956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04EE21B6-9132-44CB-91E7-70879F89B8EF}"/>
                </a:ext>
              </a:extLst>
            </p:cNvPr>
            <p:cNvCxnSpPr/>
            <p:nvPr/>
          </p:nvCxnSpPr>
          <p:spPr>
            <a:xfrm>
              <a:off x="36576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8E54B594-0A2B-4EED-86FC-54B390F327DE}"/>
                </a:ext>
              </a:extLst>
            </p:cNvPr>
            <p:cNvCxnSpPr/>
            <p:nvPr/>
          </p:nvCxnSpPr>
          <p:spPr>
            <a:xfrm>
              <a:off x="40195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CD6F859C-A486-491F-BDB8-228F5661DD9A}"/>
                </a:ext>
              </a:extLst>
            </p:cNvPr>
            <p:cNvCxnSpPr/>
            <p:nvPr/>
          </p:nvCxnSpPr>
          <p:spPr>
            <a:xfrm>
              <a:off x="43815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48689F8B-462B-4059-959F-CE8E03BD6C65}"/>
                </a:ext>
              </a:extLst>
            </p:cNvPr>
            <p:cNvCxnSpPr/>
            <p:nvPr/>
          </p:nvCxnSpPr>
          <p:spPr>
            <a:xfrm>
              <a:off x="47434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45138E2B-7B85-4C2B-9CEC-CAE45E2970A7}"/>
                </a:ext>
              </a:extLst>
            </p:cNvPr>
            <p:cNvCxnSpPr/>
            <p:nvPr/>
          </p:nvCxnSpPr>
          <p:spPr>
            <a:xfrm>
              <a:off x="51054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CBF0669-A168-4357-8D99-2A3B21445466}"/>
                </a:ext>
              </a:extLst>
            </p:cNvPr>
            <p:cNvCxnSpPr/>
            <p:nvPr/>
          </p:nvCxnSpPr>
          <p:spPr>
            <a:xfrm>
              <a:off x="54673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3E560F8-6E4F-4A42-B1B3-1B926792DC90}"/>
                </a:ext>
              </a:extLst>
            </p:cNvPr>
            <p:cNvCxnSpPr/>
            <p:nvPr/>
          </p:nvCxnSpPr>
          <p:spPr>
            <a:xfrm>
              <a:off x="58293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C6FB6FB-3F3B-40C5-B057-945854F7A122}"/>
                </a:ext>
              </a:extLst>
            </p:cNvPr>
            <p:cNvCxnSpPr/>
            <p:nvPr/>
          </p:nvCxnSpPr>
          <p:spPr>
            <a:xfrm>
              <a:off x="61912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D6DB671-F8B4-4BAC-9305-2E8E700152B2}"/>
                </a:ext>
              </a:extLst>
            </p:cNvPr>
            <p:cNvCxnSpPr/>
            <p:nvPr/>
          </p:nvCxnSpPr>
          <p:spPr>
            <a:xfrm>
              <a:off x="65532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259D394-F3E0-455B-AD0B-62D6A3F640D3}"/>
                </a:ext>
              </a:extLst>
            </p:cNvPr>
            <p:cNvCxnSpPr/>
            <p:nvPr/>
          </p:nvCxnSpPr>
          <p:spPr>
            <a:xfrm>
              <a:off x="69151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936A9EE0-E08A-4A8C-8A52-00DF89AC68BA}"/>
                </a:ext>
              </a:extLst>
            </p:cNvPr>
            <p:cNvCxnSpPr/>
            <p:nvPr/>
          </p:nvCxnSpPr>
          <p:spPr>
            <a:xfrm>
              <a:off x="72771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ECB90C9E-AE26-417E-84A4-D07F2E1B17CB}"/>
                </a:ext>
              </a:extLst>
            </p:cNvPr>
            <p:cNvCxnSpPr/>
            <p:nvPr/>
          </p:nvCxnSpPr>
          <p:spPr>
            <a:xfrm>
              <a:off x="76390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0111AA42-F48A-4C40-A5F7-EAD4729B4785}"/>
                </a:ext>
              </a:extLst>
            </p:cNvPr>
            <p:cNvCxnSpPr/>
            <p:nvPr/>
          </p:nvCxnSpPr>
          <p:spPr>
            <a:xfrm>
              <a:off x="80010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E60D25F2-7A4A-4648-9AF1-EEC00EBA4D8A}"/>
                </a:ext>
              </a:extLst>
            </p:cNvPr>
            <p:cNvCxnSpPr/>
            <p:nvPr/>
          </p:nvCxnSpPr>
          <p:spPr>
            <a:xfrm>
              <a:off x="83629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DFCF5F4C-BDC0-4A9B-815A-F8E1CA05207D}"/>
                </a:ext>
              </a:extLst>
            </p:cNvPr>
            <p:cNvCxnSpPr/>
            <p:nvPr/>
          </p:nvCxnSpPr>
          <p:spPr>
            <a:xfrm>
              <a:off x="87249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0346C059-B4D3-4D6F-A02A-83CD790AAD6E}"/>
                </a:ext>
              </a:extLst>
            </p:cNvPr>
            <p:cNvCxnSpPr/>
            <p:nvPr/>
          </p:nvCxnSpPr>
          <p:spPr>
            <a:xfrm>
              <a:off x="90868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207991ED-3A09-44DD-9FDE-729B1104DF98}"/>
                </a:ext>
              </a:extLst>
            </p:cNvPr>
            <p:cNvCxnSpPr/>
            <p:nvPr/>
          </p:nvCxnSpPr>
          <p:spPr>
            <a:xfrm>
              <a:off x="94488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F7F89542-2B8B-454F-A5EE-E067DAE72F38}"/>
                </a:ext>
              </a:extLst>
            </p:cNvPr>
            <p:cNvCxnSpPr/>
            <p:nvPr/>
          </p:nvCxnSpPr>
          <p:spPr>
            <a:xfrm>
              <a:off x="98107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A2BCC485-E5A7-472A-9292-731AA3424BF8}"/>
                </a:ext>
              </a:extLst>
            </p:cNvPr>
            <p:cNvCxnSpPr/>
            <p:nvPr/>
          </p:nvCxnSpPr>
          <p:spPr>
            <a:xfrm>
              <a:off x="101727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97CD30F0-3E81-491A-B78D-3CDBFEF89652}"/>
                </a:ext>
              </a:extLst>
            </p:cNvPr>
            <p:cNvCxnSpPr/>
            <p:nvPr/>
          </p:nvCxnSpPr>
          <p:spPr>
            <a:xfrm>
              <a:off x="105346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1BFEB5B9-E373-4A2E-B417-57FDD9155A03}"/>
                </a:ext>
              </a:extLst>
            </p:cNvPr>
            <p:cNvCxnSpPr/>
            <p:nvPr/>
          </p:nvCxnSpPr>
          <p:spPr>
            <a:xfrm>
              <a:off x="108966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841000C2-D39A-4BEE-98D0-F4D974A8E37F}"/>
                </a:ext>
              </a:extLst>
            </p:cNvPr>
            <p:cNvCxnSpPr/>
            <p:nvPr/>
          </p:nvCxnSpPr>
          <p:spPr>
            <a:xfrm>
              <a:off x="112585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DBE1EBC4-A804-4C87-8382-72DA9E36A414}"/>
                </a:ext>
              </a:extLst>
            </p:cNvPr>
            <p:cNvCxnSpPr/>
            <p:nvPr/>
          </p:nvCxnSpPr>
          <p:spPr>
            <a:xfrm>
              <a:off x="116205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1B49419D-7275-4A57-B08F-3CD3BDA7CE06}"/>
                </a:ext>
              </a:extLst>
            </p:cNvPr>
            <p:cNvCxnSpPr/>
            <p:nvPr/>
          </p:nvCxnSpPr>
          <p:spPr>
            <a:xfrm>
              <a:off x="0" y="21526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B52D48C4-B5EC-41C2-97FA-75A9990F9C03}"/>
                </a:ext>
              </a:extLst>
            </p:cNvPr>
            <p:cNvCxnSpPr/>
            <p:nvPr/>
          </p:nvCxnSpPr>
          <p:spPr>
            <a:xfrm>
              <a:off x="0" y="25717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281A09DE-AA91-49E7-8A33-491145D2125F}"/>
                </a:ext>
              </a:extLst>
            </p:cNvPr>
            <p:cNvCxnSpPr/>
            <p:nvPr/>
          </p:nvCxnSpPr>
          <p:spPr>
            <a:xfrm>
              <a:off x="0" y="29908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2F20437-9D3D-4A06-8BDA-EAA6D44DF1A3}"/>
                </a:ext>
              </a:extLst>
            </p:cNvPr>
            <p:cNvCxnSpPr/>
            <p:nvPr/>
          </p:nvCxnSpPr>
          <p:spPr>
            <a:xfrm>
              <a:off x="0" y="34099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5E656836-2E91-4FAB-9E95-3CEFB1C8200C}"/>
                </a:ext>
              </a:extLst>
            </p:cNvPr>
            <p:cNvCxnSpPr/>
            <p:nvPr/>
          </p:nvCxnSpPr>
          <p:spPr>
            <a:xfrm>
              <a:off x="0" y="38290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E4E9F519-F7E9-4D94-90E7-3AB0F5C6CF6D}"/>
                </a:ext>
              </a:extLst>
            </p:cNvPr>
            <p:cNvCxnSpPr/>
            <p:nvPr/>
          </p:nvCxnSpPr>
          <p:spPr>
            <a:xfrm>
              <a:off x="0" y="42481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41C005C8-ACE5-4D45-AE8E-775B6B347D33}"/>
                </a:ext>
              </a:extLst>
            </p:cNvPr>
            <p:cNvCxnSpPr/>
            <p:nvPr/>
          </p:nvCxnSpPr>
          <p:spPr>
            <a:xfrm>
              <a:off x="0" y="46672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4A79A8C9-7DBC-44EF-A740-3957C83C7CAC}"/>
                </a:ext>
              </a:extLst>
            </p:cNvPr>
            <p:cNvCxnSpPr/>
            <p:nvPr/>
          </p:nvCxnSpPr>
          <p:spPr>
            <a:xfrm>
              <a:off x="0" y="50863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32952783-1332-4517-B9BF-223B5CD4AEB5}"/>
                </a:ext>
              </a:extLst>
            </p:cNvPr>
            <p:cNvCxnSpPr/>
            <p:nvPr/>
          </p:nvCxnSpPr>
          <p:spPr>
            <a:xfrm>
              <a:off x="0" y="55054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57F1DBFA-2311-42C8-8A12-CB460EDE0350}"/>
                </a:ext>
              </a:extLst>
            </p:cNvPr>
            <p:cNvCxnSpPr/>
            <p:nvPr/>
          </p:nvCxnSpPr>
          <p:spPr>
            <a:xfrm>
              <a:off x="0" y="59245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F0FAC045-26BA-462F-9D14-0B7A1A180DEF}"/>
                </a:ext>
              </a:extLst>
            </p:cNvPr>
            <p:cNvCxnSpPr/>
            <p:nvPr/>
          </p:nvCxnSpPr>
          <p:spPr>
            <a:xfrm>
              <a:off x="0" y="63436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85784356-A118-46AA-8E24-F8B897A08E07}"/>
                </a:ext>
              </a:extLst>
            </p:cNvPr>
            <p:cNvCxnSpPr/>
            <p:nvPr/>
          </p:nvCxnSpPr>
          <p:spPr>
            <a:xfrm>
              <a:off x="0" y="67627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4183AFEE-047E-48CE-B09A-C3692C1D3D98}"/>
                </a:ext>
              </a:extLst>
            </p:cNvPr>
            <p:cNvCxnSpPr/>
            <p:nvPr/>
          </p:nvCxnSpPr>
          <p:spPr>
            <a:xfrm>
              <a:off x="0" y="71818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9F7610D4-430C-456D-BB2E-E13D94154BBA}"/>
                </a:ext>
              </a:extLst>
            </p:cNvPr>
            <p:cNvCxnSpPr/>
            <p:nvPr/>
          </p:nvCxnSpPr>
          <p:spPr>
            <a:xfrm>
              <a:off x="0" y="76009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86C70491-9FAE-4AA4-A917-7A819288A176}"/>
                </a:ext>
              </a:extLst>
            </p:cNvPr>
            <p:cNvCxnSpPr/>
            <p:nvPr/>
          </p:nvCxnSpPr>
          <p:spPr>
            <a:xfrm>
              <a:off x="0" y="80200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CB26D34D-1AB6-434B-8687-880E114052B5}"/>
                </a:ext>
              </a:extLst>
            </p:cNvPr>
            <p:cNvCxnSpPr/>
            <p:nvPr/>
          </p:nvCxnSpPr>
          <p:spPr>
            <a:xfrm>
              <a:off x="0" y="84391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69361E9-3E04-44C4-A7D4-5DE5AE933AFA}"/>
                </a:ext>
              </a:extLst>
            </p:cNvPr>
            <p:cNvCxnSpPr/>
            <p:nvPr/>
          </p:nvCxnSpPr>
          <p:spPr>
            <a:xfrm>
              <a:off x="0" y="88582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D7D063E5-CB48-44DE-BEA4-6ADAA9720A18}"/>
                </a:ext>
              </a:extLst>
            </p:cNvPr>
            <p:cNvCxnSpPr/>
            <p:nvPr/>
          </p:nvCxnSpPr>
          <p:spPr>
            <a:xfrm>
              <a:off x="10858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0959A9E6-FC43-461E-975A-4B988E1B6304}"/>
                </a:ext>
              </a:extLst>
            </p:cNvPr>
            <p:cNvCxnSpPr/>
            <p:nvPr/>
          </p:nvCxnSpPr>
          <p:spPr>
            <a:xfrm>
              <a:off x="6858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96A6A6F1-2760-46BB-93F1-AB378686B306}"/>
                </a:ext>
              </a:extLst>
            </p:cNvPr>
            <p:cNvCxnSpPr/>
            <p:nvPr/>
          </p:nvCxnSpPr>
          <p:spPr>
            <a:xfrm>
              <a:off x="0" y="17716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69088496-2F15-4D13-932F-6A5A0D1E4A2F}"/>
                </a:ext>
              </a:extLst>
            </p:cNvPr>
            <p:cNvCxnSpPr/>
            <p:nvPr/>
          </p:nvCxnSpPr>
          <p:spPr>
            <a:xfrm>
              <a:off x="0" y="13906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554C356D-A50A-4198-B7AD-4029431F39C5}"/>
                </a:ext>
              </a:extLst>
            </p:cNvPr>
            <p:cNvCxnSpPr/>
            <p:nvPr/>
          </p:nvCxnSpPr>
          <p:spPr>
            <a:xfrm>
              <a:off x="0" y="10096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19209C69-1BE4-4F8A-832F-C36606310023}"/>
                </a:ext>
              </a:extLst>
            </p:cNvPr>
            <p:cNvCxnSpPr/>
            <p:nvPr/>
          </p:nvCxnSpPr>
          <p:spPr>
            <a:xfrm>
              <a:off x="0" y="628650"/>
              <a:ext cx="121920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30972DCD-405A-467B-AFEC-6CA5F57F46F1}"/>
                </a:ext>
              </a:extLst>
            </p:cNvPr>
            <p:cNvCxnSpPr/>
            <p:nvPr/>
          </p:nvCxnSpPr>
          <p:spPr>
            <a:xfrm>
              <a:off x="26670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8D628188-7F99-47AE-97F2-226B2D89134B}"/>
                </a:ext>
              </a:extLst>
            </p:cNvPr>
            <p:cNvCxnSpPr/>
            <p:nvPr/>
          </p:nvCxnSpPr>
          <p:spPr>
            <a:xfrm>
              <a:off x="11982450" y="400050"/>
              <a:ext cx="0" cy="8763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3824D618-C874-4E1F-B2A3-F8C6B87C5005}"/>
              </a:ext>
            </a:extLst>
          </p:cNvPr>
          <p:cNvSpPr/>
          <p:nvPr userDrawn="1"/>
        </p:nvSpPr>
        <p:spPr>
          <a:xfrm rot="3746131" flipH="1">
            <a:off x="82371" y="558551"/>
            <a:ext cx="1019155" cy="447614"/>
          </a:xfrm>
          <a:prstGeom prst="ellipse">
            <a:avLst/>
          </a:prstGeom>
          <a:noFill/>
          <a:ln w="25400" cap="flat" cmpd="sng" algn="ctr">
            <a:gradFill>
              <a:gsLst>
                <a:gs pos="10000">
                  <a:schemeClr val="accent2">
                    <a:alpha val="0"/>
                  </a:schemeClr>
                </a:gs>
                <a:gs pos="74000">
                  <a:srgbClr val="EACA86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612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>
            <a:extLst>
              <a:ext uri="{FF2B5EF4-FFF2-40B4-BE49-F238E27FC236}">
                <a16:creationId xmlns:a16="http://schemas.microsoft.com/office/drawing/2014/main" id="{932C1028-C28E-E428-9386-3566E1AA4E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623" y="4571243"/>
            <a:ext cx="1561454" cy="182946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90A4373-2784-5942-75D3-01E05EFCA92A}"/>
              </a:ext>
            </a:extLst>
          </p:cNvPr>
          <p:cNvSpPr txBox="1"/>
          <p:nvPr userDrawn="1"/>
        </p:nvSpPr>
        <p:spPr>
          <a:xfrm rot="21291427">
            <a:off x="995873" y="666669"/>
            <a:ext cx="1443302" cy="1366574"/>
          </a:xfrm>
          <a:prstGeom prst="rect">
            <a:avLst/>
          </a:prstGeom>
          <a:noFill/>
        </p:spPr>
        <p:txBody>
          <a:bodyPr wrap="square" lIns="0" tIns="0" rIns="0" bIns="0" rtlCol="0" anchor="t">
            <a:prstTxWarp prst="textCircle">
              <a:avLst>
                <a:gd name="adj" fmla="val 10988336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spc="6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office solution intelligent</a:t>
            </a:r>
            <a:endParaRPr lang="zh-CN" altLang="en-US" sz="2000" spc="6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3B4E621-7E1D-B6A9-462C-71C87557AB9C}"/>
              </a:ext>
            </a:extLst>
          </p:cNvPr>
          <p:cNvSpPr/>
          <p:nvPr userDrawn="1"/>
        </p:nvSpPr>
        <p:spPr>
          <a:xfrm>
            <a:off x="1561795" y="1223229"/>
            <a:ext cx="9068411" cy="4303713"/>
          </a:xfrm>
          <a:prstGeom prst="roundRect">
            <a:avLst>
              <a:gd name="adj" fmla="val 8907"/>
            </a:avLst>
          </a:prstGeom>
          <a:gradFill>
            <a:gsLst>
              <a:gs pos="19000">
                <a:srgbClr val="F8C256"/>
              </a:gs>
              <a:gs pos="100000">
                <a:schemeClr val="accent2">
                  <a:alpha val="12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13FBF83-24FB-DA38-F8AF-71EB59EE9F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 flipV="1">
            <a:off x="-232" y="-1"/>
            <a:ext cx="6659117" cy="44383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DC32766-9D71-CA4F-878A-E46F739FA7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22" b="89583" l="10092" r="89908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327118" y="386243"/>
            <a:ext cx="786186" cy="692878"/>
          </a:xfrm>
          <a:prstGeom prst="rect">
            <a:avLst/>
          </a:prstGeom>
          <a:scene3d>
            <a:camera prst="perspectiveRelaxedModerately">
              <a:rot lat="20090638" lon="0" rev="0"/>
            </a:camera>
            <a:lightRig rig="threePt" dir="t"/>
          </a:scene3d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338B654-CC2A-34A8-889E-033FB77EDEA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4" y="5841296"/>
            <a:ext cx="1280773" cy="1432729"/>
          </a:xfrm>
          <a:prstGeom prst="rect">
            <a:avLst/>
          </a:prstGeom>
        </p:spPr>
      </p:pic>
      <p:sp>
        <p:nvSpPr>
          <p:cNvPr id="86" name="椭圆 85">
            <a:extLst>
              <a:ext uri="{FF2B5EF4-FFF2-40B4-BE49-F238E27FC236}">
                <a16:creationId xmlns:a16="http://schemas.microsoft.com/office/drawing/2014/main" id="{60992FC8-0C14-80E5-1EB5-FCF5ED9F064C}"/>
              </a:ext>
            </a:extLst>
          </p:cNvPr>
          <p:cNvSpPr/>
          <p:nvPr userDrawn="1"/>
        </p:nvSpPr>
        <p:spPr>
          <a:xfrm rot="19239434">
            <a:off x="2498397" y="2309009"/>
            <a:ext cx="8144092" cy="2404754"/>
          </a:xfrm>
          <a:prstGeom prst="ellipse">
            <a:avLst/>
          </a:prstGeom>
          <a:noFill/>
          <a:ln w="25400" cap="flat" cmpd="sng" algn="ctr">
            <a:gradFill>
              <a:gsLst>
                <a:gs pos="100000">
                  <a:srgbClr val="FEC05E"/>
                </a:gs>
                <a:gs pos="13000">
                  <a:schemeClr val="accent3">
                    <a:alpha val="0"/>
                  </a:schemeClr>
                </a:gs>
              </a:gsLst>
              <a:lin ang="54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7B842E7F-B2A3-8AC2-809E-859597A5540B}"/>
              </a:ext>
            </a:extLst>
          </p:cNvPr>
          <p:cNvSpPr/>
          <p:nvPr userDrawn="1"/>
        </p:nvSpPr>
        <p:spPr>
          <a:xfrm>
            <a:off x="9679688" y="988070"/>
            <a:ext cx="293305" cy="293305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lumMod val="75000"/>
                </a:schemeClr>
              </a:gs>
              <a:gs pos="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" name="组合 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CEC33F0-50ED-DEB4-EA01-41CB140E7C2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466599" y="2444371"/>
            <a:ext cx="2982396" cy="3003000"/>
            <a:chOff x="596578" y="1231982"/>
            <a:chExt cx="5125622" cy="5161032"/>
          </a:xfrm>
        </p:grpSpPr>
        <p:grpSp>
          <p:nvGrpSpPr>
            <p:cNvPr id="89" name="îš1íḍê">
              <a:extLst>
                <a:ext uri="{FF2B5EF4-FFF2-40B4-BE49-F238E27FC236}">
                  <a16:creationId xmlns:a16="http://schemas.microsoft.com/office/drawing/2014/main" id="{8F5263E0-F987-2CB0-37CF-3E141AFDE0F7}"/>
                </a:ext>
              </a:extLst>
            </p:cNvPr>
            <p:cNvGrpSpPr/>
            <p:nvPr/>
          </p:nvGrpSpPr>
          <p:grpSpPr>
            <a:xfrm rot="2700000">
              <a:off x="1844177" y="1116245"/>
              <a:ext cx="2778677" cy="3576129"/>
              <a:chOff x="1522413" y="1185863"/>
              <a:chExt cx="1314449" cy="1712913"/>
            </a:xfrm>
            <a:solidFill>
              <a:schemeClr val="tx1">
                <a:alpha val="6000"/>
              </a:schemeClr>
            </a:solidFill>
          </p:grpSpPr>
          <p:sp>
            <p:nvSpPr>
              <p:cNvPr id="119" name="iṡ1îḍé">
                <a:extLst>
                  <a:ext uri="{FF2B5EF4-FFF2-40B4-BE49-F238E27FC236}">
                    <a16:creationId xmlns:a16="http://schemas.microsoft.com/office/drawing/2014/main" id="{666292D1-6BF7-E084-182D-DA6EE8A3F728}"/>
                  </a:ext>
                </a:extLst>
              </p:cNvPr>
              <p:cNvSpPr/>
              <p:nvPr/>
            </p:nvSpPr>
            <p:spPr bwMode="auto">
              <a:xfrm>
                <a:off x="2425700" y="1825626"/>
                <a:ext cx="411162" cy="1073150"/>
              </a:xfrm>
              <a:custGeom>
                <a:avLst/>
                <a:gdLst>
                  <a:gd name="T0" fmla="*/ 25 w 419"/>
                  <a:gd name="T1" fmla="*/ 0 h 1096"/>
                  <a:gd name="T2" fmla="*/ 25 w 419"/>
                  <a:gd name="T3" fmla="*/ 512 h 1096"/>
                  <a:gd name="T4" fmla="*/ 188 w 419"/>
                  <a:gd name="T5" fmla="*/ 632 h 1096"/>
                  <a:gd name="T6" fmla="*/ 188 w 419"/>
                  <a:gd name="T7" fmla="*/ 632 h 1096"/>
                  <a:gd name="T8" fmla="*/ 187 w 419"/>
                  <a:gd name="T9" fmla="*/ 736 h 1096"/>
                  <a:gd name="T10" fmla="*/ 251 w 419"/>
                  <a:gd name="T11" fmla="*/ 746 h 1096"/>
                  <a:gd name="T12" fmla="*/ 318 w 419"/>
                  <a:gd name="T13" fmla="*/ 1096 h 1096"/>
                  <a:gd name="T14" fmla="*/ 357 w 419"/>
                  <a:gd name="T15" fmla="*/ 739 h 1096"/>
                  <a:gd name="T16" fmla="*/ 361 w 419"/>
                  <a:gd name="T17" fmla="*/ 738 h 1096"/>
                  <a:gd name="T18" fmla="*/ 361 w 419"/>
                  <a:gd name="T19" fmla="*/ 739 h 1096"/>
                  <a:gd name="T20" fmla="*/ 419 w 419"/>
                  <a:gd name="T21" fmla="*/ 723 h 1096"/>
                  <a:gd name="T22" fmla="*/ 419 w 419"/>
                  <a:gd name="T23" fmla="*/ 717 h 1096"/>
                  <a:gd name="T24" fmla="*/ 373 w 419"/>
                  <a:gd name="T25" fmla="*/ 402 h 1096"/>
                  <a:gd name="T26" fmla="*/ 369 w 419"/>
                  <a:gd name="T27" fmla="*/ 387 h 1096"/>
                  <a:gd name="T28" fmla="*/ 322 w 419"/>
                  <a:gd name="T29" fmla="*/ 274 h 1096"/>
                  <a:gd name="T30" fmla="*/ 286 w 419"/>
                  <a:gd name="T31" fmla="*/ 249 h 1096"/>
                  <a:gd name="T32" fmla="*/ 261 w 419"/>
                  <a:gd name="T33" fmla="*/ 261 h 1096"/>
                  <a:gd name="T34" fmla="*/ 233 w 419"/>
                  <a:gd name="T35" fmla="*/ 307 h 1096"/>
                  <a:gd name="T36" fmla="*/ 219 w 419"/>
                  <a:gd name="T37" fmla="*/ 349 h 1096"/>
                  <a:gd name="T38" fmla="*/ 219 w 419"/>
                  <a:gd name="T39" fmla="*/ 349 h 1096"/>
                  <a:gd name="T40" fmla="*/ 216 w 419"/>
                  <a:gd name="T41" fmla="*/ 361 h 1096"/>
                  <a:gd name="T42" fmla="*/ 25 w 419"/>
                  <a:gd name="T43" fmla="*/ 74 h 1096"/>
                  <a:gd name="T44" fmla="*/ 25 w 419"/>
                  <a:gd name="T45" fmla="*/ 18 h 1096"/>
                  <a:gd name="T46" fmla="*/ 25 w 419"/>
                  <a:gd name="T47" fmla="*/ 0 h 1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19" h="1096">
                    <a:moveTo>
                      <a:pt x="25" y="0"/>
                    </a:moveTo>
                    <a:cubicBezTo>
                      <a:pt x="12" y="93"/>
                      <a:pt x="0" y="265"/>
                      <a:pt x="25" y="512"/>
                    </a:cubicBezTo>
                    <a:cubicBezTo>
                      <a:pt x="188" y="632"/>
                      <a:pt x="188" y="632"/>
                      <a:pt x="188" y="632"/>
                    </a:cubicBezTo>
                    <a:cubicBezTo>
                      <a:pt x="188" y="632"/>
                      <a:pt x="188" y="632"/>
                      <a:pt x="188" y="632"/>
                    </a:cubicBezTo>
                    <a:cubicBezTo>
                      <a:pt x="186" y="681"/>
                      <a:pt x="186" y="720"/>
                      <a:pt x="187" y="736"/>
                    </a:cubicBezTo>
                    <a:cubicBezTo>
                      <a:pt x="187" y="736"/>
                      <a:pt x="206" y="744"/>
                      <a:pt x="251" y="746"/>
                    </a:cubicBezTo>
                    <a:cubicBezTo>
                      <a:pt x="318" y="1096"/>
                      <a:pt x="318" y="1096"/>
                      <a:pt x="318" y="1096"/>
                    </a:cubicBezTo>
                    <a:cubicBezTo>
                      <a:pt x="357" y="739"/>
                      <a:pt x="357" y="739"/>
                      <a:pt x="357" y="739"/>
                    </a:cubicBezTo>
                    <a:cubicBezTo>
                      <a:pt x="359" y="739"/>
                      <a:pt x="360" y="739"/>
                      <a:pt x="361" y="738"/>
                    </a:cubicBezTo>
                    <a:cubicBezTo>
                      <a:pt x="361" y="739"/>
                      <a:pt x="361" y="739"/>
                      <a:pt x="361" y="739"/>
                    </a:cubicBezTo>
                    <a:cubicBezTo>
                      <a:pt x="396" y="735"/>
                      <a:pt x="419" y="723"/>
                      <a:pt x="419" y="723"/>
                    </a:cubicBezTo>
                    <a:cubicBezTo>
                      <a:pt x="419" y="723"/>
                      <a:pt x="419" y="721"/>
                      <a:pt x="419" y="717"/>
                    </a:cubicBezTo>
                    <a:cubicBezTo>
                      <a:pt x="406" y="532"/>
                      <a:pt x="373" y="402"/>
                      <a:pt x="373" y="402"/>
                    </a:cubicBezTo>
                    <a:cubicBezTo>
                      <a:pt x="372" y="397"/>
                      <a:pt x="371" y="392"/>
                      <a:pt x="369" y="387"/>
                    </a:cubicBezTo>
                    <a:cubicBezTo>
                      <a:pt x="356" y="339"/>
                      <a:pt x="341" y="298"/>
                      <a:pt x="322" y="274"/>
                    </a:cubicBezTo>
                    <a:cubicBezTo>
                      <a:pt x="309" y="256"/>
                      <a:pt x="297" y="249"/>
                      <a:pt x="286" y="249"/>
                    </a:cubicBezTo>
                    <a:cubicBezTo>
                      <a:pt x="277" y="249"/>
                      <a:pt x="269" y="254"/>
                      <a:pt x="261" y="261"/>
                    </a:cubicBezTo>
                    <a:cubicBezTo>
                      <a:pt x="250" y="271"/>
                      <a:pt x="241" y="287"/>
                      <a:pt x="233" y="307"/>
                    </a:cubicBezTo>
                    <a:cubicBezTo>
                      <a:pt x="224" y="329"/>
                      <a:pt x="219" y="349"/>
                      <a:pt x="219" y="349"/>
                    </a:cubicBezTo>
                    <a:cubicBezTo>
                      <a:pt x="219" y="349"/>
                      <a:pt x="219" y="349"/>
                      <a:pt x="219" y="349"/>
                    </a:cubicBezTo>
                    <a:cubicBezTo>
                      <a:pt x="218" y="353"/>
                      <a:pt x="217" y="357"/>
                      <a:pt x="216" y="361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55"/>
                      <a:pt x="25" y="37"/>
                      <a:pt x="25" y="18"/>
                    </a:cubicBezTo>
                    <a:cubicBezTo>
                      <a:pt x="25" y="12"/>
                      <a:pt x="25" y="6"/>
                      <a:pt x="2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îṩľíḍè">
                <a:extLst>
                  <a:ext uri="{FF2B5EF4-FFF2-40B4-BE49-F238E27FC236}">
                    <a16:creationId xmlns:a16="http://schemas.microsoft.com/office/drawing/2014/main" id="{EA7CF7DF-5D7F-94BE-B588-0DB2C5C06001}"/>
                  </a:ext>
                </a:extLst>
              </p:cNvPr>
              <p:cNvSpPr/>
              <p:nvPr/>
            </p:nvSpPr>
            <p:spPr bwMode="auto">
              <a:xfrm>
                <a:off x="1522413" y="1185863"/>
                <a:ext cx="923925" cy="1712913"/>
              </a:xfrm>
              <a:custGeom>
                <a:avLst/>
                <a:gdLst>
                  <a:gd name="T0" fmla="*/ 112 w 941"/>
                  <a:gd name="T1" fmla="*/ 1600 h 1748"/>
                  <a:gd name="T2" fmla="*/ 114 w 941"/>
                  <a:gd name="T3" fmla="*/ 1596 h 1748"/>
                  <a:gd name="T4" fmla="*/ 115 w 941"/>
                  <a:gd name="T5" fmla="*/ 1601 h 1748"/>
                  <a:gd name="T6" fmla="*/ 131 w 941"/>
                  <a:gd name="T7" fmla="*/ 1413 h 1748"/>
                  <a:gd name="T8" fmla="*/ 130 w 941"/>
                  <a:gd name="T9" fmla="*/ 1408 h 1748"/>
                  <a:gd name="T10" fmla="*/ 134 w 941"/>
                  <a:gd name="T11" fmla="*/ 1409 h 1748"/>
                  <a:gd name="T12" fmla="*/ 131 w 941"/>
                  <a:gd name="T13" fmla="*/ 1413 h 1748"/>
                  <a:gd name="T14" fmla="*/ 184 w 941"/>
                  <a:gd name="T15" fmla="*/ 1353 h 1748"/>
                  <a:gd name="T16" fmla="*/ 187 w 941"/>
                  <a:gd name="T17" fmla="*/ 1349 h 1748"/>
                  <a:gd name="T18" fmla="*/ 188 w 941"/>
                  <a:gd name="T19" fmla="*/ 1354 h 1748"/>
                  <a:gd name="T20" fmla="*/ 40 w 941"/>
                  <a:gd name="T21" fmla="*/ 1325 h 1748"/>
                  <a:gd name="T22" fmla="*/ 39 w 941"/>
                  <a:gd name="T23" fmla="*/ 1320 h 1748"/>
                  <a:gd name="T24" fmla="*/ 42 w 941"/>
                  <a:gd name="T25" fmla="*/ 1322 h 1748"/>
                  <a:gd name="T26" fmla="*/ 40 w 941"/>
                  <a:gd name="T27" fmla="*/ 1325 h 1748"/>
                  <a:gd name="T28" fmla="*/ 222 w 941"/>
                  <a:gd name="T29" fmla="*/ 1140 h 1748"/>
                  <a:gd name="T30" fmla="*/ 224 w 941"/>
                  <a:gd name="T31" fmla="*/ 1136 h 1748"/>
                  <a:gd name="T32" fmla="*/ 226 w 941"/>
                  <a:gd name="T33" fmla="*/ 1141 h 1748"/>
                  <a:gd name="T34" fmla="*/ 736 w 941"/>
                  <a:gd name="T35" fmla="*/ 0 h 1748"/>
                  <a:gd name="T36" fmla="*/ 394 w 941"/>
                  <a:gd name="T37" fmla="*/ 678 h 1748"/>
                  <a:gd name="T38" fmla="*/ 203 w 941"/>
                  <a:gd name="T39" fmla="*/ 1014 h 1748"/>
                  <a:gd name="T40" fmla="*/ 200 w 941"/>
                  <a:gd name="T41" fmla="*/ 1001 h 1748"/>
                  <a:gd name="T42" fmla="*/ 158 w 941"/>
                  <a:gd name="T43" fmla="*/ 913 h 1748"/>
                  <a:gd name="T44" fmla="*/ 97 w 941"/>
                  <a:gd name="T45" fmla="*/ 926 h 1748"/>
                  <a:gd name="T46" fmla="*/ 46 w 941"/>
                  <a:gd name="T47" fmla="*/ 1054 h 1748"/>
                  <a:gd name="T48" fmla="*/ 0 w 941"/>
                  <a:gd name="T49" fmla="*/ 1375 h 1748"/>
                  <a:gd name="T50" fmla="*/ 58 w 941"/>
                  <a:gd name="T51" fmla="*/ 1390 h 1748"/>
                  <a:gd name="T52" fmla="*/ 105 w 941"/>
                  <a:gd name="T53" fmla="*/ 1748 h 1748"/>
                  <a:gd name="T54" fmla="*/ 232 w 941"/>
                  <a:gd name="T55" fmla="*/ 1388 h 1748"/>
                  <a:gd name="T56" fmla="*/ 232 w 941"/>
                  <a:gd name="T57" fmla="*/ 1284 h 1748"/>
                  <a:gd name="T58" fmla="*/ 471 w 941"/>
                  <a:gd name="T59" fmla="*/ 1107 h 1748"/>
                  <a:gd name="T60" fmla="*/ 478 w 941"/>
                  <a:gd name="T61" fmla="*/ 1125 h 1748"/>
                  <a:gd name="T62" fmla="*/ 507 w 941"/>
                  <a:gd name="T63" fmla="*/ 1305 h 1748"/>
                  <a:gd name="T64" fmla="*/ 539 w 941"/>
                  <a:gd name="T65" fmla="*/ 1311 h 1748"/>
                  <a:gd name="T66" fmla="*/ 558 w 941"/>
                  <a:gd name="T67" fmla="*/ 1315 h 1748"/>
                  <a:gd name="T68" fmla="*/ 653 w 941"/>
                  <a:gd name="T69" fmla="*/ 1361 h 1748"/>
                  <a:gd name="T70" fmla="*/ 720 w 941"/>
                  <a:gd name="T71" fmla="*/ 566 h 1748"/>
                  <a:gd name="T72" fmla="*/ 883 w 941"/>
                  <a:gd name="T73" fmla="*/ 278 h 1748"/>
                  <a:gd name="T74" fmla="*/ 869 w 941"/>
                  <a:gd name="T75" fmla="*/ 240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41" h="1748">
                    <a:moveTo>
                      <a:pt x="114" y="1601"/>
                    </a:moveTo>
                    <a:cubicBezTo>
                      <a:pt x="113" y="1601"/>
                      <a:pt x="112" y="1601"/>
                      <a:pt x="112" y="1600"/>
                    </a:cubicBezTo>
                    <a:cubicBezTo>
                      <a:pt x="111" y="1599"/>
                      <a:pt x="112" y="1597"/>
                      <a:pt x="113" y="1596"/>
                    </a:cubicBezTo>
                    <a:cubicBezTo>
                      <a:pt x="113" y="1596"/>
                      <a:pt x="114" y="1596"/>
                      <a:pt x="114" y="1596"/>
                    </a:cubicBezTo>
                    <a:cubicBezTo>
                      <a:pt x="115" y="1596"/>
                      <a:pt x="116" y="1597"/>
                      <a:pt x="117" y="1598"/>
                    </a:cubicBezTo>
                    <a:cubicBezTo>
                      <a:pt x="117" y="1599"/>
                      <a:pt x="117" y="1601"/>
                      <a:pt x="115" y="1601"/>
                    </a:cubicBezTo>
                    <a:cubicBezTo>
                      <a:pt x="115" y="1601"/>
                      <a:pt x="115" y="1601"/>
                      <a:pt x="114" y="1601"/>
                    </a:cubicBezTo>
                    <a:moveTo>
                      <a:pt x="131" y="1413"/>
                    </a:moveTo>
                    <a:cubicBezTo>
                      <a:pt x="130" y="1413"/>
                      <a:pt x="129" y="1412"/>
                      <a:pt x="129" y="1411"/>
                    </a:cubicBezTo>
                    <a:cubicBezTo>
                      <a:pt x="128" y="1410"/>
                      <a:pt x="129" y="1408"/>
                      <a:pt x="130" y="1408"/>
                    </a:cubicBezTo>
                    <a:cubicBezTo>
                      <a:pt x="131" y="1408"/>
                      <a:pt x="131" y="1407"/>
                      <a:pt x="131" y="1407"/>
                    </a:cubicBezTo>
                    <a:cubicBezTo>
                      <a:pt x="132" y="1407"/>
                      <a:pt x="133" y="1408"/>
                      <a:pt x="134" y="1409"/>
                    </a:cubicBezTo>
                    <a:cubicBezTo>
                      <a:pt x="134" y="1410"/>
                      <a:pt x="134" y="1412"/>
                      <a:pt x="133" y="1413"/>
                    </a:cubicBezTo>
                    <a:cubicBezTo>
                      <a:pt x="132" y="1413"/>
                      <a:pt x="132" y="1413"/>
                      <a:pt x="131" y="1413"/>
                    </a:cubicBezTo>
                    <a:moveTo>
                      <a:pt x="187" y="1354"/>
                    </a:moveTo>
                    <a:cubicBezTo>
                      <a:pt x="186" y="1354"/>
                      <a:pt x="185" y="1354"/>
                      <a:pt x="184" y="1353"/>
                    </a:cubicBezTo>
                    <a:cubicBezTo>
                      <a:pt x="184" y="1351"/>
                      <a:pt x="184" y="1350"/>
                      <a:pt x="186" y="1349"/>
                    </a:cubicBezTo>
                    <a:cubicBezTo>
                      <a:pt x="186" y="1349"/>
                      <a:pt x="186" y="1349"/>
                      <a:pt x="187" y="1349"/>
                    </a:cubicBezTo>
                    <a:cubicBezTo>
                      <a:pt x="188" y="1349"/>
                      <a:pt x="189" y="1349"/>
                      <a:pt x="189" y="1350"/>
                    </a:cubicBezTo>
                    <a:cubicBezTo>
                      <a:pt x="190" y="1352"/>
                      <a:pt x="189" y="1353"/>
                      <a:pt x="188" y="1354"/>
                    </a:cubicBezTo>
                    <a:cubicBezTo>
                      <a:pt x="188" y="1354"/>
                      <a:pt x="187" y="1354"/>
                      <a:pt x="187" y="1354"/>
                    </a:cubicBezTo>
                    <a:moveTo>
                      <a:pt x="40" y="1325"/>
                    </a:moveTo>
                    <a:cubicBezTo>
                      <a:pt x="39" y="1325"/>
                      <a:pt x="38" y="1325"/>
                      <a:pt x="37" y="1324"/>
                    </a:cubicBezTo>
                    <a:cubicBezTo>
                      <a:pt x="37" y="1323"/>
                      <a:pt x="37" y="1321"/>
                      <a:pt x="39" y="1320"/>
                    </a:cubicBezTo>
                    <a:cubicBezTo>
                      <a:pt x="39" y="1320"/>
                      <a:pt x="39" y="1320"/>
                      <a:pt x="40" y="1320"/>
                    </a:cubicBezTo>
                    <a:cubicBezTo>
                      <a:pt x="41" y="1320"/>
                      <a:pt x="42" y="1321"/>
                      <a:pt x="42" y="1322"/>
                    </a:cubicBezTo>
                    <a:cubicBezTo>
                      <a:pt x="43" y="1323"/>
                      <a:pt x="42" y="1325"/>
                      <a:pt x="41" y="1325"/>
                    </a:cubicBezTo>
                    <a:cubicBezTo>
                      <a:pt x="41" y="1325"/>
                      <a:pt x="40" y="1325"/>
                      <a:pt x="40" y="1325"/>
                    </a:cubicBezTo>
                    <a:moveTo>
                      <a:pt x="224" y="1142"/>
                    </a:moveTo>
                    <a:cubicBezTo>
                      <a:pt x="223" y="1142"/>
                      <a:pt x="222" y="1141"/>
                      <a:pt x="222" y="1140"/>
                    </a:cubicBezTo>
                    <a:cubicBezTo>
                      <a:pt x="221" y="1139"/>
                      <a:pt x="222" y="1137"/>
                      <a:pt x="223" y="1136"/>
                    </a:cubicBezTo>
                    <a:cubicBezTo>
                      <a:pt x="224" y="1136"/>
                      <a:pt x="224" y="1136"/>
                      <a:pt x="224" y="1136"/>
                    </a:cubicBezTo>
                    <a:cubicBezTo>
                      <a:pt x="225" y="1136"/>
                      <a:pt x="226" y="1137"/>
                      <a:pt x="227" y="1138"/>
                    </a:cubicBezTo>
                    <a:cubicBezTo>
                      <a:pt x="227" y="1139"/>
                      <a:pt x="227" y="1141"/>
                      <a:pt x="226" y="1141"/>
                    </a:cubicBezTo>
                    <a:cubicBezTo>
                      <a:pt x="225" y="1141"/>
                      <a:pt x="225" y="1142"/>
                      <a:pt x="224" y="1142"/>
                    </a:cubicBezTo>
                    <a:moveTo>
                      <a:pt x="736" y="0"/>
                    </a:moveTo>
                    <a:cubicBezTo>
                      <a:pt x="679" y="5"/>
                      <a:pt x="623" y="14"/>
                      <a:pt x="567" y="26"/>
                    </a:cubicBezTo>
                    <a:cubicBezTo>
                      <a:pt x="458" y="182"/>
                      <a:pt x="391" y="416"/>
                      <a:pt x="394" y="678"/>
                    </a:cubicBezTo>
                    <a:cubicBezTo>
                      <a:pt x="394" y="696"/>
                      <a:pt x="395" y="715"/>
                      <a:pt x="396" y="733"/>
                    </a:cubicBezTo>
                    <a:cubicBezTo>
                      <a:pt x="203" y="1014"/>
                      <a:pt x="203" y="1014"/>
                      <a:pt x="203" y="1014"/>
                    </a:cubicBezTo>
                    <a:cubicBezTo>
                      <a:pt x="202" y="1010"/>
                      <a:pt x="201" y="1005"/>
                      <a:pt x="200" y="1001"/>
                    </a:cubicBezTo>
                    <a:cubicBezTo>
                      <a:pt x="200" y="1001"/>
                      <a:pt x="200" y="1001"/>
                      <a:pt x="200" y="1001"/>
                    </a:cubicBezTo>
                    <a:cubicBezTo>
                      <a:pt x="200" y="1001"/>
                      <a:pt x="195" y="981"/>
                      <a:pt x="187" y="959"/>
                    </a:cubicBezTo>
                    <a:cubicBezTo>
                      <a:pt x="179" y="939"/>
                      <a:pt x="169" y="923"/>
                      <a:pt x="158" y="913"/>
                    </a:cubicBezTo>
                    <a:cubicBezTo>
                      <a:pt x="150" y="906"/>
                      <a:pt x="142" y="901"/>
                      <a:pt x="133" y="901"/>
                    </a:cubicBezTo>
                    <a:cubicBezTo>
                      <a:pt x="122" y="901"/>
                      <a:pt x="110" y="908"/>
                      <a:pt x="97" y="926"/>
                    </a:cubicBezTo>
                    <a:cubicBezTo>
                      <a:pt x="78" y="950"/>
                      <a:pt x="63" y="991"/>
                      <a:pt x="50" y="1039"/>
                    </a:cubicBezTo>
                    <a:cubicBezTo>
                      <a:pt x="49" y="1044"/>
                      <a:pt x="47" y="1049"/>
                      <a:pt x="46" y="1054"/>
                    </a:cubicBezTo>
                    <a:cubicBezTo>
                      <a:pt x="46" y="1054"/>
                      <a:pt x="13" y="1184"/>
                      <a:pt x="0" y="1369"/>
                    </a:cubicBezTo>
                    <a:cubicBezTo>
                      <a:pt x="0" y="1373"/>
                      <a:pt x="0" y="1375"/>
                      <a:pt x="0" y="1375"/>
                    </a:cubicBezTo>
                    <a:cubicBezTo>
                      <a:pt x="0" y="1375"/>
                      <a:pt x="23" y="1387"/>
                      <a:pt x="58" y="1391"/>
                    </a:cubicBezTo>
                    <a:cubicBezTo>
                      <a:pt x="58" y="1390"/>
                      <a:pt x="58" y="1390"/>
                      <a:pt x="58" y="1390"/>
                    </a:cubicBezTo>
                    <a:cubicBezTo>
                      <a:pt x="60" y="1391"/>
                      <a:pt x="63" y="1391"/>
                      <a:pt x="66" y="1392"/>
                    </a:cubicBezTo>
                    <a:cubicBezTo>
                      <a:pt x="105" y="1748"/>
                      <a:pt x="105" y="1748"/>
                      <a:pt x="105" y="1748"/>
                    </a:cubicBezTo>
                    <a:cubicBezTo>
                      <a:pt x="172" y="1397"/>
                      <a:pt x="172" y="1397"/>
                      <a:pt x="172" y="1397"/>
                    </a:cubicBezTo>
                    <a:cubicBezTo>
                      <a:pt x="214" y="1395"/>
                      <a:pt x="232" y="1388"/>
                      <a:pt x="232" y="1388"/>
                    </a:cubicBezTo>
                    <a:cubicBezTo>
                      <a:pt x="233" y="1372"/>
                      <a:pt x="233" y="1333"/>
                      <a:pt x="232" y="1284"/>
                    </a:cubicBezTo>
                    <a:cubicBezTo>
                      <a:pt x="232" y="1284"/>
                      <a:pt x="232" y="1284"/>
                      <a:pt x="232" y="1284"/>
                    </a:cubicBezTo>
                    <a:cubicBezTo>
                      <a:pt x="448" y="1123"/>
                      <a:pt x="448" y="1123"/>
                      <a:pt x="448" y="1123"/>
                    </a:cubicBezTo>
                    <a:cubicBezTo>
                      <a:pt x="471" y="1107"/>
                      <a:pt x="471" y="1107"/>
                      <a:pt x="471" y="1107"/>
                    </a:cubicBezTo>
                    <a:cubicBezTo>
                      <a:pt x="473" y="1113"/>
                      <a:pt x="475" y="1119"/>
                      <a:pt x="478" y="1125"/>
                    </a:cubicBezTo>
                    <a:cubicBezTo>
                      <a:pt x="478" y="1125"/>
                      <a:pt x="478" y="1125"/>
                      <a:pt x="478" y="1125"/>
                    </a:cubicBezTo>
                    <a:cubicBezTo>
                      <a:pt x="478" y="1125"/>
                      <a:pt x="403" y="1218"/>
                      <a:pt x="443" y="1272"/>
                    </a:cubicBezTo>
                    <a:cubicBezTo>
                      <a:pt x="443" y="1272"/>
                      <a:pt x="455" y="1294"/>
                      <a:pt x="507" y="1305"/>
                    </a:cubicBezTo>
                    <a:cubicBezTo>
                      <a:pt x="507" y="1305"/>
                      <a:pt x="507" y="1305"/>
                      <a:pt x="507" y="1305"/>
                    </a:cubicBezTo>
                    <a:cubicBezTo>
                      <a:pt x="517" y="1308"/>
                      <a:pt x="528" y="1310"/>
                      <a:pt x="539" y="1311"/>
                    </a:cubicBezTo>
                    <a:cubicBezTo>
                      <a:pt x="539" y="1311"/>
                      <a:pt x="539" y="1311"/>
                      <a:pt x="539" y="1311"/>
                    </a:cubicBezTo>
                    <a:cubicBezTo>
                      <a:pt x="539" y="1311"/>
                      <a:pt x="545" y="1313"/>
                      <a:pt x="558" y="1315"/>
                    </a:cubicBezTo>
                    <a:cubicBezTo>
                      <a:pt x="548" y="1377"/>
                      <a:pt x="541" y="1467"/>
                      <a:pt x="547" y="1585"/>
                    </a:cubicBezTo>
                    <a:cubicBezTo>
                      <a:pt x="590" y="1519"/>
                      <a:pt x="627" y="1443"/>
                      <a:pt x="653" y="1361"/>
                    </a:cubicBezTo>
                    <a:cubicBezTo>
                      <a:pt x="651" y="1361"/>
                      <a:pt x="651" y="1361"/>
                      <a:pt x="651" y="1361"/>
                    </a:cubicBezTo>
                    <a:cubicBezTo>
                      <a:pt x="651" y="1361"/>
                      <a:pt x="747" y="1035"/>
                      <a:pt x="720" y="566"/>
                    </a:cubicBezTo>
                    <a:cubicBezTo>
                      <a:pt x="941" y="569"/>
                      <a:pt x="941" y="569"/>
                      <a:pt x="941" y="569"/>
                    </a:cubicBezTo>
                    <a:cubicBezTo>
                      <a:pt x="932" y="465"/>
                      <a:pt x="912" y="367"/>
                      <a:pt x="883" y="278"/>
                    </a:cubicBezTo>
                    <a:cubicBezTo>
                      <a:pt x="884" y="278"/>
                      <a:pt x="885" y="278"/>
                      <a:pt x="887" y="279"/>
                    </a:cubicBezTo>
                    <a:cubicBezTo>
                      <a:pt x="869" y="240"/>
                      <a:pt x="869" y="240"/>
                      <a:pt x="869" y="240"/>
                    </a:cubicBezTo>
                    <a:cubicBezTo>
                      <a:pt x="834" y="146"/>
                      <a:pt x="789" y="65"/>
                      <a:pt x="73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0" name="ïśļídè">
              <a:extLst>
                <a:ext uri="{FF2B5EF4-FFF2-40B4-BE49-F238E27FC236}">
                  <a16:creationId xmlns:a16="http://schemas.microsoft.com/office/drawing/2014/main" id="{26855A43-5684-D8CA-CB30-BEB6BD5B5BED}"/>
                </a:ext>
              </a:extLst>
            </p:cNvPr>
            <p:cNvSpPr/>
            <p:nvPr/>
          </p:nvSpPr>
          <p:spPr bwMode="auto">
            <a:xfrm rot="2700000">
              <a:off x="1663080" y="4576807"/>
              <a:ext cx="974852" cy="214400"/>
            </a:xfrm>
            <a:custGeom>
              <a:avLst/>
              <a:gdLst>
                <a:gd name="T0" fmla="*/ 392 w 477"/>
                <a:gd name="T1" fmla="*/ 43 h 105"/>
                <a:gd name="T2" fmla="*/ 364 w 477"/>
                <a:gd name="T3" fmla="*/ 40 h 105"/>
                <a:gd name="T4" fmla="*/ 336 w 477"/>
                <a:gd name="T5" fmla="*/ 43 h 105"/>
                <a:gd name="T6" fmla="*/ 308 w 477"/>
                <a:gd name="T7" fmla="*/ 52 h 105"/>
                <a:gd name="T8" fmla="*/ 273 w 477"/>
                <a:gd name="T9" fmla="*/ 37 h 105"/>
                <a:gd name="T10" fmla="*/ 261 w 477"/>
                <a:gd name="T11" fmla="*/ 28 h 105"/>
                <a:gd name="T12" fmla="*/ 253 w 477"/>
                <a:gd name="T13" fmla="*/ 24 h 105"/>
                <a:gd name="T14" fmla="*/ 232 w 477"/>
                <a:gd name="T15" fmla="*/ 14 h 105"/>
                <a:gd name="T16" fmla="*/ 209 w 477"/>
                <a:gd name="T17" fmla="*/ 6 h 105"/>
                <a:gd name="T18" fmla="*/ 163 w 477"/>
                <a:gd name="T19" fmla="*/ 0 h 105"/>
                <a:gd name="T20" fmla="*/ 128 w 477"/>
                <a:gd name="T21" fmla="*/ 3 h 105"/>
                <a:gd name="T22" fmla="*/ 95 w 477"/>
                <a:gd name="T23" fmla="*/ 13 h 105"/>
                <a:gd name="T24" fmla="*/ 55 w 477"/>
                <a:gd name="T25" fmla="*/ 35 h 105"/>
                <a:gd name="T26" fmla="*/ 30 w 477"/>
                <a:gd name="T27" fmla="*/ 58 h 105"/>
                <a:gd name="T28" fmla="*/ 10 w 477"/>
                <a:gd name="T29" fmla="*/ 85 h 105"/>
                <a:gd name="T30" fmla="*/ 0 w 477"/>
                <a:gd name="T31" fmla="*/ 105 h 105"/>
                <a:gd name="T32" fmla="*/ 31 w 477"/>
                <a:gd name="T33" fmla="*/ 75 h 105"/>
                <a:gd name="T34" fmla="*/ 48 w 477"/>
                <a:gd name="T35" fmla="*/ 63 h 105"/>
                <a:gd name="T36" fmla="*/ 84 w 477"/>
                <a:gd name="T37" fmla="*/ 45 h 105"/>
                <a:gd name="T38" fmla="*/ 123 w 477"/>
                <a:gd name="T39" fmla="*/ 35 h 105"/>
                <a:gd name="T40" fmla="*/ 142 w 477"/>
                <a:gd name="T41" fmla="*/ 34 h 105"/>
                <a:gd name="T42" fmla="*/ 152 w 477"/>
                <a:gd name="T43" fmla="*/ 34 h 105"/>
                <a:gd name="T44" fmla="*/ 181 w 477"/>
                <a:gd name="T45" fmla="*/ 36 h 105"/>
                <a:gd name="T46" fmla="*/ 209 w 477"/>
                <a:gd name="T47" fmla="*/ 44 h 105"/>
                <a:gd name="T48" fmla="*/ 221 w 477"/>
                <a:gd name="T49" fmla="*/ 49 h 105"/>
                <a:gd name="T50" fmla="*/ 235 w 477"/>
                <a:gd name="T51" fmla="*/ 56 h 105"/>
                <a:gd name="T52" fmla="*/ 239 w 477"/>
                <a:gd name="T53" fmla="*/ 60 h 105"/>
                <a:gd name="T54" fmla="*/ 239 w 477"/>
                <a:gd name="T55" fmla="*/ 60 h 105"/>
                <a:gd name="T56" fmla="*/ 240 w 477"/>
                <a:gd name="T57" fmla="*/ 59 h 105"/>
                <a:gd name="T58" fmla="*/ 243 w 477"/>
                <a:gd name="T59" fmla="*/ 61 h 105"/>
                <a:gd name="T60" fmla="*/ 280 w 477"/>
                <a:gd name="T61" fmla="*/ 92 h 105"/>
                <a:gd name="T62" fmla="*/ 304 w 477"/>
                <a:gd name="T63" fmla="*/ 94 h 105"/>
                <a:gd name="T64" fmla="*/ 323 w 477"/>
                <a:gd name="T65" fmla="*/ 82 h 105"/>
                <a:gd name="T66" fmla="*/ 343 w 477"/>
                <a:gd name="T67" fmla="*/ 73 h 105"/>
                <a:gd name="T68" fmla="*/ 366 w 477"/>
                <a:gd name="T69" fmla="*/ 68 h 105"/>
                <a:gd name="T70" fmla="*/ 389 w 477"/>
                <a:gd name="T71" fmla="*/ 67 h 105"/>
                <a:gd name="T72" fmla="*/ 412 w 477"/>
                <a:gd name="T73" fmla="*/ 70 h 105"/>
                <a:gd name="T74" fmla="*/ 435 w 477"/>
                <a:gd name="T75" fmla="*/ 77 h 105"/>
                <a:gd name="T76" fmla="*/ 457 w 477"/>
                <a:gd name="T77" fmla="*/ 89 h 105"/>
                <a:gd name="T78" fmla="*/ 477 w 477"/>
                <a:gd name="T79" fmla="*/ 105 h 105"/>
                <a:gd name="T80" fmla="*/ 462 w 477"/>
                <a:gd name="T81" fmla="*/ 83 h 105"/>
                <a:gd name="T82" fmla="*/ 442 w 477"/>
                <a:gd name="T83" fmla="*/ 65 h 105"/>
                <a:gd name="T84" fmla="*/ 419 w 477"/>
                <a:gd name="T85" fmla="*/ 5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77" h="105">
                  <a:moveTo>
                    <a:pt x="406" y="47"/>
                  </a:moveTo>
                  <a:cubicBezTo>
                    <a:pt x="392" y="43"/>
                    <a:pt x="392" y="43"/>
                    <a:pt x="392" y="43"/>
                  </a:cubicBezTo>
                  <a:cubicBezTo>
                    <a:pt x="387" y="42"/>
                    <a:pt x="383" y="41"/>
                    <a:pt x="378" y="41"/>
                  </a:cubicBezTo>
                  <a:cubicBezTo>
                    <a:pt x="373" y="41"/>
                    <a:pt x="369" y="40"/>
                    <a:pt x="364" y="40"/>
                  </a:cubicBezTo>
                  <a:cubicBezTo>
                    <a:pt x="359" y="40"/>
                    <a:pt x="354" y="41"/>
                    <a:pt x="350" y="41"/>
                  </a:cubicBezTo>
                  <a:cubicBezTo>
                    <a:pt x="345" y="42"/>
                    <a:pt x="340" y="42"/>
                    <a:pt x="336" y="43"/>
                  </a:cubicBezTo>
                  <a:cubicBezTo>
                    <a:pt x="331" y="44"/>
                    <a:pt x="326" y="46"/>
                    <a:pt x="322" y="47"/>
                  </a:cubicBezTo>
                  <a:cubicBezTo>
                    <a:pt x="317" y="49"/>
                    <a:pt x="313" y="50"/>
                    <a:pt x="308" y="52"/>
                  </a:cubicBezTo>
                  <a:cubicBezTo>
                    <a:pt x="304" y="54"/>
                    <a:pt x="301" y="56"/>
                    <a:pt x="297" y="58"/>
                  </a:cubicBezTo>
                  <a:cubicBezTo>
                    <a:pt x="289" y="50"/>
                    <a:pt x="282" y="43"/>
                    <a:pt x="273" y="37"/>
                  </a:cubicBezTo>
                  <a:cubicBezTo>
                    <a:pt x="270" y="34"/>
                    <a:pt x="267" y="32"/>
                    <a:pt x="263" y="30"/>
                  </a:cubicBezTo>
                  <a:cubicBezTo>
                    <a:pt x="261" y="28"/>
                    <a:pt x="261" y="28"/>
                    <a:pt x="261" y="28"/>
                  </a:cubicBezTo>
                  <a:cubicBezTo>
                    <a:pt x="257" y="26"/>
                    <a:pt x="257" y="26"/>
                    <a:pt x="257" y="26"/>
                  </a:cubicBezTo>
                  <a:cubicBezTo>
                    <a:pt x="253" y="24"/>
                    <a:pt x="253" y="24"/>
                    <a:pt x="253" y="24"/>
                  </a:cubicBezTo>
                  <a:cubicBezTo>
                    <a:pt x="243" y="19"/>
                    <a:pt x="243" y="19"/>
                    <a:pt x="243" y="19"/>
                  </a:cubicBezTo>
                  <a:cubicBezTo>
                    <a:pt x="240" y="17"/>
                    <a:pt x="236" y="15"/>
                    <a:pt x="232" y="14"/>
                  </a:cubicBezTo>
                  <a:cubicBezTo>
                    <a:pt x="228" y="12"/>
                    <a:pt x="225" y="11"/>
                    <a:pt x="221" y="9"/>
                  </a:cubicBezTo>
                  <a:cubicBezTo>
                    <a:pt x="209" y="6"/>
                    <a:pt x="209" y="6"/>
                    <a:pt x="209" y="6"/>
                  </a:cubicBezTo>
                  <a:cubicBezTo>
                    <a:pt x="202" y="4"/>
                    <a:pt x="194" y="3"/>
                    <a:pt x="186" y="1"/>
                  </a:cubicBezTo>
                  <a:cubicBezTo>
                    <a:pt x="179" y="0"/>
                    <a:pt x="171" y="0"/>
                    <a:pt x="163" y="0"/>
                  </a:cubicBezTo>
                  <a:cubicBezTo>
                    <a:pt x="155" y="0"/>
                    <a:pt x="147" y="0"/>
                    <a:pt x="140" y="1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124" y="4"/>
                    <a:pt x="120" y="5"/>
                    <a:pt x="117" y="6"/>
                  </a:cubicBezTo>
                  <a:cubicBezTo>
                    <a:pt x="109" y="7"/>
                    <a:pt x="102" y="10"/>
                    <a:pt x="95" y="13"/>
                  </a:cubicBezTo>
                  <a:cubicBezTo>
                    <a:pt x="87" y="15"/>
                    <a:pt x="81" y="19"/>
                    <a:pt x="74" y="22"/>
                  </a:cubicBezTo>
                  <a:cubicBezTo>
                    <a:pt x="67" y="27"/>
                    <a:pt x="61" y="30"/>
                    <a:pt x="55" y="35"/>
                  </a:cubicBezTo>
                  <a:cubicBezTo>
                    <a:pt x="49" y="40"/>
                    <a:pt x="42" y="44"/>
                    <a:pt x="37" y="50"/>
                  </a:cubicBezTo>
                  <a:cubicBezTo>
                    <a:pt x="35" y="52"/>
                    <a:pt x="32" y="55"/>
                    <a:pt x="30" y="58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17" y="72"/>
                    <a:pt x="14" y="79"/>
                    <a:pt x="10" y="85"/>
                  </a:cubicBezTo>
                  <a:cubicBezTo>
                    <a:pt x="8" y="88"/>
                    <a:pt x="7" y="91"/>
                    <a:pt x="5" y="95"/>
                  </a:cubicBezTo>
                  <a:cubicBezTo>
                    <a:pt x="3" y="98"/>
                    <a:pt x="2" y="101"/>
                    <a:pt x="0" y="105"/>
                  </a:cubicBezTo>
                  <a:cubicBezTo>
                    <a:pt x="6" y="99"/>
                    <a:pt x="10" y="94"/>
                    <a:pt x="15" y="89"/>
                  </a:cubicBezTo>
                  <a:cubicBezTo>
                    <a:pt x="21" y="84"/>
                    <a:pt x="25" y="79"/>
                    <a:pt x="31" y="75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2" y="67"/>
                    <a:pt x="45" y="65"/>
                    <a:pt x="48" y="63"/>
                  </a:cubicBezTo>
                  <a:cubicBezTo>
                    <a:pt x="54" y="59"/>
                    <a:pt x="60" y="56"/>
                    <a:pt x="66" y="53"/>
                  </a:cubicBezTo>
                  <a:cubicBezTo>
                    <a:pt x="72" y="50"/>
                    <a:pt x="78" y="48"/>
                    <a:pt x="84" y="45"/>
                  </a:cubicBezTo>
                  <a:cubicBezTo>
                    <a:pt x="91" y="43"/>
                    <a:pt x="97" y="41"/>
                    <a:pt x="103" y="39"/>
                  </a:cubicBezTo>
                  <a:cubicBezTo>
                    <a:pt x="110" y="38"/>
                    <a:pt x="116" y="36"/>
                    <a:pt x="123" y="35"/>
                  </a:cubicBezTo>
                  <a:cubicBezTo>
                    <a:pt x="126" y="35"/>
                    <a:pt x="129" y="34"/>
                    <a:pt x="132" y="34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8" y="35"/>
                    <a:pt x="175" y="35"/>
                    <a:pt x="181" y="36"/>
                  </a:cubicBezTo>
                  <a:cubicBezTo>
                    <a:pt x="187" y="38"/>
                    <a:pt x="194" y="39"/>
                    <a:pt x="200" y="41"/>
                  </a:cubicBezTo>
                  <a:cubicBezTo>
                    <a:pt x="209" y="44"/>
                    <a:pt x="209" y="44"/>
                    <a:pt x="209" y="44"/>
                  </a:cubicBezTo>
                  <a:cubicBezTo>
                    <a:pt x="212" y="45"/>
                    <a:pt x="214" y="46"/>
                    <a:pt x="217" y="47"/>
                  </a:cubicBezTo>
                  <a:cubicBezTo>
                    <a:pt x="221" y="49"/>
                    <a:pt x="221" y="49"/>
                    <a:pt x="221" y="49"/>
                  </a:cubicBezTo>
                  <a:cubicBezTo>
                    <a:pt x="223" y="50"/>
                    <a:pt x="224" y="50"/>
                    <a:pt x="226" y="51"/>
                  </a:cubicBezTo>
                  <a:cubicBezTo>
                    <a:pt x="235" y="56"/>
                    <a:pt x="235" y="56"/>
                    <a:pt x="235" y="56"/>
                  </a:cubicBezTo>
                  <a:cubicBezTo>
                    <a:pt x="240" y="59"/>
                    <a:pt x="240" y="59"/>
                    <a:pt x="240" y="59"/>
                  </a:cubicBezTo>
                  <a:cubicBezTo>
                    <a:pt x="238" y="58"/>
                    <a:pt x="239" y="60"/>
                    <a:pt x="239" y="60"/>
                  </a:cubicBezTo>
                  <a:cubicBezTo>
                    <a:pt x="239" y="60"/>
                    <a:pt x="239" y="60"/>
                    <a:pt x="239" y="60"/>
                  </a:cubicBezTo>
                  <a:cubicBezTo>
                    <a:pt x="239" y="60"/>
                    <a:pt x="239" y="60"/>
                    <a:pt x="239" y="60"/>
                  </a:cubicBezTo>
                  <a:cubicBezTo>
                    <a:pt x="239" y="60"/>
                    <a:pt x="239" y="60"/>
                    <a:pt x="239" y="60"/>
                  </a:cubicBezTo>
                  <a:cubicBezTo>
                    <a:pt x="240" y="59"/>
                    <a:pt x="240" y="59"/>
                    <a:pt x="240" y="59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43" y="61"/>
                    <a:pt x="243" y="61"/>
                    <a:pt x="243" y="61"/>
                  </a:cubicBezTo>
                  <a:cubicBezTo>
                    <a:pt x="246" y="62"/>
                    <a:pt x="249" y="64"/>
                    <a:pt x="251" y="66"/>
                  </a:cubicBezTo>
                  <a:cubicBezTo>
                    <a:pt x="262" y="74"/>
                    <a:pt x="272" y="82"/>
                    <a:pt x="280" y="92"/>
                  </a:cubicBezTo>
                  <a:cubicBezTo>
                    <a:pt x="291" y="104"/>
                    <a:pt x="291" y="104"/>
                    <a:pt x="291" y="104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13" y="88"/>
                    <a:pt x="313" y="88"/>
                    <a:pt x="313" y="88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6" y="80"/>
                    <a:pt x="329" y="79"/>
                    <a:pt x="333" y="77"/>
                  </a:cubicBezTo>
                  <a:cubicBezTo>
                    <a:pt x="336" y="76"/>
                    <a:pt x="340" y="74"/>
                    <a:pt x="343" y="73"/>
                  </a:cubicBezTo>
                  <a:cubicBezTo>
                    <a:pt x="347" y="72"/>
                    <a:pt x="351" y="71"/>
                    <a:pt x="354" y="70"/>
                  </a:cubicBezTo>
                  <a:cubicBezTo>
                    <a:pt x="366" y="68"/>
                    <a:pt x="366" y="68"/>
                    <a:pt x="366" y="68"/>
                  </a:cubicBezTo>
                  <a:cubicBezTo>
                    <a:pt x="377" y="67"/>
                    <a:pt x="377" y="67"/>
                    <a:pt x="377" y="67"/>
                  </a:cubicBezTo>
                  <a:cubicBezTo>
                    <a:pt x="389" y="67"/>
                    <a:pt x="389" y="67"/>
                    <a:pt x="389" y="67"/>
                  </a:cubicBezTo>
                  <a:cubicBezTo>
                    <a:pt x="401" y="68"/>
                    <a:pt x="401" y="68"/>
                    <a:pt x="401" y="68"/>
                  </a:cubicBezTo>
                  <a:cubicBezTo>
                    <a:pt x="412" y="70"/>
                    <a:pt x="412" y="70"/>
                    <a:pt x="412" y="70"/>
                  </a:cubicBezTo>
                  <a:cubicBezTo>
                    <a:pt x="424" y="73"/>
                    <a:pt x="424" y="73"/>
                    <a:pt x="424" y="73"/>
                  </a:cubicBezTo>
                  <a:cubicBezTo>
                    <a:pt x="428" y="75"/>
                    <a:pt x="431" y="76"/>
                    <a:pt x="435" y="77"/>
                  </a:cubicBezTo>
                  <a:cubicBezTo>
                    <a:pt x="439" y="79"/>
                    <a:pt x="443" y="81"/>
                    <a:pt x="446" y="83"/>
                  </a:cubicBezTo>
                  <a:cubicBezTo>
                    <a:pt x="450" y="85"/>
                    <a:pt x="453" y="87"/>
                    <a:pt x="457" y="89"/>
                  </a:cubicBezTo>
                  <a:cubicBezTo>
                    <a:pt x="467" y="97"/>
                    <a:pt x="467" y="97"/>
                    <a:pt x="467" y="97"/>
                  </a:cubicBezTo>
                  <a:cubicBezTo>
                    <a:pt x="477" y="105"/>
                    <a:pt x="477" y="105"/>
                    <a:pt x="477" y="105"/>
                  </a:cubicBezTo>
                  <a:cubicBezTo>
                    <a:pt x="470" y="94"/>
                    <a:pt x="470" y="94"/>
                    <a:pt x="470" y="94"/>
                  </a:cubicBezTo>
                  <a:cubicBezTo>
                    <a:pt x="468" y="90"/>
                    <a:pt x="465" y="87"/>
                    <a:pt x="462" y="83"/>
                  </a:cubicBezTo>
                  <a:cubicBezTo>
                    <a:pt x="459" y="80"/>
                    <a:pt x="456" y="77"/>
                    <a:pt x="453" y="74"/>
                  </a:cubicBezTo>
                  <a:cubicBezTo>
                    <a:pt x="449" y="71"/>
                    <a:pt x="446" y="68"/>
                    <a:pt x="442" y="65"/>
                  </a:cubicBezTo>
                  <a:cubicBezTo>
                    <a:pt x="439" y="63"/>
                    <a:pt x="435" y="60"/>
                    <a:pt x="431" y="58"/>
                  </a:cubicBezTo>
                  <a:cubicBezTo>
                    <a:pt x="427" y="55"/>
                    <a:pt x="423" y="54"/>
                    <a:pt x="419" y="51"/>
                  </a:cubicBezTo>
                  <a:cubicBezTo>
                    <a:pt x="414" y="50"/>
                    <a:pt x="410" y="48"/>
                    <a:pt x="406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1" name="í$ḷíḓe">
              <a:extLst>
                <a:ext uri="{FF2B5EF4-FFF2-40B4-BE49-F238E27FC236}">
                  <a16:creationId xmlns:a16="http://schemas.microsoft.com/office/drawing/2014/main" id="{A1EECB9E-1F2C-6903-7B26-B9023745D6E9}"/>
                </a:ext>
              </a:extLst>
            </p:cNvPr>
            <p:cNvGrpSpPr/>
            <p:nvPr/>
          </p:nvGrpSpPr>
          <p:grpSpPr>
            <a:xfrm rot="2700000">
              <a:off x="1109394" y="3655957"/>
              <a:ext cx="2830750" cy="938001"/>
              <a:chOff x="3916975" y="2086150"/>
              <a:chExt cx="1341438" cy="444500"/>
            </a:xfrm>
          </p:grpSpPr>
          <p:sp>
            <p:nvSpPr>
              <p:cNvPr id="117" name="íśľïḓê">
                <a:extLst>
                  <a:ext uri="{FF2B5EF4-FFF2-40B4-BE49-F238E27FC236}">
                    <a16:creationId xmlns:a16="http://schemas.microsoft.com/office/drawing/2014/main" id="{5156B6D8-9244-E5BB-559E-86CF53BC4F88}"/>
                  </a:ext>
                </a:extLst>
              </p:cNvPr>
              <p:cNvSpPr/>
              <p:nvPr/>
            </p:nvSpPr>
            <p:spPr bwMode="auto">
              <a:xfrm>
                <a:off x="3916975" y="2086150"/>
                <a:ext cx="131763" cy="444500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ṧḻidè">
                <a:extLst>
                  <a:ext uri="{FF2B5EF4-FFF2-40B4-BE49-F238E27FC236}">
                    <a16:creationId xmlns:a16="http://schemas.microsoft.com/office/drawing/2014/main" id="{DE697C50-EA4A-A891-5D30-B56B5942D8EB}"/>
                  </a:ext>
                </a:extLst>
              </p:cNvPr>
              <p:cNvSpPr/>
              <p:nvPr/>
            </p:nvSpPr>
            <p:spPr bwMode="auto">
              <a:xfrm>
                <a:off x="5126650" y="2086150"/>
                <a:ext cx="131763" cy="444500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2" name="íṧḻîḑé">
              <a:extLst>
                <a:ext uri="{FF2B5EF4-FFF2-40B4-BE49-F238E27FC236}">
                  <a16:creationId xmlns:a16="http://schemas.microsoft.com/office/drawing/2014/main" id="{A9D7DB78-8438-12E5-F07D-E5F563B5DDF0}"/>
                </a:ext>
              </a:extLst>
            </p:cNvPr>
            <p:cNvGrpSpPr/>
            <p:nvPr/>
          </p:nvGrpSpPr>
          <p:grpSpPr>
            <a:xfrm rot="2700000">
              <a:off x="1717290" y="3412464"/>
              <a:ext cx="887752" cy="2066951"/>
              <a:chOff x="4363062" y="2048050"/>
              <a:chExt cx="420688" cy="979487"/>
            </a:xfrm>
          </p:grpSpPr>
          <p:sp>
            <p:nvSpPr>
              <p:cNvPr id="115" name="ïṩ1idè">
                <a:extLst>
                  <a:ext uri="{FF2B5EF4-FFF2-40B4-BE49-F238E27FC236}">
                    <a16:creationId xmlns:a16="http://schemas.microsoft.com/office/drawing/2014/main" id="{341EFE30-2C05-06D4-23C6-E44674C752EE}"/>
                  </a:ext>
                </a:extLst>
              </p:cNvPr>
              <p:cNvSpPr/>
              <p:nvPr/>
            </p:nvSpPr>
            <p:spPr bwMode="auto">
              <a:xfrm>
                <a:off x="4424975" y="2048050"/>
                <a:ext cx="296863" cy="979487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íṡļíḋé">
                <a:extLst>
                  <a:ext uri="{FF2B5EF4-FFF2-40B4-BE49-F238E27FC236}">
                    <a16:creationId xmlns:a16="http://schemas.microsoft.com/office/drawing/2014/main" id="{ABBFFEAE-45C5-3F10-0A46-1311EDC7FBCD}"/>
                  </a:ext>
                </a:extLst>
              </p:cNvPr>
              <p:cNvSpPr/>
              <p:nvPr/>
            </p:nvSpPr>
            <p:spPr bwMode="auto">
              <a:xfrm>
                <a:off x="4363062" y="2048050"/>
                <a:ext cx="420688" cy="366712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3" name="îṡḻïḑe">
              <a:extLst>
                <a:ext uri="{FF2B5EF4-FFF2-40B4-BE49-F238E27FC236}">
                  <a16:creationId xmlns:a16="http://schemas.microsoft.com/office/drawing/2014/main" id="{FA795BBC-9A64-4580-0831-E86640D2EC81}"/>
                </a:ext>
              </a:extLst>
            </p:cNvPr>
            <p:cNvSpPr/>
            <p:nvPr/>
          </p:nvSpPr>
          <p:spPr bwMode="auto">
            <a:xfrm rot="2700000">
              <a:off x="2331809" y="5723013"/>
              <a:ext cx="783901" cy="556101"/>
            </a:xfrm>
            <a:custGeom>
              <a:avLst/>
              <a:gdLst>
                <a:gd name="T0" fmla="*/ 357 w 383"/>
                <a:gd name="T1" fmla="*/ 0 h 273"/>
                <a:gd name="T2" fmla="*/ 340 w 383"/>
                <a:gd name="T3" fmla="*/ 1 h 273"/>
                <a:gd name="T4" fmla="*/ 318 w 383"/>
                <a:gd name="T5" fmla="*/ 8 h 273"/>
                <a:gd name="T6" fmla="*/ 308 w 383"/>
                <a:gd name="T7" fmla="*/ 14 h 273"/>
                <a:gd name="T8" fmla="*/ 290 w 383"/>
                <a:gd name="T9" fmla="*/ 28 h 273"/>
                <a:gd name="T10" fmla="*/ 276 w 383"/>
                <a:gd name="T11" fmla="*/ 48 h 273"/>
                <a:gd name="T12" fmla="*/ 271 w 383"/>
                <a:gd name="T13" fmla="*/ 58 h 273"/>
                <a:gd name="T14" fmla="*/ 265 w 383"/>
                <a:gd name="T15" fmla="*/ 81 h 273"/>
                <a:gd name="T16" fmla="*/ 261 w 383"/>
                <a:gd name="T17" fmla="*/ 85 h 273"/>
                <a:gd name="T18" fmla="*/ 256 w 383"/>
                <a:gd name="T19" fmla="*/ 84 h 273"/>
                <a:gd name="T20" fmla="*/ 253 w 383"/>
                <a:gd name="T21" fmla="*/ 84 h 273"/>
                <a:gd name="T22" fmla="*/ 243 w 383"/>
                <a:gd name="T23" fmla="*/ 82 h 273"/>
                <a:gd name="T24" fmla="*/ 225 w 383"/>
                <a:gd name="T25" fmla="*/ 81 h 273"/>
                <a:gd name="T26" fmla="*/ 210 w 383"/>
                <a:gd name="T27" fmla="*/ 82 h 273"/>
                <a:gd name="T28" fmla="*/ 196 w 383"/>
                <a:gd name="T29" fmla="*/ 84 h 273"/>
                <a:gd name="T30" fmla="*/ 168 w 383"/>
                <a:gd name="T31" fmla="*/ 94 h 273"/>
                <a:gd name="T32" fmla="*/ 143 w 383"/>
                <a:gd name="T33" fmla="*/ 110 h 273"/>
                <a:gd name="T34" fmla="*/ 128 w 383"/>
                <a:gd name="T35" fmla="*/ 125 h 273"/>
                <a:gd name="T36" fmla="*/ 115 w 383"/>
                <a:gd name="T37" fmla="*/ 143 h 273"/>
                <a:gd name="T38" fmla="*/ 102 w 383"/>
                <a:gd name="T39" fmla="*/ 169 h 273"/>
                <a:gd name="T40" fmla="*/ 100 w 383"/>
                <a:gd name="T41" fmla="*/ 173 h 273"/>
                <a:gd name="T42" fmla="*/ 78 w 383"/>
                <a:gd name="T43" fmla="*/ 175 h 273"/>
                <a:gd name="T44" fmla="*/ 57 w 383"/>
                <a:gd name="T45" fmla="*/ 181 h 273"/>
                <a:gd name="T46" fmla="*/ 39 w 383"/>
                <a:gd name="T47" fmla="*/ 191 h 273"/>
                <a:gd name="T48" fmla="*/ 23 w 383"/>
                <a:gd name="T49" fmla="*/ 206 h 273"/>
                <a:gd name="T50" fmla="*/ 11 w 383"/>
                <a:gd name="T51" fmla="*/ 223 h 273"/>
                <a:gd name="T52" fmla="*/ 2 w 383"/>
                <a:gd name="T53" fmla="*/ 273 h 273"/>
                <a:gd name="T54" fmla="*/ 20 w 383"/>
                <a:gd name="T55" fmla="*/ 229 h 273"/>
                <a:gd name="T56" fmla="*/ 32 w 383"/>
                <a:gd name="T57" fmla="*/ 215 h 273"/>
                <a:gd name="T58" fmla="*/ 47 w 383"/>
                <a:gd name="T59" fmla="*/ 205 h 273"/>
                <a:gd name="T60" fmla="*/ 64 w 383"/>
                <a:gd name="T61" fmla="*/ 198 h 273"/>
                <a:gd name="T62" fmla="*/ 81 w 383"/>
                <a:gd name="T63" fmla="*/ 195 h 273"/>
                <a:gd name="T64" fmla="*/ 98 w 383"/>
                <a:gd name="T65" fmla="*/ 196 h 273"/>
                <a:gd name="T66" fmla="*/ 117 w 383"/>
                <a:gd name="T67" fmla="*/ 199 h 273"/>
                <a:gd name="T68" fmla="*/ 124 w 383"/>
                <a:gd name="T69" fmla="*/ 177 h 273"/>
                <a:gd name="T70" fmla="*/ 136 w 383"/>
                <a:gd name="T71" fmla="*/ 157 h 273"/>
                <a:gd name="T72" fmla="*/ 147 w 383"/>
                <a:gd name="T73" fmla="*/ 143 h 273"/>
                <a:gd name="T74" fmla="*/ 160 w 383"/>
                <a:gd name="T75" fmla="*/ 131 h 273"/>
                <a:gd name="T76" fmla="*/ 180 w 383"/>
                <a:gd name="T77" fmla="*/ 119 h 273"/>
                <a:gd name="T78" fmla="*/ 202 w 383"/>
                <a:gd name="T79" fmla="*/ 111 h 273"/>
                <a:gd name="T80" fmla="*/ 214 w 383"/>
                <a:gd name="T81" fmla="*/ 108 h 273"/>
                <a:gd name="T82" fmla="*/ 225 w 383"/>
                <a:gd name="T83" fmla="*/ 107 h 273"/>
                <a:gd name="T84" fmla="*/ 239 w 383"/>
                <a:gd name="T85" fmla="*/ 107 h 273"/>
                <a:gd name="T86" fmla="*/ 249 w 383"/>
                <a:gd name="T87" fmla="*/ 109 h 273"/>
                <a:gd name="T88" fmla="*/ 251 w 383"/>
                <a:gd name="T89" fmla="*/ 109 h 273"/>
                <a:gd name="T90" fmla="*/ 251 w 383"/>
                <a:gd name="T91" fmla="*/ 109 h 273"/>
                <a:gd name="T92" fmla="*/ 255 w 383"/>
                <a:gd name="T93" fmla="*/ 110 h 273"/>
                <a:gd name="T94" fmla="*/ 272 w 383"/>
                <a:gd name="T95" fmla="*/ 115 h 273"/>
                <a:gd name="T96" fmla="*/ 288 w 383"/>
                <a:gd name="T97" fmla="*/ 102 h 273"/>
                <a:gd name="T98" fmla="*/ 288 w 383"/>
                <a:gd name="T99" fmla="*/ 74 h 273"/>
                <a:gd name="T100" fmla="*/ 292 w 383"/>
                <a:gd name="T101" fmla="*/ 61 h 273"/>
                <a:gd name="T102" fmla="*/ 298 w 383"/>
                <a:gd name="T103" fmla="*/ 48 h 273"/>
                <a:gd name="T104" fmla="*/ 309 w 383"/>
                <a:gd name="T105" fmla="*/ 32 h 273"/>
                <a:gd name="T106" fmla="*/ 324 w 383"/>
                <a:gd name="T107" fmla="*/ 19 h 273"/>
                <a:gd name="T108" fmla="*/ 342 w 383"/>
                <a:gd name="T109" fmla="*/ 10 h 273"/>
                <a:gd name="T110" fmla="*/ 357 w 383"/>
                <a:gd name="T111" fmla="*/ 6 h 273"/>
                <a:gd name="T112" fmla="*/ 373 w 383"/>
                <a:gd name="T113" fmla="*/ 4 h 273"/>
                <a:gd name="T114" fmla="*/ 373 w 383"/>
                <a:gd name="T115" fmla="*/ 1 h 273"/>
                <a:gd name="T116" fmla="*/ 251 w 383"/>
                <a:gd name="T117" fmla="*/ 10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3" h="273">
                  <a:moveTo>
                    <a:pt x="362" y="0"/>
                  </a:moveTo>
                  <a:cubicBezTo>
                    <a:pt x="357" y="0"/>
                    <a:pt x="357" y="0"/>
                    <a:pt x="357" y="0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47" y="0"/>
                    <a:pt x="344" y="1"/>
                    <a:pt x="340" y="1"/>
                  </a:cubicBezTo>
                  <a:cubicBezTo>
                    <a:pt x="336" y="2"/>
                    <a:pt x="333" y="3"/>
                    <a:pt x="329" y="4"/>
                  </a:cubicBezTo>
                  <a:cubicBezTo>
                    <a:pt x="325" y="5"/>
                    <a:pt x="322" y="6"/>
                    <a:pt x="318" y="8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1" y="12"/>
                    <a:pt x="310" y="13"/>
                    <a:pt x="308" y="14"/>
                  </a:cubicBezTo>
                  <a:cubicBezTo>
                    <a:pt x="305" y="16"/>
                    <a:pt x="302" y="18"/>
                    <a:pt x="299" y="21"/>
                  </a:cubicBezTo>
                  <a:cubicBezTo>
                    <a:pt x="296" y="23"/>
                    <a:pt x="293" y="26"/>
                    <a:pt x="290" y="28"/>
                  </a:cubicBezTo>
                  <a:cubicBezTo>
                    <a:pt x="288" y="31"/>
                    <a:pt x="285" y="34"/>
                    <a:pt x="283" y="38"/>
                  </a:cubicBezTo>
                  <a:cubicBezTo>
                    <a:pt x="280" y="41"/>
                    <a:pt x="278" y="44"/>
                    <a:pt x="276" y="48"/>
                  </a:cubicBezTo>
                  <a:cubicBezTo>
                    <a:pt x="275" y="49"/>
                    <a:pt x="274" y="51"/>
                    <a:pt x="274" y="53"/>
                  </a:cubicBezTo>
                  <a:cubicBezTo>
                    <a:pt x="271" y="58"/>
                    <a:pt x="271" y="58"/>
                    <a:pt x="271" y="58"/>
                  </a:cubicBezTo>
                  <a:cubicBezTo>
                    <a:pt x="270" y="62"/>
                    <a:pt x="269" y="66"/>
                    <a:pt x="267" y="70"/>
                  </a:cubicBezTo>
                  <a:cubicBezTo>
                    <a:pt x="266" y="73"/>
                    <a:pt x="266" y="77"/>
                    <a:pt x="265" y="81"/>
                  </a:cubicBezTo>
                  <a:cubicBezTo>
                    <a:pt x="265" y="83"/>
                    <a:pt x="264" y="85"/>
                    <a:pt x="264" y="86"/>
                  </a:cubicBezTo>
                  <a:cubicBezTo>
                    <a:pt x="263" y="86"/>
                    <a:pt x="262" y="86"/>
                    <a:pt x="261" y="85"/>
                  </a:cubicBezTo>
                  <a:cubicBezTo>
                    <a:pt x="257" y="84"/>
                    <a:pt x="257" y="84"/>
                    <a:pt x="257" y="84"/>
                  </a:cubicBezTo>
                  <a:cubicBezTo>
                    <a:pt x="256" y="84"/>
                    <a:pt x="256" y="84"/>
                    <a:pt x="256" y="84"/>
                  </a:cubicBezTo>
                  <a:cubicBezTo>
                    <a:pt x="255" y="84"/>
                    <a:pt x="255" y="84"/>
                    <a:pt x="255" y="84"/>
                  </a:cubicBezTo>
                  <a:cubicBezTo>
                    <a:pt x="253" y="84"/>
                    <a:pt x="253" y="84"/>
                    <a:pt x="253" y="84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3" y="82"/>
                    <a:pt x="243" y="82"/>
                    <a:pt x="243" y="82"/>
                  </a:cubicBezTo>
                  <a:cubicBezTo>
                    <a:pt x="240" y="82"/>
                    <a:pt x="240" y="82"/>
                    <a:pt x="240" y="82"/>
                  </a:cubicBezTo>
                  <a:cubicBezTo>
                    <a:pt x="235" y="81"/>
                    <a:pt x="229" y="81"/>
                    <a:pt x="225" y="81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15" y="81"/>
                    <a:pt x="212" y="82"/>
                    <a:pt x="210" y="82"/>
                  </a:cubicBezTo>
                  <a:cubicBezTo>
                    <a:pt x="208" y="82"/>
                    <a:pt x="205" y="82"/>
                    <a:pt x="203" y="83"/>
                  </a:cubicBezTo>
                  <a:cubicBezTo>
                    <a:pt x="196" y="84"/>
                    <a:pt x="196" y="84"/>
                    <a:pt x="196" y="84"/>
                  </a:cubicBezTo>
                  <a:cubicBezTo>
                    <a:pt x="191" y="85"/>
                    <a:pt x="186" y="87"/>
                    <a:pt x="182" y="89"/>
                  </a:cubicBezTo>
                  <a:cubicBezTo>
                    <a:pt x="177" y="90"/>
                    <a:pt x="173" y="92"/>
                    <a:pt x="168" y="94"/>
                  </a:cubicBezTo>
                  <a:cubicBezTo>
                    <a:pt x="164" y="97"/>
                    <a:pt x="159" y="99"/>
                    <a:pt x="155" y="102"/>
                  </a:cubicBezTo>
                  <a:cubicBezTo>
                    <a:pt x="151" y="104"/>
                    <a:pt x="147" y="107"/>
                    <a:pt x="143" y="110"/>
                  </a:cubicBezTo>
                  <a:cubicBezTo>
                    <a:pt x="140" y="113"/>
                    <a:pt x="136" y="116"/>
                    <a:pt x="133" y="120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6" y="127"/>
                    <a:pt x="124" y="129"/>
                    <a:pt x="123" y="131"/>
                  </a:cubicBezTo>
                  <a:cubicBezTo>
                    <a:pt x="120" y="135"/>
                    <a:pt x="117" y="139"/>
                    <a:pt x="115" y="143"/>
                  </a:cubicBezTo>
                  <a:cubicBezTo>
                    <a:pt x="112" y="147"/>
                    <a:pt x="110" y="151"/>
                    <a:pt x="107" y="156"/>
                  </a:cubicBezTo>
                  <a:cubicBezTo>
                    <a:pt x="105" y="160"/>
                    <a:pt x="104" y="164"/>
                    <a:pt x="102" y="169"/>
                  </a:cubicBezTo>
                  <a:cubicBezTo>
                    <a:pt x="101" y="170"/>
                    <a:pt x="101" y="172"/>
                    <a:pt x="101" y="173"/>
                  </a:cubicBezTo>
                  <a:cubicBezTo>
                    <a:pt x="100" y="173"/>
                    <a:pt x="100" y="173"/>
                    <a:pt x="100" y="173"/>
                  </a:cubicBezTo>
                  <a:cubicBezTo>
                    <a:pt x="97" y="173"/>
                    <a:pt x="93" y="173"/>
                    <a:pt x="89" y="173"/>
                  </a:cubicBezTo>
                  <a:cubicBezTo>
                    <a:pt x="86" y="174"/>
                    <a:pt x="82" y="174"/>
                    <a:pt x="78" y="175"/>
                  </a:cubicBezTo>
                  <a:cubicBezTo>
                    <a:pt x="75" y="175"/>
                    <a:pt x="71" y="176"/>
                    <a:pt x="68" y="177"/>
                  </a:cubicBezTo>
                  <a:cubicBezTo>
                    <a:pt x="64" y="178"/>
                    <a:pt x="61" y="179"/>
                    <a:pt x="57" y="181"/>
                  </a:cubicBezTo>
                  <a:cubicBezTo>
                    <a:pt x="54" y="182"/>
                    <a:pt x="51" y="184"/>
                    <a:pt x="48" y="185"/>
                  </a:cubicBezTo>
                  <a:cubicBezTo>
                    <a:pt x="45" y="187"/>
                    <a:pt x="41" y="189"/>
                    <a:pt x="39" y="191"/>
                  </a:cubicBezTo>
                  <a:cubicBezTo>
                    <a:pt x="36" y="193"/>
                    <a:pt x="33" y="196"/>
                    <a:pt x="30" y="198"/>
                  </a:cubicBezTo>
                  <a:cubicBezTo>
                    <a:pt x="28" y="201"/>
                    <a:pt x="25" y="203"/>
                    <a:pt x="23" y="206"/>
                  </a:cubicBezTo>
                  <a:cubicBezTo>
                    <a:pt x="20" y="208"/>
                    <a:pt x="18" y="211"/>
                    <a:pt x="16" y="214"/>
                  </a:cubicBezTo>
                  <a:cubicBezTo>
                    <a:pt x="15" y="217"/>
                    <a:pt x="13" y="220"/>
                    <a:pt x="11" y="223"/>
                  </a:cubicBezTo>
                  <a:cubicBezTo>
                    <a:pt x="10" y="226"/>
                    <a:pt x="8" y="230"/>
                    <a:pt x="7" y="233"/>
                  </a:cubicBezTo>
                  <a:cubicBezTo>
                    <a:pt x="2" y="246"/>
                    <a:pt x="0" y="260"/>
                    <a:pt x="2" y="273"/>
                  </a:cubicBezTo>
                  <a:cubicBezTo>
                    <a:pt x="4" y="260"/>
                    <a:pt x="8" y="247"/>
                    <a:pt x="15" y="237"/>
                  </a:cubicBezTo>
                  <a:cubicBezTo>
                    <a:pt x="16" y="234"/>
                    <a:pt x="18" y="231"/>
                    <a:pt x="20" y="229"/>
                  </a:cubicBezTo>
                  <a:cubicBezTo>
                    <a:pt x="22" y="226"/>
                    <a:pt x="24" y="224"/>
                    <a:pt x="26" y="222"/>
                  </a:cubicBezTo>
                  <a:cubicBezTo>
                    <a:pt x="28" y="219"/>
                    <a:pt x="30" y="217"/>
                    <a:pt x="32" y="215"/>
                  </a:cubicBezTo>
                  <a:cubicBezTo>
                    <a:pt x="35" y="213"/>
                    <a:pt x="37" y="212"/>
                    <a:pt x="40" y="210"/>
                  </a:cubicBezTo>
                  <a:cubicBezTo>
                    <a:pt x="42" y="208"/>
                    <a:pt x="45" y="206"/>
                    <a:pt x="47" y="205"/>
                  </a:cubicBezTo>
                  <a:cubicBezTo>
                    <a:pt x="50" y="203"/>
                    <a:pt x="53" y="202"/>
                    <a:pt x="55" y="201"/>
                  </a:cubicBezTo>
                  <a:cubicBezTo>
                    <a:pt x="58" y="200"/>
                    <a:pt x="61" y="199"/>
                    <a:pt x="64" y="198"/>
                  </a:cubicBezTo>
                  <a:cubicBezTo>
                    <a:pt x="67" y="197"/>
                    <a:pt x="69" y="197"/>
                    <a:pt x="72" y="196"/>
                  </a:cubicBezTo>
                  <a:cubicBezTo>
                    <a:pt x="75" y="196"/>
                    <a:pt x="78" y="195"/>
                    <a:pt x="81" y="195"/>
                  </a:cubicBezTo>
                  <a:cubicBezTo>
                    <a:pt x="84" y="195"/>
                    <a:pt x="87" y="195"/>
                    <a:pt x="90" y="195"/>
                  </a:cubicBezTo>
                  <a:cubicBezTo>
                    <a:pt x="93" y="195"/>
                    <a:pt x="96" y="195"/>
                    <a:pt x="98" y="196"/>
                  </a:cubicBezTo>
                  <a:cubicBezTo>
                    <a:pt x="101" y="196"/>
                    <a:pt x="104" y="197"/>
                    <a:pt x="107" y="197"/>
                  </a:cubicBezTo>
                  <a:cubicBezTo>
                    <a:pt x="117" y="199"/>
                    <a:pt x="117" y="199"/>
                    <a:pt x="117" y="199"/>
                  </a:cubicBezTo>
                  <a:cubicBezTo>
                    <a:pt x="120" y="189"/>
                    <a:pt x="120" y="189"/>
                    <a:pt x="120" y="189"/>
                  </a:cubicBezTo>
                  <a:cubicBezTo>
                    <a:pt x="122" y="185"/>
                    <a:pt x="123" y="181"/>
                    <a:pt x="124" y="177"/>
                  </a:cubicBezTo>
                  <a:cubicBezTo>
                    <a:pt x="126" y="174"/>
                    <a:pt x="128" y="170"/>
                    <a:pt x="130" y="167"/>
                  </a:cubicBezTo>
                  <a:cubicBezTo>
                    <a:pt x="132" y="163"/>
                    <a:pt x="133" y="160"/>
                    <a:pt x="136" y="157"/>
                  </a:cubicBezTo>
                  <a:cubicBezTo>
                    <a:pt x="138" y="153"/>
                    <a:pt x="140" y="150"/>
                    <a:pt x="143" y="147"/>
                  </a:cubicBezTo>
                  <a:cubicBezTo>
                    <a:pt x="144" y="146"/>
                    <a:pt x="146" y="144"/>
                    <a:pt x="147" y="143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54" y="136"/>
                    <a:pt x="157" y="134"/>
                    <a:pt x="160" y="131"/>
                  </a:cubicBezTo>
                  <a:cubicBezTo>
                    <a:pt x="163" y="129"/>
                    <a:pt x="167" y="127"/>
                    <a:pt x="170" y="124"/>
                  </a:cubicBezTo>
                  <a:cubicBezTo>
                    <a:pt x="173" y="122"/>
                    <a:pt x="177" y="120"/>
                    <a:pt x="180" y="119"/>
                  </a:cubicBezTo>
                  <a:cubicBezTo>
                    <a:pt x="184" y="117"/>
                    <a:pt x="187" y="115"/>
                    <a:pt x="191" y="114"/>
                  </a:cubicBezTo>
                  <a:cubicBezTo>
                    <a:pt x="195" y="113"/>
                    <a:pt x="198" y="111"/>
                    <a:pt x="202" y="111"/>
                  </a:cubicBezTo>
                  <a:cubicBezTo>
                    <a:pt x="208" y="109"/>
                    <a:pt x="208" y="109"/>
                    <a:pt x="208" y="109"/>
                  </a:cubicBezTo>
                  <a:cubicBezTo>
                    <a:pt x="210" y="109"/>
                    <a:pt x="212" y="109"/>
                    <a:pt x="214" y="108"/>
                  </a:cubicBezTo>
                  <a:cubicBezTo>
                    <a:pt x="215" y="108"/>
                    <a:pt x="217" y="108"/>
                    <a:pt x="219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9" y="107"/>
                    <a:pt x="233" y="107"/>
                    <a:pt x="237" y="107"/>
                  </a:cubicBezTo>
                  <a:cubicBezTo>
                    <a:pt x="239" y="107"/>
                    <a:pt x="239" y="107"/>
                    <a:pt x="239" y="107"/>
                  </a:cubicBezTo>
                  <a:cubicBezTo>
                    <a:pt x="243" y="108"/>
                    <a:pt x="243" y="108"/>
                    <a:pt x="243" y="108"/>
                  </a:cubicBezTo>
                  <a:cubicBezTo>
                    <a:pt x="249" y="109"/>
                    <a:pt x="249" y="109"/>
                    <a:pt x="249" y="109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52" y="109"/>
                    <a:pt x="252" y="109"/>
                    <a:pt x="252" y="109"/>
                  </a:cubicBezTo>
                  <a:cubicBezTo>
                    <a:pt x="255" y="110"/>
                    <a:pt x="255" y="110"/>
                    <a:pt x="255" y="110"/>
                  </a:cubicBezTo>
                  <a:cubicBezTo>
                    <a:pt x="257" y="110"/>
                    <a:pt x="258" y="111"/>
                    <a:pt x="260" y="111"/>
                  </a:cubicBezTo>
                  <a:cubicBezTo>
                    <a:pt x="264" y="112"/>
                    <a:pt x="268" y="113"/>
                    <a:pt x="272" y="115"/>
                  </a:cubicBezTo>
                  <a:cubicBezTo>
                    <a:pt x="292" y="123"/>
                    <a:pt x="292" y="123"/>
                    <a:pt x="292" y="123"/>
                  </a:cubicBezTo>
                  <a:cubicBezTo>
                    <a:pt x="288" y="102"/>
                    <a:pt x="288" y="102"/>
                    <a:pt x="288" y="102"/>
                  </a:cubicBezTo>
                  <a:cubicBezTo>
                    <a:pt x="287" y="96"/>
                    <a:pt x="287" y="90"/>
                    <a:pt x="287" y="84"/>
                  </a:cubicBezTo>
                  <a:cubicBezTo>
                    <a:pt x="287" y="80"/>
                    <a:pt x="288" y="77"/>
                    <a:pt x="288" y="74"/>
                  </a:cubicBezTo>
                  <a:cubicBezTo>
                    <a:pt x="289" y="71"/>
                    <a:pt x="289" y="68"/>
                    <a:pt x="291" y="65"/>
                  </a:cubicBezTo>
                  <a:cubicBezTo>
                    <a:pt x="292" y="61"/>
                    <a:pt x="292" y="61"/>
                    <a:pt x="292" y="61"/>
                  </a:cubicBezTo>
                  <a:cubicBezTo>
                    <a:pt x="292" y="59"/>
                    <a:pt x="293" y="58"/>
                    <a:pt x="294" y="56"/>
                  </a:cubicBezTo>
                  <a:cubicBezTo>
                    <a:pt x="295" y="53"/>
                    <a:pt x="297" y="50"/>
                    <a:pt x="298" y="48"/>
                  </a:cubicBezTo>
                  <a:cubicBezTo>
                    <a:pt x="299" y="45"/>
                    <a:pt x="302" y="42"/>
                    <a:pt x="303" y="39"/>
                  </a:cubicBezTo>
                  <a:cubicBezTo>
                    <a:pt x="305" y="37"/>
                    <a:pt x="307" y="34"/>
                    <a:pt x="309" y="32"/>
                  </a:cubicBezTo>
                  <a:cubicBezTo>
                    <a:pt x="312" y="30"/>
                    <a:pt x="314" y="27"/>
                    <a:pt x="317" y="25"/>
                  </a:cubicBezTo>
                  <a:cubicBezTo>
                    <a:pt x="319" y="23"/>
                    <a:pt x="322" y="21"/>
                    <a:pt x="324" y="19"/>
                  </a:cubicBezTo>
                  <a:cubicBezTo>
                    <a:pt x="327" y="17"/>
                    <a:pt x="330" y="16"/>
                    <a:pt x="333" y="14"/>
                  </a:cubicBezTo>
                  <a:cubicBezTo>
                    <a:pt x="336" y="13"/>
                    <a:pt x="339" y="11"/>
                    <a:pt x="342" y="10"/>
                  </a:cubicBezTo>
                  <a:cubicBezTo>
                    <a:pt x="346" y="9"/>
                    <a:pt x="349" y="8"/>
                    <a:pt x="352" y="7"/>
                  </a:cubicBezTo>
                  <a:cubicBezTo>
                    <a:pt x="357" y="6"/>
                    <a:pt x="357" y="6"/>
                    <a:pt x="357" y="6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6" y="4"/>
                    <a:pt x="369" y="4"/>
                    <a:pt x="373" y="4"/>
                  </a:cubicBezTo>
                  <a:cubicBezTo>
                    <a:pt x="376" y="4"/>
                    <a:pt x="380" y="4"/>
                    <a:pt x="383" y="4"/>
                  </a:cubicBezTo>
                  <a:cubicBezTo>
                    <a:pt x="380" y="3"/>
                    <a:pt x="377" y="2"/>
                    <a:pt x="373" y="1"/>
                  </a:cubicBezTo>
                  <a:cubicBezTo>
                    <a:pt x="369" y="1"/>
                    <a:pt x="366" y="0"/>
                    <a:pt x="362" y="0"/>
                  </a:cubicBezTo>
                  <a:close/>
                  <a:moveTo>
                    <a:pt x="251" y="109"/>
                  </a:moveTo>
                  <a:cubicBezTo>
                    <a:pt x="251" y="109"/>
                    <a:pt x="251" y="109"/>
                    <a:pt x="25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îṡ1idê">
              <a:extLst>
                <a:ext uri="{FF2B5EF4-FFF2-40B4-BE49-F238E27FC236}">
                  <a16:creationId xmlns:a16="http://schemas.microsoft.com/office/drawing/2014/main" id="{C02FDFBE-02F0-9BA3-078E-1500CD3E7015}"/>
                </a:ext>
              </a:extLst>
            </p:cNvPr>
            <p:cNvSpPr/>
            <p:nvPr/>
          </p:nvSpPr>
          <p:spPr bwMode="auto">
            <a:xfrm rot="2700000">
              <a:off x="236452" y="3840719"/>
              <a:ext cx="1082052" cy="361800"/>
            </a:xfrm>
            <a:custGeom>
              <a:avLst/>
              <a:gdLst>
                <a:gd name="T0" fmla="*/ 483 w 528"/>
                <a:gd name="T1" fmla="*/ 111 h 177"/>
                <a:gd name="T2" fmla="*/ 454 w 528"/>
                <a:gd name="T3" fmla="*/ 99 h 177"/>
                <a:gd name="T4" fmla="*/ 422 w 528"/>
                <a:gd name="T5" fmla="*/ 95 h 177"/>
                <a:gd name="T6" fmla="*/ 393 w 528"/>
                <a:gd name="T7" fmla="*/ 64 h 177"/>
                <a:gd name="T8" fmla="*/ 391 w 528"/>
                <a:gd name="T9" fmla="*/ 60 h 177"/>
                <a:gd name="T10" fmla="*/ 386 w 528"/>
                <a:gd name="T11" fmla="*/ 55 h 177"/>
                <a:gd name="T12" fmla="*/ 362 w 528"/>
                <a:gd name="T13" fmla="*/ 31 h 177"/>
                <a:gd name="T14" fmla="*/ 332 w 528"/>
                <a:gd name="T15" fmla="*/ 13 h 177"/>
                <a:gd name="T16" fmla="*/ 299 w 528"/>
                <a:gd name="T17" fmla="*/ 3 h 177"/>
                <a:gd name="T18" fmla="*/ 248 w 528"/>
                <a:gd name="T19" fmla="*/ 2 h 177"/>
                <a:gd name="T20" fmla="*/ 220 w 528"/>
                <a:gd name="T21" fmla="*/ 9 h 177"/>
                <a:gd name="T22" fmla="*/ 190 w 528"/>
                <a:gd name="T23" fmla="*/ 25 h 177"/>
                <a:gd name="T24" fmla="*/ 172 w 528"/>
                <a:gd name="T25" fmla="*/ 39 h 177"/>
                <a:gd name="T26" fmla="*/ 136 w 528"/>
                <a:gd name="T27" fmla="*/ 77 h 177"/>
                <a:gd name="T28" fmla="*/ 108 w 528"/>
                <a:gd name="T29" fmla="*/ 60 h 177"/>
                <a:gd name="T30" fmla="*/ 77 w 528"/>
                <a:gd name="T31" fmla="*/ 53 h 177"/>
                <a:gd name="T32" fmla="*/ 45 w 528"/>
                <a:gd name="T33" fmla="*/ 55 h 177"/>
                <a:gd name="T34" fmla="*/ 16 w 528"/>
                <a:gd name="T35" fmla="*/ 66 h 177"/>
                <a:gd name="T36" fmla="*/ 9 w 528"/>
                <a:gd name="T37" fmla="*/ 74 h 177"/>
                <a:gd name="T38" fmla="*/ 37 w 528"/>
                <a:gd name="T39" fmla="*/ 65 h 177"/>
                <a:gd name="T40" fmla="*/ 66 w 528"/>
                <a:gd name="T41" fmla="*/ 64 h 177"/>
                <a:gd name="T42" fmla="*/ 93 w 528"/>
                <a:gd name="T43" fmla="*/ 71 h 177"/>
                <a:gd name="T44" fmla="*/ 116 w 528"/>
                <a:gd name="T45" fmla="*/ 85 h 177"/>
                <a:gd name="T46" fmla="*/ 129 w 528"/>
                <a:gd name="T47" fmla="*/ 97 h 177"/>
                <a:gd name="T48" fmla="*/ 135 w 528"/>
                <a:gd name="T49" fmla="*/ 104 h 177"/>
                <a:gd name="T50" fmla="*/ 145 w 528"/>
                <a:gd name="T51" fmla="*/ 119 h 177"/>
                <a:gd name="T52" fmla="*/ 187 w 528"/>
                <a:gd name="T53" fmla="*/ 57 h 177"/>
                <a:gd name="T54" fmla="*/ 203 w 528"/>
                <a:gd name="T55" fmla="*/ 46 h 177"/>
                <a:gd name="T56" fmla="*/ 229 w 528"/>
                <a:gd name="T57" fmla="*/ 33 h 177"/>
                <a:gd name="T58" fmla="*/ 252 w 528"/>
                <a:gd name="T59" fmla="*/ 28 h 177"/>
                <a:gd name="T60" fmla="*/ 295 w 528"/>
                <a:gd name="T61" fmla="*/ 29 h 177"/>
                <a:gd name="T62" fmla="*/ 322 w 528"/>
                <a:gd name="T63" fmla="*/ 37 h 177"/>
                <a:gd name="T64" fmla="*/ 347 w 528"/>
                <a:gd name="T65" fmla="*/ 51 h 177"/>
                <a:gd name="T66" fmla="*/ 368 w 528"/>
                <a:gd name="T67" fmla="*/ 70 h 177"/>
                <a:gd name="T68" fmla="*/ 373 w 528"/>
                <a:gd name="T69" fmla="*/ 75 h 177"/>
                <a:gd name="T70" fmla="*/ 373 w 528"/>
                <a:gd name="T71" fmla="*/ 75 h 177"/>
                <a:gd name="T72" fmla="*/ 394 w 528"/>
                <a:gd name="T73" fmla="*/ 111 h 177"/>
                <a:gd name="T74" fmla="*/ 415 w 528"/>
                <a:gd name="T75" fmla="*/ 115 h 177"/>
                <a:gd name="T76" fmla="*/ 442 w 528"/>
                <a:gd name="T77" fmla="*/ 113 h 177"/>
                <a:gd name="T78" fmla="*/ 468 w 528"/>
                <a:gd name="T79" fmla="*/ 119 h 177"/>
                <a:gd name="T80" fmla="*/ 493 w 528"/>
                <a:gd name="T81" fmla="*/ 132 h 177"/>
                <a:gd name="T82" fmla="*/ 513 w 528"/>
                <a:gd name="T83" fmla="*/ 152 h 177"/>
                <a:gd name="T84" fmla="*/ 528 w 528"/>
                <a:gd name="T85" fmla="*/ 177 h 177"/>
                <a:gd name="T86" fmla="*/ 518 w 528"/>
                <a:gd name="T87" fmla="*/ 149 h 177"/>
                <a:gd name="T88" fmla="*/ 499 w 528"/>
                <a:gd name="T89" fmla="*/ 124 h 177"/>
                <a:gd name="T90" fmla="*/ 136 w 528"/>
                <a:gd name="T91" fmla="*/ 10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8" h="177">
                  <a:moveTo>
                    <a:pt x="499" y="124"/>
                  </a:moveTo>
                  <a:cubicBezTo>
                    <a:pt x="497" y="122"/>
                    <a:pt x="494" y="120"/>
                    <a:pt x="491" y="117"/>
                  </a:cubicBezTo>
                  <a:cubicBezTo>
                    <a:pt x="483" y="111"/>
                    <a:pt x="483" y="111"/>
                    <a:pt x="483" y="111"/>
                  </a:cubicBezTo>
                  <a:cubicBezTo>
                    <a:pt x="480" y="109"/>
                    <a:pt x="477" y="108"/>
                    <a:pt x="474" y="106"/>
                  </a:cubicBezTo>
                  <a:cubicBezTo>
                    <a:pt x="471" y="105"/>
                    <a:pt x="467" y="103"/>
                    <a:pt x="464" y="102"/>
                  </a:cubicBezTo>
                  <a:cubicBezTo>
                    <a:pt x="461" y="101"/>
                    <a:pt x="457" y="100"/>
                    <a:pt x="454" y="99"/>
                  </a:cubicBezTo>
                  <a:cubicBezTo>
                    <a:pt x="451" y="98"/>
                    <a:pt x="447" y="97"/>
                    <a:pt x="444" y="96"/>
                  </a:cubicBezTo>
                  <a:cubicBezTo>
                    <a:pt x="440" y="96"/>
                    <a:pt x="436" y="95"/>
                    <a:pt x="433" y="95"/>
                  </a:cubicBezTo>
                  <a:cubicBezTo>
                    <a:pt x="429" y="95"/>
                    <a:pt x="426" y="95"/>
                    <a:pt x="422" y="95"/>
                  </a:cubicBezTo>
                  <a:cubicBezTo>
                    <a:pt x="419" y="95"/>
                    <a:pt x="415" y="95"/>
                    <a:pt x="411" y="96"/>
                  </a:cubicBezTo>
                  <a:cubicBezTo>
                    <a:pt x="410" y="96"/>
                    <a:pt x="410" y="96"/>
                    <a:pt x="410" y="96"/>
                  </a:cubicBezTo>
                  <a:cubicBezTo>
                    <a:pt x="406" y="85"/>
                    <a:pt x="400" y="74"/>
                    <a:pt x="393" y="64"/>
                  </a:cubicBezTo>
                  <a:cubicBezTo>
                    <a:pt x="392" y="61"/>
                    <a:pt x="392" y="61"/>
                    <a:pt x="392" y="61"/>
                  </a:cubicBezTo>
                  <a:cubicBezTo>
                    <a:pt x="391" y="61"/>
                    <a:pt x="391" y="61"/>
                    <a:pt x="391" y="61"/>
                  </a:cubicBezTo>
                  <a:cubicBezTo>
                    <a:pt x="391" y="60"/>
                    <a:pt x="391" y="60"/>
                    <a:pt x="39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386" y="55"/>
                    <a:pt x="386" y="55"/>
                    <a:pt x="386" y="55"/>
                  </a:cubicBezTo>
                  <a:cubicBezTo>
                    <a:pt x="384" y="52"/>
                    <a:pt x="382" y="49"/>
                    <a:pt x="379" y="46"/>
                  </a:cubicBezTo>
                  <a:cubicBezTo>
                    <a:pt x="371" y="38"/>
                    <a:pt x="371" y="38"/>
                    <a:pt x="371" y="38"/>
                  </a:cubicBezTo>
                  <a:cubicBezTo>
                    <a:pt x="362" y="31"/>
                    <a:pt x="362" y="31"/>
                    <a:pt x="362" y="31"/>
                  </a:cubicBezTo>
                  <a:cubicBezTo>
                    <a:pt x="359" y="28"/>
                    <a:pt x="356" y="26"/>
                    <a:pt x="352" y="24"/>
                  </a:cubicBezTo>
                  <a:cubicBezTo>
                    <a:pt x="349" y="22"/>
                    <a:pt x="346" y="20"/>
                    <a:pt x="343" y="18"/>
                  </a:cubicBezTo>
                  <a:cubicBezTo>
                    <a:pt x="339" y="16"/>
                    <a:pt x="336" y="15"/>
                    <a:pt x="332" y="13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18" y="7"/>
                    <a:pt x="314" y="7"/>
                    <a:pt x="311" y="5"/>
                  </a:cubicBezTo>
                  <a:cubicBezTo>
                    <a:pt x="307" y="4"/>
                    <a:pt x="303" y="3"/>
                    <a:pt x="299" y="3"/>
                  </a:cubicBezTo>
                  <a:cubicBezTo>
                    <a:pt x="292" y="1"/>
                    <a:pt x="284" y="1"/>
                    <a:pt x="277" y="0"/>
                  </a:cubicBezTo>
                  <a:cubicBezTo>
                    <a:pt x="269" y="0"/>
                    <a:pt x="261" y="0"/>
                    <a:pt x="254" y="1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42" y="3"/>
                    <a:pt x="242" y="3"/>
                    <a:pt x="242" y="3"/>
                  </a:cubicBezTo>
                  <a:cubicBezTo>
                    <a:pt x="239" y="4"/>
                    <a:pt x="235" y="4"/>
                    <a:pt x="231" y="6"/>
                  </a:cubicBezTo>
                  <a:cubicBezTo>
                    <a:pt x="220" y="9"/>
                    <a:pt x="220" y="9"/>
                    <a:pt x="220" y="9"/>
                  </a:cubicBezTo>
                  <a:cubicBezTo>
                    <a:pt x="217" y="11"/>
                    <a:pt x="213" y="12"/>
                    <a:pt x="210" y="14"/>
                  </a:cubicBezTo>
                  <a:cubicBezTo>
                    <a:pt x="206" y="15"/>
                    <a:pt x="203" y="17"/>
                    <a:pt x="199" y="19"/>
                  </a:cubicBezTo>
                  <a:cubicBezTo>
                    <a:pt x="196" y="21"/>
                    <a:pt x="193" y="23"/>
                    <a:pt x="190" y="25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3"/>
                    <a:pt x="177" y="34"/>
                    <a:pt x="176" y="35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66" y="44"/>
                    <a:pt x="161" y="50"/>
                    <a:pt x="156" y="56"/>
                  </a:cubicBezTo>
                  <a:cubicBezTo>
                    <a:pt x="150" y="63"/>
                    <a:pt x="144" y="72"/>
                    <a:pt x="140" y="81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3" y="75"/>
                    <a:pt x="130" y="73"/>
                    <a:pt x="127" y="70"/>
                  </a:cubicBezTo>
                  <a:cubicBezTo>
                    <a:pt x="124" y="68"/>
                    <a:pt x="121" y="67"/>
                    <a:pt x="118" y="65"/>
                  </a:cubicBezTo>
                  <a:cubicBezTo>
                    <a:pt x="115" y="63"/>
                    <a:pt x="111" y="62"/>
                    <a:pt x="108" y="60"/>
                  </a:cubicBezTo>
                  <a:cubicBezTo>
                    <a:pt x="105" y="59"/>
                    <a:pt x="101" y="58"/>
                    <a:pt x="98" y="57"/>
                  </a:cubicBezTo>
                  <a:cubicBezTo>
                    <a:pt x="94" y="56"/>
                    <a:pt x="91" y="55"/>
                    <a:pt x="87" y="54"/>
                  </a:cubicBezTo>
                  <a:cubicBezTo>
                    <a:pt x="84" y="53"/>
                    <a:pt x="80" y="53"/>
                    <a:pt x="77" y="53"/>
                  </a:cubicBezTo>
                  <a:cubicBezTo>
                    <a:pt x="73" y="52"/>
                    <a:pt x="70" y="52"/>
                    <a:pt x="66" y="52"/>
                  </a:cubicBezTo>
                  <a:cubicBezTo>
                    <a:pt x="63" y="52"/>
                    <a:pt x="59" y="53"/>
                    <a:pt x="56" y="53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2" y="56"/>
                    <a:pt x="38" y="57"/>
                    <a:pt x="35" y="58"/>
                  </a:cubicBezTo>
                  <a:cubicBezTo>
                    <a:pt x="32" y="59"/>
                    <a:pt x="29" y="60"/>
                    <a:pt x="26" y="62"/>
                  </a:cubicBezTo>
                  <a:cubicBezTo>
                    <a:pt x="23" y="63"/>
                    <a:pt x="19" y="65"/>
                    <a:pt x="16" y="66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9" y="63"/>
                    <a:pt x="63" y="63"/>
                    <a:pt x="66" y="64"/>
                  </a:cubicBezTo>
                  <a:cubicBezTo>
                    <a:pt x="69" y="64"/>
                    <a:pt x="72" y="65"/>
                    <a:pt x="75" y="65"/>
                  </a:cubicBezTo>
                  <a:cubicBezTo>
                    <a:pt x="78" y="66"/>
                    <a:pt x="81" y="67"/>
                    <a:pt x="84" y="68"/>
                  </a:cubicBezTo>
                  <a:cubicBezTo>
                    <a:pt x="87" y="69"/>
                    <a:pt x="90" y="69"/>
                    <a:pt x="93" y="71"/>
                  </a:cubicBezTo>
                  <a:cubicBezTo>
                    <a:pt x="96" y="72"/>
                    <a:pt x="99" y="73"/>
                    <a:pt x="101" y="75"/>
                  </a:cubicBezTo>
                  <a:cubicBezTo>
                    <a:pt x="104" y="76"/>
                    <a:pt x="107" y="78"/>
                    <a:pt x="109" y="79"/>
                  </a:cubicBezTo>
                  <a:cubicBezTo>
                    <a:pt x="112" y="81"/>
                    <a:pt x="114" y="83"/>
                    <a:pt x="116" y="85"/>
                  </a:cubicBezTo>
                  <a:cubicBezTo>
                    <a:pt x="119" y="87"/>
                    <a:pt x="121" y="89"/>
                    <a:pt x="123" y="91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5"/>
                    <a:pt x="128" y="96"/>
                    <a:pt x="129" y="97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8" y="91"/>
                    <a:pt x="165" y="80"/>
                    <a:pt x="174" y="70"/>
                  </a:cubicBezTo>
                  <a:cubicBezTo>
                    <a:pt x="178" y="66"/>
                    <a:pt x="183" y="61"/>
                    <a:pt x="187" y="57"/>
                  </a:cubicBezTo>
                  <a:cubicBezTo>
                    <a:pt x="191" y="54"/>
                    <a:pt x="191" y="54"/>
                    <a:pt x="191" y="54"/>
                  </a:cubicBezTo>
                  <a:cubicBezTo>
                    <a:pt x="192" y="53"/>
                    <a:pt x="194" y="52"/>
                    <a:pt x="195" y="51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206" y="44"/>
                    <a:pt x="209" y="43"/>
                    <a:pt x="211" y="41"/>
                  </a:cubicBezTo>
                  <a:cubicBezTo>
                    <a:pt x="214" y="40"/>
                    <a:pt x="217" y="38"/>
                    <a:pt x="220" y="37"/>
                  </a:cubicBezTo>
                  <a:cubicBezTo>
                    <a:pt x="223" y="36"/>
                    <a:pt x="226" y="35"/>
                    <a:pt x="229" y="33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41" y="30"/>
                    <a:pt x="244" y="29"/>
                    <a:pt x="247" y="29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7" y="27"/>
                    <a:pt x="257" y="27"/>
                    <a:pt x="257" y="27"/>
                  </a:cubicBezTo>
                  <a:cubicBezTo>
                    <a:pt x="263" y="26"/>
                    <a:pt x="269" y="27"/>
                    <a:pt x="276" y="26"/>
                  </a:cubicBezTo>
                  <a:cubicBezTo>
                    <a:pt x="282" y="27"/>
                    <a:pt x="288" y="27"/>
                    <a:pt x="295" y="29"/>
                  </a:cubicBezTo>
                  <a:cubicBezTo>
                    <a:pt x="298" y="29"/>
                    <a:pt x="301" y="30"/>
                    <a:pt x="304" y="31"/>
                  </a:cubicBezTo>
                  <a:cubicBezTo>
                    <a:pt x="307" y="32"/>
                    <a:pt x="310" y="32"/>
                    <a:pt x="313" y="33"/>
                  </a:cubicBezTo>
                  <a:cubicBezTo>
                    <a:pt x="322" y="37"/>
                    <a:pt x="322" y="37"/>
                    <a:pt x="322" y="37"/>
                  </a:cubicBezTo>
                  <a:cubicBezTo>
                    <a:pt x="325" y="38"/>
                    <a:pt x="328" y="39"/>
                    <a:pt x="331" y="41"/>
                  </a:cubicBezTo>
                  <a:cubicBezTo>
                    <a:pt x="334" y="42"/>
                    <a:pt x="336" y="44"/>
                    <a:pt x="339" y="45"/>
                  </a:cubicBezTo>
                  <a:cubicBezTo>
                    <a:pt x="342" y="47"/>
                    <a:pt x="345" y="49"/>
                    <a:pt x="347" y="51"/>
                  </a:cubicBezTo>
                  <a:cubicBezTo>
                    <a:pt x="355" y="56"/>
                    <a:pt x="355" y="56"/>
                    <a:pt x="355" y="56"/>
                  </a:cubicBezTo>
                  <a:cubicBezTo>
                    <a:pt x="361" y="63"/>
                    <a:pt x="361" y="63"/>
                    <a:pt x="361" y="63"/>
                  </a:cubicBezTo>
                  <a:cubicBezTo>
                    <a:pt x="364" y="64"/>
                    <a:pt x="366" y="67"/>
                    <a:pt x="368" y="70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72" y="74"/>
                    <a:pt x="373" y="75"/>
                    <a:pt x="373" y="75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75" y="77"/>
                    <a:pt x="375" y="77"/>
                    <a:pt x="375" y="77"/>
                  </a:cubicBezTo>
                  <a:cubicBezTo>
                    <a:pt x="383" y="87"/>
                    <a:pt x="389" y="99"/>
                    <a:pt x="394" y="111"/>
                  </a:cubicBezTo>
                  <a:cubicBezTo>
                    <a:pt x="397" y="120"/>
                    <a:pt x="397" y="120"/>
                    <a:pt x="397" y="120"/>
                  </a:cubicBezTo>
                  <a:cubicBezTo>
                    <a:pt x="406" y="117"/>
                    <a:pt x="406" y="117"/>
                    <a:pt x="406" y="117"/>
                  </a:cubicBezTo>
                  <a:cubicBezTo>
                    <a:pt x="415" y="115"/>
                    <a:pt x="415" y="115"/>
                    <a:pt x="415" y="115"/>
                  </a:cubicBezTo>
                  <a:cubicBezTo>
                    <a:pt x="424" y="113"/>
                    <a:pt x="424" y="113"/>
                    <a:pt x="424" y="113"/>
                  </a:cubicBezTo>
                  <a:cubicBezTo>
                    <a:pt x="427" y="113"/>
                    <a:pt x="430" y="113"/>
                    <a:pt x="433" y="113"/>
                  </a:cubicBezTo>
                  <a:cubicBezTo>
                    <a:pt x="436" y="113"/>
                    <a:pt x="439" y="113"/>
                    <a:pt x="442" y="113"/>
                  </a:cubicBezTo>
                  <a:cubicBezTo>
                    <a:pt x="445" y="113"/>
                    <a:pt x="448" y="114"/>
                    <a:pt x="451" y="114"/>
                  </a:cubicBezTo>
                  <a:cubicBezTo>
                    <a:pt x="454" y="114"/>
                    <a:pt x="457" y="115"/>
                    <a:pt x="460" y="116"/>
                  </a:cubicBezTo>
                  <a:cubicBezTo>
                    <a:pt x="468" y="119"/>
                    <a:pt x="468" y="119"/>
                    <a:pt x="468" y="119"/>
                  </a:cubicBezTo>
                  <a:cubicBezTo>
                    <a:pt x="477" y="122"/>
                    <a:pt x="477" y="122"/>
                    <a:pt x="477" y="122"/>
                  </a:cubicBezTo>
                  <a:cubicBezTo>
                    <a:pt x="485" y="126"/>
                    <a:pt x="485" y="126"/>
                    <a:pt x="485" y="126"/>
                  </a:cubicBezTo>
                  <a:cubicBezTo>
                    <a:pt x="493" y="132"/>
                    <a:pt x="493" y="132"/>
                    <a:pt x="493" y="132"/>
                  </a:cubicBezTo>
                  <a:cubicBezTo>
                    <a:pt x="495" y="134"/>
                    <a:pt x="498" y="136"/>
                    <a:pt x="500" y="138"/>
                  </a:cubicBezTo>
                  <a:cubicBezTo>
                    <a:pt x="502" y="140"/>
                    <a:pt x="505" y="142"/>
                    <a:pt x="507" y="144"/>
                  </a:cubicBezTo>
                  <a:cubicBezTo>
                    <a:pt x="509" y="147"/>
                    <a:pt x="511" y="149"/>
                    <a:pt x="513" y="152"/>
                  </a:cubicBezTo>
                  <a:cubicBezTo>
                    <a:pt x="515" y="154"/>
                    <a:pt x="517" y="157"/>
                    <a:pt x="519" y="160"/>
                  </a:cubicBezTo>
                  <a:cubicBezTo>
                    <a:pt x="520" y="162"/>
                    <a:pt x="522" y="165"/>
                    <a:pt x="524" y="168"/>
                  </a:cubicBezTo>
                  <a:cubicBezTo>
                    <a:pt x="528" y="177"/>
                    <a:pt x="528" y="177"/>
                    <a:pt x="528" y="177"/>
                  </a:cubicBezTo>
                  <a:cubicBezTo>
                    <a:pt x="526" y="167"/>
                    <a:pt x="526" y="167"/>
                    <a:pt x="526" y="167"/>
                  </a:cubicBezTo>
                  <a:cubicBezTo>
                    <a:pt x="525" y="164"/>
                    <a:pt x="523" y="161"/>
                    <a:pt x="522" y="158"/>
                  </a:cubicBezTo>
                  <a:cubicBezTo>
                    <a:pt x="521" y="155"/>
                    <a:pt x="519" y="152"/>
                    <a:pt x="518" y="149"/>
                  </a:cubicBezTo>
                  <a:cubicBezTo>
                    <a:pt x="516" y="146"/>
                    <a:pt x="514" y="143"/>
                    <a:pt x="513" y="140"/>
                  </a:cubicBezTo>
                  <a:cubicBezTo>
                    <a:pt x="511" y="137"/>
                    <a:pt x="509" y="134"/>
                    <a:pt x="506" y="132"/>
                  </a:cubicBezTo>
                  <a:cubicBezTo>
                    <a:pt x="504" y="129"/>
                    <a:pt x="502" y="127"/>
                    <a:pt x="499" y="124"/>
                  </a:cubicBezTo>
                  <a:close/>
                  <a:moveTo>
                    <a:pt x="136" y="102"/>
                  </a:moveTo>
                  <a:cubicBezTo>
                    <a:pt x="136" y="102"/>
                    <a:pt x="136" y="102"/>
                    <a:pt x="136" y="102"/>
                  </a:cubicBezTo>
                  <a:cubicBezTo>
                    <a:pt x="136" y="102"/>
                    <a:pt x="136" y="102"/>
                    <a:pt x="136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5" name="îŝļîḑé">
              <a:extLst>
                <a:ext uri="{FF2B5EF4-FFF2-40B4-BE49-F238E27FC236}">
                  <a16:creationId xmlns:a16="http://schemas.microsoft.com/office/drawing/2014/main" id="{227A4272-0EBF-162C-F99C-6636B711582B}"/>
                </a:ext>
              </a:extLst>
            </p:cNvPr>
            <p:cNvGrpSpPr/>
            <p:nvPr/>
          </p:nvGrpSpPr>
          <p:grpSpPr>
            <a:xfrm rot="2700000">
              <a:off x="2308548" y="920432"/>
              <a:ext cx="3102102" cy="3725202"/>
              <a:chOff x="3838576" y="404813"/>
              <a:chExt cx="1470025" cy="1765299"/>
            </a:xfrm>
          </p:grpSpPr>
          <p:sp>
            <p:nvSpPr>
              <p:cNvPr id="96" name="îśḷiďé">
                <a:extLst>
                  <a:ext uri="{FF2B5EF4-FFF2-40B4-BE49-F238E27FC236}">
                    <a16:creationId xmlns:a16="http://schemas.microsoft.com/office/drawing/2014/main" id="{ADA6D344-DBD9-C44F-AF4B-B666A1871E1A}"/>
                  </a:ext>
                </a:extLst>
              </p:cNvPr>
              <p:cNvSpPr/>
              <p:nvPr/>
            </p:nvSpPr>
            <p:spPr bwMode="auto">
              <a:xfrm>
                <a:off x="4014788" y="1250950"/>
                <a:ext cx="430213" cy="677862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ṥľiḑê">
                <a:extLst>
                  <a:ext uri="{FF2B5EF4-FFF2-40B4-BE49-F238E27FC236}">
                    <a16:creationId xmlns:a16="http://schemas.microsoft.com/office/drawing/2014/main" id="{3CAA24C2-6CB1-7E4B-CFAC-62656C257032}"/>
                  </a:ext>
                </a:extLst>
              </p:cNvPr>
              <p:cNvSpPr/>
              <p:nvPr/>
            </p:nvSpPr>
            <p:spPr bwMode="auto">
              <a:xfrm>
                <a:off x="4725988" y="1262063"/>
                <a:ext cx="406400" cy="661987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ṣliďé">
                <a:extLst>
                  <a:ext uri="{FF2B5EF4-FFF2-40B4-BE49-F238E27FC236}">
                    <a16:creationId xmlns:a16="http://schemas.microsoft.com/office/drawing/2014/main" id="{4E4945F5-29E4-4FD8-B315-6C7DEAC03353}"/>
                  </a:ext>
                </a:extLst>
              </p:cNvPr>
              <p:cNvSpPr/>
              <p:nvPr/>
            </p:nvSpPr>
            <p:spPr bwMode="auto">
              <a:xfrm>
                <a:off x="4090988" y="1262063"/>
                <a:ext cx="279400" cy="636587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îşḻïḋè">
                <a:extLst>
                  <a:ext uri="{FF2B5EF4-FFF2-40B4-BE49-F238E27FC236}">
                    <a16:creationId xmlns:a16="http://schemas.microsoft.com/office/drawing/2014/main" id="{5667F063-CD62-C09F-981C-9F73FC568F9D}"/>
                  </a:ext>
                </a:extLst>
              </p:cNvPr>
              <p:cNvSpPr/>
              <p:nvPr/>
            </p:nvSpPr>
            <p:spPr bwMode="auto">
              <a:xfrm>
                <a:off x="3838576" y="1474788"/>
                <a:ext cx="257175" cy="552450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išlïḍé">
                <a:extLst>
                  <a:ext uri="{FF2B5EF4-FFF2-40B4-BE49-F238E27FC236}">
                    <a16:creationId xmlns:a16="http://schemas.microsoft.com/office/drawing/2014/main" id="{4A0E0172-AE75-5ED2-5906-15027F8B9F15}"/>
                  </a:ext>
                </a:extLst>
              </p:cNvPr>
              <p:cNvSpPr/>
              <p:nvPr/>
            </p:nvSpPr>
            <p:spPr bwMode="auto">
              <a:xfrm>
                <a:off x="3838576" y="1481138"/>
                <a:ext cx="219075" cy="533400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ṧľiḑê">
                <a:extLst>
                  <a:ext uri="{FF2B5EF4-FFF2-40B4-BE49-F238E27FC236}">
                    <a16:creationId xmlns:a16="http://schemas.microsoft.com/office/drawing/2014/main" id="{4C0E32D6-29B1-91A8-A093-5063305E358F}"/>
                  </a:ext>
                </a:extLst>
              </p:cNvPr>
              <p:cNvSpPr/>
              <p:nvPr/>
            </p:nvSpPr>
            <p:spPr bwMode="auto">
              <a:xfrm>
                <a:off x="4776788" y="1262063"/>
                <a:ext cx="279400" cy="636587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îśľiḑê">
                <a:extLst>
                  <a:ext uri="{FF2B5EF4-FFF2-40B4-BE49-F238E27FC236}">
                    <a16:creationId xmlns:a16="http://schemas.microsoft.com/office/drawing/2014/main" id="{003BEB9B-B8E6-6FE3-7E92-14E9ABF6053B}"/>
                  </a:ext>
                </a:extLst>
              </p:cNvPr>
              <p:cNvSpPr/>
              <p:nvPr/>
            </p:nvSpPr>
            <p:spPr bwMode="auto">
              <a:xfrm>
                <a:off x="5049838" y="1474788"/>
                <a:ext cx="258763" cy="552450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ŝḷïḑê">
                <a:extLst>
                  <a:ext uri="{FF2B5EF4-FFF2-40B4-BE49-F238E27FC236}">
                    <a16:creationId xmlns:a16="http://schemas.microsoft.com/office/drawing/2014/main" id="{5B56CC31-2BF8-2307-F88C-E7C32A801C80}"/>
                  </a:ext>
                </a:extLst>
              </p:cNvPr>
              <p:cNvSpPr/>
              <p:nvPr/>
            </p:nvSpPr>
            <p:spPr bwMode="auto">
              <a:xfrm>
                <a:off x="5087938" y="1481138"/>
                <a:ext cx="220663" cy="533400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ïṥľíḍe">
                <a:extLst>
                  <a:ext uri="{FF2B5EF4-FFF2-40B4-BE49-F238E27FC236}">
                    <a16:creationId xmlns:a16="http://schemas.microsoft.com/office/drawing/2014/main" id="{67D5D5DC-0C4A-904B-742D-F189B29C0805}"/>
                  </a:ext>
                </a:extLst>
              </p:cNvPr>
              <p:cNvSpPr/>
              <p:nvPr/>
            </p:nvSpPr>
            <p:spPr bwMode="auto">
              <a:xfrm>
                <a:off x="4265613" y="404813"/>
                <a:ext cx="296863" cy="1420812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ïš1ídê">
                <a:extLst>
                  <a:ext uri="{FF2B5EF4-FFF2-40B4-BE49-F238E27FC236}">
                    <a16:creationId xmlns:a16="http://schemas.microsoft.com/office/drawing/2014/main" id="{5E8FC1FE-BA63-2735-EE25-2A4EDE068301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315913" cy="1417637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S1îḓê">
                <a:extLst>
                  <a:ext uri="{FF2B5EF4-FFF2-40B4-BE49-F238E27FC236}">
                    <a16:creationId xmlns:a16="http://schemas.microsoft.com/office/drawing/2014/main" id="{512AD20C-C051-7CBE-9CC5-36D277A42C72}"/>
                  </a:ext>
                </a:extLst>
              </p:cNvPr>
              <p:cNvSpPr/>
              <p:nvPr/>
            </p:nvSpPr>
            <p:spPr bwMode="auto">
              <a:xfrm>
                <a:off x="4435476" y="930275"/>
                <a:ext cx="271463" cy="265112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S1îḑé">
                <a:extLst>
                  <a:ext uri="{FF2B5EF4-FFF2-40B4-BE49-F238E27FC236}">
                    <a16:creationId xmlns:a16="http://schemas.microsoft.com/office/drawing/2014/main" id="{8F205463-B227-F206-F244-4B2F503A6A68}"/>
                  </a:ext>
                </a:extLst>
              </p:cNvPr>
              <p:cNvSpPr/>
              <p:nvPr/>
            </p:nvSpPr>
            <p:spPr bwMode="auto">
              <a:xfrm>
                <a:off x="4468813" y="962025"/>
                <a:ext cx="204788" cy="201612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ŝliḍé">
                <a:extLst>
                  <a:ext uri="{FF2B5EF4-FFF2-40B4-BE49-F238E27FC236}">
                    <a16:creationId xmlns:a16="http://schemas.microsoft.com/office/drawing/2014/main" id="{E4AF8B2E-BCC9-D88D-917A-0D2A80DA1EEB}"/>
                  </a:ext>
                </a:extLst>
              </p:cNvPr>
              <p:cNvSpPr/>
              <p:nvPr/>
            </p:nvSpPr>
            <p:spPr bwMode="auto">
              <a:xfrm>
                <a:off x="4330701" y="736600"/>
                <a:ext cx="231775" cy="61912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Slíďê">
                <a:extLst>
                  <a:ext uri="{FF2B5EF4-FFF2-40B4-BE49-F238E27FC236}">
                    <a16:creationId xmlns:a16="http://schemas.microsoft.com/office/drawing/2014/main" id="{0AE9EA6E-60DC-4F35-A51A-A360F196A213}"/>
                  </a:ext>
                </a:extLst>
              </p:cNvPr>
              <p:cNvSpPr/>
              <p:nvPr/>
            </p:nvSpPr>
            <p:spPr bwMode="auto">
              <a:xfrm>
                <a:off x="4562476" y="736600"/>
                <a:ext cx="249238" cy="60325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šľíḋé">
                <a:extLst>
                  <a:ext uri="{FF2B5EF4-FFF2-40B4-BE49-F238E27FC236}">
                    <a16:creationId xmlns:a16="http://schemas.microsoft.com/office/drawing/2014/main" id="{1580CCFA-F34B-71EA-8511-71946437E094}"/>
                  </a:ext>
                </a:extLst>
              </p:cNvPr>
              <p:cNvSpPr/>
              <p:nvPr/>
            </p:nvSpPr>
            <p:spPr bwMode="auto">
              <a:xfrm>
                <a:off x="4343401" y="404813"/>
                <a:ext cx="219075" cy="352425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îṡlíḓé">
                <a:extLst>
                  <a:ext uri="{FF2B5EF4-FFF2-40B4-BE49-F238E27FC236}">
                    <a16:creationId xmlns:a16="http://schemas.microsoft.com/office/drawing/2014/main" id="{CC7D6E43-1023-237B-55AB-2136AEC1C374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227013" cy="344487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îŝḻïḍé">
                <a:extLst>
                  <a:ext uri="{FF2B5EF4-FFF2-40B4-BE49-F238E27FC236}">
                    <a16:creationId xmlns:a16="http://schemas.microsoft.com/office/drawing/2014/main" id="{DF3DB4C2-3AB5-1448-7FD6-CB4B58B9CAB9}"/>
                  </a:ext>
                </a:extLst>
              </p:cNvPr>
              <p:cNvSpPr/>
              <p:nvPr/>
            </p:nvSpPr>
            <p:spPr bwMode="auto">
              <a:xfrm>
                <a:off x="4281488" y="1724025"/>
                <a:ext cx="596900" cy="236537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ïṡḻïḋé">
                <a:extLst>
                  <a:ext uri="{FF2B5EF4-FFF2-40B4-BE49-F238E27FC236}">
                    <a16:creationId xmlns:a16="http://schemas.microsoft.com/office/drawing/2014/main" id="{6AAB518A-226C-D8D3-D0D8-E98DCD2FBA86}"/>
                  </a:ext>
                </a:extLst>
              </p:cNvPr>
              <p:cNvSpPr/>
              <p:nvPr/>
            </p:nvSpPr>
            <p:spPr bwMode="auto">
              <a:xfrm>
                <a:off x="4484688" y="1482725"/>
                <a:ext cx="77788" cy="687387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ŝľîḑe">
                <a:extLst>
                  <a:ext uri="{FF2B5EF4-FFF2-40B4-BE49-F238E27FC236}">
                    <a16:creationId xmlns:a16="http://schemas.microsoft.com/office/drawing/2014/main" id="{568F6781-B4E5-DA01-94E0-5720285484E2}"/>
                  </a:ext>
                </a:extLst>
              </p:cNvPr>
              <p:cNvSpPr/>
              <p:nvPr/>
            </p:nvSpPr>
            <p:spPr bwMode="auto">
              <a:xfrm>
                <a:off x="4562476" y="1482725"/>
                <a:ext cx="76200" cy="687387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22" name="椭圆 121">
            <a:extLst>
              <a:ext uri="{FF2B5EF4-FFF2-40B4-BE49-F238E27FC236}">
                <a16:creationId xmlns:a16="http://schemas.microsoft.com/office/drawing/2014/main" id="{3EE78298-B763-F15E-2079-BAFE9F7AD80A}"/>
              </a:ext>
            </a:extLst>
          </p:cNvPr>
          <p:cNvSpPr/>
          <p:nvPr userDrawn="1"/>
        </p:nvSpPr>
        <p:spPr>
          <a:xfrm>
            <a:off x="3305545" y="5963773"/>
            <a:ext cx="208854" cy="208854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lumMod val="75000"/>
                </a:schemeClr>
              </a:gs>
              <a:gs pos="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E6E4DB20-C1D1-0AE7-9FF7-0BE257F7598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50624" y="4571243"/>
            <a:ext cx="979583" cy="1829465"/>
          </a:xfrm>
          <a:custGeom>
            <a:avLst/>
            <a:gdLst>
              <a:gd name="connsiteX0" fmla="*/ 0 w 979583"/>
              <a:gd name="connsiteY0" fmla="*/ 0 h 1829465"/>
              <a:gd name="connsiteX1" fmla="*/ 979583 w 979583"/>
              <a:gd name="connsiteY1" fmla="*/ 0 h 1829465"/>
              <a:gd name="connsiteX2" fmla="*/ 979583 w 979583"/>
              <a:gd name="connsiteY2" fmla="*/ 1829465 h 1829465"/>
              <a:gd name="connsiteX3" fmla="*/ 0 w 979583"/>
              <a:gd name="connsiteY3" fmla="*/ 1829465 h 1829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9583" h="1829465">
                <a:moveTo>
                  <a:pt x="0" y="0"/>
                </a:moveTo>
                <a:lnTo>
                  <a:pt x="979583" y="0"/>
                </a:lnTo>
                <a:lnTo>
                  <a:pt x="979583" y="1829465"/>
                </a:lnTo>
                <a:lnTo>
                  <a:pt x="0" y="1829465"/>
                </a:lnTo>
                <a:close/>
              </a:path>
            </a:pathLst>
          </a:custGeom>
        </p:spPr>
      </p:pic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E3763AE4-79C5-4C60-959D-C376156FD9F7}"/>
              </a:ext>
            </a:extLst>
          </p:cNvPr>
          <p:cNvSpPr/>
          <p:nvPr userDrawn="1"/>
        </p:nvSpPr>
        <p:spPr>
          <a:xfrm>
            <a:off x="8523948" y="1597780"/>
            <a:ext cx="497867" cy="472040"/>
          </a:xfrm>
          <a:custGeom>
            <a:avLst/>
            <a:gdLst>
              <a:gd name="connsiteX0" fmla="*/ 102793 w 212431"/>
              <a:gd name="connsiteY0" fmla="*/ 0 h 219271"/>
              <a:gd name="connsiteX1" fmla="*/ 111408 w 212431"/>
              <a:gd name="connsiteY1" fmla="*/ 42672 h 219271"/>
              <a:gd name="connsiteX2" fmla="*/ 212431 w 212431"/>
              <a:gd name="connsiteY2" fmla="*/ 109634 h 219271"/>
              <a:gd name="connsiteX3" fmla="*/ 111408 w 212431"/>
              <a:gd name="connsiteY3" fmla="*/ 176597 h 219271"/>
              <a:gd name="connsiteX4" fmla="*/ 102793 w 212431"/>
              <a:gd name="connsiteY4" fmla="*/ 219271 h 219271"/>
              <a:gd name="connsiteX5" fmla="*/ 94177 w 212431"/>
              <a:gd name="connsiteY5" fmla="*/ 176597 h 219271"/>
              <a:gd name="connsiteX6" fmla="*/ 35831 w 212431"/>
              <a:gd name="connsiteY6" fmla="*/ 118250 h 219271"/>
              <a:gd name="connsiteX7" fmla="*/ 0 w 212431"/>
              <a:gd name="connsiteY7" fmla="*/ 111016 h 219271"/>
              <a:gd name="connsiteX8" fmla="*/ 35831 w 212431"/>
              <a:gd name="connsiteY8" fmla="*/ 103782 h 219271"/>
              <a:gd name="connsiteX9" fmla="*/ 102793 w 212431"/>
              <a:gd name="connsiteY9" fmla="*/ 2759 h 219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2431" h="219271">
                <a:moveTo>
                  <a:pt x="102793" y="0"/>
                </a:moveTo>
                <a:lnTo>
                  <a:pt x="111408" y="42672"/>
                </a:lnTo>
                <a:cubicBezTo>
                  <a:pt x="128052" y="82023"/>
                  <a:pt x="167017" y="109634"/>
                  <a:pt x="212431" y="109634"/>
                </a:cubicBezTo>
                <a:cubicBezTo>
                  <a:pt x="167017" y="109634"/>
                  <a:pt x="128052" y="137246"/>
                  <a:pt x="111408" y="176597"/>
                </a:cubicBezTo>
                <a:lnTo>
                  <a:pt x="102793" y="219271"/>
                </a:lnTo>
                <a:lnTo>
                  <a:pt x="94177" y="176597"/>
                </a:lnTo>
                <a:cubicBezTo>
                  <a:pt x="83081" y="150363"/>
                  <a:pt x="62065" y="129346"/>
                  <a:pt x="35831" y="118250"/>
                </a:cubicBezTo>
                <a:lnTo>
                  <a:pt x="0" y="111016"/>
                </a:lnTo>
                <a:lnTo>
                  <a:pt x="35831" y="103782"/>
                </a:lnTo>
                <a:cubicBezTo>
                  <a:pt x="75182" y="87138"/>
                  <a:pt x="102793" y="48173"/>
                  <a:pt x="102793" y="2759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A2151FAB-5833-AE27-398A-AAE611F65B6A}"/>
              </a:ext>
            </a:extLst>
          </p:cNvPr>
          <p:cNvSpPr/>
          <p:nvPr userDrawn="1"/>
        </p:nvSpPr>
        <p:spPr>
          <a:xfrm>
            <a:off x="9162956" y="3724154"/>
            <a:ext cx="765790" cy="847089"/>
          </a:xfrm>
          <a:custGeom>
            <a:avLst/>
            <a:gdLst>
              <a:gd name="connsiteX0" fmla="*/ 102793 w 212431"/>
              <a:gd name="connsiteY0" fmla="*/ 0 h 219271"/>
              <a:gd name="connsiteX1" fmla="*/ 111408 w 212431"/>
              <a:gd name="connsiteY1" fmla="*/ 42672 h 219271"/>
              <a:gd name="connsiteX2" fmla="*/ 212431 w 212431"/>
              <a:gd name="connsiteY2" fmla="*/ 109634 h 219271"/>
              <a:gd name="connsiteX3" fmla="*/ 111408 w 212431"/>
              <a:gd name="connsiteY3" fmla="*/ 176597 h 219271"/>
              <a:gd name="connsiteX4" fmla="*/ 102793 w 212431"/>
              <a:gd name="connsiteY4" fmla="*/ 219271 h 219271"/>
              <a:gd name="connsiteX5" fmla="*/ 94177 w 212431"/>
              <a:gd name="connsiteY5" fmla="*/ 176597 h 219271"/>
              <a:gd name="connsiteX6" fmla="*/ 35831 w 212431"/>
              <a:gd name="connsiteY6" fmla="*/ 118250 h 219271"/>
              <a:gd name="connsiteX7" fmla="*/ 0 w 212431"/>
              <a:gd name="connsiteY7" fmla="*/ 111016 h 219271"/>
              <a:gd name="connsiteX8" fmla="*/ 35831 w 212431"/>
              <a:gd name="connsiteY8" fmla="*/ 103782 h 219271"/>
              <a:gd name="connsiteX9" fmla="*/ 102793 w 212431"/>
              <a:gd name="connsiteY9" fmla="*/ 2759 h 219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2431" h="219271">
                <a:moveTo>
                  <a:pt x="102793" y="0"/>
                </a:moveTo>
                <a:lnTo>
                  <a:pt x="111408" y="42672"/>
                </a:lnTo>
                <a:cubicBezTo>
                  <a:pt x="128052" y="82023"/>
                  <a:pt x="167017" y="109634"/>
                  <a:pt x="212431" y="109634"/>
                </a:cubicBezTo>
                <a:cubicBezTo>
                  <a:pt x="167017" y="109634"/>
                  <a:pt x="128052" y="137246"/>
                  <a:pt x="111408" y="176597"/>
                </a:cubicBezTo>
                <a:lnTo>
                  <a:pt x="102793" y="219271"/>
                </a:lnTo>
                <a:lnTo>
                  <a:pt x="94177" y="176597"/>
                </a:lnTo>
                <a:cubicBezTo>
                  <a:pt x="83081" y="150363"/>
                  <a:pt x="62065" y="129346"/>
                  <a:pt x="35831" y="118250"/>
                </a:cubicBezTo>
                <a:lnTo>
                  <a:pt x="0" y="111016"/>
                </a:lnTo>
                <a:lnTo>
                  <a:pt x="35831" y="103782"/>
                </a:lnTo>
                <a:cubicBezTo>
                  <a:pt x="75182" y="87138"/>
                  <a:pt x="102793" y="48173"/>
                  <a:pt x="102793" y="2759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C5FC02E6-2E70-6307-40FF-B1AF42D1F3AB}"/>
              </a:ext>
            </a:extLst>
          </p:cNvPr>
          <p:cNvSpPr/>
          <p:nvPr userDrawn="1"/>
        </p:nvSpPr>
        <p:spPr>
          <a:xfrm>
            <a:off x="6879014" y="2224400"/>
            <a:ext cx="626559" cy="793283"/>
          </a:xfrm>
          <a:custGeom>
            <a:avLst/>
            <a:gdLst>
              <a:gd name="connsiteX0" fmla="*/ 102793 w 212431"/>
              <a:gd name="connsiteY0" fmla="*/ 0 h 219271"/>
              <a:gd name="connsiteX1" fmla="*/ 111408 w 212431"/>
              <a:gd name="connsiteY1" fmla="*/ 42672 h 219271"/>
              <a:gd name="connsiteX2" fmla="*/ 212431 w 212431"/>
              <a:gd name="connsiteY2" fmla="*/ 109634 h 219271"/>
              <a:gd name="connsiteX3" fmla="*/ 111408 w 212431"/>
              <a:gd name="connsiteY3" fmla="*/ 176597 h 219271"/>
              <a:gd name="connsiteX4" fmla="*/ 102793 w 212431"/>
              <a:gd name="connsiteY4" fmla="*/ 219271 h 219271"/>
              <a:gd name="connsiteX5" fmla="*/ 94177 w 212431"/>
              <a:gd name="connsiteY5" fmla="*/ 176597 h 219271"/>
              <a:gd name="connsiteX6" fmla="*/ 35831 w 212431"/>
              <a:gd name="connsiteY6" fmla="*/ 118250 h 219271"/>
              <a:gd name="connsiteX7" fmla="*/ 0 w 212431"/>
              <a:gd name="connsiteY7" fmla="*/ 111016 h 219271"/>
              <a:gd name="connsiteX8" fmla="*/ 35831 w 212431"/>
              <a:gd name="connsiteY8" fmla="*/ 103782 h 219271"/>
              <a:gd name="connsiteX9" fmla="*/ 102793 w 212431"/>
              <a:gd name="connsiteY9" fmla="*/ 2759 h 219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2431" h="219271">
                <a:moveTo>
                  <a:pt x="102793" y="0"/>
                </a:moveTo>
                <a:lnTo>
                  <a:pt x="111408" y="42672"/>
                </a:lnTo>
                <a:cubicBezTo>
                  <a:pt x="128052" y="82023"/>
                  <a:pt x="167017" y="109634"/>
                  <a:pt x="212431" y="109634"/>
                </a:cubicBezTo>
                <a:cubicBezTo>
                  <a:pt x="167017" y="109634"/>
                  <a:pt x="128052" y="137246"/>
                  <a:pt x="111408" y="176597"/>
                </a:cubicBezTo>
                <a:lnTo>
                  <a:pt x="102793" y="219271"/>
                </a:lnTo>
                <a:lnTo>
                  <a:pt x="94177" y="176597"/>
                </a:lnTo>
                <a:cubicBezTo>
                  <a:pt x="83081" y="150363"/>
                  <a:pt x="62065" y="129346"/>
                  <a:pt x="35831" y="118250"/>
                </a:cubicBezTo>
                <a:lnTo>
                  <a:pt x="0" y="111016"/>
                </a:lnTo>
                <a:lnTo>
                  <a:pt x="35831" y="103782"/>
                </a:lnTo>
                <a:cubicBezTo>
                  <a:pt x="75182" y="87138"/>
                  <a:pt x="102793" y="48173"/>
                  <a:pt x="102793" y="2759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096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74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91000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4" r:id="rId5"/>
    <p:sldLayoutId id="2147483653" r:id="rId6"/>
    <p:sldLayoutId id="2147483655" r:id="rId7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47B319D8-4255-4AE6-B30C-6A1169B82EEC}"/>
              </a:ext>
            </a:extLst>
          </p:cNvPr>
          <p:cNvGrpSpPr/>
          <p:nvPr/>
        </p:nvGrpSpPr>
        <p:grpSpPr>
          <a:xfrm>
            <a:off x="1234745" y="2411252"/>
            <a:ext cx="6178553" cy="1997718"/>
            <a:chOff x="1234745" y="2270789"/>
            <a:chExt cx="6178553" cy="1997718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435795F2-DBDA-4A67-8AC6-9A0C67F01387}"/>
                </a:ext>
              </a:extLst>
            </p:cNvPr>
            <p:cNvSpPr txBox="1"/>
            <p:nvPr/>
          </p:nvSpPr>
          <p:spPr>
            <a:xfrm>
              <a:off x="1234745" y="2358580"/>
              <a:ext cx="6155531" cy="147732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9600" dirty="0">
                  <a:ln>
                    <a:solidFill>
                      <a:schemeClr val="accent2"/>
                    </a:solidFill>
                  </a:ln>
                  <a:noFill/>
                  <a:latin typeface="+mj-ea"/>
                  <a:ea typeface="+mj-ea"/>
                </a:rPr>
                <a:t>职场加速器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1AE9F3D-05B6-4309-B3F8-399D04997EE1}"/>
                </a:ext>
              </a:extLst>
            </p:cNvPr>
            <p:cNvSpPr txBox="1"/>
            <p:nvPr/>
          </p:nvSpPr>
          <p:spPr>
            <a:xfrm>
              <a:off x="1257767" y="2270789"/>
              <a:ext cx="6155531" cy="147732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96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职场加速器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D9ADD94-DE0E-440D-A2E9-5330DB34BE6A}"/>
                </a:ext>
              </a:extLst>
            </p:cNvPr>
            <p:cNvSpPr txBox="1"/>
            <p:nvPr/>
          </p:nvSpPr>
          <p:spPr>
            <a:xfrm>
              <a:off x="1349213" y="3837620"/>
              <a:ext cx="5951604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企业数字化转型智能办公解决方案</a:t>
              </a:r>
            </a:p>
          </p:txBody>
        </p:sp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2CC23D83-9D48-4A49-9A19-5C9FF4E0DA98}"/>
              </a:ext>
            </a:extLst>
          </p:cNvPr>
          <p:cNvSpPr/>
          <p:nvPr/>
        </p:nvSpPr>
        <p:spPr>
          <a:xfrm flipV="1">
            <a:off x="2292962" y="1809715"/>
            <a:ext cx="165758" cy="165758"/>
          </a:xfrm>
          <a:custGeom>
            <a:avLst/>
            <a:gdLst>
              <a:gd name="connsiteX0" fmla="*/ 362279 w 724558"/>
              <a:gd name="connsiteY0" fmla="*/ 116840 h 724558"/>
              <a:gd name="connsiteX1" fmla="*/ 116840 w 724558"/>
              <a:gd name="connsiteY1" fmla="*/ 362279 h 724558"/>
              <a:gd name="connsiteX2" fmla="*/ 362279 w 724558"/>
              <a:gd name="connsiteY2" fmla="*/ 607718 h 724558"/>
              <a:gd name="connsiteX3" fmla="*/ 607718 w 724558"/>
              <a:gd name="connsiteY3" fmla="*/ 362279 h 724558"/>
              <a:gd name="connsiteX4" fmla="*/ 362279 w 724558"/>
              <a:gd name="connsiteY4" fmla="*/ 116840 h 724558"/>
              <a:gd name="connsiteX5" fmla="*/ 0 w 724558"/>
              <a:gd name="connsiteY5" fmla="*/ 0 h 724558"/>
              <a:gd name="connsiteX6" fmla="*/ 724558 w 724558"/>
              <a:gd name="connsiteY6" fmla="*/ 0 h 724558"/>
              <a:gd name="connsiteX7" fmla="*/ 724558 w 724558"/>
              <a:gd name="connsiteY7" fmla="*/ 724558 h 724558"/>
              <a:gd name="connsiteX8" fmla="*/ 0 w 724558"/>
              <a:gd name="connsiteY8" fmla="*/ 724558 h 724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4558" h="724558">
                <a:moveTo>
                  <a:pt x="362279" y="116840"/>
                </a:moveTo>
                <a:cubicBezTo>
                  <a:pt x="226727" y="116840"/>
                  <a:pt x="116840" y="226727"/>
                  <a:pt x="116840" y="362279"/>
                </a:cubicBezTo>
                <a:cubicBezTo>
                  <a:pt x="116840" y="497831"/>
                  <a:pt x="226727" y="607718"/>
                  <a:pt x="362279" y="607718"/>
                </a:cubicBezTo>
                <a:cubicBezTo>
                  <a:pt x="497831" y="607718"/>
                  <a:pt x="607718" y="497831"/>
                  <a:pt x="607718" y="362279"/>
                </a:cubicBezTo>
                <a:cubicBezTo>
                  <a:pt x="607718" y="226727"/>
                  <a:pt x="497831" y="116840"/>
                  <a:pt x="362279" y="116840"/>
                </a:cubicBezTo>
                <a:close/>
                <a:moveTo>
                  <a:pt x="0" y="0"/>
                </a:moveTo>
                <a:lnTo>
                  <a:pt x="724558" y="0"/>
                </a:lnTo>
                <a:lnTo>
                  <a:pt x="724558" y="724558"/>
                </a:lnTo>
                <a:lnTo>
                  <a:pt x="0" y="724558"/>
                </a:lnTo>
                <a:close/>
              </a:path>
            </a:pathLst>
          </a:custGeom>
          <a:solidFill>
            <a:srgbClr val="F4532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382B22C-3F03-47FD-AB5B-295E7E55170A}"/>
              </a:ext>
            </a:extLst>
          </p:cNvPr>
          <p:cNvSpPr txBox="1"/>
          <p:nvPr/>
        </p:nvSpPr>
        <p:spPr>
          <a:xfrm>
            <a:off x="2590800" y="1754095"/>
            <a:ext cx="3246120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dirty="0">
                <a:solidFill>
                  <a:schemeClr val="accent1"/>
                </a:solidFill>
              </a:rPr>
              <a:t>SPEED UP WORK EFFICIENCY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5DB3D9-CF87-37A4-8090-16E37113203A}"/>
              </a:ext>
            </a:extLst>
          </p:cNvPr>
          <p:cNvSpPr txBox="1"/>
          <p:nvPr/>
        </p:nvSpPr>
        <p:spPr>
          <a:xfrm>
            <a:off x="8537713" y="1713221"/>
            <a:ext cx="1490534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MY 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2242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61D647E9-198B-9F67-4796-4A1D1C1C0150}"/>
              </a:ext>
            </a:extLst>
          </p:cNvPr>
          <p:cNvGrpSpPr/>
          <p:nvPr/>
        </p:nvGrpSpPr>
        <p:grpSpPr>
          <a:xfrm>
            <a:off x="2219578" y="2366343"/>
            <a:ext cx="3830702" cy="1062657"/>
            <a:chOff x="2408670" y="2936715"/>
            <a:chExt cx="3830702" cy="1062657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435795F2-DBDA-4A67-8AC6-9A0C67F01387}"/>
                </a:ext>
              </a:extLst>
            </p:cNvPr>
            <p:cNvSpPr txBox="1"/>
            <p:nvPr/>
          </p:nvSpPr>
          <p:spPr>
            <a:xfrm>
              <a:off x="2408670" y="2980648"/>
              <a:ext cx="3816429" cy="763286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4960" dirty="0">
                  <a:ln w="5906">
                    <a:solidFill>
                      <a:schemeClr val="accent2"/>
                    </a:solidFill>
                  </a:ln>
                  <a:noFill/>
                  <a:latin typeface="+mj-ea"/>
                  <a:ea typeface="+mj-ea"/>
                </a:rPr>
                <a:t>感谢您的观看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1AE9F3D-05B6-4309-B3F8-399D04997EE1}"/>
                </a:ext>
              </a:extLst>
            </p:cNvPr>
            <p:cNvSpPr txBox="1"/>
            <p:nvPr/>
          </p:nvSpPr>
          <p:spPr>
            <a:xfrm>
              <a:off x="2422943" y="2936715"/>
              <a:ext cx="3816429" cy="763286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496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感谢您的观看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D9ADD94-DE0E-440D-A2E9-5330DB34BE6A}"/>
                </a:ext>
              </a:extLst>
            </p:cNvPr>
            <p:cNvSpPr txBox="1"/>
            <p:nvPr/>
          </p:nvSpPr>
          <p:spPr>
            <a:xfrm>
              <a:off x="2462701" y="3732222"/>
              <a:ext cx="3647131" cy="267150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736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Thank you for watching</a:t>
              </a:r>
              <a:endParaRPr lang="zh-CN" altLang="en-US" sz="1736" dirty="0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2CC23D83-9D48-4A49-9A19-5C9FF4E0DA98}"/>
              </a:ext>
            </a:extLst>
          </p:cNvPr>
          <p:cNvSpPr/>
          <p:nvPr/>
        </p:nvSpPr>
        <p:spPr>
          <a:xfrm flipV="1">
            <a:off x="2292962" y="1809715"/>
            <a:ext cx="165758" cy="165758"/>
          </a:xfrm>
          <a:custGeom>
            <a:avLst/>
            <a:gdLst>
              <a:gd name="connsiteX0" fmla="*/ 362279 w 724558"/>
              <a:gd name="connsiteY0" fmla="*/ 116840 h 724558"/>
              <a:gd name="connsiteX1" fmla="*/ 116840 w 724558"/>
              <a:gd name="connsiteY1" fmla="*/ 362279 h 724558"/>
              <a:gd name="connsiteX2" fmla="*/ 362279 w 724558"/>
              <a:gd name="connsiteY2" fmla="*/ 607718 h 724558"/>
              <a:gd name="connsiteX3" fmla="*/ 607718 w 724558"/>
              <a:gd name="connsiteY3" fmla="*/ 362279 h 724558"/>
              <a:gd name="connsiteX4" fmla="*/ 362279 w 724558"/>
              <a:gd name="connsiteY4" fmla="*/ 116840 h 724558"/>
              <a:gd name="connsiteX5" fmla="*/ 0 w 724558"/>
              <a:gd name="connsiteY5" fmla="*/ 0 h 724558"/>
              <a:gd name="connsiteX6" fmla="*/ 724558 w 724558"/>
              <a:gd name="connsiteY6" fmla="*/ 0 h 724558"/>
              <a:gd name="connsiteX7" fmla="*/ 724558 w 724558"/>
              <a:gd name="connsiteY7" fmla="*/ 724558 h 724558"/>
              <a:gd name="connsiteX8" fmla="*/ 0 w 724558"/>
              <a:gd name="connsiteY8" fmla="*/ 724558 h 724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4558" h="724558">
                <a:moveTo>
                  <a:pt x="362279" y="116840"/>
                </a:moveTo>
                <a:cubicBezTo>
                  <a:pt x="226727" y="116840"/>
                  <a:pt x="116840" y="226727"/>
                  <a:pt x="116840" y="362279"/>
                </a:cubicBezTo>
                <a:cubicBezTo>
                  <a:pt x="116840" y="497831"/>
                  <a:pt x="226727" y="607718"/>
                  <a:pt x="362279" y="607718"/>
                </a:cubicBezTo>
                <a:cubicBezTo>
                  <a:pt x="497831" y="607718"/>
                  <a:pt x="607718" y="497831"/>
                  <a:pt x="607718" y="362279"/>
                </a:cubicBezTo>
                <a:cubicBezTo>
                  <a:pt x="607718" y="226727"/>
                  <a:pt x="497831" y="116840"/>
                  <a:pt x="362279" y="116840"/>
                </a:cubicBezTo>
                <a:close/>
                <a:moveTo>
                  <a:pt x="0" y="0"/>
                </a:moveTo>
                <a:lnTo>
                  <a:pt x="724558" y="0"/>
                </a:lnTo>
                <a:lnTo>
                  <a:pt x="724558" y="724558"/>
                </a:lnTo>
                <a:lnTo>
                  <a:pt x="0" y="724558"/>
                </a:lnTo>
                <a:close/>
              </a:path>
            </a:pathLst>
          </a:custGeom>
          <a:solidFill>
            <a:srgbClr val="F4532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382B22C-3F03-47FD-AB5B-295E7E55170A}"/>
              </a:ext>
            </a:extLst>
          </p:cNvPr>
          <p:cNvSpPr txBox="1"/>
          <p:nvPr/>
        </p:nvSpPr>
        <p:spPr>
          <a:xfrm>
            <a:off x="2590800" y="1754095"/>
            <a:ext cx="3246120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dirty="0">
                <a:solidFill>
                  <a:schemeClr val="accent1"/>
                </a:solidFill>
              </a:rPr>
              <a:t>SPEED UP WORK EFFICIENCY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2961C848-9ED1-8ED6-6E12-8792359FBF81}"/>
              </a:ext>
            </a:extLst>
          </p:cNvPr>
          <p:cNvCxnSpPr/>
          <p:nvPr/>
        </p:nvCxnSpPr>
        <p:spPr>
          <a:xfrm>
            <a:off x="2297709" y="3802380"/>
            <a:ext cx="3660166" cy="0"/>
          </a:xfrm>
          <a:prstGeom prst="line">
            <a:avLst/>
          </a:prstGeom>
          <a:ln>
            <a:solidFill>
              <a:schemeClr val="bg1">
                <a:alpha val="6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F5EF335D-0762-8AFB-F244-A210B1AD2B5D}"/>
              </a:ext>
            </a:extLst>
          </p:cNvPr>
          <p:cNvCxnSpPr/>
          <p:nvPr/>
        </p:nvCxnSpPr>
        <p:spPr>
          <a:xfrm>
            <a:off x="2297709" y="4945380"/>
            <a:ext cx="3660166" cy="0"/>
          </a:xfrm>
          <a:prstGeom prst="line">
            <a:avLst/>
          </a:prstGeom>
          <a:ln>
            <a:solidFill>
              <a:schemeClr val="bg1">
                <a:alpha val="6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F4A2432-4B48-8D9C-5509-DD8BBC196585}"/>
              </a:ext>
            </a:extLst>
          </p:cNvPr>
          <p:cNvSpPr/>
          <p:nvPr/>
        </p:nvSpPr>
        <p:spPr>
          <a:xfrm>
            <a:off x="2375841" y="3942531"/>
            <a:ext cx="165758" cy="165758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88B57157-4C49-275A-7152-FDD1E8CFB37C}"/>
              </a:ext>
            </a:extLst>
          </p:cNvPr>
          <p:cNvSpPr/>
          <p:nvPr/>
        </p:nvSpPr>
        <p:spPr>
          <a:xfrm>
            <a:off x="2375841" y="4278197"/>
            <a:ext cx="165758" cy="165758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0FE55394-2496-E34F-9395-93BE38E87E11}"/>
              </a:ext>
            </a:extLst>
          </p:cNvPr>
          <p:cNvSpPr/>
          <p:nvPr/>
        </p:nvSpPr>
        <p:spPr>
          <a:xfrm>
            <a:off x="2375841" y="4614794"/>
            <a:ext cx="165758" cy="165758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7407E22-8309-0601-3D9A-12A9F170E223}"/>
              </a:ext>
            </a:extLst>
          </p:cNvPr>
          <p:cNvSpPr txBox="1"/>
          <p:nvPr/>
        </p:nvSpPr>
        <p:spPr>
          <a:xfrm>
            <a:off x="2375841" y="3964486"/>
            <a:ext cx="165758" cy="138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+mj-ea"/>
                <a:ea typeface="+mj-ea"/>
              </a:rPr>
              <a:t>T</a:t>
            </a:r>
            <a:endParaRPr lang="zh-CN" altLang="en-US" sz="9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415FB11-66D3-C0B0-036B-584BD0A6EA6F}"/>
              </a:ext>
            </a:extLst>
          </p:cNvPr>
          <p:cNvSpPr txBox="1"/>
          <p:nvPr/>
        </p:nvSpPr>
        <p:spPr>
          <a:xfrm>
            <a:off x="2375841" y="4297359"/>
            <a:ext cx="165758" cy="138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+mj-ea"/>
                <a:ea typeface="+mj-ea"/>
              </a:rPr>
              <a:t>E</a:t>
            </a:r>
            <a:endParaRPr lang="zh-CN" altLang="en-US" sz="9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280DE22-E317-CF5B-C116-11835A78A66A}"/>
              </a:ext>
            </a:extLst>
          </p:cNvPr>
          <p:cNvSpPr txBox="1"/>
          <p:nvPr/>
        </p:nvSpPr>
        <p:spPr>
          <a:xfrm>
            <a:off x="2375841" y="4639472"/>
            <a:ext cx="165758" cy="138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+mj-ea"/>
                <a:ea typeface="+mj-ea"/>
              </a:rPr>
              <a:t>W</a:t>
            </a:r>
            <a:endParaRPr lang="zh-CN" altLang="en-US" sz="9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6BE9D52-B40A-4072-6D98-D6E51BCC56F6}"/>
              </a:ext>
            </a:extLst>
          </p:cNvPr>
          <p:cNvSpPr txBox="1"/>
          <p:nvPr/>
        </p:nvSpPr>
        <p:spPr>
          <a:xfrm>
            <a:off x="2783840" y="3956160"/>
            <a:ext cx="1224280" cy="138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  <a:latin typeface="+mj-ea"/>
                <a:ea typeface="+mj-ea"/>
              </a:rPr>
              <a:t>XXX – XXXX - XXXX  </a:t>
            </a:r>
            <a:endParaRPr lang="zh-CN" altLang="en-US" sz="9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2BB82CC-C1C1-7428-6CDA-0EED6863BB63}"/>
              </a:ext>
            </a:extLst>
          </p:cNvPr>
          <p:cNvSpPr txBox="1"/>
          <p:nvPr/>
        </p:nvSpPr>
        <p:spPr>
          <a:xfrm>
            <a:off x="2783840" y="4284979"/>
            <a:ext cx="2021840" cy="138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  <a:latin typeface="+mj-ea"/>
                <a:ea typeface="+mj-ea"/>
              </a:rPr>
              <a:t>qiyejieshao1234@email.com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6CBA6C4-60CC-8F80-6581-05CFF8BA948D}"/>
              </a:ext>
            </a:extLst>
          </p:cNvPr>
          <p:cNvSpPr txBox="1"/>
          <p:nvPr/>
        </p:nvSpPr>
        <p:spPr>
          <a:xfrm>
            <a:off x="2783840" y="4628423"/>
            <a:ext cx="1671320" cy="138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  <a:latin typeface="+mj-ea"/>
                <a:ea typeface="+mj-ea"/>
              </a:rPr>
              <a:t>www.qiyejieshao.com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939C09D2-A86C-09DD-490D-82F002661AE1}"/>
              </a:ext>
            </a:extLst>
          </p:cNvPr>
          <p:cNvSpPr/>
          <p:nvPr/>
        </p:nvSpPr>
        <p:spPr>
          <a:xfrm>
            <a:off x="5065882" y="3926548"/>
            <a:ext cx="891993" cy="891993"/>
          </a:xfrm>
          <a:prstGeom prst="roundRect">
            <a:avLst>
              <a:gd name="adj" fmla="val 1097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二维码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8466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321041" y="901740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2125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Seastar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404650" y="853469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spc="600" dirty="0">
                <a:solidFill>
                  <a:srgbClr val="FFFED8">
                    <a:alpha val="22000"/>
                  </a:srgbClr>
                </a:solidFill>
              </a:rPr>
              <a:t>希斯塔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593939" y="1547448"/>
            <a:ext cx="4242093" cy="74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秋叶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认证设计师</a:t>
            </a:r>
            <a:endParaRPr lang="en-US" altLang="zh-CN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  <a:p>
            <a:pPr>
              <a:lnSpc>
                <a:spcPct val="120000"/>
              </a:lnSpc>
            </a:pP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因热爱而破圈的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Seastar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-M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 descr="卡通人物&#10;&#10;描述已自动生成">
            <a:extLst>
              <a:ext uri="{FF2B5EF4-FFF2-40B4-BE49-F238E27FC236}">
                <a16:creationId xmlns:a16="http://schemas.microsoft.com/office/drawing/2014/main" id="{78C1A843-9D40-9E17-EF41-BEAFD95693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2258" y="648377"/>
            <a:ext cx="1938423" cy="1938423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A143231-4810-D06C-DEB5-8C8B6702704A}"/>
              </a:ext>
            </a:extLst>
          </p:cNvPr>
          <p:cNvSpPr/>
          <p:nvPr/>
        </p:nvSpPr>
        <p:spPr>
          <a:xfrm>
            <a:off x="5698373" y="1319415"/>
            <a:ext cx="4137660" cy="114300"/>
          </a:xfrm>
          <a:custGeom>
            <a:avLst/>
            <a:gdLst>
              <a:gd name="connsiteX0" fmla="*/ 0 w 4137660"/>
              <a:gd name="connsiteY0" fmla="*/ 106680 h 114300"/>
              <a:gd name="connsiteX1" fmla="*/ 411480 w 4137660"/>
              <a:gd name="connsiteY1" fmla="*/ 106680 h 114300"/>
              <a:gd name="connsiteX2" fmla="*/ 441960 w 4137660"/>
              <a:gd name="connsiteY2" fmla="*/ 0 h 114300"/>
              <a:gd name="connsiteX3" fmla="*/ 487680 w 4137660"/>
              <a:gd name="connsiteY3" fmla="*/ 114300 h 114300"/>
              <a:gd name="connsiteX4" fmla="*/ 4137660 w 4137660"/>
              <a:gd name="connsiteY4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7660" h="114300">
                <a:moveTo>
                  <a:pt x="0" y="106680"/>
                </a:moveTo>
                <a:lnTo>
                  <a:pt x="411480" y="106680"/>
                </a:lnTo>
                <a:lnTo>
                  <a:pt x="441960" y="0"/>
                </a:lnTo>
                <a:lnTo>
                  <a:pt x="487680" y="114300"/>
                </a:lnTo>
                <a:lnTo>
                  <a:pt x="4137660" y="114300"/>
                </a:lnTo>
              </a:path>
            </a:pathLst>
          </a:cu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DD1069E-5F0A-E0F5-A7FB-1967C4F206B2}"/>
              </a:ext>
            </a:extLst>
          </p:cNvPr>
          <p:cNvSpPr/>
          <p:nvPr/>
        </p:nvSpPr>
        <p:spPr>
          <a:xfrm>
            <a:off x="499503" y="4205177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Seastar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01BF9C8-1BCE-3CF1-9155-CB79446D0ED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952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CE19F65B-4C6C-DA40-5D06-822CBE7E3114}"/>
              </a:ext>
            </a:extLst>
          </p:cNvPr>
          <p:cNvGrpSpPr/>
          <p:nvPr/>
        </p:nvGrpSpPr>
        <p:grpSpPr>
          <a:xfrm>
            <a:off x="6144227" y="2469627"/>
            <a:ext cx="3647778" cy="246221"/>
            <a:chOff x="6144227" y="2469627"/>
            <a:chExt cx="3647778" cy="246221"/>
          </a:xfrm>
        </p:grpSpPr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182F9B75-0662-0826-6406-D9790A5B08A0}"/>
                </a:ext>
              </a:extLst>
            </p:cNvPr>
            <p:cNvSpPr txBox="1"/>
            <p:nvPr/>
          </p:nvSpPr>
          <p:spPr>
            <a:xfrm>
              <a:off x="6144227" y="2469627"/>
              <a:ext cx="116904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bg1"/>
                  </a:solidFill>
                </a:rPr>
                <a:t>Part 01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id="{EC4E58FE-C947-0FF0-D78F-586D9855DA2A}"/>
                </a:ext>
              </a:extLst>
            </p:cNvPr>
            <p:cNvCxnSpPr/>
            <p:nvPr/>
          </p:nvCxnSpPr>
          <p:spPr>
            <a:xfrm>
              <a:off x="6947961" y="2595548"/>
              <a:ext cx="2844044" cy="0"/>
            </a:xfrm>
            <a:prstGeom prst="line">
              <a:avLst/>
            </a:prstGeom>
            <a:ln w="6350"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8" name="文本框 147">
            <a:extLst>
              <a:ext uri="{FF2B5EF4-FFF2-40B4-BE49-F238E27FC236}">
                <a16:creationId xmlns:a16="http://schemas.microsoft.com/office/drawing/2014/main" id="{04E15602-BD86-5A28-DAFC-2B0AF4F7DDE9}"/>
              </a:ext>
            </a:extLst>
          </p:cNvPr>
          <p:cNvSpPr txBox="1"/>
          <p:nvPr/>
        </p:nvSpPr>
        <p:spPr>
          <a:xfrm>
            <a:off x="6122044" y="2905377"/>
            <a:ext cx="3067676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关于企业的发展历程</a:t>
            </a:r>
          </a:p>
        </p:txBody>
      </p: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058DF6A1-1DB0-72AB-EFAD-E50C6E5EF018}"/>
              </a:ext>
            </a:extLst>
          </p:cNvPr>
          <p:cNvGrpSpPr/>
          <p:nvPr/>
        </p:nvGrpSpPr>
        <p:grpSpPr>
          <a:xfrm>
            <a:off x="6144227" y="3567975"/>
            <a:ext cx="3647778" cy="246221"/>
            <a:chOff x="6144227" y="2469627"/>
            <a:chExt cx="3647778" cy="246221"/>
          </a:xfrm>
        </p:grpSpPr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0CDB979C-017D-C30C-9756-146A55D90E09}"/>
                </a:ext>
              </a:extLst>
            </p:cNvPr>
            <p:cNvSpPr txBox="1"/>
            <p:nvPr/>
          </p:nvSpPr>
          <p:spPr>
            <a:xfrm>
              <a:off x="6144227" y="2469627"/>
              <a:ext cx="116904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bg1"/>
                  </a:solidFill>
                </a:rPr>
                <a:t>Part 02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id="{FE29167A-A06C-354A-8E98-4C8C25FAEB37}"/>
                </a:ext>
              </a:extLst>
            </p:cNvPr>
            <p:cNvCxnSpPr/>
            <p:nvPr/>
          </p:nvCxnSpPr>
          <p:spPr>
            <a:xfrm>
              <a:off x="6947961" y="2595548"/>
              <a:ext cx="2844044" cy="0"/>
            </a:xfrm>
            <a:prstGeom prst="line">
              <a:avLst/>
            </a:prstGeom>
            <a:ln w="6350"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2" name="文本框 151">
            <a:extLst>
              <a:ext uri="{FF2B5EF4-FFF2-40B4-BE49-F238E27FC236}">
                <a16:creationId xmlns:a16="http://schemas.microsoft.com/office/drawing/2014/main" id="{5A92ECA4-6CC3-27CA-18E5-074A86444AE9}"/>
              </a:ext>
            </a:extLst>
          </p:cNvPr>
          <p:cNvSpPr txBox="1"/>
          <p:nvPr/>
        </p:nvSpPr>
        <p:spPr>
          <a:xfrm>
            <a:off x="6122044" y="3941972"/>
            <a:ext cx="3067676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关于多样化产品服务</a:t>
            </a:r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CB1AD24D-DB3B-7EE1-D40E-97E14861227E}"/>
              </a:ext>
            </a:extLst>
          </p:cNvPr>
          <p:cNvGrpSpPr/>
          <p:nvPr/>
        </p:nvGrpSpPr>
        <p:grpSpPr>
          <a:xfrm>
            <a:off x="6144227" y="4604110"/>
            <a:ext cx="3647778" cy="246221"/>
            <a:chOff x="6144227" y="2469627"/>
            <a:chExt cx="3647778" cy="246221"/>
          </a:xfrm>
        </p:grpSpPr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FEE90339-6E25-A0C3-F2E3-B2EEBC806991}"/>
                </a:ext>
              </a:extLst>
            </p:cNvPr>
            <p:cNvSpPr txBox="1"/>
            <p:nvPr/>
          </p:nvSpPr>
          <p:spPr>
            <a:xfrm>
              <a:off x="6144227" y="2469627"/>
              <a:ext cx="116904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bg1"/>
                  </a:solidFill>
                </a:rPr>
                <a:t>Part 03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id="{C6271BF9-98E9-FBD4-1A35-D725C58E98C3}"/>
                </a:ext>
              </a:extLst>
            </p:cNvPr>
            <p:cNvCxnSpPr/>
            <p:nvPr/>
          </p:nvCxnSpPr>
          <p:spPr>
            <a:xfrm>
              <a:off x="6947961" y="2595548"/>
              <a:ext cx="2844044" cy="0"/>
            </a:xfrm>
            <a:prstGeom prst="line">
              <a:avLst/>
            </a:prstGeom>
            <a:ln w="6350"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16C9DD3E-5642-2935-D375-B2787B5BA51F}"/>
              </a:ext>
            </a:extLst>
          </p:cNvPr>
          <p:cNvSpPr txBox="1"/>
          <p:nvPr/>
        </p:nvSpPr>
        <p:spPr>
          <a:xfrm>
            <a:off x="6122044" y="4969149"/>
            <a:ext cx="3067676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关于企业前景展望</a:t>
            </a:r>
          </a:p>
        </p:txBody>
      </p:sp>
    </p:spTree>
    <p:extLst>
      <p:ext uri="{BB962C8B-B14F-4D97-AF65-F5344CB8AC3E}">
        <p14:creationId xmlns:p14="http://schemas.microsoft.com/office/powerpoint/2010/main" val="2632189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1E0C61F-4373-6EEA-0955-7579909ABFD2}"/>
              </a:ext>
            </a:extLst>
          </p:cNvPr>
          <p:cNvSpPr txBox="1"/>
          <p:nvPr/>
        </p:nvSpPr>
        <p:spPr>
          <a:xfrm>
            <a:off x="6122530" y="3450418"/>
            <a:ext cx="3847208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kumimoji="1" lang="zh-CN" altLang="en-US" sz="6000" dirty="0">
                <a:solidFill>
                  <a:schemeClr val="accent1"/>
                </a:solidFill>
                <a:latin typeface="+mj-ea"/>
                <a:ea typeface="+mj-ea"/>
              </a:rPr>
              <a:t>过渡页标题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294D3A-F355-A5F5-E52A-2C110EFBB024}"/>
              </a:ext>
            </a:extLst>
          </p:cNvPr>
          <p:cNvSpPr txBox="1"/>
          <p:nvPr/>
        </p:nvSpPr>
        <p:spPr>
          <a:xfrm>
            <a:off x="6204736" y="4391056"/>
            <a:ext cx="3682796" cy="25145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1600" dirty="0">
                <a:solidFill>
                  <a:schemeClr val="accent1"/>
                </a:solidFill>
              </a:rPr>
              <a:t>Transition Page Title</a:t>
            </a:r>
            <a:endParaRPr kumimoji="1" lang="zh-CN" altLang="en-US" sz="1600" dirty="0">
              <a:solidFill>
                <a:schemeClr val="accent1"/>
              </a:solidFill>
            </a:endParaRP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5088B3D4-78A0-7CE4-D559-F5F6DE792BE4}"/>
              </a:ext>
            </a:extLst>
          </p:cNvPr>
          <p:cNvGrpSpPr/>
          <p:nvPr/>
        </p:nvGrpSpPr>
        <p:grpSpPr>
          <a:xfrm>
            <a:off x="5560843" y="2465213"/>
            <a:ext cx="4970582" cy="912024"/>
            <a:chOff x="6116809" y="2465316"/>
            <a:chExt cx="4970582" cy="912024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59FE761-1F89-4415-9D73-59AAB15B90BE}"/>
                </a:ext>
              </a:extLst>
            </p:cNvPr>
            <p:cNvSpPr txBox="1"/>
            <p:nvPr/>
          </p:nvSpPr>
          <p:spPr>
            <a:xfrm>
              <a:off x="6118191" y="2465316"/>
              <a:ext cx="4968240" cy="83099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+mj-ea"/>
                  <a:ea typeface="+mj-ea"/>
                </a:rPr>
                <a:t>PART ONE</a:t>
              </a:r>
              <a:endParaRPr lang="zh-CN" altLang="en-US" sz="5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59F8C02B-AC10-4501-9E7C-9E613121CEEF}"/>
                </a:ext>
              </a:extLst>
            </p:cNvPr>
            <p:cNvSpPr txBox="1"/>
            <p:nvPr/>
          </p:nvSpPr>
          <p:spPr>
            <a:xfrm>
              <a:off x="6119151" y="2501892"/>
              <a:ext cx="4968240" cy="83099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5400" dirty="0">
                  <a:ln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</a:rPr>
                <a:t>PART ONE</a:t>
              </a:r>
              <a:endParaRPr lang="zh-CN" altLang="en-US" sz="5400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1AC797B2-DE88-5E25-3F2D-32D3CE23B1A4}"/>
                </a:ext>
              </a:extLst>
            </p:cNvPr>
            <p:cNvSpPr txBox="1"/>
            <p:nvPr/>
          </p:nvSpPr>
          <p:spPr>
            <a:xfrm>
              <a:off x="6116809" y="2546343"/>
              <a:ext cx="4968240" cy="83099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5400" dirty="0">
                  <a:ln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</a:rPr>
                <a:t>PART ONE</a:t>
              </a:r>
              <a:endParaRPr lang="zh-CN" altLang="en-US" sz="5400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4401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:a16="http://schemas.microsoft.com/office/drawing/2014/main" id="{5F3199F1-688C-4261-92D5-23C7265DA4F5}"/>
              </a:ext>
            </a:extLst>
          </p:cNvPr>
          <p:cNvSpPr/>
          <p:nvPr/>
        </p:nvSpPr>
        <p:spPr>
          <a:xfrm>
            <a:off x="651621" y="383986"/>
            <a:ext cx="3383170" cy="525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多元化服务能力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E964663-1706-43C3-BA37-22D39BFC651F}"/>
              </a:ext>
            </a:extLst>
          </p:cNvPr>
          <p:cNvGrpSpPr/>
          <p:nvPr/>
        </p:nvGrpSpPr>
        <p:grpSpPr>
          <a:xfrm>
            <a:off x="1786225" y="2145642"/>
            <a:ext cx="2821285" cy="3282401"/>
            <a:chOff x="1715441" y="2263362"/>
            <a:chExt cx="2821285" cy="3282401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CE8CE911-50C8-4B12-8BBB-3B0DF8E829F3}"/>
                </a:ext>
              </a:extLst>
            </p:cNvPr>
            <p:cNvSpPr txBox="1"/>
            <p:nvPr/>
          </p:nvSpPr>
          <p:spPr>
            <a:xfrm>
              <a:off x="1715441" y="3414060"/>
              <a:ext cx="2821285" cy="307777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R="0" lvl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sym typeface="微软雅黑" panose="020B0503020204020204" pitchFamily="34" charset="-122"/>
                </a:rPr>
                <a:t>在这里输入二级标题内容</a:t>
              </a:r>
              <a:endParaRPr lang="en-US" altLang="zh-CN" sz="2000" dirty="0">
                <a:solidFill>
                  <a:schemeClr val="bg1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F29CF340-5D4F-41D0-94A3-AB50E072AA4C}"/>
                </a:ext>
              </a:extLst>
            </p:cNvPr>
            <p:cNvSpPr txBox="1"/>
            <p:nvPr/>
          </p:nvSpPr>
          <p:spPr>
            <a:xfrm>
              <a:off x="1715441" y="4290710"/>
              <a:ext cx="2821285" cy="307777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R="0" lvl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微软雅黑" panose="020B0503020204020204" pitchFamily="34" charset="-122"/>
                </a:rPr>
                <a:t>在这里输入二级标题内容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43663E9D-18B8-41C0-B906-D59F46A4D315}"/>
                </a:ext>
              </a:extLst>
            </p:cNvPr>
            <p:cNvSpPr txBox="1"/>
            <p:nvPr/>
          </p:nvSpPr>
          <p:spPr>
            <a:xfrm>
              <a:off x="1715441" y="5237986"/>
              <a:ext cx="2821285" cy="307777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R="0" lvl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sym typeface="微软雅黑" panose="020B0503020204020204" pitchFamily="34" charset="-122"/>
                </a:rPr>
                <a:t>在这里输入二级标题内容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F03C738F-484A-44C0-9D37-33FF3CCD87CA}"/>
                </a:ext>
              </a:extLst>
            </p:cNvPr>
            <p:cNvSpPr txBox="1"/>
            <p:nvPr/>
          </p:nvSpPr>
          <p:spPr>
            <a:xfrm>
              <a:off x="2382290" y="2263362"/>
              <a:ext cx="2115402" cy="43088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marR="0" lvl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/>
                  <a:latin typeface="+mj-ea"/>
                  <a:ea typeface="+mj-ea"/>
                  <a:sym typeface="微软雅黑" panose="020B0503020204020204" pitchFamily="34" charset="-122"/>
                </a:rPr>
                <a:t>关键词标题</a:t>
              </a: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649DCB8F-C91C-489C-B3CB-84A20E5A06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11925" y="2871419"/>
              <a:ext cx="2685767" cy="0"/>
            </a:xfrm>
            <a:prstGeom prst="line">
              <a:avLst/>
            </a:prstGeom>
            <a:ln w="25400"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84F0624-A7B8-4D6B-8491-432D52D68F83}"/>
              </a:ext>
            </a:extLst>
          </p:cNvPr>
          <p:cNvGrpSpPr/>
          <p:nvPr/>
        </p:nvGrpSpPr>
        <p:grpSpPr>
          <a:xfrm>
            <a:off x="7388672" y="2142989"/>
            <a:ext cx="2844145" cy="3285054"/>
            <a:chOff x="7317888" y="2260709"/>
            <a:chExt cx="2844145" cy="3285054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7D9CB1D-BBA1-4B05-99F9-DC52C79C76FF}"/>
                </a:ext>
              </a:extLst>
            </p:cNvPr>
            <p:cNvSpPr txBox="1"/>
            <p:nvPr/>
          </p:nvSpPr>
          <p:spPr>
            <a:xfrm>
              <a:off x="7317888" y="2260709"/>
              <a:ext cx="1795363" cy="430887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R="0" lvl="0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 sz="2800">
                  <a:solidFill>
                    <a:schemeClr val="bg1"/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sym typeface="微软雅黑" panose="020B0503020204020204" pitchFamily="34" charset="-122"/>
                </a:rPr>
                <a:t>关键词标题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869D33DA-B853-4AF2-9946-83B90BE037B5}"/>
                </a:ext>
              </a:extLst>
            </p:cNvPr>
            <p:cNvSpPr txBox="1"/>
            <p:nvPr/>
          </p:nvSpPr>
          <p:spPr>
            <a:xfrm>
              <a:off x="7340748" y="3301144"/>
              <a:ext cx="2821285" cy="42069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sym typeface="微软雅黑" panose="020B0503020204020204" pitchFamily="34" charset="-122"/>
                </a:rPr>
                <a:t>在这里输入二级标题内容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0A39629-1212-4F78-9986-D6E1DF826783}"/>
                </a:ext>
              </a:extLst>
            </p:cNvPr>
            <p:cNvSpPr txBox="1"/>
            <p:nvPr/>
          </p:nvSpPr>
          <p:spPr>
            <a:xfrm>
              <a:off x="7340748" y="4177794"/>
              <a:ext cx="2821285" cy="42069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sym typeface="微软雅黑" panose="020B0503020204020204" pitchFamily="34" charset="-122"/>
                </a:rPr>
                <a:t>在这里输入二级标题内容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4EBB9359-3E8D-4CC6-854C-FB1BA9026723}"/>
                </a:ext>
              </a:extLst>
            </p:cNvPr>
            <p:cNvSpPr txBox="1"/>
            <p:nvPr/>
          </p:nvSpPr>
          <p:spPr>
            <a:xfrm>
              <a:off x="7340748" y="5125070"/>
              <a:ext cx="2821285" cy="42069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sym typeface="微软雅黑" panose="020B0503020204020204" pitchFamily="34" charset="-122"/>
                </a:rPr>
                <a:t>在这里输入二级标题内容</a:t>
              </a:r>
            </a:p>
          </p:txBody>
        </p: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68A893ED-B276-4B53-8179-1D14FB304345}"/>
                </a:ext>
              </a:extLst>
            </p:cNvPr>
            <p:cNvCxnSpPr>
              <a:cxnSpLocks/>
            </p:cNvCxnSpPr>
            <p:nvPr/>
          </p:nvCxnSpPr>
          <p:spPr>
            <a:xfrm>
              <a:off x="7334303" y="2856741"/>
              <a:ext cx="2685767" cy="0"/>
            </a:xfrm>
            <a:prstGeom prst="line">
              <a:avLst/>
            </a:prstGeom>
            <a:ln w="25400"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CD4B414-9E38-40BA-87AC-01725B82A3AD}"/>
              </a:ext>
            </a:extLst>
          </p:cNvPr>
          <p:cNvGrpSpPr/>
          <p:nvPr/>
        </p:nvGrpSpPr>
        <p:grpSpPr>
          <a:xfrm>
            <a:off x="748468" y="1839221"/>
            <a:ext cx="1034056" cy="1160892"/>
            <a:chOff x="824430" y="1936269"/>
            <a:chExt cx="1034056" cy="1160892"/>
          </a:xfrm>
        </p:grpSpPr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CCA742D1-3266-4981-B84D-2DCC85325245}"/>
                </a:ext>
              </a:extLst>
            </p:cNvPr>
            <p:cNvGrpSpPr/>
            <p:nvPr/>
          </p:nvGrpSpPr>
          <p:grpSpPr>
            <a:xfrm>
              <a:off x="824430" y="1936269"/>
              <a:ext cx="1034056" cy="1160892"/>
              <a:chOff x="9480177" y="3739641"/>
              <a:chExt cx="1355462" cy="1521722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CE70DCDF-C821-410D-8442-56157F3654EC}"/>
                  </a:ext>
                </a:extLst>
              </p:cNvPr>
              <p:cNvSpPr/>
              <p:nvPr/>
            </p:nvSpPr>
            <p:spPr>
              <a:xfrm>
                <a:off x="9571928" y="3842646"/>
                <a:ext cx="1171960" cy="1315712"/>
              </a:xfrm>
              <a:custGeom>
                <a:avLst/>
                <a:gdLst>
                  <a:gd name="connsiteX0" fmla="*/ 1246686 w 1246685"/>
                  <a:gd name="connsiteY0" fmla="*/ 985052 h 1399603"/>
                  <a:gd name="connsiteX1" fmla="*/ 1246686 w 1246685"/>
                  <a:gd name="connsiteY1" fmla="*/ 414551 h 1399603"/>
                  <a:gd name="connsiteX2" fmla="*/ 1182041 w 1246685"/>
                  <a:gd name="connsiteY2" fmla="*/ 302562 h 1399603"/>
                  <a:gd name="connsiteX3" fmla="*/ 688010 w 1246685"/>
                  <a:gd name="connsiteY3" fmla="*/ 17311 h 1399603"/>
                  <a:gd name="connsiteX4" fmla="*/ 558720 w 1246685"/>
                  <a:gd name="connsiteY4" fmla="*/ 17311 h 1399603"/>
                  <a:gd name="connsiteX5" fmla="*/ 64645 w 1246685"/>
                  <a:gd name="connsiteY5" fmla="*/ 302562 h 1399603"/>
                  <a:gd name="connsiteX6" fmla="*/ 0 w 1246685"/>
                  <a:gd name="connsiteY6" fmla="*/ 414551 h 1399603"/>
                  <a:gd name="connsiteX7" fmla="*/ 0 w 1246685"/>
                  <a:gd name="connsiteY7" fmla="*/ 985052 h 1399603"/>
                  <a:gd name="connsiteX8" fmla="*/ 64645 w 1246685"/>
                  <a:gd name="connsiteY8" fmla="*/ 1097042 h 1399603"/>
                  <a:gd name="connsiteX9" fmla="*/ 558720 w 1246685"/>
                  <a:gd name="connsiteY9" fmla="*/ 1382293 h 1399603"/>
                  <a:gd name="connsiteX10" fmla="*/ 688010 w 1246685"/>
                  <a:gd name="connsiteY10" fmla="*/ 1382293 h 1399603"/>
                  <a:gd name="connsiteX11" fmla="*/ 1182085 w 1246685"/>
                  <a:gd name="connsiteY11" fmla="*/ 1097042 h 1399603"/>
                  <a:gd name="connsiteX12" fmla="*/ 1246686 w 1246685"/>
                  <a:gd name="connsiteY12" fmla="*/ 985052 h 139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46685" h="1399603">
                    <a:moveTo>
                      <a:pt x="1246686" y="985052"/>
                    </a:moveTo>
                    <a:lnTo>
                      <a:pt x="1246686" y="414551"/>
                    </a:lnTo>
                    <a:cubicBezTo>
                      <a:pt x="1246686" y="368345"/>
                      <a:pt x="1222028" y="325686"/>
                      <a:pt x="1182041" y="302562"/>
                    </a:cubicBezTo>
                    <a:lnTo>
                      <a:pt x="688010" y="17311"/>
                    </a:lnTo>
                    <a:cubicBezTo>
                      <a:pt x="648023" y="-5770"/>
                      <a:pt x="598707" y="-5770"/>
                      <a:pt x="558720" y="17311"/>
                    </a:cubicBezTo>
                    <a:lnTo>
                      <a:pt x="64645" y="302562"/>
                    </a:lnTo>
                    <a:cubicBezTo>
                      <a:pt x="24658" y="325643"/>
                      <a:pt x="0" y="368345"/>
                      <a:pt x="0" y="414551"/>
                    </a:cubicBezTo>
                    <a:lnTo>
                      <a:pt x="0" y="985052"/>
                    </a:lnTo>
                    <a:cubicBezTo>
                      <a:pt x="0" y="1031258"/>
                      <a:pt x="24658" y="1073917"/>
                      <a:pt x="64645" y="1097042"/>
                    </a:cubicBezTo>
                    <a:lnTo>
                      <a:pt x="558720" y="1382293"/>
                    </a:lnTo>
                    <a:cubicBezTo>
                      <a:pt x="598707" y="1405374"/>
                      <a:pt x="648023" y="1405374"/>
                      <a:pt x="688010" y="1382293"/>
                    </a:cubicBezTo>
                    <a:lnTo>
                      <a:pt x="1182085" y="1097042"/>
                    </a:lnTo>
                    <a:cubicBezTo>
                      <a:pt x="1222072" y="1073917"/>
                      <a:pt x="1246686" y="1031258"/>
                      <a:pt x="1246686" y="985052"/>
                    </a:cubicBezTo>
                    <a:close/>
                  </a:path>
                </a:pathLst>
              </a:custGeom>
              <a:noFill/>
              <a:ln w="6350">
                <a:solidFill>
                  <a:schemeClr val="accent2"/>
                </a:solidFill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59E0A662-4B05-4D5C-9F27-2CE4C6A8D630}"/>
                  </a:ext>
                </a:extLst>
              </p:cNvPr>
              <p:cNvSpPr/>
              <p:nvPr/>
            </p:nvSpPr>
            <p:spPr>
              <a:xfrm>
                <a:off x="9642744" y="3922148"/>
                <a:ext cx="1030328" cy="1156708"/>
              </a:xfrm>
              <a:custGeom>
                <a:avLst/>
                <a:gdLst>
                  <a:gd name="connsiteX0" fmla="*/ 1246686 w 1246685"/>
                  <a:gd name="connsiteY0" fmla="*/ 985052 h 1399603"/>
                  <a:gd name="connsiteX1" fmla="*/ 1246686 w 1246685"/>
                  <a:gd name="connsiteY1" fmla="*/ 414551 h 1399603"/>
                  <a:gd name="connsiteX2" fmla="*/ 1182041 w 1246685"/>
                  <a:gd name="connsiteY2" fmla="*/ 302562 h 1399603"/>
                  <a:gd name="connsiteX3" fmla="*/ 688010 w 1246685"/>
                  <a:gd name="connsiteY3" fmla="*/ 17311 h 1399603"/>
                  <a:gd name="connsiteX4" fmla="*/ 558720 w 1246685"/>
                  <a:gd name="connsiteY4" fmla="*/ 17311 h 1399603"/>
                  <a:gd name="connsiteX5" fmla="*/ 64645 w 1246685"/>
                  <a:gd name="connsiteY5" fmla="*/ 302562 h 1399603"/>
                  <a:gd name="connsiteX6" fmla="*/ 0 w 1246685"/>
                  <a:gd name="connsiteY6" fmla="*/ 414551 h 1399603"/>
                  <a:gd name="connsiteX7" fmla="*/ 0 w 1246685"/>
                  <a:gd name="connsiteY7" fmla="*/ 985052 h 1399603"/>
                  <a:gd name="connsiteX8" fmla="*/ 64645 w 1246685"/>
                  <a:gd name="connsiteY8" fmla="*/ 1097042 h 1399603"/>
                  <a:gd name="connsiteX9" fmla="*/ 558720 w 1246685"/>
                  <a:gd name="connsiteY9" fmla="*/ 1382293 h 1399603"/>
                  <a:gd name="connsiteX10" fmla="*/ 688010 w 1246685"/>
                  <a:gd name="connsiteY10" fmla="*/ 1382293 h 1399603"/>
                  <a:gd name="connsiteX11" fmla="*/ 1182085 w 1246685"/>
                  <a:gd name="connsiteY11" fmla="*/ 1097042 h 1399603"/>
                  <a:gd name="connsiteX12" fmla="*/ 1246686 w 1246685"/>
                  <a:gd name="connsiteY12" fmla="*/ 985052 h 139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46685" h="1399603">
                    <a:moveTo>
                      <a:pt x="1246686" y="985052"/>
                    </a:moveTo>
                    <a:lnTo>
                      <a:pt x="1246686" y="414551"/>
                    </a:lnTo>
                    <a:cubicBezTo>
                      <a:pt x="1246686" y="368345"/>
                      <a:pt x="1222028" y="325686"/>
                      <a:pt x="1182041" y="302562"/>
                    </a:cubicBezTo>
                    <a:lnTo>
                      <a:pt x="688010" y="17311"/>
                    </a:lnTo>
                    <a:cubicBezTo>
                      <a:pt x="648023" y="-5770"/>
                      <a:pt x="598707" y="-5770"/>
                      <a:pt x="558720" y="17311"/>
                    </a:cubicBezTo>
                    <a:lnTo>
                      <a:pt x="64645" y="302562"/>
                    </a:lnTo>
                    <a:cubicBezTo>
                      <a:pt x="24658" y="325643"/>
                      <a:pt x="0" y="368345"/>
                      <a:pt x="0" y="414551"/>
                    </a:cubicBezTo>
                    <a:lnTo>
                      <a:pt x="0" y="985052"/>
                    </a:lnTo>
                    <a:cubicBezTo>
                      <a:pt x="0" y="1031258"/>
                      <a:pt x="24658" y="1073917"/>
                      <a:pt x="64645" y="1097042"/>
                    </a:cubicBezTo>
                    <a:lnTo>
                      <a:pt x="558720" y="1382293"/>
                    </a:lnTo>
                    <a:cubicBezTo>
                      <a:pt x="598707" y="1405374"/>
                      <a:pt x="648023" y="1405374"/>
                      <a:pt x="688010" y="1382293"/>
                    </a:cubicBezTo>
                    <a:lnTo>
                      <a:pt x="1182085" y="1097042"/>
                    </a:lnTo>
                    <a:cubicBezTo>
                      <a:pt x="1222072" y="1073917"/>
                      <a:pt x="1246686" y="1031258"/>
                      <a:pt x="1246686" y="98505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BBDC2962-4866-42C9-BB4B-717467BC4956}"/>
                  </a:ext>
                </a:extLst>
              </p:cNvPr>
              <p:cNvSpPr/>
              <p:nvPr/>
            </p:nvSpPr>
            <p:spPr>
              <a:xfrm>
                <a:off x="9480177" y="3739641"/>
                <a:ext cx="1355462" cy="1521722"/>
              </a:xfrm>
              <a:custGeom>
                <a:avLst/>
                <a:gdLst>
                  <a:gd name="connsiteX0" fmla="*/ 1246686 w 1246685"/>
                  <a:gd name="connsiteY0" fmla="*/ 985052 h 1399603"/>
                  <a:gd name="connsiteX1" fmla="*/ 1246686 w 1246685"/>
                  <a:gd name="connsiteY1" fmla="*/ 414551 h 1399603"/>
                  <a:gd name="connsiteX2" fmla="*/ 1182041 w 1246685"/>
                  <a:gd name="connsiteY2" fmla="*/ 302562 h 1399603"/>
                  <a:gd name="connsiteX3" fmla="*/ 688010 w 1246685"/>
                  <a:gd name="connsiteY3" fmla="*/ 17311 h 1399603"/>
                  <a:gd name="connsiteX4" fmla="*/ 558720 w 1246685"/>
                  <a:gd name="connsiteY4" fmla="*/ 17311 h 1399603"/>
                  <a:gd name="connsiteX5" fmla="*/ 64645 w 1246685"/>
                  <a:gd name="connsiteY5" fmla="*/ 302562 h 1399603"/>
                  <a:gd name="connsiteX6" fmla="*/ 0 w 1246685"/>
                  <a:gd name="connsiteY6" fmla="*/ 414551 h 1399603"/>
                  <a:gd name="connsiteX7" fmla="*/ 0 w 1246685"/>
                  <a:gd name="connsiteY7" fmla="*/ 985052 h 1399603"/>
                  <a:gd name="connsiteX8" fmla="*/ 64645 w 1246685"/>
                  <a:gd name="connsiteY8" fmla="*/ 1097042 h 1399603"/>
                  <a:gd name="connsiteX9" fmla="*/ 558720 w 1246685"/>
                  <a:gd name="connsiteY9" fmla="*/ 1382293 h 1399603"/>
                  <a:gd name="connsiteX10" fmla="*/ 688010 w 1246685"/>
                  <a:gd name="connsiteY10" fmla="*/ 1382293 h 1399603"/>
                  <a:gd name="connsiteX11" fmla="*/ 1182085 w 1246685"/>
                  <a:gd name="connsiteY11" fmla="*/ 1097042 h 1399603"/>
                  <a:gd name="connsiteX12" fmla="*/ 1246686 w 1246685"/>
                  <a:gd name="connsiteY12" fmla="*/ 985052 h 139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46685" h="1399603">
                    <a:moveTo>
                      <a:pt x="1246686" y="985052"/>
                    </a:moveTo>
                    <a:lnTo>
                      <a:pt x="1246686" y="414551"/>
                    </a:lnTo>
                    <a:cubicBezTo>
                      <a:pt x="1246686" y="368345"/>
                      <a:pt x="1222028" y="325686"/>
                      <a:pt x="1182041" y="302562"/>
                    </a:cubicBezTo>
                    <a:lnTo>
                      <a:pt x="688010" y="17311"/>
                    </a:lnTo>
                    <a:cubicBezTo>
                      <a:pt x="648023" y="-5770"/>
                      <a:pt x="598707" y="-5770"/>
                      <a:pt x="558720" y="17311"/>
                    </a:cubicBezTo>
                    <a:lnTo>
                      <a:pt x="64645" y="302562"/>
                    </a:lnTo>
                    <a:cubicBezTo>
                      <a:pt x="24658" y="325643"/>
                      <a:pt x="0" y="368345"/>
                      <a:pt x="0" y="414551"/>
                    </a:cubicBezTo>
                    <a:lnTo>
                      <a:pt x="0" y="985052"/>
                    </a:lnTo>
                    <a:cubicBezTo>
                      <a:pt x="0" y="1031258"/>
                      <a:pt x="24658" y="1073917"/>
                      <a:pt x="64645" y="1097042"/>
                    </a:cubicBezTo>
                    <a:lnTo>
                      <a:pt x="558720" y="1382293"/>
                    </a:lnTo>
                    <a:cubicBezTo>
                      <a:pt x="598707" y="1405374"/>
                      <a:pt x="648023" y="1405374"/>
                      <a:pt x="688010" y="1382293"/>
                    </a:cubicBezTo>
                    <a:lnTo>
                      <a:pt x="1182085" y="1097042"/>
                    </a:lnTo>
                    <a:cubicBezTo>
                      <a:pt x="1222072" y="1073917"/>
                      <a:pt x="1246686" y="1031258"/>
                      <a:pt x="1246686" y="985052"/>
                    </a:cubicBezTo>
                    <a:close/>
                  </a:path>
                </a:pathLst>
              </a:custGeom>
              <a:noFill/>
              <a:ln w="6350">
                <a:solidFill>
                  <a:schemeClr val="accent2">
                    <a:alpha val="30000"/>
                  </a:schemeClr>
                </a:solidFill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03" name="wifi-signal_807">
              <a:extLst>
                <a:ext uri="{FF2B5EF4-FFF2-40B4-BE49-F238E27FC236}">
                  <a16:creationId xmlns:a16="http://schemas.microsoft.com/office/drawing/2014/main" id="{CE6DFCEB-EF75-4F2A-8173-50AB6CF499E4}"/>
                </a:ext>
              </a:extLst>
            </p:cNvPr>
            <p:cNvSpPr/>
            <p:nvPr/>
          </p:nvSpPr>
          <p:spPr>
            <a:xfrm>
              <a:off x="1118378" y="2269640"/>
              <a:ext cx="446158" cy="491970"/>
            </a:xfrm>
            <a:custGeom>
              <a:avLst/>
              <a:gdLst>
                <a:gd name="connsiteX0" fmla="*/ 272972 w 542576"/>
                <a:gd name="connsiteY0" fmla="*/ 200033 h 598285"/>
                <a:gd name="connsiteX1" fmla="*/ 332697 w 542576"/>
                <a:gd name="connsiteY1" fmla="*/ 259690 h 598285"/>
                <a:gd name="connsiteX2" fmla="*/ 316555 w 542576"/>
                <a:gd name="connsiteY2" fmla="*/ 299999 h 598285"/>
                <a:gd name="connsiteX3" fmla="*/ 316555 w 542576"/>
                <a:gd name="connsiteY3" fmla="*/ 598285 h 598285"/>
                <a:gd name="connsiteX4" fmla="*/ 232617 w 542576"/>
                <a:gd name="connsiteY4" fmla="*/ 598285 h 598285"/>
                <a:gd name="connsiteX5" fmla="*/ 232617 w 542576"/>
                <a:gd name="connsiteY5" fmla="*/ 301611 h 598285"/>
                <a:gd name="connsiteX6" fmla="*/ 213247 w 542576"/>
                <a:gd name="connsiteY6" fmla="*/ 259690 h 598285"/>
                <a:gd name="connsiteX7" fmla="*/ 272972 w 542576"/>
                <a:gd name="connsiteY7" fmla="*/ 200033 h 598285"/>
                <a:gd name="connsiteX8" fmla="*/ 272972 w 542576"/>
                <a:gd name="connsiteY8" fmla="*/ 90170 h 598285"/>
                <a:gd name="connsiteX9" fmla="*/ 444114 w 542576"/>
                <a:gd name="connsiteY9" fmla="*/ 261113 h 598285"/>
                <a:gd name="connsiteX10" fmla="*/ 355314 w 542576"/>
                <a:gd name="connsiteY10" fmla="*/ 411092 h 598285"/>
                <a:gd name="connsiteX11" fmla="*/ 348856 w 542576"/>
                <a:gd name="connsiteY11" fmla="*/ 403028 h 598285"/>
                <a:gd name="connsiteX12" fmla="*/ 348856 w 542576"/>
                <a:gd name="connsiteY12" fmla="*/ 365937 h 598285"/>
                <a:gd name="connsiteX13" fmla="*/ 355314 w 542576"/>
                <a:gd name="connsiteY13" fmla="*/ 356261 h 598285"/>
                <a:gd name="connsiteX14" fmla="*/ 400521 w 542576"/>
                <a:gd name="connsiteY14" fmla="*/ 261113 h 598285"/>
                <a:gd name="connsiteX15" fmla="*/ 272972 w 542576"/>
                <a:gd name="connsiteY15" fmla="*/ 133712 h 598285"/>
                <a:gd name="connsiteX16" fmla="*/ 145423 w 542576"/>
                <a:gd name="connsiteY16" fmla="*/ 261113 h 598285"/>
                <a:gd name="connsiteX17" fmla="*/ 190630 w 542576"/>
                <a:gd name="connsiteY17" fmla="*/ 357873 h 598285"/>
                <a:gd name="connsiteX18" fmla="*/ 200318 w 542576"/>
                <a:gd name="connsiteY18" fmla="*/ 367550 h 598285"/>
                <a:gd name="connsiteX19" fmla="*/ 200318 w 542576"/>
                <a:gd name="connsiteY19" fmla="*/ 404641 h 598285"/>
                <a:gd name="connsiteX20" fmla="*/ 190630 w 542576"/>
                <a:gd name="connsiteY20" fmla="*/ 411092 h 598285"/>
                <a:gd name="connsiteX21" fmla="*/ 101830 w 542576"/>
                <a:gd name="connsiteY21" fmla="*/ 261113 h 598285"/>
                <a:gd name="connsiteX22" fmla="*/ 272972 w 542576"/>
                <a:gd name="connsiteY22" fmla="*/ 90170 h 598285"/>
                <a:gd name="connsiteX23" fmla="*/ 271288 w 542576"/>
                <a:gd name="connsiteY23" fmla="*/ 0 h 598285"/>
                <a:gd name="connsiteX24" fmla="*/ 542576 w 542576"/>
                <a:gd name="connsiteY24" fmla="*/ 270841 h 598285"/>
                <a:gd name="connsiteX25" fmla="*/ 423080 w 542576"/>
                <a:gd name="connsiteY25" fmla="*/ 494929 h 598285"/>
                <a:gd name="connsiteX26" fmla="*/ 416621 w 542576"/>
                <a:gd name="connsiteY26" fmla="*/ 488481 h 598285"/>
                <a:gd name="connsiteX27" fmla="*/ 416621 w 542576"/>
                <a:gd name="connsiteY27" fmla="*/ 451401 h 598285"/>
                <a:gd name="connsiteX28" fmla="*/ 423080 w 542576"/>
                <a:gd name="connsiteY28" fmla="*/ 440116 h 598285"/>
                <a:gd name="connsiteX29" fmla="*/ 500591 w 542576"/>
                <a:gd name="connsiteY29" fmla="*/ 270841 h 598285"/>
                <a:gd name="connsiteX30" fmla="*/ 271288 w 542576"/>
                <a:gd name="connsiteY30" fmla="*/ 41916 h 598285"/>
                <a:gd name="connsiteX31" fmla="*/ 43600 w 542576"/>
                <a:gd name="connsiteY31" fmla="*/ 270841 h 598285"/>
                <a:gd name="connsiteX32" fmla="*/ 124340 w 542576"/>
                <a:gd name="connsiteY32" fmla="*/ 443341 h 598285"/>
                <a:gd name="connsiteX33" fmla="*/ 130800 w 542576"/>
                <a:gd name="connsiteY33" fmla="*/ 453014 h 598285"/>
                <a:gd name="connsiteX34" fmla="*/ 130800 w 542576"/>
                <a:gd name="connsiteY34" fmla="*/ 490093 h 598285"/>
                <a:gd name="connsiteX35" fmla="*/ 124340 w 542576"/>
                <a:gd name="connsiteY35" fmla="*/ 498154 h 598285"/>
                <a:gd name="connsiteX36" fmla="*/ 0 w 542576"/>
                <a:gd name="connsiteY36" fmla="*/ 270841 h 598285"/>
                <a:gd name="connsiteX37" fmla="*/ 271288 w 542576"/>
                <a:gd name="connsiteY37" fmla="*/ 0 h 598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42576" h="598285">
                  <a:moveTo>
                    <a:pt x="272972" y="200033"/>
                  </a:moveTo>
                  <a:cubicBezTo>
                    <a:pt x="305256" y="200033"/>
                    <a:pt x="332697" y="225831"/>
                    <a:pt x="332697" y="259690"/>
                  </a:cubicBezTo>
                  <a:cubicBezTo>
                    <a:pt x="332697" y="274201"/>
                    <a:pt x="326240" y="288713"/>
                    <a:pt x="316555" y="299999"/>
                  </a:cubicBezTo>
                  <a:lnTo>
                    <a:pt x="316555" y="598285"/>
                  </a:lnTo>
                  <a:lnTo>
                    <a:pt x="232617" y="598285"/>
                  </a:lnTo>
                  <a:lnTo>
                    <a:pt x="232617" y="301611"/>
                  </a:lnTo>
                  <a:cubicBezTo>
                    <a:pt x="221318" y="290325"/>
                    <a:pt x="213247" y="275814"/>
                    <a:pt x="213247" y="259690"/>
                  </a:cubicBezTo>
                  <a:cubicBezTo>
                    <a:pt x="213247" y="225831"/>
                    <a:pt x="240688" y="200033"/>
                    <a:pt x="272972" y="200033"/>
                  </a:cubicBezTo>
                  <a:close/>
                  <a:moveTo>
                    <a:pt x="272972" y="90170"/>
                  </a:moveTo>
                  <a:cubicBezTo>
                    <a:pt x="368230" y="90170"/>
                    <a:pt x="444114" y="165966"/>
                    <a:pt x="444114" y="261113"/>
                  </a:cubicBezTo>
                  <a:cubicBezTo>
                    <a:pt x="444114" y="325620"/>
                    <a:pt x="408594" y="382064"/>
                    <a:pt x="355314" y="411092"/>
                  </a:cubicBezTo>
                  <a:cubicBezTo>
                    <a:pt x="355314" y="411092"/>
                    <a:pt x="348856" y="411092"/>
                    <a:pt x="348856" y="403028"/>
                  </a:cubicBezTo>
                  <a:lnTo>
                    <a:pt x="348856" y="365937"/>
                  </a:lnTo>
                  <a:cubicBezTo>
                    <a:pt x="348856" y="361099"/>
                    <a:pt x="355314" y="356261"/>
                    <a:pt x="355314" y="356261"/>
                  </a:cubicBezTo>
                  <a:cubicBezTo>
                    <a:pt x="382761" y="333683"/>
                    <a:pt x="400521" y="299817"/>
                    <a:pt x="400521" y="261113"/>
                  </a:cubicBezTo>
                  <a:cubicBezTo>
                    <a:pt x="400521" y="190156"/>
                    <a:pt x="344012" y="133712"/>
                    <a:pt x="272972" y="133712"/>
                  </a:cubicBezTo>
                  <a:cubicBezTo>
                    <a:pt x="203547" y="133712"/>
                    <a:pt x="145423" y="190156"/>
                    <a:pt x="145423" y="261113"/>
                  </a:cubicBezTo>
                  <a:cubicBezTo>
                    <a:pt x="145423" y="299817"/>
                    <a:pt x="163183" y="333683"/>
                    <a:pt x="190630" y="357873"/>
                  </a:cubicBezTo>
                  <a:cubicBezTo>
                    <a:pt x="190630" y="357873"/>
                    <a:pt x="200318" y="361099"/>
                    <a:pt x="200318" y="367550"/>
                  </a:cubicBezTo>
                  <a:lnTo>
                    <a:pt x="200318" y="404641"/>
                  </a:lnTo>
                  <a:cubicBezTo>
                    <a:pt x="200318" y="414317"/>
                    <a:pt x="190630" y="411092"/>
                    <a:pt x="190630" y="411092"/>
                  </a:cubicBezTo>
                  <a:cubicBezTo>
                    <a:pt x="137350" y="382064"/>
                    <a:pt x="101830" y="325620"/>
                    <a:pt x="101830" y="261113"/>
                  </a:cubicBezTo>
                  <a:cubicBezTo>
                    <a:pt x="101830" y="165966"/>
                    <a:pt x="179328" y="90170"/>
                    <a:pt x="272972" y="90170"/>
                  </a:cubicBezTo>
                  <a:close/>
                  <a:moveTo>
                    <a:pt x="271288" y="0"/>
                  </a:moveTo>
                  <a:cubicBezTo>
                    <a:pt x="421465" y="0"/>
                    <a:pt x="542576" y="120911"/>
                    <a:pt x="542576" y="270841"/>
                  </a:cubicBezTo>
                  <a:cubicBezTo>
                    <a:pt x="542576" y="364345"/>
                    <a:pt x="495747" y="446565"/>
                    <a:pt x="423080" y="494929"/>
                  </a:cubicBezTo>
                  <a:cubicBezTo>
                    <a:pt x="423080" y="494929"/>
                    <a:pt x="416621" y="496542"/>
                    <a:pt x="416621" y="488481"/>
                  </a:cubicBezTo>
                  <a:lnTo>
                    <a:pt x="416621" y="451401"/>
                  </a:lnTo>
                  <a:cubicBezTo>
                    <a:pt x="416621" y="446565"/>
                    <a:pt x="423080" y="440116"/>
                    <a:pt x="423080" y="440116"/>
                  </a:cubicBezTo>
                  <a:cubicBezTo>
                    <a:pt x="469910" y="398201"/>
                    <a:pt x="500591" y="338551"/>
                    <a:pt x="500591" y="270841"/>
                  </a:cubicBezTo>
                  <a:cubicBezTo>
                    <a:pt x="500591" y="145093"/>
                    <a:pt x="398858" y="41916"/>
                    <a:pt x="271288" y="41916"/>
                  </a:cubicBezTo>
                  <a:cubicBezTo>
                    <a:pt x="145333" y="41916"/>
                    <a:pt x="43600" y="145093"/>
                    <a:pt x="43600" y="270841"/>
                  </a:cubicBezTo>
                  <a:cubicBezTo>
                    <a:pt x="43600" y="340163"/>
                    <a:pt x="75896" y="401425"/>
                    <a:pt x="124340" y="443341"/>
                  </a:cubicBezTo>
                  <a:cubicBezTo>
                    <a:pt x="124340" y="443341"/>
                    <a:pt x="130800" y="448177"/>
                    <a:pt x="130800" y="453014"/>
                  </a:cubicBezTo>
                  <a:lnTo>
                    <a:pt x="130800" y="490093"/>
                  </a:lnTo>
                  <a:cubicBezTo>
                    <a:pt x="130800" y="501378"/>
                    <a:pt x="124340" y="498154"/>
                    <a:pt x="124340" y="498154"/>
                  </a:cubicBezTo>
                  <a:cubicBezTo>
                    <a:pt x="50059" y="449789"/>
                    <a:pt x="0" y="365958"/>
                    <a:pt x="0" y="270841"/>
                  </a:cubicBezTo>
                  <a:cubicBezTo>
                    <a:pt x="0" y="120911"/>
                    <a:pt x="122726" y="0"/>
                    <a:pt x="2712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AF617CA6-7CD9-49C8-83E7-64961D209B91}"/>
              </a:ext>
            </a:extLst>
          </p:cNvPr>
          <p:cNvGrpSpPr/>
          <p:nvPr/>
        </p:nvGrpSpPr>
        <p:grpSpPr>
          <a:xfrm>
            <a:off x="10425005" y="1839221"/>
            <a:ext cx="1034056" cy="1160892"/>
            <a:chOff x="10154826" y="4967723"/>
            <a:chExt cx="1034056" cy="1160892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0FFE8F74-4CCB-44B7-BA2E-2B19A8EAC9CF}"/>
                </a:ext>
              </a:extLst>
            </p:cNvPr>
            <p:cNvGrpSpPr/>
            <p:nvPr/>
          </p:nvGrpSpPr>
          <p:grpSpPr>
            <a:xfrm>
              <a:off x="10154826" y="4967723"/>
              <a:ext cx="1034056" cy="1160892"/>
              <a:chOff x="9480177" y="3739641"/>
              <a:chExt cx="1355462" cy="1521722"/>
            </a:xfrm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790E7E33-77AF-452B-BD30-98C158CC56C8}"/>
                  </a:ext>
                </a:extLst>
              </p:cNvPr>
              <p:cNvSpPr/>
              <p:nvPr/>
            </p:nvSpPr>
            <p:spPr>
              <a:xfrm>
                <a:off x="9571928" y="3842646"/>
                <a:ext cx="1171960" cy="1315712"/>
              </a:xfrm>
              <a:custGeom>
                <a:avLst/>
                <a:gdLst>
                  <a:gd name="connsiteX0" fmla="*/ 1246686 w 1246685"/>
                  <a:gd name="connsiteY0" fmla="*/ 985052 h 1399603"/>
                  <a:gd name="connsiteX1" fmla="*/ 1246686 w 1246685"/>
                  <a:gd name="connsiteY1" fmla="*/ 414551 h 1399603"/>
                  <a:gd name="connsiteX2" fmla="*/ 1182041 w 1246685"/>
                  <a:gd name="connsiteY2" fmla="*/ 302562 h 1399603"/>
                  <a:gd name="connsiteX3" fmla="*/ 688010 w 1246685"/>
                  <a:gd name="connsiteY3" fmla="*/ 17311 h 1399603"/>
                  <a:gd name="connsiteX4" fmla="*/ 558720 w 1246685"/>
                  <a:gd name="connsiteY4" fmla="*/ 17311 h 1399603"/>
                  <a:gd name="connsiteX5" fmla="*/ 64645 w 1246685"/>
                  <a:gd name="connsiteY5" fmla="*/ 302562 h 1399603"/>
                  <a:gd name="connsiteX6" fmla="*/ 0 w 1246685"/>
                  <a:gd name="connsiteY6" fmla="*/ 414551 h 1399603"/>
                  <a:gd name="connsiteX7" fmla="*/ 0 w 1246685"/>
                  <a:gd name="connsiteY7" fmla="*/ 985052 h 1399603"/>
                  <a:gd name="connsiteX8" fmla="*/ 64645 w 1246685"/>
                  <a:gd name="connsiteY8" fmla="*/ 1097042 h 1399603"/>
                  <a:gd name="connsiteX9" fmla="*/ 558720 w 1246685"/>
                  <a:gd name="connsiteY9" fmla="*/ 1382293 h 1399603"/>
                  <a:gd name="connsiteX10" fmla="*/ 688010 w 1246685"/>
                  <a:gd name="connsiteY10" fmla="*/ 1382293 h 1399603"/>
                  <a:gd name="connsiteX11" fmla="*/ 1182085 w 1246685"/>
                  <a:gd name="connsiteY11" fmla="*/ 1097042 h 1399603"/>
                  <a:gd name="connsiteX12" fmla="*/ 1246686 w 1246685"/>
                  <a:gd name="connsiteY12" fmla="*/ 985052 h 139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46685" h="1399603">
                    <a:moveTo>
                      <a:pt x="1246686" y="985052"/>
                    </a:moveTo>
                    <a:lnTo>
                      <a:pt x="1246686" y="414551"/>
                    </a:lnTo>
                    <a:cubicBezTo>
                      <a:pt x="1246686" y="368345"/>
                      <a:pt x="1222028" y="325686"/>
                      <a:pt x="1182041" y="302562"/>
                    </a:cubicBezTo>
                    <a:lnTo>
                      <a:pt x="688010" y="17311"/>
                    </a:lnTo>
                    <a:cubicBezTo>
                      <a:pt x="648023" y="-5770"/>
                      <a:pt x="598707" y="-5770"/>
                      <a:pt x="558720" y="17311"/>
                    </a:cubicBezTo>
                    <a:lnTo>
                      <a:pt x="64645" y="302562"/>
                    </a:lnTo>
                    <a:cubicBezTo>
                      <a:pt x="24658" y="325643"/>
                      <a:pt x="0" y="368345"/>
                      <a:pt x="0" y="414551"/>
                    </a:cubicBezTo>
                    <a:lnTo>
                      <a:pt x="0" y="985052"/>
                    </a:lnTo>
                    <a:cubicBezTo>
                      <a:pt x="0" y="1031258"/>
                      <a:pt x="24658" y="1073917"/>
                      <a:pt x="64645" y="1097042"/>
                    </a:cubicBezTo>
                    <a:lnTo>
                      <a:pt x="558720" y="1382293"/>
                    </a:lnTo>
                    <a:cubicBezTo>
                      <a:pt x="598707" y="1405374"/>
                      <a:pt x="648023" y="1405374"/>
                      <a:pt x="688010" y="1382293"/>
                    </a:cubicBezTo>
                    <a:lnTo>
                      <a:pt x="1182085" y="1097042"/>
                    </a:lnTo>
                    <a:cubicBezTo>
                      <a:pt x="1222072" y="1073917"/>
                      <a:pt x="1246686" y="1031258"/>
                      <a:pt x="1246686" y="985052"/>
                    </a:cubicBezTo>
                    <a:close/>
                  </a:path>
                </a:pathLst>
              </a:custGeom>
              <a:noFill/>
              <a:ln w="6350">
                <a:solidFill>
                  <a:schemeClr val="accent2"/>
                </a:solidFill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74A4EA8F-37FD-460C-8012-E24D14C454A2}"/>
                  </a:ext>
                </a:extLst>
              </p:cNvPr>
              <p:cNvSpPr/>
              <p:nvPr/>
            </p:nvSpPr>
            <p:spPr>
              <a:xfrm>
                <a:off x="9642744" y="3922148"/>
                <a:ext cx="1030328" cy="1156708"/>
              </a:xfrm>
              <a:custGeom>
                <a:avLst/>
                <a:gdLst>
                  <a:gd name="connsiteX0" fmla="*/ 1246686 w 1246685"/>
                  <a:gd name="connsiteY0" fmla="*/ 985052 h 1399603"/>
                  <a:gd name="connsiteX1" fmla="*/ 1246686 w 1246685"/>
                  <a:gd name="connsiteY1" fmla="*/ 414551 h 1399603"/>
                  <a:gd name="connsiteX2" fmla="*/ 1182041 w 1246685"/>
                  <a:gd name="connsiteY2" fmla="*/ 302562 h 1399603"/>
                  <a:gd name="connsiteX3" fmla="*/ 688010 w 1246685"/>
                  <a:gd name="connsiteY3" fmla="*/ 17311 h 1399603"/>
                  <a:gd name="connsiteX4" fmla="*/ 558720 w 1246685"/>
                  <a:gd name="connsiteY4" fmla="*/ 17311 h 1399603"/>
                  <a:gd name="connsiteX5" fmla="*/ 64645 w 1246685"/>
                  <a:gd name="connsiteY5" fmla="*/ 302562 h 1399603"/>
                  <a:gd name="connsiteX6" fmla="*/ 0 w 1246685"/>
                  <a:gd name="connsiteY6" fmla="*/ 414551 h 1399603"/>
                  <a:gd name="connsiteX7" fmla="*/ 0 w 1246685"/>
                  <a:gd name="connsiteY7" fmla="*/ 985052 h 1399603"/>
                  <a:gd name="connsiteX8" fmla="*/ 64645 w 1246685"/>
                  <a:gd name="connsiteY8" fmla="*/ 1097042 h 1399603"/>
                  <a:gd name="connsiteX9" fmla="*/ 558720 w 1246685"/>
                  <a:gd name="connsiteY9" fmla="*/ 1382293 h 1399603"/>
                  <a:gd name="connsiteX10" fmla="*/ 688010 w 1246685"/>
                  <a:gd name="connsiteY10" fmla="*/ 1382293 h 1399603"/>
                  <a:gd name="connsiteX11" fmla="*/ 1182085 w 1246685"/>
                  <a:gd name="connsiteY11" fmla="*/ 1097042 h 1399603"/>
                  <a:gd name="connsiteX12" fmla="*/ 1246686 w 1246685"/>
                  <a:gd name="connsiteY12" fmla="*/ 985052 h 139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46685" h="1399603">
                    <a:moveTo>
                      <a:pt x="1246686" y="985052"/>
                    </a:moveTo>
                    <a:lnTo>
                      <a:pt x="1246686" y="414551"/>
                    </a:lnTo>
                    <a:cubicBezTo>
                      <a:pt x="1246686" y="368345"/>
                      <a:pt x="1222028" y="325686"/>
                      <a:pt x="1182041" y="302562"/>
                    </a:cubicBezTo>
                    <a:lnTo>
                      <a:pt x="688010" y="17311"/>
                    </a:lnTo>
                    <a:cubicBezTo>
                      <a:pt x="648023" y="-5770"/>
                      <a:pt x="598707" y="-5770"/>
                      <a:pt x="558720" y="17311"/>
                    </a:cubicBezTo>
                    <a:lnTo>
                      <a:pt x="64645" y="302562"/>
                    </a:lnTo>
                    <a:cubicBezTo>
                      <a:pt x="24658" y="325643"/>
                      <a:pt x="0" y="368345"/>
                      <a:pt x="0" y="414551"/>
                    </a:cubicBezTo>
                    <a:lnTo>
                      <a:pt x="0" y="985052"/>
                    </a:lnTo>
                    <a:cubicBezTo>
                      <a:pt x="0" y="1031258"/>
                      <a:pt x="24658" y="1073917"/>
                      <a:pt x="64645" y="1097042"/>
                    </a:cubicBezTo>
                    <a:lnTo>
                      <a:pt x="558720" y="1382293"/>
                    </a:lnTo>
                    <a:cubicBezTo>
                      <a:pt x="598707" y="1405374"/>
                      <a:pt x="648023" y="1405374"/>
                      <a:pt x="688010" y="1382293"/>
                    </a:cubicBezTo>
                    <a:lnTo>
                      <a:pt x="1182085" y="1097042"/>
                    </a:lnTo>
                    <a:cubicBezTo>
                      <a:pt x="1222072" y="1073917"/>
                      <a:pt x="1246686" y="1031258"/>
                      <a:pt x="1246686" y="98505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1BBAFD9-0EFB-4668-84F7-0D782D969E09}"/>
                  </a:ext>
                </a:extLst>
              </p:cNvPr>
              <p:cNvSpPr/>
              <p:nvPr/>
            </p:nvSpPr>
            <p:spPr>
              <a:xfrm>
                <a:off x="9480177" y="3739641"/>
                <a:ext cx="1355462" cy="1521722"/>
              </a:xfrm>
              <a:custGeom>
                <a:avLst/>
                <a:gdLst>
                  <a:gd name="connsiteX0" fmla="*/ 1246686 w 1246685"/>
                  <a:gd name="connsiteY0" fmla="*/ 985052 h 1399603"/>
                  <a:gd name="connsiteX1" fmla="*/ 1246686 w 1246685"/>
                  <a:gd name="connsiteY1" fmla="*/ 414551 h 1399603"/>
                  <a:gd name="connsiteX2" fmla="*/ 1182041 w 1246685"/>
                  <a:gd name="connsiteY2" fmla="*/ 302562 h 1399603"/>
                  <a:gd name="connsiteX3" fmla="*/ 688010 w 1246685"/>
                  <a:gd name="connsiteY3" fmla="*/ 17311 h 1399603"/>
                  <a:gd name="connsiteX4" fmla="*/ 558720 w 1246685"/>
                  <a:gd name="connsiteY4" fmla="*/ 17311 h 1399603"/>
                  <a:gd name="connsiteX5" fmla="*/ 64645 w 1246685"/>
                  <a:gd name="connsiteY5" fmla="*/ 302562 h 1399603"/>
                  <a:gd name="connsiteX6" fmla="*/ 0 w 1246685"/>
                  <a:gd name="connsiteY6" fmla="*/ 414551 h 1399603"/>
                  <a:gd name="connsiteX7" fmla="*/ 0 w 1246685"/>
                  <a:gd name="connsiteY7" fmla="*/ 985052 h 1399603"/>
                  <a:gd name="connsiteX8" fmla="*/ 64645 w 1246685"/>
                  <a:gd name="connsiteY8" fmla="*/ 1097042 h 1399603"/>
                  <a:gd name="connsiteX9" fmla="*/ 558720 w 1246685"/>
                  <a:gd name="connsiteY9" fmla="*/ 1382293 h 1399603"/>
                  <a:gd name="connsiteX10" fmla="*/ 688010 w 1246685"/>
                  <a:gd name="connsiteY10" fmla="*/ 1382293 h 1399603"/>
                  <a:gd name="connsiteX11" fmla="*/ 1182085 w 1246685"/>
                  <a:gd name="connsiteY11" fmla="*/ 1097042 h 1399603"/>
                  <a:gd name="connsiteX12" fmla="*/ 1246686 w 1246685"/>
                  <a:gd name="connsiteY12" fmla="*/ 985052 h 139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46685" h="1399603">
                    <a:moveTo>
                      <a:pt x="1246686" y="985052"/>
                    </a:moveTo>
                    <a:lnTo>
                      <a:pt x="1246686" y="414551"/>
                    </a:lnTo>
                    <a:cubicBezTo>
                      <a:pt x="1246686" y="368345"/>
                      <a:pt x="1222028" y="325686"/>
                      <a:pt x="1182041" y="302562"/>
                    </a:cubicBezTo>
                    <a:lnTo>
                      <a:pt x="688010" y="17311"/>
                    </a:lnTo>
                    <a:cubicBezTo>
                      <a:pt x="648023" y="-5770"/>
                      <a:pt x="598707" y="-5770"/>
                      <a:pt x="558720" y="17311"/>
                    </a:cubicBezTo>
                    <a:lnTo>
                      <a:pt x="64645" y="302562"/>
                    </a:lnTo>
                    <a:cubicBezTo>
                      <a:pt x="24658" y="325643"/>
                      <a:pt x="0" y="368345"/>
                      <a:pt x="0" y="414551"/>
                    </a:cubicBezTo>
                    <a:lnTo>
                      <a:pt x="0" y="985052"/>
                    </a:lnTo>
                    <a:cubicBezTo>
                      <a:pt x="0" y="1031258"/>
                      <a:pt x="24658" y="1073917"/>
                      <a:pt x="64645" y="1097042"/>
                    </a:cubicBezTo>
                    <a:lnTo>
                      <a:pt x="558720" y="1382293"/>
                    </a:lnTo>
                    <a:cubicBezTo>
                      <a:pt x="598707" y="1405374"/>
                      <a:pt x="648023" y="1405374"/>
                      <a:pt x="688010" y="1382293"/>
                    </a:cubicBezTo>
                    <a:lnTo>
                      <a:pt x="1182085" y="1097042"/>
                    </a:lnTo>
                    <a:cubicBezTo>
                      <a:pt x="1222072" y="1073917"/>
                      <a:pt x="1246686" y="1031258"/>
                      <a:pt x="1246686" y="985052"/>
                    </a:cubicBezTo>
                    <a:close/>
                  </a:path>
                </a:pathLst>
              </a:custGeom>
              <a:noFill/>
              <a:ln w="6350">
                <a:solidFill>
                  <a:schemeClr val="accent2">
                    <a:alpha val="30000"/>
                  </a:schemeClr>
                </a:solidFill>
              </a:ln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08" name="iconfont-10028-4922119">
              <a:extLst>
                <a:ext uri="{FF2B5EF4-FFF2-40B4-BE49-F238E27FC236}">
                  <a16:creationId xmlns:a16="http://schemas.microsoft.com/office/drawing/2014/main" id="{0615464B-7D4C-437B-BEA0-2669B083414E}"/>
                </a:ext>
              </a:extLst>
            </p:cNvPr>
            <p:cNvSpPr/>
            <p:nvPr/>
          </p:nvSpPr>
          <p:spPr>
            <a:xfrm>
              <a:off x="10457907" y="5361084"/>
              <a:ext cx="427894" cy="374170"/>
            </a:xfrm>
            <a:custGeom>
              <a:avLst/>
              <a:gdLst>
                <a:gd name="T0" fmla="*/ 1336 w 10967"/>
                <a:gd name="T1" fmla="*/ 2588 h 9592"/>
                <a:gd name="T2" fmla="*/ 1609 w 10967"/>
                <a:gd name="T3" fmla="*/ 2483 h 9592"/>
                <a:gd name="T4" fmla="*/ 3550 w 10967"/>
                <a:gd name="T5" fmla="*/ 382 h 9592"/>
                <a:gd name="T6" fmla="*/ 2956 w 10967"/>
                <a:gd name="T7" fmla="*/ 131 h 9592"/>
                <a:gd name="T8" fmla="*/ 607 w 10967"/>
                <a:gd name="T9" fmla="*/ 1007 h 9592"/>
                <a:gd name="T10" fmla="*/ 107 w 10967"/>
                <a:gd name="T11" fmla="*/ 1007 h 9592"/>
                <a:gd name="T12" fmla="*/ 105 w 10967"/>
                <a:gd name="T13" fmla="*/ 1508 h 9592"/>
                <a:gd name="T14" fmla="*/ 2966 w 10967"/>
                <a:gd name="T15" fmla="*/ 3634 h 9592"/>
                <a:gd name="T16" fmla="*/ 613 w 10967"/>
                <a:gd name="T17" fmla="*/ 4510 h 9592"/>
                <a:gd name="T18" fmla="*/ 114 w 10967"/>
                <a:gd name="T19" fmla="*/ 4505 h 9592"/>
                <a:gd name="T20" fmla="*/ 114 w 10967"/>
                <a:gd name="T21" fmla="*/ 5006 h 9592"/>
                <a:gd name="T22" fmla="*/ 1353 w 10967"/>
                <a:gd name="T23" fmla="*/ 6081 h 9592"/>
                <a:gd name="T24" fmla="*/ 1622 w 10967"/>
                <a:gd name="T25" fmla="*/ 5975 h 9592"/>
                <a:gd name="T26" fmla="*/ 3567 w 10967"/>
                <a:gd name="T27" fmla="*/ 3886 h 9592"/>
                <a:gd name="T28" fmla="*/ 2966 w 10967"/>
                <a:gd name="T29" fmla="*/ 3634 h 9592"/>
                <a:gd name="T30" fmla="*/ 1345 w 10967"/>
                <a:gd name="T31" fmla="*/ 8756 h 9592"/>
                <a:gd name="T32" fmla="*/ 357 w 10967"/>
                <a:gd name="T33" fmla="*/ 7908 h 9592"/>
                <a:gd name="T34" fmla="*/ 0 w 10967"/>
                <a:gd name="T35" fmla="*/ 8266 h 9592"/>
                <a:gd name="T36" fmla="*/ 1072 w 10967"/>
                <a:gd name="T37" fmla="*/ 9485 h 9592"/>
                <a:gd name="T38" fmla="*/ 1366 w 10967"/>
                <a:gd name="T39" fmla="*/ 9591 h 9592"/>
                <a:gd name="T40" fmla="*/ 3453 w 10967"/>
                <a:gd name="T41" fmla="*/ 7640 h 9592"/>
                <a:gd name="T42" fmla="*/ 3453 w 10967"/>
                <a:gd name="T43" fmla="*/ 7138 h 9592"/>
                <a:gd name="T44" fmla="*/ 10939 w 10967"/>
                <a:gd name="T45" fmla="*/ 859 h 9592"/>
                <a:gd name="T46" fmla="*/ 5423 w 10967"/>
                <a:gd name="T47" fmla="*/ 1487 h 9592"/>
                <a:gd name="T48" fmla="*/ 5423 w 10967"/>
                <a:gd name="T49" fmla="*/ 231 h 9592"/>
                <a:gd name="T50" fmla="*/ 10939 w 10967"/>
                <a:gd name="T51" fmla="*/ 859 h 9592"/>
                <a:gd name="T52" fmla="*/ 10339 w 10967"/>
                <a:gd name="T53" fmla="*/ 5337 h 9592"/>
                <a:gd name="T54" fmla="*/ 4823 w 10967"/>
                <a:gd name="T55" fmla="*/ 4709 h 9592"/>
                <a:gd name="T56" fmla="*/ 10339 w 10967"/>
                <a:gd name="T57" fmla="*/ 4081 h 9592"/>
                <a:gd name="T58" fmla="*/ 10912 w 10967"/>
                <a:gd name="T59" fmla="*/ 8560 h 9592"/>
                <a:gd name="T60" fmla="*/ 5396 w 10967"/>
                <a:gd name="T61" fmla="*/ 9188 h 9592"/>
                <a:gd name="T62" fmla="*/ 5396 w 10967"/>
                <a:gd name="T63" fmla="*/ 7932 h 9592"/>
                <a:gd name="T64" fmla="*/ 10912 w 10967"/>
                <a:gd name="T65" fmla="*/ 8560 h 9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67" h="9592">
                  <a:moveTo>
                    <a:pt x="1073" y="2483"/>
                  </a:moveTo>
                  <a:cubicBezTo>
                    <a:pt x="1142" y="2553"/>
                    <a:pt x="1237" y="2591"/>
                    <a:pt x="1336" y="2588"/>
                  </a:cubicBezTo>
                  <a:lnTo>
                    <a:pt x="1353" y="2588"/>
                  </a:lnTo>
                  <a:cubicBezTo>
                    <a:pt x="1449" y="2588"/>
                    <a:pt x="1540" y="2550"/>
                    <a:pt x="1609" y="2483"/>
                  </a:cubicBezTo>
                  <a:lnTo>
                    <a:pt x="3449" y="634"/>
                  </a:lnTo>
                  <a:cubicBezTo>
                    <a:pt x="3515" y="566"/>
                    <a:pt x="3551" y="476"/>
                    <a:pt x="3550" y="382"/>
                  </a:cubicBezTo>
                  <a:cubicBezTo>
                    <a:pt x="3550" y="287"/>
                    <a:pt x="3512" y="197"/>
                    <a:pt x="3445" y="131"/>
                  </a:cubicBezTo>
                  <a:cubicBezTo>
                    <a:pt x="3308" y="0"/>
                    <a:pt x="3093" y="0"/>
                    <a:pt x="2956" y="131"/>
                  </a:cubicBezTo>
                  <a:lnTo>
                    <a:pt x="1347" y="1749"/>
                  </a:lnTo>
                  <a:lnTo>
                    <a:pt x="607" y="1007"/>
                  </a:lnTo>
                  <a:cubicBezTo>
                    <a:pt x="541" y="940"/>
                    <a:pt x="451" y="902"/>
                    <a:pt x="357" y="902"/>
                  </a:cubicBezTo>
                  <a:cubicBezTo>
                    <a:pt x="263" y="902"/>
                    <a:pt x="172" y="940"/>
                    <a:pt x="107" y="1007"/>
                  </a:cubicBezTo>
                  <a:cubicBezTo>
                    <a:pt x="40" y="1074"/>
                    <a:pt x="2" y="1164"/>
                    <a:pt x="0" y="1258"/>
                  </a:cubicBezTo>
                  <a:cubicBezTo>
                    <a:pt x="0" y="1352"/>
                    <a:pt x="38" y="1442"/>
                    <a:pt x="105" y="1508"/>
                  </a:cubicBezTo>
                  <a:lnTo>
                    <a:pt x="1073" y="2483"/>
                  </a:lnTo>
                  <a:close/>
                  <a:moveTo>
                    <a:pt x="2966" y="3634"/>
                  </a:moveTo>
                  <a:lnTo>
                    <a:pt x="1353" y="5253"/>
                  </a:lnTo>
                  <a:lnTo>
                    <a:pt x="613" y="4510"/>
                  </a:lnTo>
                  <a:cubicBezTo>
                    <a:pt x="548" y="4441"/>
                    <a:pt x="458" y="4401"/>
                    <a:pt x="363" y="4400"/>
                  </a:cubicBezTo>
                  <a:cubicBezTo>
                    <a:pt x="269" y="4398"/>
                    <a:pt x="179" y="4437"/>
                    <a:pt x="114" y="4505"/>
                  </a:cubicBezTo>
                  <a:cubicBezTo>
                    <a:pt x="48" y="4572"/>
                    <a:pt x="10" y="4662"/>
                    <a:pt x="8" y="4756"/>
                  </a:cubicBezTo>
                  <a:cubicBezTo>
                    <a:pt x="8" y="4850"/>
                    <a:pt x="46" y="4940"/>
                    <a:pt x="114" y="5006"/>
                  </a:cubicBezTo>
                  <a:lnTo>
                    <a:pt x="1080" y="5975"/>
                  </a:lnTo>
                  <a:cubicBezTo>
                    <a:pt x="1153" y="6047"/>
                    <a:pt x="1252" y="6085"/>
                    <a:pt x="1353" y="6081"/>
                  </a:cubicBezTo>
                  <a:lnTo>
                    <a:pt x="1366" y="6081"/>
                  </a:lnTo>
                  <a:cubicBezTo>
                    <a:pt x="1462" y="6081"/>
                    <a:pt x="1554" y="6043"/>
                    <a:pt x="1622" y="5975"/>
                  </a:cubicBezTo>
                  <a:lnTo>
                    <a:pt x="3461" y="4137"/>
                  </a:lnTo>
                  <a:cubicBezTo>
                    <a:pt x="3528" y="4070"/>
                    <a:pt x="3565" y="3980"/>
                    <a:pt x="3567" y="3886"/>
                  </a:cubicBezTo>
                  <a:cubicBezTo>
                    <a:pt x="3567" y="3792"/>
                    <a:pt x="3529" y="3702"/>
                    <a:pt x="3461" y="3636"/>
                  </a:cubicBezTo>
                  <a:cubicBezTo>
                    <a:pt x="3321" y="3507"/>
                    <a:pt x="3107" y="3506"/>
                    <a:pt x="2966" y="3634"/>
                  </a:cubicBezTo>
                  <a:close/>
                  <a:moveTo>
                    <a:pt x="2959" y="7138"/>
                  </a:moveTo>
                  <a:lnTo>
                    <a:pt x="1345" y="8756"/>
                  </a:lnTo>
                  <a:lnTo>
                    <a:pt x="607" y="8014"/>
                  </a:lnTo>
                  <a:cubicBezTo>
                    <a:pt x="541" y="7947"/>
                    <a:pt x="451" y="7909"/>
                    <a:pt x="357" y="7908"/>
                  </a:cubicBezTo>
                  <a:cubicBezTo>
                    <a:pt x="263" y="7908"/>
                    <a:pt x="172" y="7946"/>
                    <a:pt x="107" y="8014"/>
                  </a:cubicBezTo>
                  <a:cubicBezTo>
                    <a:pt x="40" y="8081"/>
                    <a:pt x="2" y="8171"/>
                    <a:pt x="0" y="8266"/>
                  </a:cubicBezTo>
                  <a:cubicBezTo>
                    <a:pt x="0" y="8360"/>
                    <a:pt x="38" y="8450"/>
                    <a:pt x="105" y="8516"/>
                  </a:cubicBezTo>
                  <a:lnTo>
                    <a:pt x="1072" y="9485"/>
                  </a:lnTo>
                  <a:cubicBezTo>
                    <a:pt x="1142" y="9553"/>
                    <a:pt x="1236" y="9591"/>
                    <a:pt x="1334" y="9591"/>
                  </a:cubicBezTo>
                  <a:lnTo>
                    <a:pt x="1366" y="9591"/>
                  </a:lnTo>
                  <a:cubicBezTo>
                    <a:pt x="1460" y="9592"/>
                    <a:pt x="1551" y="9554"/>
                    <a:pt x="1616" y="9485"/>
                  </a:cubicBezTo>
                  <a:lnTo>
                    <a:pt x="3453" y="7640"/>
                  </a:lnTo>
                  <a:cubicBezTo>
                    <a:pt x="3519" y="7573"/>
                    <a:pt x="3557" y="7484"/>
                    <a:pt x="3558" y="7390"/>
                  </a:cubicBezTo>
                  <a:cubicBezTo>
                    <a:pt x="3559" y="7295"/>
                    <a:pt x="3521" y="7204"/>
                    <a:pt x="3453" y="7138"/>
                  </a:cubicBezTo>
                  <a:cubicBezTo>
                    <a:pt x="3311" y="7015"/>
                    <a:pt x="3101" y="7015"/>
                    <a:pt x="2959" y="7138"/>
                  </a:cubicBezTo>
                  <a:close/>
                  <a:moveTo>
                    <a:pt x="10939" y="859"/>
                  </a:moveTo>
                  <a:cubicBezTo>
                    <a:pt x="10939" y="1206"/>
                    <a:pt x="10658" y="1487"/>
                    <a:pt x="10311" y="1487"/>
                  </a:cubicBezTo>
                  <a:lnTo>
                    <a:pt x="5423" y="1487"/>
                  </a:lnTo>
                  <a:cubicBezTo>
                    <a:pt x="5076" y="1487"/>
                    <a:pt x="4795" y="1206"/>
                    <a:pt x="4795" y="859"/>
                  </a:cubicBezTo>
                  <a:cubicBezTo>
                    <a:pt x="4795" y="512"/>
                    <a:pt x="5076" y="231"/>
                    <a:pt x="5423" y="231"/>
                  </a:cubicBezTo>
                  <a:lnTo>
                    <a:pt x="10311" y="231"/>
                  </a:lnTo>
                  <a:cubicBezTo>
                    <a:pt x="10658" y="231"/>
                    <a:pt x="10939" y="512"/>
                    <a:pt x="10939" y="859"/>
                  </a:cubicBezTo>
                  <a:close/>
                  <a:moveTo>
                    <a:pt x="10967" y="4709"/>
                  </a:moveTo>
                  <a:cubicBezTo>
                    <a:pt x="10967" y="5056"/>
                    <a:pt x="10685" y="5337"/>
                    <a:pt x="10339" y="5337"/>
                  </a:cubicBezTo>
                  <a:lnTo>
                    <a:pt x="5451" y="5337"/>
                  </a:lnTo>
                  <a:cubicBezTo>
                    <a:pt x="5104" y="5337"/>
                    <a:pt x="4823" y="5056"/>
                    <a:pt x="4823" y="4709"/>
                  </a:cubicBezTo>
                  <a:cubicBezTo>
                    <a:pt x="4823" y="4363"/>
                    <a:pt x="5104" y="4081"/>
                    <a:pt x="5451" y="4081"/>
                  </a:cubicBezTo>
                  <a:lnTo>
                    <a:pt x="10339" y="4081"/>
                  </a:lnTo>
                  <a:cubicBezTo>
                    <a:pt x="10685" y="4081"/>
                    <a:pt x="10967" y="4363"/>
                    <a:pt x="10967" y="4709"/>
                  </a:cubicBezTo>
                  <a:close/>
                  <a:moveTo>
                    <a:pt x="10912" y="8560"/>
                  </a:moveTo>
                  <a:cubicBezTo>
                    <a:pt x="10912" y="8907"/>
                    <a:pt x="10631" y="9188"/>
                    <a:pt x="10284" y="9188"/>
                  </a:cubicBezTo>
                  <a:lnTo>
                    <a:pt x="5396" y="9188"/>
                  </a:lnTo>
                  <a:cubicBezTo>
                    <a:pt x="5049" y="9188"/>
                    <a:pt x="4768" y="8907"/>
                    <a:pt x="4768" y="8560"/>
                  </a:cubicBezTo>
                  <a:cubicBezTo>
                    <a:pt x="4768" y="8213"/>
                    <a:pt x="5049" y="7932"/>
                    <a:pt x="5396" y="7932"/>
                  </a:cubicBezTo>
                  <a:lnTo>
                    <a:pt x="10284" y="7932"/>
                  </a:lnTo>
                  <a:cubicBezTo>
                    <a:pt x="10631" y="7932"/>
                    <a:pt x="10912" y="8213"/>
                    <a:pt x="10912" y="85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组合 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4127E39-4A2F-4656-BECA-D7E8375E9E34}"/>
              </a:ext>
            </a:extLst>
          </p:cNvPr>
          <p:cNvGrpSpPr>
            <a:grpSpLocks noChangeAspect="1"/>
          </p:cNvGrpSpPr>
          <p:nvPr/>
        </p:nvGrpSpPr>
        <p:grpSpPr>
          <a:xfrm rot="18909621">
            <a:off x="4573660" y="2557669"/>
            <a:ext cx="3065612" cy="2874676"/>
            <a:chOff x="1127688" y="1231982"/>
            <a:chExt cx="4594512" cy="4308351"/>
          </a:xfrm>
        </p:grpSpPr>
        <p:grpSp>
          <p:nvGrpSpPr>
            <p:cNvPr id="80" name="îš1íḍê">
              <a:extLst>
                <a:ext uri="{FF2B5EF4-FFF2-40B4-BE49-F238E27FC236}">
                  <a16:creationId xmlns:a16="http://schemas.microsoft.com/office/drawing/2014/main" id="{1A33791B-9FB7-494C-822E-152A15D63156}"/>
                </a:ext>
              </a:extLst>
            </p:cNvPr>
            <p:cNvGrpSpPr/>
            <p:nvPr/>
          </p:nvGrpSpPr>
          <p:grpSpPr>
            <a:xfrm rot="2700000">
              <a:off x="1844177" y="1116245"/>
              <a:ext cx="2778677" cy="3576129"/>
              <a:chOff x="1522413" y="1185863"/>
              <a:chExt cx="1314449" cy="1712913"/>
            </a:xfrm>
            <a:solidFill>
              <a:schemeClr val="tx1">
                <a:alpha val="6000"/>
              </a:schemeClr>
            </a:solidFill>
          </p:grpSpPr>
          <p:sp>
            <p:nvSpPr>
              <p:cNvPr id="125" name="iṡ1îḍé">
                <a:extLst>
                  <a:ext uri="{FF2B5EF4-FFF2-40B4-BE49-F238E27FC236}">
                    <a16:creationId xmlns:a16="http://schemas.microsoft.com/office/drawing/2014/main" id="{0548B727-D84B-41D9-94D9-381E4A28C2DA}"/>
                  </a:ext>
                </a:extLst>
              </p:cNvPr>
              <p:cNvSpPr/>
              <p:nvPr/>
            </p:nvSpPr>
            <p:spPr bwMode="auto">
              <a:xfrm>
                <a:off x="2425700" y="1825626"/>
                <a:ext cx="411162" cy="1073150"/>
              </a:xfrm>
              <a:custGeom>
                <a:avLst/>
                <a:gdLst>
                  <a:gd name="T0" fmla="*/ 25 w 419"/>
                  <a:gd name="T1" fmla="*/ 0 h 1096"/>
                  <a:gd name="T2" fmla="*/ 25 w 419"/>
                  <a:gd name="T3" fmla="*/ 512 h 1096"/>
                  <a:gd name="T4" fmla="*/ 188 w 419"/>
                  <a:gd name="T5" fmla="*/ 632 h 1096"/>
                  <a:gd name="T6" fmla="*/ 188 w 419"/>
                  <a:gd name="T7" fmla="*/ 632 h 1096"/>
                  <a:gd name="T8" fmla="*/ 187 w 419"/>
                  <a:gd name="T9" fmla="*/ 736 h 1096"/>
                  <a:gd name="T10" fmla="*/ 251 w 419"/>
                  <a:gd name="T11" fmla="*/ 746 h 1096"/>
                  <a:gd name="T12" fmla="*/ 318 w 419"/>
                  <a:gd name="T13" fmla="*/ 1096 h 1096"/>
                  <a:gd name="T14" fmla="*/ 357 w 419"/>
                  <a:gd name="T15" fmla="*/ 739 h 1096"/>
                  <a:gd name="T16" fmla="*/ 361 w 419"/>
                  <a:gd name="T17" fmla="*/ 738 h 1096"/>
                  <a:gd name="T18" fmla="*/ 361 w 419"/>
                  <a:gd name="T19" fmla="*/ 739 h 1096"/>
                  <a:gd name="T20" fmla="*/ 419 w 419"/>
                  <a:gd name="T21" fmla="*/ 723 h 1096"/>
                  <a:gd name="T22" fmla="*/ 419 w 419"/>
                  <a:gd name="T23" fmla="*/ 717 h 1096"/>
                  <a:gd name="T24" fmla="*/ 373 w 419"/>
                  <a:gd name="T25" fmla="*/ 402 h 1096"/>
                  <a:gd name="T26" fmla="*/ 369 w 419"/>
                  <a:gd name="T27" fmla="*/ 387 h 1096"/>
                  <a:gd name="T28" fmla="*/ 322 w 419"/>
                  <a:gd name="T29" fmla="*/ 274 h 1096"/>
                  <a:gd name="T30" fmla="*/ 286 w 419"/>
                  <a:gd name="T31" fmla="*/ 249 h 1096"/>
                  <a:gd name="T32" fmla="*/ 261 w 419"/>
                  <a:gd name="T33" fmla="*/ 261 h 1096"/>
                  <a:gd name="T34" fmla="*/ 233 w 419"/>
                  <a:gd name="T35" fmla="*/ 307 h 1096"/>
                  <a:gd name="T36" fmla="*/ 219 w 419"/>
                  <a:gd name="T37" fmla="*/ 349 h 1096"/>
                  <a:gd name="T38" fmla="*/ 219 w 419"/>
                  <a:gd name="T39" fmla="*/ 349 h 1096"/>
                  <a:gd name="T40" fmla="*/ 216 w 419"/>
                  <a:gd name="T41" fmla="*/ 361 h 1096"/>
                  <a:gd name="T42" fmla="*/ 25 w 419"/>
                  <a:gd name="T43" fmla="*/ 74 h 1096"/>
                  <a:gd name="T44" fmla="*/ 25 w 419"/>
                  <a:gd name="T45" fmla="*/ 18 h 1096"/>
                  <a:gd name="T46" fmla="*/ 25 w 419"/>
                  <a:gd name="T47" fmla="*/ 0 h 1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19" h="1096">
                    <a:moveTo>
                      <a:pt x="25" y="0"/>
                    </a:moveTo>
                    <a:cubicBezTo>
                      <a:pt x="12" y="93"/>
                      <a:pt x="0" y="265"/>
                      <a:pt x="25" y="512"/>
                    </a:cubicBezTo>
                    <a:cubicBezTo>
                      <a:pt x="188" y="632"/>
                      <a:pt x="188" y="632"/>
                      <a:pt x="188" y="632"/>
                    </a:cubicBezTo>
                    <a:cubicBezTo>
                      <a:pt x="188" y="632"/>
                      <a:pt x="188" y="632"/>
                      <a:pt x="188" y="632"/>
                    </a:cubicBezTo>
                    <a:cubicBezTo>
                      <a:pt x="186" y="681"/>
                      <a:pt x="186" y="720"/>
                      <a:pt x="187" y="736"/>
                    </a:cubicBezTo>
                    <a:cubicBezTo>
                      <a:pt x="187" y="736"/>
                      <a:pt x="206" y="744"/>
                      <a:pt x="251" y="746"/>
                    </a:cubicBezTo>
                    <a:cubicBezTo>
                      <a:pt x="318" y="1096"/>
                      <a:pt x="318" y="1096"/>
                      <a:pt x="318" y="1096"/>
                    </a:cubicBezTo>
                    <a:cubicBezTo>
                      <a:pt x="357" y="739"/>
                      <a:pt x="357" y="739"/>
                      <a:pt x="357" y="739"/>
                    </a:cubicBezTo>
                    <a:cubicBezTo>
                      <a:pt x="359" y="739"/>
                      <a:pt x="360" y="739"/>
                      <a:pt x="361" y="738"/>
                    </a:cubicBezTo>
                    <a:cubicBezTo>
                      <a:pt x="361" y="739"/>
                      <a:pt x="361" y="739"/>
                      <a:pt x="361" y="739"/>
                    </a:cubicBezTo>
                    <a:cubicBezTo>
                      <a:pt x="396" y="735"/>
                      <a:pt x="419" y="723"/>
                      <a:pt x="419" y="723"/>
                    </a:cubicBezTo>
                    <a:cubicBezTo>
                      <a:pt x="419" y="723"/>
                      <a:pt x="419" y="721"/>
                      <a:pt x="419" y="717"/>
                    </a:cubicBezTo>
                    <a:cubicBezTo>
                      <a:pt x="406" y="532"/>
                      <a:pt x="373" y="402"/>
                      <a:pt x="373" y="402"/>
                    </a:cubicBezTo>
                    <a:cubicBezTo>
                      <a:pt x="372" y="397"/>
                      <a:pt x="371" y="392"/>
                      <a:pt x="369" y="387"/>
                    </a:cubicBezTo>
                    <a:cubicBezTo>
                      <a:pt x="356" y="339"/>
                      <a:pt x="341" y="298"/>
                      <a:pt x="322" y="274"/>
                    </a:cubicBezTo>
                    <a:cubicBezTo>
                      <a:pt x="309" y="256"/>
                      <a:pt x="297" y="249"/>
                      <a:pt x="286" y="249"/>
                    </a:cubicBezTo>
                    <a:cubicBezTo>
                      <a:pt x="277" y="249"/>
                      <a:pt x="269" y="254"/>
                      <a:pt x="261" y="261"/>
                    </a:cubicBezTo>
                    <a:cubicBezTo>
                      <a:pt x="250" y="271"/>
                      <a:pt x="241" y="287"/>
                      <a:pt x="233" y="307"/>
                    </a:cubicBezTo>
                    <a:cubicBezTo>
                      <a:pt x="224" y="329"/>
                      <a:pt x="219" y="349"/>
                      <a:pt x="219" y="349"/>
                    </a:cubicBezTo>
                    <a:cubicBezTo>
                      <a:pt x="219" y="349"/>
                      <a:pt x="219" y="349"/>
                      <a:pt x="219" y="349"/>
                    </a:cubicBezTo>
                    <a:cubicBezTo>
                      <a:pt x="218" y="353"/>
                      <a:pt x="217" y="357"/>
                      <a:pt x="216" y="361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55"/>
                      <a:pt x="25" y="37"/>
                      <a:pt x="25" y="18"/>
                    </a:cubicBezTo>
                    <a:cubicBezTo>
                      <a:pt x="25" y="12"/>
                      <a:pt x="25" y="6"/>
                      <a:pt x="2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îṩľíḍè">
                <a:extLst>
                  <a:ext uri="{FF2B5EF4-FFF2-40B4-BE49-F238E27FC236}">
                    <a16:creationId xmlns:a16="http://schemas.microsoft.com/office/drawing/2014/main" id="{07791C5B-E2C0-46C0-9668-9D6CE5464EF6}"/>
                  </a:ext>
                </a:extLst>
              </p:cNvPr>
              <p:cNvSpPr/>
              <p:nvPr/>
            </p:nvSpPr>
            <p:spPr bwMode="auto">
              <a:xfrm>
                <a:off x="1522413" y="1185863"/>
                <a:ext cx="923925" cy="1712913"/>
              </a:xfrm>
              <a:custGeom>
                <a:avLst/>
                <a:gdLst>
                  <a:gd name="T0" fmla="*/ 112 w 941"/>
                  <a:gd name="T1" fmla="*/ 1600 h 1748"/>
                  <a:gd name="T2" fmla="*/ 114 w 941"/>
                  <a:gd name="T3" fmla="*/ 1596 h 1748"/>
                  <a:gd name="T4" fmla="*/ 115 w 941"/>
                  <a:gd name="T5" fmla="*/ 1601 h 1748"/>
                  <a:gd name="T6" fmla="*/ 131 w 941"/>
                  <a:gd name="T7" fmla="*/ 1413 h 1748"/>
                  <a:gd name="T8" fmla="*/ 130 w 941"/>
                  <a:gd name="T9" fmla="*/ 1408 h 1748"/>
                  <a:gd name="T10" fmla="*/ 134 w 941"/>
                  <a:gd name="T11" fmla="*/ 1409 h 1748"/>
                  <a:gd name="T12" fmla="*/ 131 w 941"/>
                  <a:gd name="T13" fmla="*/ 1413 h 1748"/>
                  <a:gd name="T14" fmla="*/ 184 w 941"/>
                  <a:gd name="T15" fmla="*/ 1353 h 1748"/>
                  <a:gd name="T16" fmla="*/ 187 w 941"/>
                  <a:gd name="T17" fmla="*/ 1349 h 1748"/>
                  <a:gd name="T18" fmla="*/ 188 w 941"/>
                  <a:gd name="T19" fmla="*/ 1354 h 1748"/>
                  <a:gd name="T20" fmla="*/ 40 w 941"/>
                  <a:gd name="T21" fmla="*/ 1325 h 1748"/>
                  <a:gd name="T22" fmla="*/ 39 w 941"/>
                  <a:gd name="T23" fmla="*/ 1320 h 1748"/>
                  <a:gd name="T24" fmla="*/ 42 w 941"/>
                  <a:gd name="T25" fmla="*/ 1322 h 1748"/>
                  <a:gd name="T26" fmla="*/ 40 w 941"/>
                  <a:gd name="T27" fmla="*/ 1325 h 1748"/>
                  <a:gd name="T28" fmla="*/ 222 w 941"/>
                  <a:gd name="T29" fmla="*/ 1140 h 1748"/>
                  <a:gd name="T30" fmla="*/ 224 w 941"/>
                  <a:gd name="T31" fmla="*/ 1136 h 1748"/>
                  <a:gd name="T32" fmla="*/ 226 w 941"/>
                  <a:gd name="T33" fmla="*/ 1141 h 1748"/>
                  <a:gd name="T34" fmla="*/ 736 w 941"/>
                  <a:gd name="T35" fmla="*/ 0 h 1748"/>
                  <a:gd name="T36" fmla="*/ 394 w 941"/>
                  <a:gd name="T37" fmla="*/ 678 h 1748"/>
                  <a:gd name="T38" fmla="*/ 203 w 941"/>
                  <a:gd name="T39" fmla="*/ 1014 h 1748"/>
                  <a:gd name="T40" fmla="*/ 200 w 941"/>
                  <a:gd name="T41" fmla="*/ 1001 h 1748"/>
                  <a:gd name="T42" fmla="*/ 158 w 941"/>
                  <a:gd name="T43" fmla="*/ 913 h 1748"/>
                  <a:gd name="T44" fmla="*/ 97 w 941"/>
                  <a:gd name="T45" fmla="*/ 926 h 1748"/>
                  <a:gd name="T46" fmla="*/ 46 w 941"/>
                  <a:gd name="T47" fmla="*/ 1054 h 1748"/>
                  <a:gd name="T48" fmla="*/ 0 w 941"/>
                  <a:gd name="T49" fmla="*/ 1375 h 1748"/>
                  <a:gd name="T50" fmla="*/ 58 w 941"/>
                  <a:gd name="T51" fmla="*/ 1390 h 1748"/>
                  <a:gd name="T52" fmla="*/ 105 w 941"/>
                  <a:gd name="T53" fmla="*/ 1748 h 1748"/>
                  <a:gd name="T54" fmla="*/ 232 w 941"/>
                  <a:gd name="T55" fmla="*/ 1388 h 1748"/>
                  <a:gd name="T56" fmla="*/ 232 w 941"/>
                  <a:gd name="T57" fmla="*/ 1284 h 1748"/>
                  <a:gd name="T58" fmla="*/ 471 w 941"/>
                  <a:gd name="T59" fmla="*/ 1107 h 1748"/>
                  <a:gd name="T60" fmla="*/ 478 w 941"/>
                  <a:gd name="T61" fmla="*/ 1125 h 1748"/>
                  <a:gd name="T62" fmla="*/ 507 w 941"/>
                  <a:gd name="T63" fmla="*/ 1305 h 1748"/>
                  <a:gd name="T64" fmla="*/ 539 w 941"/>
                  <a:gd name="T65" fmla="*/ 1311 h 1748"/>
                  <a:gd name="T66" fmla="*/ 558 w 941"/>
                  <a:gd name="T67" fmla="*/ 1315 h 1748"/>
                  <a:gd name="T68" fmla="*/ 653 w 941"/>
                  <a:gd name="T69" fmla="*/ 1361 h 1748"/>
                  <a:gd name="T70" fmla="*/ 720 w 941"/>
                  <a:gd name="T71" fmla="*/ 566 h 1748"/>
                  <a:gd name="T72" fmla="*/ 883 w 941"/>
                  <a:gd name="T73" fmla="*/ 278 h 1748"/>
                  <a:gd name="T74" fmla="*/ 869 w 941"/>
                  <a:gd name="T75" fmla="*/ 240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41" h="1748">
                    <a:moveTo>
                      <a:pt x="114" y="1601"/>
                    </a:moveTo>
                    <a:cubicBezTo>
                      <a:pt x="113" y="1601"/>
                      <a:pt x="112" y="1601"/>
                      <a:pt x="112" y="1600"/>
                    </a:cubicBezTo>
                    <a:cubicBezTo>
                      <a:pt x="111" y="1599"/>
                      <a:pt x="112" y="1597"/>
                      <a:pt x="113" y="1596"/>
                    </a:cubicBezTo>
                    <a:cubicBezTo>
                      <a:pt x="113" y="1596"/>
                      <a:pt x="114" y="1596"/>
                      <a:pt x="114" y="1596"/>
                    </a:cubicBezTo>
                    <a:cubicBezTo>
                      <a:pt x="115" y="1596"/>
                      <a:pt x="116" y="1597"/>
                      <a:pt x="117" y="1598"/>
                    </a:cubicBezTo>
                    <a:cubicBezTo>
                      <a:pt x="117" y="1599"/>
                      <a:pt x="117" y="1601"/>
                      <a:pt x="115" y="1601"/>
                    </a:cubicBezTo>
                    <a:cubicBezTo>
                      <a:pt x="115" y="1601"/>
                      <a:pt x="115" y="1601"/>
                      <a:pt x="114" y="1601"/>
                    </a:cubicBezTo>
                    <a:moveTo>
                      <a:pt x="131" y="1413"/>
                    </a:moveTo>
                    <a:cubicBezTo>
                      <a:pt x="130" y="1413"/>
                      <a:pt x="129" y="1412"/>
                      <a:pt x="129" y="1411"/>
                    </a:cubicBezTo>
                    <a:cubicBezTo>
                      <a:pt x="128" y="1410"/>
                      <a:pt x="129" y="1408"/>
                      <a:pt x="130" y="1408"/>
                    </a:cubicBezTo>
                    <a:cubicBezTo>
                      <a:pt x="131" y="1408"/>
                      <a:pt x="131" y="1407"/>
                      <a:pt x="131" y="1407"/>
                    </a:cubicBezTo>
                    <a:cubicBezTo>
                      <a:pt x="132" y="1407"/>
                      <a:pt x="133" y="1408"/>
                      <a:pt x="134" y="1409"/>
                    </a:cubicBezTo>
                    <a:cubicBezTo>
                      <a:pt x="134" y="1410"/>
                      <a:pt x="134" y="1412"/>
                      <a:pt x="133" y="1413"/>
                    </a:cubicBezTo>
                    <a:cubicBezTo>
                      <a:pt x="132" y="1413"/>
                      <a:pt x="132" y="1413"/>
                      <a:pt x="131" y="1413"/>
                    </a:cubicBezTo>
                    <a:moveTo>
                      <a:pt x="187" y="1354"/>
                    </a:moveTo>
                    <a:cubicBezTo>
                      <a:pt x="186" y="1354"/>
                      <a:pt x="185" y="1354"/>
                      <a:pt x="184" y="1353"/>
                    </a:cubicBezTo>
                    <a:cubicBezTo>
                      <a:pt x="184" y="1351"/>
                      <a:pt x="184" y="1350"/>
                      <a:pt x="186" y="1349"/>
                    </a:cubicBezTo>
                    <a:cubicBezTo>
                      <a:pt x="186" y="1349"/>
                      <a:pt x="186" y="1349"/>
                      <a:pt x="187" y="1349"/>
                    </a:cubicBezTo>
                    <a:cubicBezTo>
                      <a:pt x="188" y="1349"/>
                      <a:pt x="189" y="1349"/>
                      <a:pt x="189" y="1350"/>
                    </a:cubicBezTo>
                    <a:cubicBezTo>
                      <a:pt x="190" y="1352"/>
                      <a:pt x="189" y="1353"/>
                      <a:pt x="188" y="1354"/>
                    </a:cubicBezTo>
                    <a:cubicBezTo>
                      <a:pt x="188" y="1354"/>
                      <a:pt x="187" y="1354"/>
                      <a:pt x="187" y="1354"/>
                    </a:cubicBezTo>
                    <a:moveTo>
                      <a:pt x="40" y="1325"/>
                    </a:moveTo>
                    <a:cubicBezTo>
                      <a:pt x="39" y="1325"/>
                      <a:pt x="38" y="1325"/>
                      <a:pt x="37" y="1324"/>
                    </a:cubicBezTo>
                    <a:cubicBezTo>
                      <a:pt x="37" y="1323"/>
                      <a:pt x="37" y="1321"/>
                      <a:pt x="39" y="1320"/>
                    </a:cubicBezTo>
                    <a:cubicBezTo>
                      <a:pt x="39" y="1320"/>
                      <a:pt x="39" y="1320"/>
                      <a:pt x="40" y="1320"/>
                    </a:cubicBezTo>
                    <a:cubicBezTo>
                      <a:pt x="41" y="1320"/>
                      <a:pt x="42" y="1321"/>
                      <a:pt x="42" y="1322"/>
                    </a:cubicBezTo>
                    <a:cubicBezTo>
                      <a:pt x="43" y="1323"/>
                      <a:pt x="42" y="1325"/>
                      <a:pt x="41" y="1325"/>
                    </a:cubicBezTo>
                    <a:cubicBezTo>
                      <a:pt x="41" y="1325"/>
                      <a:pt x="40" y="1325"/>
                      <a:pt x="40" y="1325"/>
                    </a:cubicBezTo>
                    <a:moveTo>
                      <a:pt x="224" y="1142"/>
                    </a:moveTo>
                    <a:cubicBezTo>
                      <a:pt x="223" y="1142"/>
                      <a:pt x="222" y="1141"/>
                      <a:pt x="222" y="1140"/>
                    </a:cubicBezTo>
                    <a:cubicBezTo>
                      <a:pt x="221" y="1139"/>
                      <a:pt x="222" y="1137"/>
                      <a:pt x="223" y="1136"/>
                    </a:cubicBezTo>
                    <a:cubicBezTo>
                      <a:pt x="224" y="1136"/>
                      <a:pt x="224" y="1136"/>
                      <a:pt x="224" y="1136"/>
                    </a:cubicBezTo>
                    <a:cubicBezTo>
                      <a:pt x="225" y="1136"/>
                      <a:pt x="226" y="1137"/>
                      <a:pt x="227" y="1138"/>
                    </a:cubicBezTo>
                    <a:cubicBezTo>
                      <a:pt x="227" y="1139"/>
                      <a:pt x="227" y="1141"/>
                      <a:pt x="226" y="1141"/>
                    </a:cubicBezTo>
                    <a:cubicBezTo>
                      <a:pt x="225" y="1141"/>
                      <a:pt x="225" y="1142"/>
                      <a:pt x="224" y="1142"/>
                    </a:cubicBezTo>
                    <a:moveTo>
                      <a:pt x="736" y="0"/>
                    </a:moveTo>
                    <a:cubicBezTo>
                      <a:pt x="679" y="5"/>
                      <a:pt x="623" y="14"/>
                      <a:pt x="567" y="26"/>
                    </a:cubicBezTo>
                    <a:cubicBezTo>
                      <a:pt x="458" y="182"/>
                      <a:pt x="391" y="416"/>
                      <a:pt x="394" y="678"/>
                    </a:cubicBezTo>
                    <a:cubicBezTo>
                      <a:pt x="394" y="696"/>
                      <a:pt x="395" y="715"/>
                      <a:pt x="396" y="733"/>
                    </a:cubicBezTo>
                    <a:cubicBezTo>
                      <a:pt x="203" y="1014"/>
                      <a:pt x="203" y="1014"/>
                      <a:pt x="203" y="1014"/>
                    </a:cubicBezTo>
                    <a:cubicBezTo>
                      <a:pt x="202" y="1010"/>
                      <a:pt x="201" y="1005"/>
                      <a:pt x="200" y="1001"/>
                    </a:cubicBezTo>
                    <a:cubicBezTo>
                      <a:pt x="200" y="1001"/>
                      <a:pt x="200" y="1001"/>
                      <a:pt x="200" y="1001"/>
                    </a:cubicBezTo>
                    <a:cubicBezTo>
                      <a:pt x="200" y="1001"/>
                      <a:pt x="195" y="981"/>
                      <a:pt x="187" y="959"/>
                    </a:cubicBezTo>
                    <a:cubicBezTo>
                      <a:pt x="179" y="939"/>
                      <a:pt x="169" y="923"/>
                      <a:pt x="158" y="913"/>
                    </a:cubicBezTo>
                    <a:cubicBezTo>
                      <a:pt x="150" y="906"/>
                      <a:pt x="142" y="901"/>
                      <a:pt x="133" y="901"/>
                    </a:cubicBezTo>
                    <a:cubicBezTo>
                      <a:pt x="122" y="901"/>
                      <a:pt x="110" y="908"/>
                      <a:pt x="97" y="926"/>
                    </a:cubicBezTo>
                    <a:cubicBezTo>
                      <a:pt x="78" y="950"/>
                      <a:pt x="63" y="991"/>
                      <a:pt x="50" y="1039"/>
                    </a:cubicBezTo>
                    <a:cubicBezTo>
                      <a:pt x="49" y="1044"/>
                      <a:pt x="47" y="1049"/>
                      <a:pt x="46" y="1054"/>
                    </a:cubicBezTo>
                    <a:cubicBezTo>
                      <a:pt x="46" y="1054"/>
                      <a:pt x="13" y="1184"/>
                      <a:pt x="0" y="1369"/>
                    </a:cubicBezTo>
                    <a:cubicBezTo>
                      <a:pt x="0" y="1373"/>
                      <a:pt x="0" y="1375"/>
                      <a:pt x="0" y="1375"/>
                    </a:cubicBezTo>
                    <a:cubicBezTo>
                      <a:pt x="0" y="1375"/>
                      <a:pt x="23" y="1387"/>
                      <a:pt x="58" y="1391"/>
                    </a:cubicBezTo>
                    <a:cubicBezTo>
                      <a:pt x="58" y="1390"/>
                      <a:pt x="58" y="1390"/>
                      <a:pt x="58" y="1390"/>
                    </a:cubicBezTo>
                    <a:cubicBezTo>
                      <a:pt x="60" y="1391"/>
                      <a:pt x="63" y="1391"/>
                      <a:pt x="66" y="1392"/>
                    </a:cubicBezTo>
                    <a:cubicBezTo>
                      <a:pt x="105" y="1748"/>
                      <a:pt x="105" y="1748"/>
                      <a:pt x="105" y="1748"/>
                    </a:cubicBezTo>
                    <a:cubicBezTo>
                      <a:pt x="172" y="1397"/>
                      <a:pt x="172" y="1397"/>
                      <a:pt x="172" y="1397"/>
                    </a:cubicBezTo>
                    <a:cubicBezTo>
                      <a:pt x="214" y="1395"/>
                      <a:pt x="232" y="1388"/>
                      <a:pt x="232" y="1388"/>
                    </a:cubicBezTo>
                    <a:cubicBezTo>
                      <a:pt x="233" y="1372"/>
                      <a:pt x="233" y="1333"/>
                      <a:pt x="232" y="1284"/>
                    </a:cubicBezTo>
                    <a:cubicBezTo>
                      <a:pt x="232" y="1284"/>
                      <a:pt x="232" y="1284"/>
                      <a:pt x="232" y="1284"/>
                    </a:cubicBezTo>
                    <a:cubicBezTo>
                      <a:pt x="448" y="1123"/>
                      <a:pt x="448" y="1123"/>
                      <a:pt x="448" y="1123"/>
                    </a:cubicBezTo>
                    <a:cubicBezTo>
                      <a:pt x="471" y="1107"/>
                      <a:pt x="471" y="1107"/>
                      <a:pt x="471" y="1107"/>
                    </a:cubicBezTo>
                    <a:cubicBezTo>
                      <a:pt x="473" y="1113"/>
                      <a:pt x="475" y="1119"/>
                      <a:pt x="478" y="1125"/>
                    </a:cubicBezTo>
                    <a:cubicBezTo>
                      <a:pt x="478" y="1125"/>
                      <a:pt x="478" y="1125"/>
                      <a:pt x="478" y="1125"/>
                    </a:cubicBezTo>
                    <a:cubicBezTo>
                      <a:pt x="478" y="1125"/>
                      <a:pt x="403" y="1218"/>
                      <a:pt x="443" y="1272"/>
                    </a:cubicBezTo>
                    <a:cubicBezTo>
                      <a:pt x="443" y="1272"/>
                      <a:pt x="455" y="1294"/>
                      <a:pt x="507" y="1305"/>
                    </a:cubicBezTo>
                    <a:cubicBezTo>
                      <a:pt x="507" y="1305"/>
                      <a:pt x="507" y="1305"/>
                      <a:pt x="507" y="1305"/>
                    </a:cubicBezTo>
                    <a:cubicBezTo>
                      <a:pt x="517" y="1308"/>
                      <a:pt x="528" y="1310"/>
                      <a:pt x="539" y="1311"/>
                    </a:cubicBezTo>
                    <a:cubicBezTo>
                      <a:pt x="539" y="1311"/>
                      <a:pt x="539" y="1311"/>
                      <a:pt x="539" y="1311"/>
                    </a:cubicBezTo>
                    <a:cubicBezTo>
                      <a:pt x="539" y="1311"/>
                      <a:pt x="545" y="1313"/>
                      <a:pt x="558" y="1315"/>
                    </a:cubicBezTo>
                    <a:cubicBezTo>
                      <a:pt x="548" y="1377"/>
                      <a:pt x="541" y="1467"/>
                      <a:pt x="547" y="1585"/>
                    </a:cubicBezTo>
                    <a:cubicBezTo>
                      <a:pt x="590" y="1519"/>
                      <a:pt x="627" y="1443"/>
                      <a:pt x="653" y="1361"/>
                    </a:cubicBezTo>
                    <a:cubicBezTo>
                      <a:pt x="651" y="1361"/>
                      <a:pt x="651" y="1361"/>
                      <a:pt x="651" y="1361"/>
                    </a:cubicBezTo>
                    <a:cubicBezTo>
                      <a:pt x="651" y="1361"/>
                      <a:pt x="747" y="1035"/>
                      <a:pt x="720" y="566"/>
                    </a:cubicBezTo>
                    <a:cubicBezTo>
                      <a:pt x="941" y="569"/>
                      <a:pt x="941" y="569"/>
                      <a:pt x="941" y="569"/>
                    </a:cubicBezTo>
                    <a:cubicBezTo>
                      <a:pt x="932" y="465"/>
                      <a:pt x="912" y="367"/>
                      <a:pt x="883" y="278"/>
                    </a:cubicBezTo>
                    <a:cubicBezTo>
                      <a:pt x="884" y="278"/>
                      <a:pt x="885" y="278"/>
                      <a:pt x="887" y="279"/>
                    </a:cubicBezTo>
                    <a:cubicBezTo>
                      <a:pt x="869" y="240"/>
                      <a:pt x="869" y="240"/>
                      <a:pt x="869" y="240"/>
                    </a:cubicBezTo>
                    <a:cubicBezTo>
                      <a:pt x="834" y="146"/>
                      <a:pt x="789" y="65"/>
                      <a:pt x="73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1" name="í$ḷíḓe">
              <a:extLst>
                <a:ext uri="{FF2B5EF4-FFF2-40B4-BE49-F238E27FC236}">
                  <a16:creationId xmlns:a16="http://schemas.microsoft.com/office/drawing/2014/main" id="{0C4F9B2E-2FDA-49C8-93E3-27E9265BC720}"/>
                </a:ext>
              </a:extLst>
            </p:cNvPr>
            <p:cNvGrpSpPr/>
            <p:nvPr/>
          </p:nvGrpSpPr>
          <p:grpSpPr>
            <a:xfrm rot="2700000">
              <a:off x="1109394" y="3655957"/>
              <a:ext cx="2830750" cy="938001"/>
              <a:chOff x="3916975" y="2086150"/>
              <a:chExt cx="1341438" cy="444500"/>
            </a:xfrm>
          </p:grpSpPr>
          <p:sp>
            <p:nvSpPr>
              <p:cNvPr id="123" name="íśľïḓê">
                <a:extLst>
                  <a:ext uri="{FF2B5EF4-FFF2-40B4-BE49-F238E27FC236}">
                    <a16:creationId xmlns:a16="http://schemas.microsoft.com/office/drawing/2014/main" id="{DA50F363-556D-481D-90CB-E2440FDCD236}"/>
                  </a:ext>
                </a:extLst>
              </p:cNvPr>
              <p:cNvSpPr/>
              <p:nvPr/>
            </p:nvSpPr>
            <p:spPr bwMode="auto">
              <a:xfrm>
                <a:off x="3916975" y="2086150"/>
                <a:ext cx="131763" cy="444500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ïṧḻidè">
                <a:extLst>
                  <a:ext uri="{FF2B5EF4-FFF2-40B4-BE49-F238E27FC236}">
                    <a16:creationId xmlns:a16="http://schemas.microsoft.com/office/drawing/2014/main" id="{AAE76B6B-8A0E-4BEB-AA50-B48167F59D00}"/>
                  </a:ext>
                </a:extLst>
              </p:cNvPr>
              <p:cNvSpPr/>
              <p:nvPr/>
            </p:nvSpPr>
            <p:spPr bwMode="auto">
              <a:xfrm>
                <a:off x="5126650" y="2086150"/>
                <a:ext cx="131763" cy="444500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2" name="íṧḻîḑé">
              <a:extLst>
                <a:ext uri="{FF2B5EF4-FFF2-40B4-BE49-F238E27FC236}">
                  <a16:creationId xmlns:a16="http://schemas.microsoft.com/office/drawing/2014/main" id="{96F638E4-C87F-4813-92CF-6BA487CF93EE}"/>
                </a:ext>
              </a:extLst>
            </p:cNvPr>
            <p:cNvGrpSpPr/>
            <p:nvPr/>
          </p:nvGrpSpPr>
          <p:grpSpPr>
            <a:xfrm rot="2700000">
              <a:off x="1717288" y="3412465"/>
              <a:ext cx="887752" cy="2066952"/>
              <a:chOff x="4363062" y="2048050"/>
              <a:chExt cx="420688" cy="979487"/>
            </a:xfrm>
          </p:grpSpPr>
          <p:sp>
            <p:nvSpPr>
              <p:cNvPr id="121" name="ïṩ1idè">
                <a:extLst>
                  <a:ext uri="{FF2B5EF4-FFF2-40B4-BE49-F238E27FC236}">
                    <a16:creationId xmlns:a16="http://schemas.microsoft.com/office/drawing/2014/main" id="{5225FE95-51FD-4889-ADCA-464447475D36}"/>
                  </a:ext>
                </a:extLst>
              </p:cNvPr>
              <p:cNvSpPr/>
              <p:nvPr/>
            </p:nvSpPr>
            <p:spPr bwMode="auto">
              <a:xfrm>
                <a:off x="4424975" y="2048050"/>
                <a:ext cx="296863" cy="979487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íṡļíḋé">
                <a:extLst>
                  <a:ext uri="{FF2B5EF4-FFF2-40B4-BE49-F238E27FC236}">
                    <a16:creationId xmlns:a16="http://schemas.microsoft.com/office/drawing/2014/main" id="{83FBBB05-F71B-48FB-BF08-2D6910D8C315}"/>
                  </a:ext>
                </a:extLst>
              </p:cNvPr>
              <p:cNvSpPr/>
              <p:nvPr/>
            </p:nvSpPr>
            <p:spPr bwMode="auto">
              <a:xfrm>
                <a:off x="4363062" y="2048050"/>
                <a:ext cx="420688" cy="366712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3" name="îŝļîḑé">
              <a:extLst>
                <a:ext uri="{FF2B5EF4-FFF2-40B4-BE49-F238E27FC236}">
                  <a16:creationId xmlns:a16="http://schemas.microsoft.com/office/drawing/2014/main" id="{529EBFFB-87D5-4C84-8391-FCC054275D1C}"/>
                </a:ext>
              </a:extLst>
            </p:cNvPr>
            <p:cNvGrpSpPr/>
            <p:nvPr/>
          </p:nvGrpSpPr>
          <p:grpSpPr>
            <a:xfrm rot="2700000">
              <a:off x="2308548" y="920432"/>
              <a:ext cx="3102102" cy="3725202"/>
              <a:chOff x="3838576" y="404813"/>
              <a:chExt cx="1470025" cy="1765299"/>
            </a:xfrm>
          </p:grpSpPr>
          <p:sp>
            <p:nvSpPr>
              <p:cNvPr id="84" name="îśḷiďé">
                <a:extLst>
                  <a:ext uri="{FF2B5EF4-FFF2-40B4-BE49-F238E27FC236}">
                    <a16:creationId xmlns:a16="http://schemas.microsoft.com/office/drawing/2014/main" id="{81192DC7-4F3B-4A5A-98CB-23C0344A2E26}"/>
                  </a:ext>
                </a:extLst>
              </p:cNvPr>
              <p:cNvSpPr/>
              <p:nvPr/>
            </p:nvSpPr>
            <p:spPr bwMode="auto">
              <a:xfrm>
                <a:off x="4014788" y="1250950"/>
                <a:ext cx="430213" cy="677862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ṥľiḑê">
                <a:extLst>
                  <a:ext uri="{FF2B5EF4-FFF2-40B4-BE49-F238E27FC236}">
                    <a16:creationId xmlns:a16="http://schemas.microsoft.com/office/drawing/2014/main" id="{358D6493-E36D-472D-B487-5BE33A663125}"/>
                  </a:ext>
                </a:extLst>
              </p:cNvPr>
              <p:cNvSpPr/>
              <p:nvPr/>
            </p:nvSpPr>
            <p:spPr bwMode="auto">
              <a:xfrm>
                <a:off x="4725988" y="1262063"/>
                <a:ext cx="406400" cy="661987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ṣliďé">
                <a:extLst>
                  <a:ext uri="{FF2B5EF4-FFF2-40B4-BE49-F238E27FC236}">
                    <a16:creationId xmlns:a16="http://schemas.microsoft.com/office/drawing/2014/main" id="{A8999F8F-B967-4303-B5D8-CB1EC117D62B}"/>
                  </a:ext>
                </a:extLst>
              </p:cNvPr>
              <p:cNvSpPr/>
              <p:nvPr/>
            </p:nvSpPr>
            <p:spPr bwMode="auto">
              <a:xfrm>
                <a:off x="4090988" y="1262063"/>
                <a:ext cx="279400" cy="636587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şḻïḋè">
                <a:extLst>
                  <a:ext uri="{FF2B5EF4-FFF2-40B4-BE49-F238E27FC236}">
                    <a16:creationId xmlns:a16="http://schemas.microsoft.com/office/drawing/2014/main" id="{FDFE7187-14AB-4F20-9C24-AB05B06C35EE}"/>
                  </a:ext>
                </a:extLst>
              </p:cNvPr>
              <p:cNvSpPr/>
              <p:nvPr/>
            </p:nvSpPr>
            <p:spPr bwMode="auto">
              <a:xfrm>
                <a:off x="3838576" y="1474788"/>
                <a:ext cx="257175" cy="552450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išlïḍé">
                <a:extLst>
                  <a:ext uri="{FF2B5EF4-FFF2-40B4-BE49-F238E27FC236}">
                    <a16:creationId xmlns:a16="http://schemas.microsoft.com/office/drawing/2014/main" id="{E70FDEFB-DC91-4EBF-9207-1BEAC0B4B883}"/>
                  </a:ext>
                </a:extLst>
              </p:cNvPr>
              <p:cNvSpPr/>
              <p:nvPr/>
            </p:nvSpPr>
            <p:spPr bwMode="auto">
              <a:xfrm>
                <a:off x="3838576" y="1481138"/>
                <a:ext cx="219075" cy="533400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íṧľiḑê">
                <a:extLst>
                  <a:ext uri="{FF2B5EF4-FFF2-40B4-BE49-F238E27FC236}">
                    <a16:creationId xmlns:a16="http://schemas.microsoft.com/office/drawing/2014/main" id="{CE3C567C-B8A6-40E9-A380-4E3476D4ADE7}"/>
                  </a:ext>
                </a:extLst>
              </p:cNvPr>
              <p:cNvSpPr/>
              <p:nvPr/>
            </p:nvSpPr>
            <p:spPr bwMode="auto">
              <a:xfrm>
                <a:off x="4776788" y="1262063"/>
                <a:ext cx="279400" cy="636587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śľiḑê">
                <a:extLst>
                  <a:ext uri="{FF2B5EF4-FFF2-40B4-BE49-F238E27FC236}">
                    <a16:creationId xmlns:a16="http://schemas.microsoft.com/office/drawing/2014/main" id="{5438924C-B0DB-41FB-A562-299DC1360E2E}"/>
                  </a:ext>
                </a:extLst>
              </p:cNvPr>
              <p:cNvSpPr/>
              <p:nvPr/>
            </p:nvSpPr>
            <p:spPr bwMode="auto">
              <a:xfrm>
                <a:off x="5049838" y="1474788"/>
                <a:ext cx="258763" cy="552450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íŝḷïḑê">
                <a:extLst>
                  <a:ext uri="{FF2B5EF4-FFF2-40B4-BE49-F238E27FC236}">
                    <a16:creationId xmlns:a16="http://schemas.microsoft.com/office/drawing/2014/main" id="{504D8791-D354-471A-8D6A-29822CE11A31}"/>
                  </a:ext>
                </a:extLst>
              </p:cNvPr>
              <p:cNvSpPr/>
              <p:nvPr/>
            </p:nvSpPr>
            <p:spPr bwMode="auto">
              <a:xfrm>
                <a:off x="5087938" y="1481138"/>
                <a:ext cx="220663" cy="533400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ṥľíḍe">
                <a:extLst>
                  <a:ext uri="{FF2B5EF4-FFF2-40B4-BE49-F238E27FC236}">
                    <a16:creationId xmlns:a16="http://schemas.microsoft.com/office/drawing/2014/main" id="{3342D4DB-4E36-4B75-92EA-240FD31699A0}"/>
                  </a:ext>
                </a:extLst>
              </p:cNvPr>
              <p:cNvSpPr/>
              <p:nvPr/>
            </p:nvSpPr>
            <p:spPr bwMode="auto">
              <a:xfrm>
                <a:off x="4265613" y="404813"/>
                <a:ext cx="296863" cy="1420812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ïš1ídê">
                <a:extLst>
                  <a:ext uri="{FF2B5EF4-FFF2-40B4-BE49-F238E27FC236}">
                    <a16:creationId xmlns:a16="http://schemas.microsoft.com/office/drawing/2014/main" id="{0AE83F2A-76AB-4B8A-BFBC-924B47349263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315913" cy="1417637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S1îḓê">
                <a:extLst>
                  <a:ext uri="{FF2B5EF4-FFF2-40B4-BE49-F238E27FC236}">
                    <a16:creationId xmlns:a16="http://schemas.microsoft.com/office/drawing/2014/main" id="{AF4DE85A-B5EA-4AD4-897A-2D871FF4858D}"/>
                  </a:ext>
                </a:extLst>
              </p:cNvPr>
              <p:cNvSpPr/>
              <p:nvPr/>
            </p:nvSpPr>
            <p:spPr bwMode="auto">
              <a:xfrm>
                <a:off x="4435476" y="930275"/>
                <a:ext cx="271463" cy="265112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3" name="îS1îḑé">
                <a:extLst>
                  <a:ext uri="{FF2B5EF4-FFF2-40B4-BE49-F238E27FC236}">
                    <a16:creationId xmlns:a16="http://schemas.microsoft.com/office/drawing/2014/main" id="{A84F8051-01F6-4C23-8FAF-2922C5767A23}"/>
                  </a:ext>
                </a:extLst>
              </p:cNvPr>
              <p:cNvSpPr/>
              <p:nvPr/>
            </p:nvSpPr>
            <p:spPr bwMode="auto">
              <a:xfrm>
                <a:off x="4468813" y="962025"/>
                <a:ext cx="204788" cy="201612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íŝliḍé">
                <a:extLst>
                  <a:ext uri="{FF2B5EF4-FFF2-40B4-BE49-F238E27FC236}">
                    <a16:creationId xmlns:a16="http://schemas.microsoft.com/office/drawing/2014/main" id="{E31A9D8E-30D5-4E9A-9062-6725B3AC8E10}"/>
                  </a:ext>
                </a:extLst>
              </p:cNvPr>
              <p:cNvSpPr/>
              <p:nvPr/>
            </p:nvSpPr>
            <p:spPr bwMode="auto">
              <a:xfrm>
                <a:off x="4330701" y="736600"/>
                <a:ext cx="231775" cy="61912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îSlíďê">
                <a:extLst>
                  <a:ext uri="{FF2B5EF4-FFF2-40B4-BE49-F238E27FC236}">
                    <a16:creationId xmlns:a16="http://schemas.microsoft.com/office/drawing/2014/main" id="{144AA3DE-B754-4B0E-AAEA-611EC61D5DDC}"/>
                  </a:ext>
                </a:extLst>
              </p:cNvPr>
              <p:cNvSpPr/>
              <p:nvPr/>
            </p:nvSpPr>
            <p:spPr bwMode="auto">
              <a:xfrm>
                <a:off x="4562476" y="736600"/>
                <a:ext cx="249238" cy="60325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íšľíḋé">
                <a:extLst>
                  <a:ext uri="{FF2B5EF4-FFF2-40B4-BE49-F238E27FC236}">
                    <a16:creationId xmlns:a16="http://schemas.microsoft.com/office/drawing/2014/main" id="{4628797E-D5C0-4C02-B674-65250E1C775C}"/>
                  </a:ext>
                </a:extLst>
              </p:cNvPr>
              <p:cNvSpPr/>
              <p:nvPr/>
            </p:nvSpPr>
            <p:spPr bwMode="auto">
              <a:xfrm>
                <a:off x="4343401" y="404813"/>
                <a:ext cx="219075" cy="352425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ṡlíḓé">
                <a:extLst>
                  <a:ext uri="{FF2B5EF4-FFF2-40B4-BE49-F238E27FC236}">
                    <a16:creationId xmlns:a16="http://schemas.microsoft.com/office/drawing/2014/main" id="{ED4E9601-9F9F-43D7-B072-7D498C27856F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227013" cy="344487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îŝḻïḍé">
                <a:extLst>
                  <a:ext uri="{FF2B5EF4-FFF2-40B4-BE49-F238E27FC236}">
                    <a16:creationId xmlns:a16="http://schemas.microsoft.com/office/drawing/2014/main" id="{EFCB943A-79A0-4EF4-A5B8-1B7039586356}"/>
                  </a:ext>
                </a:extLst>
              </p:cNvPr>
              <p:cNvSpPr/>
              <p:nvPr/>
            </p:nvSpPr>
            <p:spPr bwMode="auto">
              <a:xfrm>
                <a:off x="4281488" y="1724025"/>
                <a:ext cx="596900" cy="236537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ïṡḻïḋé">
                <a:extLst>
                  <a:ext uri="{FF2B5EF4-FFF2-40B4-BE49-F238E27FC236}">
                    <a16:creationId xmlns:a16="http://schemas.microsoft.com/office/drawing/2014/main" id="{3941BF49-9A58-4BE8-AE10-47CAD8FBDD27}"/>
                  </a:ext>
                </a:extLst>
              </p:cNvPr>
              <p:cNvSpPr/>
              <p:nvPr/>
            </p:nvSpPr>
            <p:spPr bwMode="auto">
              <a:xfrm>
                <a:off x="4484688" y="1482725"/>
                <a:ext cx="77788" cy="687387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ïŝľîḑe">
                <a:extLst>
                  <a:ext uri="{FF2B5EF4-FFF2-40B4-BE49-F238E27FC236}">
                    <a16:creationId xmlns:a16="http://schemas.microsoft.com/office/drawing/2014/main" id="{7B551468-2BCA-4D52-8D90-2DAAB6D76C0C}"/>
                  </a:ext>
                </a:extLst>
              </p:cNvPr>
              <p:cNvSpPr/>
              <p:nvPr/>
            </p:nvSpPr>
            <p:spPr bwMode="auto">
              <a:xfrm>
                <a:off x="4562476" y="1482725"/>
                <a:ext cx="76200" cy="687387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90F05956-2EB5-4217-9049-BF1BC1210213}"/>
              </a:ext>
            </a:extLst>
          </p:cNvPr>
          <p:cNvGrpSpPr/>
          <p:nvPr/>
        </p:nvGrpSpPr>
        <p:grpSpPr>
          <a:xfrm rot="16200000">
            <a:off x="9578234" y="4580570"/>
            <a:ext cx="2080760" cy="1432864"/>
            <a:chOff x="11099271" y="357419"/>
            <a:chExt cx="536249" cy="369274"/>
          </a:xfrm>
        </p:grpSpPr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1B1BC733-4DA0-4A97-8C71-4E495060083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11255653" y="292131"/>
              <a:ext cx="0" cy="130576"/>
            </a:xfrm>
            <a:prstGeom prst="line">
              <a:avLst/>
            </a:prstGeom>
            <a:ln w="88900" cap="rnd">
              <a:gradFill>
                <a:gsLst>
                  <a:gs pos="0">
                    <a:srgbClr val="F9A91A"/>
                  </a:gs>
                  <a:gs pos="100000">
                    <a:srgbClr val="F9A91A">
                      <a:alpha val="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61F9DC63-26DB-447D-A0E5-9B491E515E90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11506480" y="403925"/>
              <a:ext cx="0" cy="258080"/>
            </a:xfrm>
            <a:prstGeom prst="line">
              <a:avLst/>
            </a:prstGeom>
            <a:ln w="88900" cap="rnd">
              <a:gradFill>
                <a:gsLst>
                  <a:gs pos="0">
                    <a:srgbClr val="F9A91A"/>
                  </a:gs>
                  <a:gs pos="100000">
                    <a:srgbClr val="F9A91A">
                      <a:alpha val="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DA45B02E-6B06-47D2-87AF-C057141EF876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11258543" y="567421"/>
              <a:ext cx="0" cy="318543"/>
            </a:xfrm>
            <a:prstGeom prst="line">
              <a:avLst/>
            </a:prstGeom>
            <a:ln w="88900" cap="rnd">
              <a:gradFill>
                <a:gsLst>
                  <a:gs pos="0">
                    <a:srgbClr val="F9A91A"/>
                  </a:gs>
                  <a:gs pos="100000">
                    <a:srgbClr val="F9A91A">
                      <a:alpha val="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89EF0D5-348C-407B-91D9-5CDE3E22AFB0}"/>
              </a:ext>
            </a:extLst>
          </p:cNvPr>
          <p:cNvSpPr txBox="1"/>
          <p:nvPr/>
        </p:nvSpPr>
        <p:spPr>
          <a:xfrm>
            <a:off x="695325" y="917890"/>
            <a:ext cx="2821286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</a:rPr>
              <a:t>Diversified service capacity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ED3CCBA3-E5BD-4294-9D87-B2D5CEE707AD}"/>
              </a:ext>
            </a:extLst>
          </p:cNvPr>
          <p:cNvGrpSpPr/>
          <p:nvPr/>
        </p:nvGrpSpPr>
        <p:grpSpPr>
          <a:xfrm rot="16200000">
            <a:off x="505672" y="4405933"/>
            <a:ext cx="1874166" cy="1704187"/>
            <a:chOff x="11116149" y="399495"/>
            <a:chExt cx="483006" cy="439199"/>
          </a:xfrm>
        </p:grpSpPr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C868A7CE-69BB-4B9C-B098-4B0268A8019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11181437" y="773406"/>
              <a:ext cx="0" cy="130576"/>
            </a:xfrm>
            <a:prstGeom prst="line">
              <a:avLst/>
            </a:prstGeom>
            <a:ln w="88900" cap="rnd">
              <a:gradFill>
                <a:gsLst>
                  <a:gs pos="0">
                    <a:srgbClr val="F9A91A"/>
                  </a:gs>
                  <a:gs pos="100000">
                    <a:srgbClr val="F9A91A">
                      <a:alpha val="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A4AC8D7F-FDC5-4A47-989F-C51A41C9223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11268105" y="270455"/>
              <a:ext cx="0" cy="258080"/>
            </a:xfrm>
            <a:prstGeom prst="line">
              <a:avLst/>
            </a:prstGeom>
            <a:ln w="88900" cap="rnd">
              <a:gradFill>
                <a:gsLst>
                  <a:gs pos="0">
                    <a:srgbClr val="F9A91A"/>
                  </a:gs>
                  <a:gs pos="100000">
                    <a:srgbClr val="F9A91A">
                      <a:alpha val="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B4FB3989-C9F7-452F-90FA-2C6401C084DE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11439884" y="414140"/>
              <a:ext cx="0" cy="318543"/>
            </a:xfrm>
            <a:prstGeom prst="line">
              <a:avLst/>
            </a:prstGeom>
            <a:ln w="88900" cap="rnd">
              <a:gradFill>
                <a:gsLst>
                  <a:gs pos="0">
                    <a:srgbClr val="F9A91A"/>
                  </a:gs>
                  <a:gs pos="100000">
                    <a:srgbClr val="F9A91A">
                      <a:alpha val="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73D4B2C1-818E-4064-9D40-1D42854BC31E}"/>
              </a:ext>
            </a:extLst>
          </p:cNvPr>
          <p:cNvCxnSpPr>
            <a:cxnSpLocks/>
          </p:cNvCxnSpPr>
          <p:nvPr/>
        </p:nvCxnSpPr>
        <p:spPr>
          <a:xfrm>
            <a:off x="7405086" y="3668278"/>
            <a:ext cx="3585600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>
            <a:extLst>
              <a:ext uri="{FF2B5EF4-FFF2-40B4-BE49-F238E27FC236}">
                <a16:creationId xmlns:a16="http://schemas.microsoft.com/office/drawing/2014/main" id="{4228ED81-9C43-4C5D-81BF-343F11E0F960}"/>
              </a:ext>
            </a:extLst>
          </p:cNvPr>
          <p:cNvCxnSpPr>
            <a:cxnSpLocks/>
          </p:cNvCxnSpPr>
          <p:nvPr/>
        </p:nvCxnSpPr>
        <p:spPr>
          <a:xfrm>
            <a:off x="7405087" y="4507057"/>
            <a:ext cx="3585599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>
            <a:extLst>
              <a:ext uri="{FF2B5EF4-FFF2-40B4-BE49-F238E27FC236}">
                <a16:creationId xmlns:a16="http://schemas.microsoft.com/office/drawing/2014/main" id="{A0D35CA3-1CAF-4D67-9780-7A466AA632D0}"/>
              </a:ext>
            </a:extLst>
          </p:cNvPr>
          <p:cNvCxnSpPr>
            <a:cxnSpLocks/>
          </p:cNvCxnSpPr>
          <p:nvPr/>
        </p:nvCxnSpPr>
        <p:spPr>
          <a:xfrm>
            <a:off x="7405087" y="5477255"/>
            <a:ext cx="3585599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id="{2DEF73D0-A8D9-4969-A3A8-4D11637DBAC2}"/>
              </a:ext>
            </a:extLst>
          </p:cNvPr>
          <p:cNvCxnSpPr>
            <a:cxnSpLocks/>
          </p:cNvCxnSpPr>
          <p:nvPr/>
        </p:nvCxnSpPr>
        <p:spPr>
          <a:xfrm>
            <a:off x="1042416" y="3668278"/>
            <a:ext cx="3585863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id="{7F6E283B-585B-426F-99A0-A36E0023FFCA}"/>
              </a:ext>
            </a:extLst>
          </p:cNvPr>
          <p:cNvCxnSpPr>
            <a:cxnSpLocks/>
          </p:cNvCxnSpPr>
          <p:nvPr/>
        </p:nvCxnSpPr>
        <p:spPr>
          <a:xfrm>
            <a:off x="1042416" y="4544890"/>
            <a:ext cx="3585863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>
            <a:extLst>
              <a:ext uri="{FF2B5EF4-FFF2-40B4-BE49-F238E27FC236}">
                <a16:creationId xmlns:a16="http://schemas.microsoft.com/office/drawing/2014/main" id="{05B5BFC7-53C4-4A97-B422-92CA4336FD75}"/>
              </a:ext>
            </a:extLst>
          </p:cNvPr>
          <p:cNvCxnSpPr>
            <a:cxnSpLocks/>
          </p:cNvCxnSpPr>
          <p:nvPr/>
        </p:nvCxnSpPr>
        <p:spPr>
          <a:xfrm>
            <a:off x="1042416" y="5477255"/>
            <a:ext cx="3585863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771605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EBAFE45-26EC-4380-8E60-5E862C28C31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6B630FB-4612-4B01-8478-93526B85C660}"/>
              </a:ext>
            </a:extLst>
          </p:cNvPr>
          <p:cNvSpPr/>
          <p:nvPr/>
        </p:nvSpPr>
        <p:spPr>
          <a:xfrm>
            <a:off x="660400" y="339448"/>
            <a:ext cx="4086930" cy="525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阿里巴巴普惠体 H" panose="00020600040101010101" pitchFamily="18" charset="-122"/>
                <a:sym typeface="+mn-ea"/>
              </a:rPr>
              <a:t>为企业培养职场新人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FBA4898-DD16-4E3F-AB01-CF9E1465F30C}"/>
              </a:ext>
            </a:extLst>
          </p:cNvPr>
          <p:cNvSpPr/>
          <p:nvPr/>
        </p:nvSpPr>
        <p:spPr>
          <a:xfrm>
            <a:off x="1088" y="4968822"/>
            <a:ext cx="12192000" cy="1962350"/>
          </a:xfrm>
          <a:prstGeom prst="rect">
            <a:avLst/>
          </a:prstGeom>
          <a:gradFill>
            <a:gsLst>
              <a:gs pos="0">
                <a:schemeClr val="accent2">
                  <a:alpha val="33000"/>
                </a:schemeClr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77800" dist="139700" dir="16200000" sx="103000" sy="103000" rotWithShape="0">
              <a:schemeClr val="accent1">
                <a:lumMod val="50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C19C6D5C-C49C-4EAF-979B-DF081C0B134D}"/>
              </a:ext>
            </a:extLst>
          </p:cNvPr>
          <p:cNvSpPr/>
          <p:nvPr/>
        </p:nvSpPr>
        <p:spPr>
          <a:xfrm rot="3746131" flipH="1">
            <a:off x="82371" y="604271"/>
            <a:ext cx="1019155" cy="447614"/>
          </a:xfrm>
          <a:prstGeom prst="ellipse">
            <a:avLst/>
          </a:prstGeom>
          <a:noFill/>
          <a:ln w="25400" cap="flat" cmpd="sng" algn="ctr">
            <a:gradFill>
              <a:gsLst>
                <a:gs pos="10000">
                  <a:schemeClr val="accent2">
                    <a:alpha val="0"/>
                  </a:schemeClr>
                </a:gs>
                <a:gs pos="74000">
                  <a:srgbClr val="EACA86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0357DCD-0DC7-4DA9-AAF7-0B11F75580A7}"/>
              </a:ext>
            </a:extLst>
          </p:cNvPr>
          <p:cNvSpPr txBox="1"/>
          <p:nvPr/>
        </p:nvSpPr>
        <p:spPr>
          <a:xfrm>
            <a:off x="697340" y="929324"/>
            <a:ext cx="358891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</a:rPr>
              <a:t>To cultivate new people in the business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1F9BA7B-AD21-451C-8CE6-10E11DFA96B8}"/>
              </a:ext>
            </a:extLst>
          </p:cNvPr>
          <p:cNvGrpSpPr/>
          <p:nvPr/>
        </p:nvGrpSpPr>
        <p:grpSpPr>
          <a:xfrm>
            <a:off x="926037" y="1553328"/>
            <a:ext cx="3022262" cy="4138864"/>
            <a:chOff x="772821" y="1812694"/>
            <a:chExt cx="3022262" cy="4138864"/>
          </a:xfrm>
          <a:effectLst>
            <a:reflection blurRad="6350" stA="36000" endPos="23000" dir="5400000" sy="-100000" algn="bl" rotWithShape="0"/>
          </a:effectLst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F7E396A2-AF0E-46F7-A3C7-8FBEDDA5FD97}"/>
                </a:ext>
              </a:extLst>
            </p:cNvPr>
            <p:cNvGrpSpPr/>
            <p:nvPr/>
          </p:nvGrpSpPr>
          <p:grpSpPr>
            <a:xfrm>
              <a:off x="772821" y="1812694"/>
              <a:ext cx="3022262" cy="4138864"/>
              <a:chOff x="914196" y="1599334"/>
              <a:chExt cx="3022262" cy="4138864"/>
            </a:xfrm>
            <a:effectLst>
              <a:outerShdw blurRad="266700" dist="38100" dir="5400000" sx="103000" sy="103000" algn="t" rotWithShape="0">
                <a:schemeClr val="accent1">
                  <a:lumMod val="50000"/>
                  <a:alpha val="31000"/>
                </a:schemeClr>
              </a:outerShdw>
            </a:effectLst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95FB9F83-4116-4F89-8547-8A0223FF6677}"/>
                  </a:ext>
                </a:extLst>
              </p:cNvPr>
              <p:cNvSpPr/>
              <p:nvPr/>
            </p:nvSpPr>
            <p:spPr>
              <a:xfrm>
                <a:off x="914196" y="1599334"/>
                <a:ext cx="3022262" cy="4138864"/>
              </a:xfrm>
              <a:prstGeom prst="roundRect">
                <a:avLst>
                  <a:gd name="adj" fmla="val 7909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E4EFC090-DC91-417C-B7CE-25261EABC9E0}"/>
                  </a:ext>
                </a:extLst>
              </p:cNvPr>
              <p:cNvSpPr/>
              <p:nvPr/>
            </p:nvSpPr>
            <p:spPr>
              <a:xfrm>
                <a:off x="914196" y="1599334"/>
                <a:ext cx="3022262" cy="1552075"/>
              </a:xfrm>
              <a:custGeom>
                <a:avLst/>
                <a:gdLst>
                  <a:gd name="connsiteX0" fmla="*/ 229029 w 3022262"/>
                  <a:gd name="connsiteY0" fmla="*/ 0 h 1552075"/>
                  <a:gd name="connsiteX1" fmla="*/ 2793233 w 3022262"/>
                  <a:gd name="connsiteY1" fmla="*/ 0 h 1552075"/>
                  <a:gd name="connsiteX2" fmla="*/ 3022262 w 3022262"/>
                  <a:gd name="connsiteY2" fmla="*/ 229029 h 1552075"/>
                  <a:gd name="connsiteX3" fmla="*/ 3022262 w 3022262"/>
                  <a:gd name="connsiteY3" fmla="*/ 1552075 h 1552075"/>
                  <a:gd name="connsiteX4" fmla="*/ 0 w 3022262"/>
                  <a:gd name="connsiteY4" fmla="*/ 1552075 h 1552075"/>
                  <a:gd name="connsiteX5" fmla="*/ 0 w 3022262"/>
                  <a:gd name="connsiteY5" fmla="*/ 229029 h 1552075"/>
                  <a:gd name="connsiteX6" fmla="*/ 229029 w 3022262"/>
                  <a:gd name="connsiteY6" fmla="*/ 0 h 1552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22262" h="1552075">
                    <a:moveTo>
                      <a:pt x="229029" y="0"/>
                    </a:moveTo>
                    <a:lnTo>
                      <a:pt x="2793233" y="0"/>
                    </a:lnTo>
                    <a:cubicBezTo>
                      <a:pt x="2919722" y="0"/>
                      <a:pt x="3022262" y="102540"/>
                      <a:pt x="3022262" y="229029"/>
                    </a:cubicBezTo>
                    <a:lnTo>
                      <a:pt x="3022262" y="1552075"/>
                    </a:lnTo>
                    <a:lnTo>
                      <a:pt x="0" y="1552075"/>
                    </a:lnTo>
                    <a:lnTo>
                      <a:pt x="0" y="229029"/>
                    </a:lnTo>
                    <a:cubicBezTo>
                      <a:pt x="0" y="102540"/>
                      <a:pt x="102540" y="0"/>
                      <a:pt x="2290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1F2F707-C4D5-484D-9902-E38EA31F9278}"/>
                </a:ext>
              </a:extLst>
            </p:cNvPr>
            <p:cNvSpPr txBox="1"/>
            <p:nvPr/>
          </p:nvSpPr>
          <p:spPr>
            <a:xfrm>
              <a:off x="1062129" y="3795805"/>
              <a:ext cx="2549980" cy="1352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schemeClr val="accent2"/>
                  </a:solidFill>
                </a:rPr>
                <a:t>在这里输入你的正文阐述与关键词标题相关的具体内容，若字数太多酌情先删减文案，缩小字号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6A844BA-CC9D-4A13-B3BB-94E6AE11B3F9}"/>
                </a:ext>
              </a:extLst>
            </p:cNvPr>
            <p:cNvGrpSpPr/>
            <p:nvPr/>
          </p:nvGrpSpPr>
          <p:grpSpPr>
            <a:xfrm>
              <a:off x="1386269" y="2082627"/>
              <a:ext cx="1795364" cy="1039797"/>
              <a:chOff x="1386269" y="2082627"/>
              <a:chExt cx="1795364" cy="1039797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AF290E41-06F9-4420-88BC-F2AF99EAE5C0}"/>
                  </a:ext>
                </a:extLst>
              </p:cNvPr>
              <p:cNvSpPr txBox="1"/>
              <p:nvPr/>
            </p:nvSpPr>
            <p:spPr>
              <a:xfrm>
                <a:off x="1820735" y="2082627"/>
                <a:ext cx="926432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60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0"/>
                    </a:gradFill>
                    <a:latin typeface="+mj-ea"/>
                    <a:ea typeface="+mj-ea"/>
                  </a:rPr>
                  <a:t>01</a:t>
                </a:r>
                <a:endParaRPr lang="zh-CN" altLang="en-US" sz="6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046D0683-0404-4C98-8361-FB26A843884A}"/>
                  </a:ext>
                </a:extLst>
              </p:cNvPr>
              <p:cNvSpPr/>
              <p:nvPr/>
            </p:nvSpPr>
            <p:spPr>
              <a:xfrm rot="19580995">
                <a:off x="1583985" y="2687278"/>
                <a:ext cx="1429284" cy="318649"/>
              </a:xfrm>
              <a:prstGeom prst="ellips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4E3A2C7-763A-4FFE-B697-DFFE3E01A0CB}"/>
                  </a:ext>
                </a:extLst>
              </p:cNvPr>
              <p:cNvSpPr txBox="1"/>
              <p:nvPr/>
            </p:nvSpPr>
            <p:spPr>
              <a:xfrm>
                <a:off x="1386269" y="2691537"/>
                <a:ext cx="179536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3F5476A-932C-4592-B25D-E4DAD508398B}"/>
              </a:ext>
            </a:extLst>
          </p:cNvPr>
          <p:cNvGrpSpPr/>
          <p:nvPr/>
        </p:nvGrpSpPr>
        <p:grpSpPr>
          <a:xfrm>
            <a:off x="4652995" y="2041294"/>
            <a:ext cx="3022262" cy="4138864"/>
            <a:chOff x="4576386" y="1812694"/>
            <a:chExt cx="3022262" cy="4138864"/>
          </a:xfrm>
          <a:effectLst>
            <a:reflection blurRad="6350" stA="36000" endPos="23000" dir="5400000" sy="-100000" algn="bl" rotWithShape="0"/>
          </a:effectLst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414E5B0-DB71-4290-BA5C-B4E646630D41}"/>
                </a:ext>
              </a:extLst>
            </p:cNvPr>
            <p:cNvGrpSpPr/>
            <p:nvPr/>
          </p:nvGrpSpPr>
          <p:grpSpPr>
            <a:xfrm>
              <a:off x="4576386" y="1812694"/>
              <a:ext cx="3022262" cy="4138864"/>
              <a:chOff x="914196" y="1599334"/>
              <a:chExt cx="3022262" cy="4138864"/>
            </a:xfrm>
            <a:effectLst>
              <a:outerShdw blurRad="266700" dist="38100" dir="5400000" sx="103000" sy="103000" algn="t" rotWithShape="0">
                <a:schemeClr val="accent1">
                  <a:lumMod val="50000"/>
                  <a:alpha val="31000"/>
                </a:schemeClr>
              </a:outerShdw>
            </a:effectLst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9B553CF-8AE5-40C4-9EF8-0AD6676CD63F}"/>
                  </a:ext>
                </a:extLst>
              </p:cNvPr>
              <p:cNvSpPr/>
              <p:nvPr/>
            </p:nvSpPr>
            <p:spPr>
              <a:xfrm>
                <a:off x="914196" y="1599334"/>
                <a:ext cx="3022262" cy="4138864"/>
              </a:xfrm>
              <a:prstGeom prst="roundRect">
                <a:avLst>
                  <a:gd name="adj" fmla="val 7909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BC95F790-D54A-4E00-8FAC-FFFDC670123D}"/>
                  </a:ext>
                </a:extLst>
              </p:cNvPr>
              <p:cNvSpPr/>
              <p:nvPr/>
            </p:nvSpPr>
            <p:spPr>
              <a:xfrm>
                <a:off x="914196" y="1599334"/>
                <a:ext cx="3022262" cy="1552075"/>
              </a:xfrm>
              <a:custGeom>
                <a:avLst/>
                <a:gdLst>
                  <a:gd name="connsiteX0" fmla="*/ 229029 w 3022262"/>
                  <a:gd name="connsiteY0" fmla="*/ 0 h 1552075"/>
                  <a:gd name="connsiteX1" fmla="*/ 2793233 w 3022262"/>
                  <a:gd name="connsiteY1" fmla="*/ 0 h 1552075"/>
                  <a:gd name="connsiteX2" fmla="*/ 3022262 w 3022262"/>
                  <a:gd name="connsiteY2" fmla="*/ 229029 h 1552075"/>
                  <a:gd name="connsiteX3" fmla="*/ 3022262 w 3022262"/>
                  <a:gd name="connsiteY3" fmla="*/ 1552075 h 1552075"/>
                  <a:gd name="connsiteX4" fmla="*/ 0 w 3022262"/>
                  <a:gd name="connsiteY4" fmla="*/ 1552075 h 1552075"/>
                  <a:gd name="connsiteX5" fmla="*/ 0 w 3022262"/>
                  <a:gd name="connsiteY5" fmla="*/ 229029 h 1552075"/>
                  <a:gd name="connsiteX6" fmla="*/ 229029 w 3022262"/>
                  <a:gd name="connsiteY6" fmla="*/ 0 h 1552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22262" h="1552075">
                    <a:moveTo>
                      <a:pt x="229029" y="0"/>
                    </a:moveTo>
                    <a:lnTo>
                      <a:pt x="2793233" y="0"/>
                    </a:lnTo>
                    <a:cubicBezTo>
                      <a:pt x="2919722" y="0"/>
                      <a:pt x="3022262" y="102540"/>
                      <a:pt x="3022262" y="229029"/>
                    </a:cubicBezTo>
                    <a:lnTo>
                      <a:pt x="3022262" y="1552075"/>
                    </a:lnTo>
                    <a:lnTo>
                      <a:pt x="0" y="1552075"/>
                    </a:lnTo>
                    <a:lnTo>
                      <a:pt x="0" y="229029"/>
                    </a:lnTo>
                    <a:cubicBezTo>
                      <a:pt x="0" y="102540"/>
                      <a:pt x="102540" y="0"/>
                      <a:pt x="2290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2CB0836-CE82-43B5-8699-CA6873D1ECAB}"/>
                </a:ext>
              </a:extLst>
            </p:cNvPr>
            <p:cNvSpPr txBox="1"/>
            <p:nvPr/>
          </p:nvSpPr>
          <p:spPr>
            <a:xfrm>
              <a:off x="4809597" y="3795805"/>
              <a:ext cx="2555840" cy="1352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schemeClr val="accent2"/>
                  </a:solidFill>
                </a:rPr>
                <a:t>在这里输入你的正文阐述与关键词标题相关的具体内容，若字数太多酌情先删减文案，缩小字号</a:t>
              </a: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1058494B-9069-4B9A-9AA9-64FBA9057CDD}"/>
                </a:ext>
              </a:extLst>
            </p:cNvPr>
            <p:cNvSpPr/>
            <p:nvPr/>
          </p:nvSpPr>
          <p:spPr>
            <a:xfrm rot="19580995">
              <a:off x="5505633" y="2687278"/>
              <a:ext cx="1429284" cy="318649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0063C18-0A37-4B8A-B57F-C5E7D10EA574}"/>
                </a:ext>
              </a:extLst>
            </p:cNvPr>
            <p:cNvGrpSpPr/>
            <p:nvPr/>
          </p:nvGrpSpPr>
          <p:grpSpPr>
            <a:xfrm>
              <a:off x="5189834" y="2082627"/>
              <a:ext cx="1795364" cy="1039797"/>
              <a:chOff x="5189834" y="2082627"/>
              <a:chExt cx="1795364" cy="1039797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40310320-3115-40E9-AB7A-39B0F7A9022B}"/>
                  </a:ext>
                </a:extLst>
              </p:cNvPr>
              <p:cNvSpPr txBox="1"/>
              <p:nvPr/>
            </p:nvSpPr>
            <p:spPr>
              <a:xfrm>
                <a:off x="5543088" y="2082627"/>
                <a:ext cx="1088856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60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0"/>
                    </a:gradFill>
                    <a:latin typeface="+mj-ea"/>
                    <a:ea typeface="+mj-ea"/>
                  </a:rPr>
                  <a:t>02</a:t>
                </a:r>
                <a:endParaRPr lang="zh-CN" altLang="en-US" sz="6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B0963499-458C-4406-A3C5-28FD9EB1EF85}"/>
                  </a:ext>
                </a:extLst>
              </p:cNvPr>
              <p:cNvSpPr txBox="1"/>
              <p:nvPr/>
            </p:nvSpPr>
            <p:spPr>
              <a:xfrm>
                <a:off x="5189834" y="2691537"/>
                <a:ext cx="179536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27BFAAA-6946-4544-936E-C555E9CC7F58}"/>
              </a:ext>
            </a:extLst>
          </p:cNvPr>
          <p:cNvGrpSpPr/>
          <p:nvPr/>
        </p:nvGrpSpPr>
        <p:grpSpPr>
          <a:xfrm>
            <a:off x="8379952" y="1553328"/>
            <a:ext cx="3022262" cy="4138864"/>
            <a:chOff x="8379952" y="1812694"/>
            <a:chExt cx="3022262" cy="4138864"/>
          </a:xfrm>
          <a:effectLst>
            <a:reflection blurRad="6350" stA="36000" endPos="23000" dir="5400000" sy="-100000" algn="bl" rotWithShape="0"/>
          </a:effectLst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3BFBD5E-7D5C-4B19-A75B-41BE21F6D510}"/>
                </a:ext>
              </a:extLst>
            </p:cNvPr>
            <p:cNvGrpSpPr/>
            <p:nvPr/>
          </p:nvGrpSpPr>
          <p:grpSpPr>
            <a:xfrm>
              <a:off x="8379952" y="1812694"/>
              <a:ext cx="3022262" cy="4138864"/>
              <a:chOff x="914196" y="1599334"/>
              <a:chExt cx="3022262" cy="4138864"/>
            </a:xfrm>
            <a:effectLst>
              <a:outerShdw blurRad="266700" dist="38100" dir="5400000" sx="103000" sy="103000" algn="t" rotWithShape="0">
                <a:schemeClr val="accent1">
                  <a:lumMod val="50000"/>
                  <a:alpha val="31000"/>
                </a:schemeClr>
              </a:outerShdw>
            </a:effectLst>
          </p:grpSpPr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353654EE-CEC3-4DB8-9210-9A24C4BF909C}"/>
                  </a:ext>
                </a:extLst>
              </p:cNvPr>
              <p:cNvSpPr/>
              <p:nvPr/>
            </p:nvSpPr>
            <p:spPr>
              <a:xfrm>
                <a:off x="914196" y="1599334"/>
                <a:ext cx="3022262" cy="4138864"/>
              </a:xfrm>
              <a:prstGeom prst="roundRect">
                <a:avLst>
                  <a:gd name="adj" fmla="val 7909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6B5C900-FE63-48E7-9004-7A4B0463F0A3}"/>
                  </a:ext>
                </a:extLst>
              </p:cNvPr>
              <p:cNvSpPr/>
              <p:nvPr/>
            </p:nvSpPr>
            <p:spPr>
              <a:xfrm>
                <a:off x="914196" y="1599334"/>
                <a:ext cx="3022262" cy="1552075"/>
              </a:xfrm>
              <a:custGeom>
                <a:avLst/>
                <a:gdLst>
                  <a:gd name="connsiteX0" fmla="*/ 229029 w 3022262"/>
                  <a:gd name="connsiteY0" fmla="*/ 0 h 1552075"/>
                  <a:gd name="connsiteX1" fmla="*/ 2793233 w 3022262"/>
                  <a:gd name="connsiteY1" fmla="*/ 0 h 1552075"/>
                  <a:gd name="connsiteX2" fmla="*/ 3022262 w 3022262"/>
                  <a:gd name="connsiteY2" fmla="*/ 229029 h 1552075"/>
                  <a:gd name="connsiteX3" fmla="*/ 3022262 w 3022262"/>
                  <a:gd name="connsiteY3" fmla="*/ 1552075 h 1552075"/>
                  <a:gd name="connsiteX4" fmla="*/ 0 w 3022262"/>
                  <a:gd name="connsiteY4" fmla="*/ 1552075 h 1552075"/>
                  <a:gd name="connsiteX5" fmla="*/ 0 w 3022262"/>
                  <a:gd name="connsiteY5" fmla="*/ 229029 h 1552075"/>
                  <a:gd name="connsiteX6" fmla="*/ 229029 w 3022262"/>
                  <a:gd name="connsiteY6" fmla="*/ 0 h 1552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22262" h="1552075">
                    <a:moveTo>
                      <a:pt x="229029" y="0"/>
                    </a:moveTo>
                    <a:lnTo>
                      <a:pt x="2793233" y="0"/>
                    </a:lnTo>
                    <a:cubicBezTo>
                      <a:pt x="2919722" y="0"/>
                      <a:pt x="3022262" y="102540"/>
                      <a:pt x="3022262" y="229029"/>
                    </a:cubicBezTo>
                    <a:lnTo>
                      <a:pt x="3022262" y="1552075"/>
                    </a:lnTo>
                    <a:lnTo>
                      <a:pt x="0" y="1552075"/>
                    </a:lnTo>
                    <a:lnTo>
                      <a:pt x="0" y="229029"/>
                    </a:lnTo>
                    <a:cubicBezTo>
                      <a:pt x="0" y="102540"/>
                      <a:pt x="102540" y="0"/>
                      <a:pt x="2290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EF0BA52-5A78-4413-B08F-74B0DC9FC2D2}"/>
                </a:ext>
              </a:extLst>
            </p:cNvPr>
            <p:cNvSpPr txBox="1"/>
            <p:nvPr/>
          </p:nvSpPr>
          <p:spPr>
            <a:xfrm>
              <a:off x="8651640" y="3766822"/>
              <a:ext cx="2478886" cy="1352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schemeClr val="accent2"/>
                  </a:solidFill>
                </a:rPr>
                <a:t>在这里输入你的正文阐述与关键词标题相关的具体内容，若字数太多酌情先删减文案，缩小字号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326675C-821C-4B37-B8DC-5790E99726B3}"/>
                </a:ext>
              </a:extLst>
            </p:cNvPr>
            <p:cNvGrpSpPr/>
            <p:nvPr/>
          </p:nvGrpSpPr>
          <p:grpSpPr>
            <a:xfrm>
              <a:off x="8994550" y="2082627"/>
              <a:ext cx="1795364" cy="1039797"/>
              <a:chOff x="8994550" y="2082627"/>
              <a:chExt cx="1795364" cy="1039797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4111167D-1049-42AD-A610-EB8E98157422}"/>
                  </a:ext>
                </a:extLst>
              </p:cNvPr>
              <p:cNvSpPr txBox="1"/>
              <p:nvPr/>
            </p:nvSpPr>
            <p:spPr>
              <a:xfrm>
                <a:off x="9334084" y="2082627"/>
                <a:ext cx="1116297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60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0"/>
                    </a:gradFill>
                    <a:latin typeface="+mj-ea"/>
                    <a:ea typeface="+mj-ea"/>
                  </a:rPr>
                  <a:t>03</a:t>
                </a:r>
                <a:endParaRPr lang="zh-CN" altLang="en-US" sz="6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1340D7F7-70BC-4CD7-831E-30A09C5FF2ED}"/>
                  </a:ext>
                </a:extLst>
              </p:cNvPr>
              <p:cNvSpPr/>
              <p:nvPr/>
            </p:nvSpPr>
            <p:spPr>
              <a:xfrm rot="19580995">
                <a:off x="9295680" y="2687278"/>
                <a:ext cx="1429284" cy="318649"/>
              </a:xfrm>
              <a:prstGeom prst="ellips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846AF4D4-E548-44A2-98A2-47EE689A25C9}"/>
                  </a:ext>
                </a:extLst>
              </p:cNvPr>
              <p:cNvSpPr txBox="1"/>
              <p:nvPr/>
            </p:nvSpPr>
            <p:spPr>
              <a:xfrm>
                <a:off x="8994550" y="2691537"/>
                <a:ext cx="179536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</p:grp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05192802-786C-4C9E-AC4C-F62E6D77745D}"/>
              </a:ext>
            </a:extLst>
          </p:cNvPr>
          <p:cNvSpPr/>
          <p:nvPr/>
        </p:nvSpPr>
        <p:spPr>
          <a:xfrm>
            <a:off x="291830" y="3460041"/>
            <a:ext cx="11563921" cy="2329273"/>
          </a:xfrm>
          <a:prstGeom prst="ellipse">
            <a:avLst/>
          </a:prstGeom>
          <a:noFill/>
          <a:ln w="31750" cap="flat" cmpd="sng" algn="ctr">
            <a:gradFill>
              <a:gsLst>
                <a:gs pos="0">
                  <a:schemeClr val="accent2">
                    <a:alpha val="0"/>
                  </a:schemeClr>
                </a:gs>
                <a:gs pos="26000">
                  <a:srgbClr val="EED6A0">
                    <a:alpha val="0"/>
                  </a:srgbClr>
                </a:gs>
                <a:gs pos="100000">
                  <a:schemeClr val="accent2">
                    <a:lumMod val="65000"/>
                    <a:lumOff val="35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5" name="组合 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C28B964-23F0-4323-A86B-253F77C3C454}"/>
              </a:ext>
            </a:extLst>
          </p:cNvPr>
          <p:cNvGrpSpPr>
            <a:grpSpLocks noChangeAspect="1"/>
          </p:cNvGrpSpPr>
          <p:nvPr/>
        </p:nvGrpSpPr>
        <p:grpSpPr>
          <a:xfrm rot="2422983">
            <a:off x="7705414" y="5080197"/>
            <a:ext cx="1382042" cy="1295964"/>
            <a:chOff x="1127688" y="1231982"/>
            <a:chExt cx="4594512" cy="4308351"/>
          </a:xfrm>
          <a:effectLst>
            <a:reflection blurRad="6350" stA="50000" endA="300" endPos="55000" dir="5400000" sy="-100000" algn="bl" rotWithShape="0"/>
          </a:effectLst>
        </p:grpSpPr>
        <p:grpSp>
          <p:nvGrpSpPr>
            <p:cNvPr id="167" name="í$ḷíḓe">
              <a:extLst>
                <a:ext uri="{FF2B5EF4-FFF2-40B4-BE49-F238E27FC236}">
                  <a16:creationId xmlns:a16="http://schemas.microsoft.com/office/drawing/2014/main" id="{6E812C92-6BF1-4DF2-8FEE-B43BB6408E56}"/>
                </a:ext>
              </a:extLst>
            </p:cNvPr>
            <p:cNvGrpSpPr/>
            <p:nvPr/>
          </p:nvGrpSpPr>
          <p:grpSpPr>
            <a:xfrm rot="2700000">
              <a:off x="1109394" y="3655957"/>
              <a:ext cx="2830750" cy="938001"/>
              <a:chOff x="3916975" y="2086150"/>
              <a:chExt cx="1341438" cy="444500"/>
            </a:xfrm>
          </p:grpSpPr>
          <p:sp>
            <p:nvSpPr>
              <p:cNvPr id="191" name="íśľïḓê">
                <a:extLst>
                  <a:ext uri="{FF2B5EF4-FFF2-40B4-BE49-F238E27FC236}">
                    <a16:creationId xmlns:a16="http://schemas.microsoft.com/office/drawing/2014/main" id="{E142CD1A-437C-482C-96D0-5655004B9F38}"/>
                  </a:ext>
                </a:extLst>
              </p:cNvPr>
              <p:cNvSpPr/>
              <p:nvPr/>
            </p:nvSpPr>
            <p:spPr bwMode="auto">
              <a:xfrm>
                <a:off x="3916975" y="2086150"/>
                <a:ext cx="131763" cy="444500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ïṧḻidè">
                <a:extLst>
                  <a:ext uri="{FF2B5EF4-FFF2-40B4-BE49-F238E27FC236}">
                    <a16:creationId xmlns:a16="http://schemas.microsoft.com/office/drawing/2014/main" id="{8FC6742C-4A31-4B74-8DAF-AAD23D79D5FE}"/>
                  </a:ext>
                </a:extLst>
              </p:cNvPr>
              <p:cNvSpPr/>
              <p:nvPr/>
            </p:nvSpPr>
            <p:spPr bwMode="auto">
              <a:xfrm>
                <a:off x="5126650" y="2086150"/>
                <a:ext cx="131763" cy="444500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8" name="íṧḻîḑé">
              <a:extLst>
                <a:ext uri="{FF2B5EF4-FFF2-40B4-BE49-F238E27FC236}">
                  <a16:creationId xmlns:a16="http://schemas.microsoft.com/office/drawing/2014/main" id="{E4E23C7C-57E9-4ECA-83BD-F409BCAA159D}"/>
                </a:ext>
              </a:extLst>
            </p:cNvPr>
            <p:cNvGrpSpPr/>
            <p:nvPr/>
          </p:nvGrpSpPr>
          <p:grpSpPr>
            <a:xfrm rot="2700000">
              <a:off x="1717288" y="3412465"/>
              <a:ext cx="887752" cy="2066952"/>
              <a:chOff x="4363062" y="2048050"/>
              <a:chExt cx="420688" cy="979487"/>
            </a:xfrm>
          </p:grpSpPr>
          <p:sp>
            <p:nvSpPr>
              <p:cNvPr id="189" name="ïṩ1idè">
                <a:extLst>
                  <a:ext uri="{FF2B5EF4-FFF2-40B4-BE49-F238E27FC236}">
                    <a16:creationId xmlns:a16="http://schemas.microsoft.com/office/drawing/2014/main" id="{38054569-E0B1-4B28-9BA1-1DD0FECEC1A3}"/>
                  </a:ext>
                </a:extLst>
              </p:cNvPr>
              <p:cNvSpPr/>
              <p:nvPr/>
            </p:nvSpPr>
            <p:spPr bwMode="auto">
              <a:xfrm>
                <a:off x="4424975" y="2048050"/>
                <a:ext cx="296863" cy="979487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íṡļíḋé">
                <a:extLst>
                  <a:ext uri="{FF2B5EF4-FFF2-40B4-BE49-F238E27FC236}">
                    <a16:creationId xmlns:a16="http://schemas.microsoft.com/office/drawing/2014/main" id="{65351EEE-B65A-45CA-971C-E5D9211EACCA}"/>
                  </a:ext>
                </a:extLst>
              </p:cNvPr>
              <p:cNvSpPr/>
              <p:nvPr/>
            </p:nvSpPr>
            <p:spPr bwMode="auto">
              <a:xfrm>
                <a:off x="4363062" y="2048050"/>
                <a:ext cx="420688" cy="366712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9" name="îŝļîḑé">
              <a:extLst>
                <a:ext uri="{FF2B5EF4-FFF2-40B4-BE49-F238E27FC236}">
                  <a16:creationId xmlns:a16="http://schemas.microsoft.com/office/drawing/2014/main" id="{302F6E0C-ECB9-4ABA-8BA5-DE579ACD849E}"/>
                </a:ext>
              </a:extLst>
            </p:cNvPr>
            <p:cNvGrpSpPr/>
            <p:nvPr/>
          </p:nvGrpSpPr>
          <p:grpSpPr>
            <a:xfrm rot="2700000">
              <a:off x="2308548" y="920432"/>
              <a:ext cx="3102102" cy="3725202"/>
              <a:chOff x="3838576" y="404813"/>
              <a:chExt cx="1470025" cy="1765299"/>
            </a:xfrm>
          </p:grpSpPr>
          <p:sp>
            <p:nvSpPr>
              <p:cNvPr id="170" name="îśḷiďé">
                <a:extLst>
                  <a:ext uri="{FF2B5EF4-FFF2-40B4-BE49-F238E27FC236}">
                    <a16:creationId xmlns:a16="http://schemas.microsoft.com/office/drawing/2014/main" id="{A4224660-959E-4851-B018-C86D7D727559}"/>
                  </a:ext>
                </a:extLst>
              </p:cNvPr>
              <p:cNvSpPr/>
              <p:nvPr/>
            </p:nvSpPr>
            <p:spPr bwMode="auto">
              <a:xfrm>
                <a:off x="4014788" y="1250950"/>
                <a:ext cx="430213" cy="677862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ïṥľiḑê">
                <a:extLst>
                  <a:ext uri="{FF2B5EF4-FFF2-40B4-BE49-F238E27FC236}">
                    <a16:creationId xmlns:a16="http://schemas.microsoft.com/office/drawing/2014/main" id="{C4D758B9-DE0D-40AC-B65E-38FAD4EA62CC}"/>
                  </a:ext>
                </a:extLst>
              </p:cNvPr>
              <p:cNvSpPr/>
              <p:nvPr/>
            </p:nvSpPr>
            <p:spPr bwMode="auto">
              <a:xfrm>
                <a:off x="4725988" y="1262063"/>
                <a:ext cx="406400" cy="661987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iṣliďé">
                <a:extLst>
                  <a:ext uri="{FF2B5EF4-FFF2-40B4-BE49-F238E27FC236}">
                    <a16:creationId xmlns:a16="http://schemas.microsoft.com/office/drawing/2014/main" id="{A689D87A-8CAD-4A81-8841-E04E934E81B0}"/>
                  </a:ext>
                </a:extLst>
              </p:cNvPr>
              <p:cNvSpPr/>
              <p:nvPr/>
            </p:nvSpPr>
            <p:spPr bwMode="auto">
              <a:xfrm>
                <a:off x="4090988" y="1262063"/>
                <a:ext cx="279400" cy="636587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îşḻïḋè">
                <a:extLst>
                  <a:ext uri="{FF2B5EF4-FFF2-40B4-BE49-F238E27FC236}">
                    <a16:creationId xmlns:a16="http://schemas.microsoft.com/office/drawing/2014/main" id="{A168857D-7D9F-41D1-ADDB-EDD0B7A429B9}"/>
                  </a:ext>
                </a:extLst>
              </p:cNvPr>
              <p:cNvSpPr/>
              <p:nvPr/>
            </p:nvSpPr>
            <p:spPr bwMode="auto">
              <a:xfrm>
                <a:off x="3838576" y="1474788"/>
                <a:ext cx="257175" cy="552450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išlïḍé">
                <a:extLst>
                  <a:ext uri="{FF2B5EF4-FFF2-40B4-BE49-F238E27FC236}">
                    <a16:creationId xmlns:a16="http://schemas.microsoft.com/office/drawing/2014/main" id="{FE63F5A7-FE35-4787-9D04-5297D15012E6}"/>
                  </a:ext>
                </a:extLst>
              </p:cNvPr>
              <p:cNvSpPr/>
              <p:nvPr/>
            </p:nvSpPr>
            <p:spPr bwMode="auto">
              <a:xfrm>
                <a:off x="3838576" y="1481138"/>
                <a:ext cx="219075" cy="533400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íṧľiḑê">
                <a:extLst>
                  <a:ext uri="{FF2B5EF4-FFF2-40B4-BE49-F238E27FC236}">
                    <a16:creationId xmlns:a16="http://schemas.microsoft.com/office/drawing/2014/main" id="{8783AF92-6582-4CEA-AF23-168AB88DD4C9}"/>
                  </a:ext>
                </a:extLst>
              </p:cNvPr>
              <p:cNvSpPr/>
              <p:nvPr/>
            </p:nvSpPr>
            <p:spPr bwMode="auto">
              <a:xfrm>
                <a:off x="4776788" y="1262063"/>
                <a:ext cx="279400" cy="636587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îśľiḑê">
                <a:extLst>
                  <a:ext uri="{FF2B5EF4-FFF2-40B4-BE49-F238E27FC236}">
                    <a16:creationId xmlns:a16="http://schemas.microsoft.com/office/drawing/2014/main" id="{A02E7C3F-E824-4A52-B130-D643BA0E2183}"/>
                  </a:ext>
                </a:extLst>
              </p:cNvPr>
              <p:cNvSpPr/>
              <p:nvPr/>
            </p:nvSpPr>
            <p:spPr bwMode="auto">
              <a:xfrm>
                <a:off x="5049838" y="1474788"/>
                <a:ext cx="258763" cy="552450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íŝḷïḑê">
                <a:extLst>
                  <a:ext uri="{FF2B5EF4-FFF2-40B4-BE49-F238E27FC236}">
                    <a16:creationId xmlns:a16="http://schemas.microsoft.com/office/drawing/2014/main" id="{C1F26843-6522-43F0-9487-B2EAC5E03CE4}"/>
                  </a:ext>
                </a:extLst>
              </p:cNvPr>
              <p:cNvSpPr/>
              <p:nvPr/>
            </p:nvSpPr>
            <p:spPr bwMode="auto">
              <a:xfrm>
                <a:off x="5087938" y="1481138"/>
                <a:ext cx="220663" cy="533400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ïṥľíḍe">
                <a:extLst>
                  <a:ext uri="{FF2B5EF4-FFF2-40B4-BE49-F238E27FC236}">
                    <a16:creationId xmlns:a16="http://schemas.microsoft.com/office/drawing/2014/main" id="{8F4173FE-AEEA-4965-9246-7A94D3003731}"/>
                  </a:ext>
                </a:extLst>
              </p:cNvPr>
              <p:cNvSpPr/>
              <p:nvPr/>
            </p:nvSpPr>
            <p:spPr bwMode="auto">
              <a:xfrm>
                <a:off x="4265613" y="404813"/>
                <a:ext cx="296863" cy="1420812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ïš1ídê">
                <a:extLst>
                  <a:ext uri="{FF2B5EF4-FFF2-40B4-BE49-F238E27FC236}">
                    <a16:creationId xmlns:a16="http://schemas.microsoft.com/office/drawing/2014/main" id="{BBA83B62-792F-4997-B648-D004F097F650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315913" cy="1417637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íS1îḓê">
                <a:extLst>
                  <a:ext uri="{FF2B5EF4-FFF2-40B4-BE49-F238E27FC236}">
                    <a16:creationId xmlns:a16="http://schemas.microsoft.com/office/drawing/2014/main" id="{2D48FDE8-1D3F-4A57-93F1-3921972A75B3}"/>
                  </a:ext>
                </a:extLst>
              </p:cNvPr>
              <p:cNvSpPr/>
              <p:nvPr/>
            </p:nvSpPr>
            <p:spPr bwMode="auto">
              <a:xfrm>
                <a:off x="4435476" y="930275"/>
                <a:ext cx="271463" cy="265112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81" name="îS1îḑé">
                <a:extLst>
                  <a:ext uri="{FF2B5EF4-FFF2-40B4-BE49-F238E27FC236}">
                    <a16:creationId xmlns:a16="http://schemas.microsoft.com/office/drawing/2014/main" id="{D45464C3-E5A0-43A0-A572-D0697F2C4E39}"/>
                  </a:ext>
                </a:extLst>
              </p:cNvPr>
              <p:cNvSpPr/>
              <p:nvPr/>
            </p:nvSpPr>
            <p:spPr bwMode="auto">
              <a:xfrm>
                <a:off x="4468813" y="962025"/>
                <a:ext cx="204788" cy="201612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íŝliḍé">
                <a:extLst>
                  <a:ext uri="{FF2B5EF4-FFF2-40B4-BE49-F238E27FC236}">
                    <a16:creationId xmlns:a16="http://schemas.microsoft.com/office/drawing/2014/main" id="{DED438ED-7FE5-47FD-94BE-B49F0F082C6E}"/>
                  </a:ext>
                </a:extLst>
              </p:cNvPr>
              <p:cNvSpPr/>
              <p:nvPr/>
            </p:nvSpPr>
            <p:spPr bwMode="auto">
              <a:xfrm>
                <a:off x="4330701" y="736600"/>
                <a:ext cx="231775" cy="61912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îSlíďê">
                <a:extLst>
                  <a:ext uri="{FF2B5EF4-FFF2-40B4-BE49-F238E27FC236}">
                    <a16:creationId xmlns:a16="http://schemas.microsoft.com/office/drawing/2014/main" id="{48F4CB19-813A-4180-8688-0DA99D21112A}"/>
                  </a:ext>
                </a:extLst>
              </p:cNvPr>
              <p:cNvSpPr/>
              <p:nvPr/>
            </p:nvSpPr>
            <p:spPr bwMode="auto">
              <a:xfrm>
                <a:off x="4562476" y="736600"/>
                <a:ext cx="249238" cy="60325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íšľíḋé">
                <a:extLst>
                  <a:ext uri="{FF2B5EF4-FFF2-40B4-BE49-F238E27FC236}">
                    <a16:creationId xmlns:a16="http://schemas.microsoft.com/office/drawing/2014/main" id="{E6F73AF5-376C-4C80-ABD8-C9678DF74DBB}"/>
                  </a:ext>
                </a:extLst>
              </p:cNvPr>
              <p:cNvSpPr/>
              <p:nvPr/>
            </p:nvSpPr>
            <p:spPr bwMode="auto">
              <a:xfrm>
                <a:off x="4343401" y="404813"/>
                <a:ext cx="219075" cy="352425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îṡlíḓé">
                <a:extLst>
                  <a:ext uri="{FF2B5EF4-FFF2-40B4-BE49-F238E27FC236}">
                    <a16:creationId xmlns:a16="http://schemas.microsoft.com/office/drawing/2014/main" id="{E8D4B436-A451-4EF1-96F0-E91A4F06967E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227013" cy="344487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îŝḻïḍé">
                <a:extLst>
                  <a:ext uri="{FF2B5EF4-FFF2-40B4-BE49-F238E27FC236}">
                    <a16:creationId xmlns:a16="http://schemas.microsoft.com/office/drawing/2014/main" id="{8B7DFB59-2DB7-4061-BEC5-DF04011D032D}"/>
                  </a:ext>
                </a:extLst>
              </p:cNvPr>
              <p:cNvSpPr/>
              <p:nvPr/>
            </p:nvSpPr>
            <p:spPr bwMode="auto">
              <a:xfrm>
                <a:off x="4281488" y="1724025"/>
                <a:ext cx="596900" cy="236537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ïṡḻïḋé">
                <a:extLst>
                  <a:ext uri="{FF2B5EF4-FFF2-40B4-BE49-F238E27FC236}">
                    <a16:creationId xmlns:a16="http://schemas.microsoft.com/office/drawing/2014/main" id="{88190C12-F33B-428F-B92C-BA736B97C645}"/>
                  </a:ext>
                </a:extLst>
              </p:cNvPr>
              <p:cNvSpPr/>
              <p:nvPr/>
            </p:nvSpPr>
            <p:spPr bwMode="auto">
              <a:xfrm>
                <a:off x="4484688" y="1482725"/>
                <a:ext cx="77788" cy="687387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ïŝľîḑe">
                <a:extLst>
                  <a:ext uri="{FF2B5EF4-FFF2-40B4-BE49-F238E27FC236}">
                    <a16:creationId xmlns:a16="http://schemas.microsoft.com/office/drawing/2014/main" id="{31900285-3DC7-4E25-B91C-11C695F59D66}"/>
                  </a:ext>
                </a:extLst>
              </p:cNvPr>
              <p:cNvSpPr/>
              <p:nvPr/>
            </p:nvSpPr>
            <p:spPr bwMode="auto">
              <a:xfrm>
                <a:off x="4562476" y="1482725"/>
                <a:ext cx="76200" cy="687387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9011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165">
            <a:extLst>
              <a:ext uri="{FF2B5EF4-FFF2-40B4-BE49-F238E27FC236}">
                <a16:creationId xmlns:a16="http://schemas.microsoft.com/office/drawing/2014/main" id="{48E53CEF-C0B5-463F-A876-A7A1B794018C}"/>
              </a:ext>
            </a:extLst>
          </p:cNvPr>
          <p:cNvSpPr/>
          <p:nvPr/>
        </p:nvSpPr>
        <p:spPr>
          <a:xfrm>
            <a:off x="612228" y="1920207"/>
            <a:ext cx="6112653" cy="180805"/>
          </a:xfrm>
          <a:prstGeom prst="rect">
            <a:avLst/>
          </a:prstGeom>
          <a:solidFill>
            <a:schemeClr val="accent2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64128E0-48C0-43EA-B35C-D5A16129750D}"/>
              </a:ext>
            </a:extLst>
          </p:cNvPr>
          <p:cNvSpPr/>
          <p:nvPr/>
        </p:nvSpPr>
        <p:spPr>
          <a:xfrm>
            <a:off x="559672" y="368014"/>
            <a:ext cx="8340725" cy="525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阿里巴巴普惠体 H" panose="00020600040101010101" pitchFamily="18" charset="-122"/>
                <a:sym typeface="+mn-ea"/>
              </a:rPr>
              <a:t>在线网课供应商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A5F6A4C-44EC-4C56-8433-21A410CAE97C}"/>
              </a:ext>
            </a:extLst>
          </p:cNvPr>
          <p:cNvSpPr txBox="1"/>
          <p:nvPr/>
        </p:nvSpPr>
        <p:spPr>
          <a:xfrm>
            <a:off x="523963" y="1470980"/>
            <a:ext cx="6455957" cy="674814"/>
          </a:xfrm>
          <a:prstGeom prst="rect">
            <a:avLst/>
          </a:prstGeom>
          <a:noFill/>
          <a:effectLst/>
        </p:spPr>
        <p:txBody>
          <a:bodyPr wrap="square" lIns="85039" tIns="42520" rIns="85039" bIns="42520" rtlCol="0">
            <a:spAutoFit/>
          </a:bodyPr>
          <a:lstStyle/>
          <a:p>
            <a:pPr lvl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34" charset="-122"/>
              </a:rPr>
              <a:t>在这里输入关键性阐述正文或概括说明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26CC280-F777-40A6-A84A-DF90F08B5180}"/>
              </a:ext>
            </a:extLst>
          </p:cNvPr>
          <p:cNvGrpSpPr/>
          <p:nvPr/>
        </p:nvGrpSpPr>
        <p:grpSpPr>
          <a:xfrm>
            <a:off x="76233" y="2536613"/>
            <a:ext cx="2130764" cy="2566588"/>
            <a:chOff x="121953" y="2475653"/>
            <a:chExt cx="2130764" cy="2566588"/>
          </a:xfrm>
        </p:grpSpPr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52E675A3-88F4-4BB3-9FC2-4C8A33E64641}"/>
                </a:ext>
              </a:extLst>
            </p:cNvPr>
            <p:cNvSpPr txBox="1"/>
            <p:nvPr/>
          </p:nvSpPr>
          <p:spPr>
            <a:xfrm>
              <a:off x="121953" y="3536430"/>
              <a:ext cx="2130764" cy="1505811"/>
            </a:xfrm>
            <a:prstGeom prst="rect">
              <a:avLst/>
            </a:prstGeom>
            <a:noFill/>
            <a:effectLst/>
          </p:spPr>
          <p:txBody>
            <a:bodyPr wrap="square" lIns="85039" tIns="42520" rIns="85039" bIns="42520" rtlCol="0">
              <a:spAutoFit/>
            </a:bodyPr>
            <a:lstStyle/>
            <a:p>
              <a:pPr lvl="0" algn="ctr" defTabSz="457200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zh-CN" altLang="en-US" dirty="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线上</a:t>
              </a:r>
              <a:r>
                <a:rPr lang="zh-CN" altLang="en-US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课程</a:t>
              </a:r>
              <a:endParaRPr lang="en-US" altLang="zh-CN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lvl="0" algn="ctr" defTabSz="457200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zh-CN" altLang="en-US" dirty="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超过</a:t>
              </a:r>
              <a:endPara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lvl="0" algn="ctr" defTabSz="457200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en-US" altLang="zh-CN" sz="2800" dirty="0">
                  <a:solidFill>
                    <a:schemeClr val="accent2"/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15</a:t>
              </a:r>
              <a:r>
                <a:rPr lang="en-US" altLang="zh-CN" sz="2800" dirty="0">
                  <a:solidFill>
                    <a:schemeClr val="accent2"/>
                  </a:solidFill>
                  <a:effectLst/>
                  <a:latin typeface="+mj-ea"/>
                  <a:ea typeface="+mj-ea"/>
                  <a:sym typeface="微软雅黑" panose="020B0503020204020204" pitchFamily="34" charset="-122"/>
                </a:rPr>
                <a:t>0</a:t>
              </a:r>
              <a:r>
                <a:rPr lang="zh-CN" altLang="en-US" dirty="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门</a:t>
              </a:r>
              <a:endParaRPr lang="en-US" altLang="zh-CN" sz="2800" b="1" dirty="0">
                <a:solidFill>
                  <a:schemeClr val="bg1">
                    <a:lumMod val="10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" panose="00020600040101010101" pitchFamily="18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FB329063-87F1-4CF4-856A-2FDA732FCED0}"/>
                </a:ext>
              </a:extLst>
            </p:cNvPr>
            <p:cNvGrpSpPr/>
            <p:nvPr/>
          </p:nvGrpSpPr>
          <p:grpSpPr>
            <a:xfrm>
              <a:off x="644090" y="2475653"/>
              <a:ext cx="1139026" cy="1139026"/>
              <a:chOff x="1042456" y="3616328"/>
              <a:chExt cx="1139026" cy="1139026"/>
            </a:xfrm>
          </p:grpSpPr>
          <p:sp>
            <p:nvSpPr>
              <p:cNvPr id="167" name="video-lecture_67934">
                <a:extLst>
                  <a:ext uri="{FF2B5EF4-FFF2-40B4-BE49-F238E27FC236}">
                    <a16:creationId xmlns:a16="http://schemas.microsoft.com/office/drawing/2014/main" id="{EDFA1186-AA24-41DC-8B4A-A10103EF59FF}"/>
                  </a:ext>
                </a:extLst>
              </p:cNvPr>
              <p:cNvSpPr/>
              <p:nvPr/>
            </p:nvSpPr>
            <p:spPr>
              <a:xfrm>
                <a:off x="1307127" y="3922714"/>
                <a:ext cx="609685" cy="526255"/>
              </a:xfrm>
              <a:custGeom>
                <a:avLst/>
                <a:gdLst>
                  <a:gd name="connsiteX0" fmla="*/ 222210 w 606439"/>
                  <a:gd name="connsiteY0" fmla="*/ 476810 h 523454"/>
                  <a:gd name="connsiteX1" fmla="*/ 591037 w 606439"/>
                  <a:gd name="connsiteY1" fmla="*/ 476810 h 523454"/>
                  <a:gd name="connsiteX2" fmla="*/ 606439 w 606439"/>
                  <a:gd name="connsiteY2" fmla="*/ 492071 h 523454"/>
                  <a:gd name="connsiteX3" fmla="*/ 591037 w 606439"/>
                  <a:gd name="connsiteY3" fmla="*/ 507435 h 523454"/>
                  <a:gd name="connsiteX4" fmla="*/ 222210 w 606439"/>
                  <a:gd name="connsiteY4" fmla="*/ 507435 h 523454"/>
                  <a:gd name="connsiteX5" fmla="*/ 15301 w 606439"/>
                  <a:gd name="connsiteY5" fmla="*/ 476810 h 523454"/>
                  <a:gd name="connsiteX6" fmla="*/ 163006 w 606439"/>
                  <a:gd name="connsiteY6" fmla="*/ 476810 h 523454"/>
                  <a:gd name="connsiteX7" fmla="*/ 163006 w 606439"/>
                  <a:gd name="connsiteY7" fmla="*/ 507435 h 523454"/>
                  <a:gd name="connsiteX8" fmla="*/ 15301 w 606439"/>
                  <a:gd name="connsiteY8" fmla="*/ 507435 h 523454"/>
                  <a:gd name="connsiteX9" fmla="*/ 0 w 606439"/>
                  <a:gd name="connsiteY9" fmla="*/ 492071 h 523454"/>
                  <a:gd name="connsiteX10" fmla="*/ 15301 w 606439"/>
                  <a:gd name="connsiteY10" fmla="*/ 476810 h 523454"/>
                  <a:gd name="connsiteX11" fmla="*/ 192556 w 606439"/>
                  <a:gd name="connsiteY11" fmla="*/ 460792 h 523454"/>
                  <a:gd name="connsiteX12" fmla="*/ 211061 w 606439"/>
                  <a:gd name="connsiteY12" fmla="*/ 479185 h 523454"/>
                  <a:gd name="connsiteX13" fmla="*/ 211061 w 606439"/>
                  <a:gd name="connsiteY13" fmla="*/ 505061 h 523454"/>
                  <a:gd name="connsiteX14" fmla="*/ 192556 w 606439"/>
                  <a:gd name="connsiteY14" fmla="*/ 523454 h 523454"/>
                  <a:gd name="connsiteX15" fmla="*/ 174155 w 606439"/>
                  <a:gd name="connsiteY15" fmla="*/ 505061 h 523454"/>
                  <a:gd name="connsiteX16" fmla="*/ 174155 w 606439"/>
                  <a:gd name="connsiteY16" fmla="*/ 479185 h 523454"/>
                  <a:gd name="connsiteX17" fmla="*/ 192556 w 606439"/>
                  <a:gd name="connsiteY17" fmla="*/ 460792 h 523454"/>
                  <a:gd name="connsiteX18" fmla="*/ 270917 w 606439"/>
                  <a:gd name="connsiteY18" fmla="*/ 230890 h 523454"/>
                  <a:gd name="connsiteX19" fmla="*/ 301415 w 606439"/>
                  <a:gd name="connsiteY19" fmla="*/ 261132 h 523454"/>
                  <a:gd name="connsiteX20" fmla="*/ 288300 w 606439"/>
                  <a:gd name="connsiteY20" fmla="*/ 349051 h 523454"/>
                  <a:gd name="connsiteX21" fmla="*/ 288508 w 606439"/>
                  <a:gd name="connsiteY21" fmla="*/ 349883 h 523454"/>
                  <a:gd name="connsiteX22" fmla="*/ 302248 w 606439"/>
                  <a:gd name="connsiteY22" fmla="*/ 368693 h 523454"/>
                  <a:gd name="connsiteX23" fmla="*/ 303184 w 606439"/>
                  <a:gd name="connsiteY23" fmla="*/ 369109 h 523454"/>
                  <a:gd name="connsiteX24" fmla="*/ 304121 w 606439"/>
                  <a:gd name="connsiteY24" fmla="*/ 368693 h 523454"/>
                  <a:gd name="connsiteX25" fmla="*/ 317965 w 606439"/>
                  <a:gd name="connsiteY25" fmla="*/ 349883 h 523454"/>
                  <a:gd name="connsiteX26" fmla="*/ 318173 w 606439"/>
                  <a:gd name="connsiteY26" fmla="*/ 349051 h 523454"/>
                  <a:gd name="connsiteX27" fmla="*/ 304954 w 606439"/>
                  <a:gd name="connsiteY27" fmla="*/ 261132 h 523454"/>
                  <a:gd name="connsiteX28" fmla="*/ 335452 w 606439"/>
                  <a:gd name="connsiteY28" fmla="*/ 230890 h 523454"/>
                  <a:gd name="connsiteX29" fmla="*/ 354500 w 606439"/>
                  <a:gd name="connsiteY29" fmla="*/ 246894 h 523454"/>
                  <a:gd name="connsiteX30" fmla="*/ 393950 w 606439"/>
                  <a:gd name="connsiteY30" fmla="*/ 265081 h 523454"/>
                  <a:gd name="connsiteX31" fmla="*/ 408522 w 606439"/>
                  <a:gd name="connsiteY31" fmla="*/ 277344 h 523454"/>
                  <a:gd name="connsiteX32" fmla="*/ 428091 w 606439"/>
                  <a:gd name="connsiteY32" fmla="*/ 379501 h 523454"/>
                  <a:gd name="connsiteX33" fmla="*/ 178278 w 606439"/>
                  <a:gd name="connsiteY33" fmla="*/ 379501 h 523454"/>
                  <a:gd name="connsiteX34" fmla="*/ 197951 w 606439"/>
                  <a:gd name="connsiteY34" fmla="*/ 277344 h 523454"/>
                  <a:gd name="connsiteX35" fmla="*/ 212419 w 606439"/>
                  <a:gd name="connsiteY35" fmla="*/ 265081 h 523454"/>
                  <a:gd name="connsiteX36" fmla="*/ 251973 w 606439"/>
                  <a:gd name="connsiteY36" fmla="*/ 246894 h 523454"/>
                  <a:gd name="connsiteX37" fmla="*/ 276624 w 606439"/>
                  <a:gd name="connsiteY37" fmla="*/ 129744 h 523454"/>
                  <a:gd name="connsiteX38" fmla="*/ 249081 w 606439"/>
                  <a:gd name="connsiteY38" fmla="*/ 154506 h 523454"/>
                  <a:gd name="connsiteX39" fmla="*/ 303203 w 606439"/>
                  <a:gd name="connsiteY39" fmla="*/ 223727 h 523454"/>
                  <a:gd name="connsiteX40" fmla="*/ 357324 w 606439"/>
                  <a:gd name="connsiteY40" fmla="*/ 154506 h 523454"/>
                  <a:gd name="connsiteX41" fmla="*/ 288944 w 606439"/>
                  <a:gd name="connsiteY41" fmla="*/ 155961 h 523454"/>
                  <a:gd name="connsiteX42" fmla="*/ 276624 w 606439"/>
                  <a:gd name="connsiteY42" fmla="*/ 129744 h 523454"/>
                  <a:gd name="connsiteX43" fmla="*/ 303203 w 606439"/>
                  <a:gd name="connsiteY43" fmla="*/ 68448 h 523454"/>
                  <a:gd name="connsiteX44" fmla="*/ 374498 w 606439"/>
                  <a:gd name="connsiteY44" fmla="*/ 138396 h 523454"/>
                  <a:gd name="connsiteX45" fmla="*/ 303203 w 606439"/>
                  <a:gd name="connsiteY45" fmla="*/ 239005 h 523454"/>
                  <a:gd name="connsiteX46" fmla="*/ 232012 w 606439"/>
                  <a:gd name="connsiteY46" fmla="*/ 138396 h 523454"/>
                  <a:gd name="connsiteX47" fmla="*/ 303203 w 606439"/>
                  <a:gd name="connsiteY47" fmla="*/ 68448 h 523454"/>
                  <a:gd name="connsiteX48" fmla="*/ 41630 w 606439"/>
                  <a:gd name="connsiteY48" fmla="*/ 41570 h 523454"/>
                  <a:gd name="connsiteX49" fmla="*/ 41630 w 606439"/>
                  <a:gd name="connsiteY49" fmla="*/ 406450 h 523454"/>
                  <a:gd name="connsiteX50" fmla="*/ 564809 w 606439"/>
                  <a:gd name="connsiteY50" fmla="*/ 406450 h 523454"/>
                  <a:gd name="connsiteX51" fmla="*/ 564809 w 606439"/>
                  <a:gd name="connsiteY51" fmla="*/ 41570 h 523454"/>
                  <a:gd name="connsiteX52" fmla="*/ 27788 w 606439"/>
                  <a:gd name="connsiteY52" fmla="*/ 0 h 523454"/>
                  <a:gd name="connsiteX53" fmla="*/ 578651 w 606439"/>
                  <a:gd name="connsiteY53" fmla="*/ 0 h 523454"/>
                  <a:gd name="connsiteX54" fmla="*/ 606439 w 606439"/>
                  <a:gd name="connsiteY54" fmla="*/ 27644 h 523454"/>
                  <a:gd name="connsiteX55" fmla="*/ 606439 w 606439"/>
                  <a:gd name="connsiteY55" fmla="*/ 420376 h 523454"/>
                  <a:gd name="connsiteX56" fmla="*/ 578651 w 606439"/>
                  <a:gd name="connsiteY56" fmla="*/ 448020 h 523454"/>
                  <a:gd name="connsiteX57" fmla="*/ 27788 w 606439"/>
                  <a:gd name="connsiteY57" fmla="*/ 448020 h 523454"/>
                  <a:gd name="connsiteX58" fmla="*/ 0 w 606439"/>
                  <a:gd name="connsiteY58" fmla="*/ 420376 h 523454"/>
                  <a:gd name="connsiteX59" fmla="*/ 0 w 606439"/>
                  <a:gd name="connsiteY59" fmla="*/ 27644 h 523454"/>
                  <a:gd name="connsiteX60" fmla="*/ 27788 w 606439"/>
                  <a:gd name="connsiteY60" fmla="*/ 0 h 523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606439" h="523454">
                    <a:moveTo>
                      <a:pt x="222210" y="476810"/>
                    </a:moveTo>
                    <a:lnTo>
                      <a:pt x="591037" y="476810"/>
                    </a:lnTo>
                    <a:cubicBezTo>
                      <a:pt x="599570" y="476810"/>
                      <a:pt x="606439" y="483662"/>
                      <a:pt x="606439" y="492071"/>
                    </a:cubicBezTo>
                    <a:cubicBezTo>
                      <a:pt x="606439" y="500583"/>
                      <a:pt x="599570" y="507435"/>
                      <a:pt x="591037" y="507435"/>
                    </a:cubicBezTo>
                    <a:lnTo>
                      <a:pt x="222210" y="507435"/>
                    </a:lnTo>
                    <a:close/>
                    <a:moveTo>
                      <a:pt x="15301" y="476810"/>
                    </a:moveTo>
                    <a:lnTo>
                      <a:pt x="163006" y="476810"/>
                    </a:lnTo>
                    <a:lnTo>
                      <a:pt x="163006" y="507435"/>
                    </a:lnTo>
                    <a:lnTo>
                      <a:pt x="15301" y="507435"/>
                    </a:lnTo>
                    <a:cubicBezTo>
                      <a:pt x="6870" y="507435"/>
                      <a:pt x="0" y="500583"/>
                      <a:pt x="0" y="492071"/>
                    </a:cubicBezTo>
                    <a:cubicBezTo>
                      <a:pt x="0" y="483662"/>
                      <a:pt x="6870" y="476810"/>
                      <a:pt x="15301" y="476810"/>
                    </a:cubicBezTo>
                    <a:close/>
                    <a:moveTo>
                      <a:pt x="192556" y="460792"/>
                    </a:moveTo>
                    <a:cubicBezTo>
                      <a:pt x="202744" y="460792"/>
                      <a:pt x="211061" y="469001"/>
                      <a:pt x="211061" y="479185"/>
                    </a:cubicBezTo>
                    <a:lnTo>
                      <a:pt x="211061" y="505061"/>
                    </a:lnTo>
                    <a:cubicBezTo>
                      <a:pt x="211061" y="515245"/>
                      <a:pt x="202744" y="523454"/>
                      <a:pt x="192556" y="523454"/>
                    </a:cubicBezTo>
                    <a:cubicBezTo>
                      <a:pt x="182472" y="523454"/>
                      <a:pt x="174155" y="515245"/>
                      <a:pt x="174155" y="505061"/>
                    </a:cubicBezTo>
                    <a:lnTo>
                      <a:pt x="174155" y="479185"/>
                    </a:lnTo>
                    <a:cubicBezTo>
                      <a:pt x="174155" y="469001"/>
                      <a:pt x="182472" y="460792"/>
                      <a:pt x="192556" y="460792"/>
                    </a:cubicBezTo>
                    <a:close/>
                    <a:moveTo>
                      <a:pt x="270917" y="230890"/>
                    </a:moveTo>
                    <a:lnTo>
                      <a:pt x="301415" y="261132"/>
                    </a:lnTo>
                    <a:lnTo>
                      <a:pt x="288300" y="349051"/>
                    </a:lnTo>
                    <a:cubicBezTo>
                      <a:pt x="288300" y="349363"/>
                      <a:pt x="288300" y="349675"/>
                      <a:pt x="288508" y="349883"/>
                    </a:cubicBezTo>
                    <a:lnTo>
                      <a:pt x="302248" y="368693"/>
                    </a:lnTo>
                    <a:cubicBezTo>
                      <a:pt x="302456" y="369005"/>
                      <a:pt x="302872" y="369109"/>
                      <a:pt x="303184" y="369109"/>
                    </a:cubicBezTo>
                    <a:cubicBezTo>
                      <a:pt x="303601" y="369109"/>
                      <a:pt x="303913" y="369005"/>
                      <a:pt x="304121" y="368693"/>
                    </a:cubicBezTo>
                    <a:lnTo>
                      <a:pt x="317965" y="349883"/>
                    </a:lnTo>
                    <a:cubicBezTo>
                      <a:pt x="318069" y="349675"/>
                      <a:pt x="318173" y="349363"/>
                      <a:pt x="318173" y="349051"/>
                    </a:cubicBezTo>
                    <a:lnTo>
                      <a:pt x="304954" y="261132"/>
                    </a:lnTo>
                    <a:lnTo>
                      <a:pt x="335452" y="230890"/>
                    </a:lnTo>
                    <a:lnTo>
                      <a:pt x="354500" y="246894"/>
                    </a:lnTo>
                    <a:lnTo>
                      <a:pt x="393950" y="265081"/>
                    </a:lnTo>
                    <a:cubicBezTo>
                      <a:pt x="399779" y="267471"/>
                      <a:pt x="405920" y="271316"/>
                      <a:pt x="408522" y="277344"/>
                    </a:cubicBezTo>
                    <a:cubicBezTo>
                      <a:pt x="408522" y="277344"/>
                      <a:pt x="451407" y="379501"/>
                      <a:pt x="428091" y="379501"/>
                    </a:cubicBezTo>
                    <a:lnTo>
                      <a:pt x="178278" y="379501"/>
                    </a:lnTo>
                    <a:cubicBezTo>
                      <a:pt x="154962" y="379501"/>
                      <a:pt x="197951" y="277344"/>
                      <a:pt x="197951" y="277344"/>
                    </a:cubicBezTo>
                    <a:cubicBezTo>
                      <a:pt x="200865" y="271108"/>
                      <a:pt x="206590" y="267471"/>
                      <a:pt x="212419" y="265081"/>
                    </a:cubicBezTo>
                    <a:lnTo>
                      <a:pt x="251973" y="246894"/>
                    </a:lnTo>
                    <a:close/>
                    <a:moveTo>
                      <a:pt x="276624" y="129744"/>
                    </a:moveTo>
                    <a:cubicBezTo>
                      <a:pt x="263028" y="128497"/>
                      <a:pt x="246896" y="135746"/>
                      <a:pt x="249081" y="154506"/>
                    </a:cubicBezTo>
                    <a:cubicBezTo>
                      <a:pt x="253245" y="189116"/>
                      <a:pt x="273644" y="223727"/>
                      <a:pt x="303203" y="223727"/>
                    </a:cubicBezTo>
                    <a:cubicBezTo>
                      <a:pt x="331409" y="223727"/>
                      <a:pt x="357012" y="182049"/>
                      <a:pt x="357324" y="154506"/>
                    </a:cubicBezTo>
                    <a:cubicBezTo>
                      <a:pt x="357845" y="108463"/>
                      <a:pt x="325788" y="159911"/>
                      <a:pt x="288944" y="155961"/>
                    </a:cubicBezTo>
                    <a:cubicBezTo>
                      <a:pt x="301278" y="140735"/>
                      <a:pt x="290219" y="130991"/>
                      <a:pt x="276624" y="129744"/>
                    </a:cubicBezTo>
                    <a:close/>
                    <a:moveTo>
                      <a:pt x="303203" y="68448"/>
                    </a:moveTo>
                    <a:cubicBezTo>
                      <a:pt x="354098" y="68448"/>
                      <a:pt x="374914" y="94640"/>
                      <a:pt x="374498" y="138396"/>
                    </a:cubicBezTo>
                    <a:cubicBezTo>
                      <a:pt x="373769" y="201381"/>
                      <a:pt x="333386" y="239005"/>
                      <a:pt x="303203" y="239005"/>
                    </a:cubicBezTo>
                    <a:cubicBezTo>
                      <a:pt x="268024" y="239005"/>
                      <a:pt x="232637" y="201381"/>
                      <a:pt x="232012" y="138396"/>
                    </a:cubicBezTo>
                    <a:cubicBezTo>
                      <a:pt x="231596" y="94640"/>
                      <a:pt x="252412" y="68448"/>
                      <a:pt x="303203" y="68448"/>
                    </a:cubicBezTo>
                    <a:close/>
                    <a:moveTo>
                      <a:pt x="41630" y="41570"/>
                    </a:moveTo>
                    <a:lnTo>
                      <a:pt x="41630" y="406450"/>
                    </a:lnTo>
                    <a:lnTo>
                      <a:pt x="564809" y="406450"/>
                    </a:lnTo>
                    <a:lnTo>
                      <a:pt x="564809" y="41570"/>
                    </a:lnTo>
                    <a:close/>
                    <a:moveTo>
                      <a:pt x="27788" y="0"/>
                    </a:moveTo>
                    <a:lnTo>
                      <a:pt x="578651" y="0"/>
                    </a:lnTo>
                    <a:cubicBezTo>
                      <a:pt x="593950" y="0"/>
                      <a:pt x="606439" y="12367"/>
                      <a:pt x="606439" y="27644"/>
                    </a:cubicBezTo>
                    <a:lnTo>
                      <a:pt x="606439" y="420376"/>
                    </a:lnTo>
                    <a:cubicBezTo>
                      <a:pt x="606439" y="435653"/>
                      <a:pt x="593950" y="448020"/>
                      <a:pt x="578651" y="448020"/>
                    </a:cubicBezTo>
                    <a:lnTo>
                      <a:pt x="27788" y="448020"/>
                    </a:lnTo>
                    <a:cubicBezTo>
                      <a:pt x="12385" y="448020"/>
                      <a:pt x="0" y="435653"/>
                      <a:pt x="0" y="420376"/>
                    </a:cubicBezTo>
                    <a:lnTo>
                      <a:pt x="0" y="27644"/>
                    </a:lnTo>
                    <a:cubicBezTo>
                      <a:pt x="0" y="12367"/>
                      <a:pt x="12385" y="0"/>
                      <a:pt x="277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FAE5DDFF-A868-428B-95CF-2C0C2C63A62B}"/>
                  </a:ext>
                </a:extLst>
              </p:cNvPr>
              <p:cNvSpPr/>
              <p:nvPr/>
            </p:nvSpPr>
            <p:spPr>
              <a:xfrm>
                <a:off x="1042456" y="3616328"/>
                <a:ext cx="1139026" cy="1139026"/>
              </a:xfrm>
              <a:prstGeom prst="ellipse">
                <a:avLst/>
              </a:prstGeom>
              <a:noFill/>
              <a:ln w="19050" cap="flat" cmpd="sng" algn="ctr">
                <a:gradFill>
                  <a:gsLst>
                    <a:gs pos="0">
                      <a:schemeClr val="accent2"/>
                    </a:gs>
                    <a:gs pos="7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C6E6E87-041B-4077-8997-F314A03DEE92}"/>
              </a:ext>
            </a:extLst>
          </p:cNvPr>
          <p:cNvGrpSpPr/>
          <p:nvPr/>
        </p:nvGrpSpPr>
        <p:grpSpPr>
          <a:xfrm>
            <a:off x="1965993" y="2583908"/>
            <a:ext cx="1798051" cy="2522631"/>
            <a:chOff x="1816243" y="2526026"/>
            <a:chExt cx="1798051" cy="2522631"/>
          </a:xfrm>
        </p:grpSpPr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901045ED-851C-4FCC-B0F5-22D33D282D8D}"/>
                </a:ext>
              </a:extLst>
            </p:cNvPr>
            <p:cNvSpPr txBox="1"/>
            <p:nvPr/>
          </p:nvSpPr>
          <p:spPr>
            <a:xfrm>
              <a:off x="1816243" y="3542846"/>
              <a:ext cx="1798051" cy="1505811"/>
            </a:xfrm>
            <a:prstGeom prst="rect">
              <a:avLst/>
            </a:prstGeom>
            <a:noFill/>
            <a:effectLst/>
          </p:spPr>
          <p:txBody>
            <a:bodyPr wrap="square" lIns="85039" tIns="42520" rIns="85039" bIns="42520" rtlCol="0">
              <a:spAutoFit/>
            </a:bodyPr>
            <a:lstStyle/>
            <a:p>
              <a:pPr algn="ctr" defTabSz="457200">
                <a:lnSpc>
                  <a:spcPct val="150000"/>
                </a:lnSpc>
                <a:defRPr/>
              </a:pPr>
              <a:r>
                <a:rPr lang="zh-CN" altLang="en-US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付费用户</a:t>
              </a:r>
              <a:endParaRPr lang="en-US" altLang="zh-CN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lvl="0" algn="ctr" defTabSz="457200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zh-CN" altLang="en-US" dirty="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累计</a:t>
              </a:r>
              <a:endPara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lvl="0" algn="ctr" defTabSz="457200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en-US" altLang="zh-CN" sz="2800" dirty="0">
                  <a:solidFill>
                    <a:schemeClr val="accent2"/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100</a:t>
              </a:r>
              <a:r>
                <a:rPr lang="zh-CN" altLang="en-US" dirty="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万</a:t>
              </a:r>
              <a:endParaRPr lang="en-US" altLang="zh-CN" sz="2000" b="1" dirty="0">
                <a:solidFill>
                  <a:schemeClr val="bg1">
                    <a:lumMod val="10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" panose="00020600040101010101" pitchFamily="18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75" name="组合 174">
              <a:extLst>
                <a:ext uri="{FF2B5EF4-FFF2-40B4-BE49-F238E27FC236}">
                  <a16:creationId xmlns:a16="http://schemas.microsoft.com/office/drawing/2014/main" id="{4905E6E5-B9F3-4E5F-A7DA-76968587B85D}"/>
                </a:ext>
              </a:extLst>
            </p:cNvPr>
            <p:cNvGrpSpPr/>
            <p:nvPr/>
          </p:nvGrpSpPr>
          <p:grpSpPr>
            <a:xfrm>
              <a:off x="2170074" y="2526026"/>
              <a:ext cx="1139026" cy="1139026"/>
              <a:chOff x="3354669" y="3565111"/>
              <a:chExt cx="1139026" cy="1139026"/>
            </a:xfrm>
          </p:grpSpPr>
          <p:sp>
            <p:nvSpPr>
              <p:cNvPr id="168" name="iconfont-11145-6970030">
                <a:extLst>
                  <a:ext uri="{FF2B5EF4-FFF2-40B4-BE49-F238E27FC236}">
                    <a16:creationId xmlns:a16="http://schemas.microsoft.com/office/drawing/2014/main" id="{D076E0E7-A3FF-4427-9ED8-86E947A52A3E}"/>
                  </a:ext>
                </a:extLst>
              </p:cNvPr>
              <p:cNvSpPr/>
              <p:nvPr/>
            </p:nvSpPr>
            <p:spPr>
              <a:xfrm>
                <a:off x="3630383" y="3812600"/>
                <a:ext cx="609685" cy="470487"/>
              </a:xfrm>
              <a:custGeom>
                <a:avLst/>
                <a:gdLst>
                  <a:gd name="T0" fmla="*/ 2299 w 9995"/>
                  <a:gd name="T1" fmla="*/ 4238 h 8134"/>
                  <a:gd name="T2" fmla="*/ 1466 w 9995"/>
                  <a:gd name="T3" fmla="*/ 2485 h 8134"/>
                  <a:gd name="T4" fmla="*/ 3700 w 9995"/>
                  <a:gd name="T5" fmla="*/ 234 h 8134"/>
                  <a:gd name="T6" fmla="*/ 5934 w 9995"/>
                  <a:gd name="T7" fmla="*/ 2485 h 8134"/>
                  <a:gd name="T8" fmla="*/ 5101 w 9995"/>
                  <a:gd name="T9" fmla="*/ 4238 h 8134"/>
                  <a:gd name="T10" fmla="*/ 7400 w 9995"/>
                  <a:gd name="T11" fmla="*/ 7689 h 8134"/>
                  <a:gd name="T12" fmla="*/ 7374 w 9995"/>
                  <a:gd name="T13" fmla="*/ 8134 h 8134"/>
                  <a:gd name="T14" fmla="*/ 6570 w 9995"/>
                  <a:gd name="T15" fmla="*/ 8134 h 8134"/>
                  <a:gd name="T16" fmla="*/ 6603 w 9995"/>
                  <a:gd name="T17" fmla="*/ 7689 h 8134"/>
                  <a:gd name="T18" fmla="*/ 3700 w 9995"/>
                  <a:gd name="T19" fmla="*/ 4764 h 8134"/>
                  <a:gd name="T20" fmla="*/ 797 w 9995"/>
                  <a:gd name="T21" fmla="*/ 7689 h 8134"/>
                  <a:gd name="T22" fmla="*/ 830 w 9995"/>
                  <a:gd name="T23" fmla="*/ 8134 h 8134"/>
                  <a:gd name="T24" fmla="*/ 26 w 9995"/>
                  <a:gd name="T25" fmla="*/ 8134 h 8134"/>
                  <a:gd name="T26" fmla="*/ 0 w 9995"/>
                  <a:gd name="T27" fmla="*/ 7689 h 8134"/>
                  <a:gd name="T28" fmla="*/ 2299 w 9995"/>
                  <a:gd name="T29" fmla="*/ 4238 h 8134"/>
                  <a:gd name="T30" fmla="*/ 3700 w 9995"/>
                  <a:gd name="T31" fmla="*/ 3933 h 8134"/>
                  <a:gd name="T32" fmla="*/ 5137 w 9995"/>
                  <a:gd name="T33" fmla="*/ 2485 h 8134"/>
                  <a:gd name="T34" fmla="*/ 3700 w 9995"/>
                  <a:gd name="T35" fmla="*/ 1037 h 8134"/>
                  <a:gd name="T36" fmla="*/ 2263 w 9995"/>
                  <a:gd name="T37" fmla="*/ 2485 h 8134"/>
                  <a:gd name="T38" fmla="*/ 3700 w 9995"/>
                  <a:gd name="T39" fmla="*/ 3933 h 8134"/>
                  <a:gd name="T40" fmla="*/ 6297 w 9995"/>
                  <a:gd name="T41" fmla="*/ 0 h 8134"/>
                  <a:gd name="T42" fmla="*/ 8530 w 9995"/>
                  <a:gd name="T43" fmla="*/ 2251 h 8134"/>
                  <a:gd name="T44" fmla="*/ 7697 w 9995"/>
                  <a:gd name="T45" fmla="*/ 4005 h 8134"/>
                  <a:gd name="T46" fmla="*/ 9995 w 9995"/>
                  <a:gd name="T47" fmla="*/ 7457 h 8134"/>
                  <a:gd name="T48" fmla="*/ 9969 w 9995"/>
                  <a:gd name="T49" fmla="*/ 7901 h 8134"/>
                  <a:gd name="T50" fmla="*/ 9165 w 9995"/>
                  <a:gd name="T51" fmla="*/ 7901 h 8134"/>
                  <a:gd name="T52" fmla="*/ 9198 w 9995"/>
                  <a:gd name="T53" fmla="*/ 7457 h 8134"/>
                  <a:gd name="T54" fmla="*/ 6297 w 9995"/>
                  <a:gd name="T55" fmla="*/ 4531 h 8134"/>
                  <a:gd name="T56" fmla="*/ 6306 w 9995"/>
                  <a:gd name="T57" fmla="*/ 4531 h 8134"/>
                  <a:gd name="T58" fmla="*/ 5891 w 9995"/>
                  <a:gd name="T59" fmla="*/ 4115 h 8134"/>
                  <a:gd name="T60" fmla="*/ 6306 w 9995"/>
                  <a:gd name="T61" fmla="*/ 3699 h 8134"/>
                  <a:gd name="T62" fmla="*/ 6297 w 9995"/>
                  <a:gd name="T63" fmla="*/ 3699 h 8134"/>
                  <a:gd name="T64" fmla="*/ 7733 w 9995"/>
                  <a:gd name="T65" fmla="*/ 2251 h 8134"/>
                  <a:gd name="T66" fmla="*/ 6297 w 9995"/>
                  <a:gd name="T67" fmla="*/ 803 h 8134"/>
                  <a:gd name="T68" fmla="*/ 6103 w 9995"/>
                  <a:gd name="T69" fmla="*/ 823 h 8134"/>
                  <a:gd name="T70" fmla="*/ 5690 w 9995"/>
                  <a:gd name="T71" fmla="*/ 536 h 8134"/>
                  <a:gd name="T72" fmla="*/ 5686 w 9995"/>
                  <a:gd name="T73" fmla="*/ 509 h 8134"/>
                  <a:gd name="T74" fmla="*/ 6076 w 9995"/>
                  <a:gd name="T75" fmla="*/ 16 h 8134"/>
                  <a:gd name="T76" fmla="*/ 6297 w 9995"/>
                  <a:gd name="T77" fmla="*/ 0 h 8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995" h="8134">
                    <a:moveTo>
                      <a:pt x="2299" y="4238"/>
                    </a:moveTo>
                    <a:cubicBezTo>
                      <a:pt x="1791" y="3826"/>
                      <a:pt x="1466" y="3193"/>
                      <a:pt x="1466" y="2485"/>
                    </a:cubicBezTo>
                    <a:cubicBezTo>
                      <a:pt x="1466" y="1242"/>
                      <a:pt x="2466" y="234"/>
                      <a:pt x="3700" y="234"/>
                    </a:cubicBezTo>
                    <a:cubicBezTo>
                      <a:pt x="4934" y="234"/>
                      <a:pt x="5934" y="1242"/>
                      <a:pt x="5934" y="2485"/>
                    </a:cubicBezTo>
                    <a:cubicBezTo>
                      <a:pt x="5934" y="3193"/>
                      <a:pt x="5609" y="3826"/>
                      <a:pt x="5101" y="4238"/>
                    </a:cubicBezTo>
                    <a:cubicBezTo>
                      <a:pt x="6450" y="4795"/>
                      <a:pt x="7400" y="6130"/>
                      <a:pt x="7400" y="7689"/>
                    </a:cubicBezTo>
                    <a:cubicBezTo>
                      <a:pt x="7400" y="7840"/>
                      <a:pt x="7391" y="7988"/>
                      <a:pt x="7374" y="8134"/>
                    </a:cubicBezTo>
                    <a:lnTo>
                      <a:pt x="6570" y="8134"/>
                    </a:lnTo>
                    <a:cubicBezTo>
                      <a:pt x="6592" y="7987"/>
                      <a:pt x="6603" y="7838"/>
                      <a:pt x="6603" y="7689"/>
                    </a:cubicBezTo>
                    <a:cubicBezTo>
                      <a:pt x="6603" y="6074"/>
                      <a:pt x="5303" y="4764"/>
                      <a:pt x="3700" y="4764"/>
                    </a:cubicBezTo>
                    <a:cubicBezTo>
                      <a:pt x="2097" y="4764"/>
                      <a:pt x="797" y="6074"/>
                      <a:pt x="797" y="7689"/>
                    </a:cubicBezTo>
                    <a:cubicBezTo>
                      <a:pt x="797" y="7840"/>
                      <a:pt x="808" y="7989"/>
                      <a:pt x="830" y="8134"/>
                    </a:cubicBezTo>
                    <a:lnTo>
                      <a:pt x="26" y="8134"/>
                    </a:lnTo>
                    <a:cubicBezTo>
                      <a:pt x="9" y="7986"/>
                      <a:pt x="0" y="7838"/>
                      <a:pt x="0" y="7689"/>
                    </a:cubicBezTo>
                    <a:cubicBezTo>
                      <a:pt x="0" y="6130"/>
                      <a:pt x="950" y="4795"/>
                      <a:pt x="2299" y="4238"/>
                    </a:cubicBezTo>
                    <a:close/>
                    <a:moveTo>
                      <a:pt x="3700" y="3933"/>
                    </a:moveTo>
                    <a:cubicBezTo>
                      <a:pt x="4494" y="3933"/>
                      <a:pt x="5137" y="3285"/>
                      <a:pt x="5137" y="2485"/>
                    </a:cubicBezTo>
                    <a:cubicBezTo>
                      <a:pt x="5137" y="1685"/>
                      <a:pt x="4494" y="1037"/>
                      <a:pt x="3700" y="1037"/>
                    </a:cubicBezTo>
                    <a:cubicBezTo>
                      <a:pt x="2906" y="1037"/>
                      <a:pt x="2263" y="1685"/>
                      <a:pt x="2263" y="2485"/>
                    </a:cubicBezTo>
                    <a:cubicBezTo>
                      <a:pt x="2263" y="3285"/>
                      <a:pt x="2906" y="3933"/>
                      <a:pt x="3700" y="3933"/>
                    </a:cubicBezTo>
                    <a:close/>
                    <a:moveTo>
                      <a:pt x="6297" y="0"/>
                    </a:moveTo>
                    <a:cubicBezTo>
                      <a:pt x="7530" y="0"/>
                      <a:pt x="8530" y="1008"/>
                      <a:pt x="8530" y="2251"/>
                    </a:cubicBezTo>
                    <a:cubicBezTo>
                      <a:pt x="8530" y="2960"/>
                      <a:pt x="8205" y="3592"/>
                      <a:pt x="7697" y="4005"/>
                    </a:cubicBezTo>
                    <a:cubicBezTo>
                      <a:pt x="9045" y="4561"/>
                      <a:pt x="9995" y="5897"/>
                      <a:pt x="9995" y="7457"/>
                    </a:cubicBezTo>
                    <a:cubicBezTo>
                      <a:pt x="9995" y="7607"/>
                      <a:pt x="9986" y="7755"/>
                      <a:pt x="9969" y="7901"/>
                    </a:cubicBezTo>
                    <a:lnTo>
                      <a:pt x="9165" y="7901"/>
                    </a:lnTo>
                    <a:cubicBezTo>
                      <a:pt x="9187" y="7754"/>
                      <a:pt x="9198" y="7605"/>
                      <a:pt x="9198" y="7457"/>
                    </a:cubicBezTo>
                    <a:cubicBezTo>
                      <a:pt x="9198" y="5841"/>
                      <a:pt x="7899" y="4531"/>
                      <a:pt x="6297" y="4531"/>
                    </a:cubicBezTo>
                    <a:lnTo>
                      <a:pt x="6306" y="4531"/>
                    </a:lnTo>
                    <a:cubicBezTo>
                      <a:pt x="6077" y="4531"/>
                      <a:pt x="5891" y="4345"/>
                      <a:pt x="5891" y="4115"/>
                    </a:cubicBezTo>
                    <a:cubicBezTo>
                      <a:pt x="5891" y="3886"/>
                      <a:pt x="6077" y="3699"/>
                      <a:pt x="6306" y="3699"/>
                    </a:cubicBezTo>
                    <a:lnTo>
                      <a:pt x="6297" y="3699"/>
                    </a:lnTo>
                    <a:cubicBezTo>
                      <a:pt x="7090" y="3699"/>
                      <a:pt x="7733" y="3051"/>
                      <a:pt x="7733" y="2251"/>
                    </a:cubicBezTo>
                    <a:cubicBezTo>
                      <a:pt x="7733" y="1451"/>
                      <a:pt x="7090" y="803"/>
                      <a:pt x="6297" y="803"/>
                    </a:cubicBezTo>
                    <a:cubicBezTo>
                      <a:pt x="6241" y="803"/>
                      <a:pt x="6177" y="809"/>
                      <a:pt x="6103" y="823"/>
                    </a:cubicBezTo>
                    <a:cubicBezTo>
                      <a:pt x="5909" y="857"/>
                      <a:pt x="5724" y="729"/>
                      <a:pt x="5690" y="536"/>
                    </a:cubicBezTo>
                    <a:cubicBezTo>
                      <a:pt x="5688" y="527"/>
                      <a:pt x="5687" y="518"/>
                      <a:pt x="5686" y="509"/>
                    </a:cubicBezTo>
                    <a:cubicBezTo>
                      <a:pt x="5661" y="266"/>
                      <a:pt x="5834" y="48"/>
                      <a:pt x="6076" y="16"/>
                    </a:cubicBezTo>
                    <a:cubicBezTo>
                      <a:pt x="6161" y="5"/>
                      <a:pt x="6234" y="0"/>
                      <a:pt x="62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37747E56-5348-437E-8FA8-E8E70A82A410}"/>
                  </a:ext>
                </a:extLst>
              </p:cNvPr>
              <p:cNvSpPr/>
              <p:nvPr/>
            </p:nvSpPr>
            <p:spPr>
              <a:xfrm>
                <a:off x="3354669" y="3565111"/>
                <a:ext cx="1139026" cy="1139026"/>
              </a:xfrm>
              <a:prstGeom prst="ellipse">
                <a:avLst/>
              </a:prstGeom>
              <a:noFill/>
              <a:ln w="19050" cap="flat" cmpd="sng" algn="ctr">
                <a:gradFill>
                  <a:gsLst>
                    <a:gs pos="0">
                      <a:schemeClr val="accent2"/>
                    </a:gs>
                    <a:gs pos="7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2B4F6AE-93A7-4E17-82A1-7EF0C879C26A}"/>
              </a:ext>
            </a:extLst>
          </p:cNvPr>
          <p:cNvGrpSpPr/>
          <p:nvPr/>
        </p:nvGrpSpPr>
        <p:grpSpPr>
          <a:xfrm>
            <a:off x="3487415" y="2613387"/>
            <a:ext cx="2089822" cy="2506657"/>
            <a:chOff x="3211927" y="2535584"/>
            <a:chExt cx="2089822" cy="2506657"/>
          </a:xfrm>
        </p:grpSpPr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75596F87-BE89-4CDC-AB34-1A1D08E82C64}"/>
                </a:ext>
              </a:extLst>
            </p:cNvPr>
            <p:cNvSpPr txBox="1"/>
            <p:nvPr/>
          </p:nvSpPr>
          <p:spPr>
            <a:xfrm>
              <a:off x="3211927" y="3536430"/>
              <a:ext cx="2089822" cy="1505811"/>
            </a:xfrm>
            <a:prstGeom prst="rect">
              <a:avLst/>
            </a:prstGeom>
            <a:noFill/>
            <a:effectLst/>
          </p:spPr>
          <p:txBody>
            <a:bodyPr wrap="square" lIns="85039" tIns="42520" rIns="85039" bIns="42520" rtlCol="0">
              <a:spAutoFit/>
            </a:bodyPr>
            <a:lstStyle/>
            <a:p>
              <a:pPr lvl="0" algn="ctr" defTabSz="457200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zh-CN" altLang="en-US" dirty="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影响</a:t>
              </a:r>
              <a:r>
                <a:rPr lang="zh-CN" altLang="en-US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学员</a:t>
              </a:r>
              <a:endParaRPr lang="en-US" altLang="zh-CN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lvl="0" algn="ctr" defTabSz="457200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zh-CN" altLang="en-US" dirty="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超过</a:t>
              </a:r>
              <a:endPara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lvl="0" algn="ctr" defTabSz="457200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en-US" altLang="zh-CN" sz="2800" dirty="0">
                  <a:solidFill>
                    <a:schemeClr val="accent2"/>
                  </a:solidFill>
                  <a:effectLst/>
                  <a:latin typeface="+mj-ea"/>
                  <a:ea typeface="+mj-ea"/>
                  <a:sym typeface="微软雅黑" panose="020B0503020204020204" pitchFamily="34" charset="-122"/>
                </a:rPr>
                <a:t>9000</a:t>
              </a:r>
              <a:r>
                <a:rPr lang="zh-CN" altLang="en-US" dirty="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万</a:t>
              </a:r>
              <a:endParaRPr lang="en-US" altLang="zh-CN" sz="2800" b="1" dirty="0">
                <a:solidFill>
                  <a:schemeClr val="bg1">
                    <a:lumMod val="10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" panose="00020600040101010101" pitchFamily="18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id="{3377A963-7E7B-47B7-BD4D-B7D59179EC35}"/>
                </a:ext>
              </a:extLst>
            </p:cNvPr>
            <p:cNvGrpSpPr/>
            <p:nvPr/>
          </p:nvGrpSpPr>
          <p:grpSpPr>
            <a:xfrm>
              <a:off x="3696058" y="2535584"/>
              <a:ext cx="1139026" cy="1139026"/>
              <a:chOff x="5382776" y="3478330"/>
              <a:chExt cx="1139026" cy="1139026"/>
            </a:xfrm>
          </p:grpSpPr>
          <p:sp>
            <p:nvSpPr>
              <p:cNvPr id="169" name="award_2359">
                <a:extLst>
                  <a:ext uri="{FF2B5EF4-FFF2-40B4-BE49-F238E27FC236}">
                    <a16:creationId xmlns:a16="http://schemas.microsoft.com/office/drawing/2014/main" id="{88700279-557F-4DC3-8C64-19D7E12E6F8D}"/>
                  </a:ext>
                </a:extLst>
              </p:cNvPr>
              <p:cNvSpPr/>
              <p:nvPr/>
            </p:nvSpPr>
            <p:spPr>
              <a:xfrm>
                <a:off x="5732011" y="3685596"/>
                <a:ext cx="440555" cy="609685"/>
              </a:xfrm>
              <a:custGeom>
                <a:avLst/>
                <a:gdLst>
                  <a:gd name="connsiteX0" fmla="*/ 253013 w 415533"/>
                  <a:gd name="connsiteY0" fmla="*/ 359411 h 575057"/>
                  <a:gd name="connsiteX1" fmla="*/ 223464 w 415533"/>
                  <a:gd name="connsiteY1" fmla="*/ 390744 h 575057"/>
                  <a:gd name="connsiteX2" fmla="*/ 267788 w 415533"/>
                  <a:gd name="connsiteY2" fmla="*/ 538194 h 575057"/>
                  <a:gd name="connsiteX3" fmla="*/ 306571 w 415533"/>
                  <a:gd name="connsiteY3" fmla="*/ 501332 h 575057"/>
                  <a:gd name="connsiteX4" fmla="*/ 371209 w 415533"/>
                  <a:gd name="connsiteY4" fmla="*/ 506861 h 575057"/>
                  <a:gd name="connsiteX5" fmla="*/ 312111 w 415533"/>
                  <a:gd name="connsiteY5" fmla="*/ 377842 h 575057"/>
                  <a:gd name="connsiteX6" fmla="*/ 156979 w 415533"/>
                  <a:gd name="connsiteY6" fmla="*/ 353881 h 575057"/>
                  <a:gd name="connsiteX7" fmla="*/ 134817 w 415533"/>
                  <a:gd name="connsiteY7" fmla="*/ 363097 h 575057"/>
                  <a:gd name="connsiteX8" fmla="*/ 105268 w 415533"/>
                  <a:gd name="connsiteY8" fmla="*/ 377842 h 575057"/>
                  <a:gd name="connsiteX9" fmla="*/ 57251 w 415533"/>
                  <a:gd name="connsiteY9" fmla="*/ 505018 h 575057"/>
                  <a:gd name="connsiteX10" fmla="*/ 108962 w 415533"/>
                  <a:gd name="connsiteY10" fmla="*/ 486587 h 575057"/>
                  <a:gd name="connsiteX11" fmla="*/ 155132 w 415533"/>
                  <a:gd name="connsiteY11" fmla="*/ 534508 h 575057"/>
                  <a:gd name="connsiteX12" fmla="*/ 193915 w 415533"/>
                  <a:gd name="connsiteY12" fmla="*/ 392587 h 575057"/>
                  <a:gd name="connsiteX13" fmla="*/ 207767 w 415533"/>
                  <a:gd name="connsiteY13" fmla="*/ 103291 h 575057"/>
                  <a:gd name="connsiteX14" fmla="*/ 302772 w 415533"/>
                  <a:gd name="connsiteY14" fmla="*/ 198148 h 575057"/>
                  <a:gd name="connsiteX15" fmla="*/ 207767 w 415533"/>
                  <a:gd name="connsiteY15" fmla="*/ 293005 h 575057"/>
                  <a:gd name="connsiteX16" fmla="*/ 112762 w 415533"/>
                  <a:gd name="connsiteY16" fmla="*/ 198148 h 575057"/>
                  <a:gd name="connsiteX17" fmla="*/ 207767 w 415533"/>
                  <a:gd name="connsiteY17" fmla="*/ 103291 h 575057"/>
                  <a:gd name="connsiteX18" fmla="*/ 208690 w 415533"/>
                  <a:gd name="connsiteY18" fmla="*/ 79255 h 575057"/>
                  <a:gd name="connsiteX19" fmla="*/ 90494 w 415533"/>
                  <a:gd name="connsiteY19" fmla="*/ 197215 h 575057"/>
                  <a:gd name="connsiteX20" fmla="*/ 208690 w 415533"/>
                  <a:gd name="connsiteY20" fmla="*/ 317019 h 575057"/>
                  <a:gd name="connsiteX21" fmla="*/ 326886 w 415533"/>
                  <a:gd name="connsiteY21" fmla="*/ 197215 h 575057"/>
                  <a:gd name="connsiteX22" fmla="*/ 208690 w 415533"/>
                  <a:gd name="connsiteY22" fmla="*/ 79255 h 575057"/>
                  <a:gd name="connsiteX23" fmla="*/ 212384 w 415533"/>
                  <a:gd name="connsiteY23" fmla="*/ 0 h 575057"/>
                  <a:gd name="connsiteX24" fmla="*/ 258554 w 415533"/>
                  <a:gd name="connsiteY24" fmla="*/ 51608 h 575057"/>
                  <a:gd name="connsiteX25" fmla="*/ 321346 w 415533"/>
                  <a:gd name="connsiteY25" fmla="*/ 27647 h 575057"/>
                  <a:gd name="connsiteX26" fmla="*/ 334273 w 415533"/>
                  <a:gd name="connsiteY26" fmla="*/ 92157 h 575057"/>
                  <a:gd name="connsiteX27" fmla="*/ 397065 w 415533"/>
                  <a:gd name="connsiteY27" fmla="*/ 108745 h 575057"/>
                  <a:gd name="connsiteX28" fmla="*/ 374903 w 415533"/>
                  <a:gd name="connsiteY28" fmla="*/ 169568 h 575057"/>
                  <a:gd name="connsiteX29" fmla="*/ 415533 w 415533"/>
                  <a:gd name="connsiteY29" fmla="*/ 213803 h 575057"/>
                  <a:gd name="connsiteX30" fmla="*/ 369363 w 415533"/>
                  <a:gd name="connsiteY30" fmla="*/ 250666 h 575057"/>
                  <a:gd name="connsiteX31" fmla="*/ 384137 w 415533"/>
                  <a:gd name="connsiteY31" fmla="*/ 305960 h 575057"/>
                  <a:gd name="connsiteX32" fmla="*/ 321346 w 415533"/>
                  <a:gd name="connsiteY32" fmla="*/ 318862 h 575057"/>
                  <a:gd name="connsiteX33" fmla="*/ 317652 w 415533"/>
                  <a:gd name="connsiteY33" fmla="*/ 335450 h 575057"/>
                  <a:gd name="connsiteX34" fmla="*/ 398912 w 415533"/>
                  <a:gd name="connsiteY34" fmla="*/ 527136 h 575057"/>
                  <a:gd name="connsiteX35" fmla="*/ 310265 w 415533"/>
                  <a:gd name="connsiteY35" fmla="*/ 523449 h 575057"/>
                  <a:gd name="connsiteX36" fmla="*/ 258554 w 415533"/>
                  <a:gd name="connsiteY36" fmla="*/ 575057 h 575057"/>
                  <a:gd name="connsiteX37" fmla="*/ 208690 w 415533"/>
                  <a:gd name="connsiteY37" fmla="*/ 412861 h 575057"/>
                  <a:gd name="connsiteX38" fmla="*/ 164366 w 415533"/>
                  <a:gd name="connsiteY38" fmla="*/ 575057 h 575057"/>
                  <a:gd name="connsiteX39" fmla="*/ 103422 w 415533"/>
                  <a:gd name="connsiteY39" fmla="*/ 517920 h 575057"/>
                  <a:gd name="connsiteX40" fmla="*/ 24009 w 415533"/>
                  <a:gd name="connsiteY40" fmla="*/ 538194 h 575057"/>
                  <a:gd name="connsiteX41" fmla="*/ 96034 w 415533"/>
                  <a:gd name="connsiteY41" fmla="*/ 337293 h 575057"/>
                  <a:gd name="connsiteX42" fmla="*/ 90494 w 415533"/>
                  <a:gd name="connsiteY42" fmla="*/ 313332 h 575057"/>
                  <a:gd name="connsiteX43" fmla="*/ 31396 w 415533"/>
                  <a:gd name="connsiteY43" fmla="*/ 298587 h 575057"/>
                  <a:gd name="connsiteX44" fmla="*/ 46170 w 415533"/>
                  <a:gd name="connsiteY44" fmla="*/ 241450 h 575057"/>
                  <a:gd name="connsiteX45" fmla="*/ 0 w 415533"/>
                  <a:gd name="connsiteY45" fmla="*/ 202744 h 575057"/>
                  <a:gd name="connsiteX46" fmla="*/ 46170 w 415533"/>
                  <a:gd name="connsiteY46" fmla="*/ 158509 h 575057"/>
                  <a:gd name="connsiteX47" fmla="*/ 25855 w 415533"/>
                  <a:gd name="connsiteY47" fmla="*/ 103215 h 575057"/>
                  <a:gd name="connsiteX48" fmla="*/ 90494 w 415533"/>
                  <a:gd name="connsiteY48" fmla="*/ 86627 h 575057"/>
                  <a:gd name="connsiteX49" fmla="*/ 105268 w 415533"/>
                  <a:gd name="connsiteY49" fmla="*/ 22118 h 575057"/>
                  <a:gd name="connsiteX50" fmla="*/ 169907 w 415533"/>
                  <a:gd name="connsiteY50" fmla="*/ 47921 h 57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415533" h="575057">
                    <a:moveTo>
                      <a:pt x="253013" y="359411"/>
                    </a:moveTo>
                    <a:lnTo>
                      <a:pt x="223464" y="390744"/>
                    </a:lnTo>
                    <a:lnTo>
                      <a:pt x="267788" y="538194"/>
                    </a:lnTo>
                    <a:lnTo>
                      <a:pt x="306571" y="501332"/>
                    </a:lnTo>
                    <a:lnTo>
                      <a:pt x="371209" y="506861"/>
                    </a:lnTo>
                    <a:lnTo>
                      <a:pt x="312111" y="377842"/>
                    </a:lnTo>
                    <a:close/>
                    <a:moveTo>
                      <a:pt x="156979" y="353881"/>
                    </a:moveTo>
                    <a:lnTo>
                      <a:pt x="134817" y="363097"/>
                    </a:lnTo>
                    <a:lnTo>
                      <a:pt x="105268" y="377842"/>
                    </a:lnTo>
                    <a:lnTo>
                      <a:pt x="57251" y="505018"/>
                    </a:lnTo>
                    <a:lnTo>
                      <a:pt x="108962" y="486587"/>
                    </a:lnTo>
                    <a:lnTo>
                      <a:pt x="155132" y="534508"/>
                    </a:lnTo>
                    <a:lnTo>
                      <a:pt x="193915" y="392587"/>
                    </a:lnTo>
                    <a:close/>
                    <a:moveTo>
                      <a:pt x="207767" y="103291"/>
                    </a:moveTo>
                    <a:cubicBezTo>
                      <a:pt x="260237" y="103291"/>
                      <a:pt x="302772" y="145760"/>
                      <a:pt x="302772" y="198148"/>
                    </a:cubicBezTo>
                    <a:cubicBezTo>
                      <a:pt x="302772" y="250536"/>
                      <a:pt x="260237" y="293005"/>
                      <a:pt x="207767" y="293005"/>
                    </a:cubicBezTo>
                    <a:cubicBezTo>
                      <a:pt x="155297" y="293005"/>
                      <a:pt x="112762" y="250536"/>
                      <a:pt x="112762" y="198148"/>
                    </a:cubicBezTo>
                    <a:cubicBezTo>
                      <a:pt x="112762" y="145760"/>
                      <a:pt x="155297" y="103291"/>
                      <a:pt x="207767" y="103291"/>
                    </a:cubicBezTo>
                    <a:close/>
                    <a:moveTo>
                      <a:pt x="208690" y="79255"/>
                    </a:moveTo>
                    <a:cubicBezTo>
                      <a:pt x="142205" y="79255"/>
                      <a:pt x="90494" y="132705"/>
                      <a:pt x="90494" y="197215"/>
                    </a:cubicBezTo>
                    <a:cubicBezTo>
                      <a:pt x="90494" y="263568"/>
                      <a:pt x="142205" y="317019"/>
                      <a:pt x="208690" y="317019"/>
                    </a:cubicBezTo>
                    <a:cubicBezTo>
                      <a:pt x="273328" y="317019"/>
                      <a:pt x="326886" y="263568"/>
                      <a:pt x="326886" y="197215"/>
                    </a:cubicBezTo>
                    <a:cubicBezTo>
                      <a:pt x="326886" y="132705"/>
                      <a:pt x="273328" y="79255"/>
                      <a:pt x="208690" y="79255"/>
                    </a:cubicBezTo>
                    <a:close/>
                    <a:moveTo>
                      <a:pt x="212384" y="0"/>
                    </a:moveTo>
                    <a:lnTo>
                      <a:pt x="258554" y="51608"/>
                    </a:lnTo>
                    <a:lnTo>
                      <a:pt x="321346" y="27647"/>
                    </a:lnTo>
                    <a:lnTo>
                      <a:pt x="334273" y="92157"/>
                    </a:lnTo>
                    <a:lnTo>
                      <a:pt x="397065" y="108745"/>
                    </a:lnTo>
                    <a:lnTo>
                      <a:pt x="374903" y="169568"/>
                    </a:lnTo>
                    <a:lnTo>
                      <a:pt x="415533" y="213803"/>
                    </a:lnTo>
                    <a:lnTo>
                      <a:pt x="369363" y="250666"/>
                    </a:lnTo>
                    <a:lnTo>
                      <a:pt x="384137" y="305960"/>
                    </a:lnTo>
                    <a:lnTo>
                      <a:pt x="321346" y="318862"/>
                    </a:lnTo>
                    <a:lnTo>
                      <a:pt x="317652" y="335450"/>
                    </a:lnTo>
                    <a:lnTo>
                      <a:pt x="398912" y="527136"/>
                    </a:lnTo>
                    <a:lnTo>
                      <a:pt x="310265" y="523449"/>
                    </a:lnTo>
                    <a:lnTo>
                      <a:pt x="258554" y="575057"/>
                    </a:lnTo>
                    <a:lnTo>
                      <a:pt x="208690" y="412861"/>
                    </a:lnTo>
                    <a:lnTo>
                      <a:pt x="164366" y="575057"/>
                    </a:lnTo>
                    <a:lnTo>
                      <a:pt x="103422" y="517920"/>
                    </a:lnTo>
                    <a:lnTo>
                      <a:pt x="24009" y="538194"/>
                    </a:lnTo>
                    <a:lnTo>
                      <a:pt x="96034" y="337293"/>
                    </a:lnTo>
                    <a:lnTo>
                      <a:pt x="90494" y="313332"/>
                    </a:lnTo>
                    <a:lnTo>
                      <a:pt x="31396" y="298587"/>
                    </a:lnTo>
                    <a:lnTo>
                      <a:pt x="46170" y="241450"/>
                    </a:lnTo>
                    <a:lnTo>
                      <a:pt x="0" y="202744"/>
                    </a:lnTo>
                    <a:lnTo>
                      <a:pt x="46170" y="158509"/>
                    </a:lnTo>
                    <a:lnTo>
                      <a:pt x="25855" y="103215"/>
                    </a:lnTo>
                    <a:lnTo>
                      <a:pt x="90494" y="86627"/>
                    </a:lnTo>
                    <a:lnTo>
                      <a:pt x="105268" y="22118"/>
                    </a:lnTo>
                    <a:lnTo>
                      <a:pt x="169907" y="479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EDDD8BAC-F835-4EC7-B10D-2A223F3006A4}"/>
                  </a:ext>
                </a:extLst>
              </p:cNvPr>
              <p:cNvSpPr/>
              <p:nvPr/>
            </p:nvSpPr>
            <p:spPr>
              <a:xfrm>
                <a:off x="5382776" y="3478330"/>
                <a:ext cx="1139026" cy="1139026"/>
              </a:xfrm>
              <a:prstGeom prst="ellipse">
                <a:avLst/>
              </a:prstGeom>
              <a:noFill/>
              <a:ln w="19050" cap="flat" cmpd="sng" algn="ctr">
                <a:gradFill>
                  <a:gsLst>
                    <a:gs pos="0">
                      <a:schemeClr val="accent2"/>
                    </a:gs>
                    <a:gs pos="7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DC1771F6-A3A1-4770-935E-9000695F21C2}"/>
              </a:ext>
            </a:extLst>
          </p:cNvPr>
          <p:cNvSpPr txBox="1"/>
          <p:nvPr/>
        </p:nvSpPr>
        <p:spPr>
          <a:xfrm>
            <a:off x="605393" y="871288"/>
            <a:ext cx="2766458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</a:rPr>
              <a:t>Online class suppliers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D67C4CA-EF08-406F-B81E-17E5D632F73F}"/>
              </a:ext>
            </a:extLst>
          </p:cNvPr>
          <p:cNvGrpSpPr/>
          <p:nvPr/>
        </p:nvGrpSpPr>
        <p:grpSpPr>
          <a:xfrm>
            <a:off x="5103818" y="2594018"/>
            <a:ext cx="2089822" cy="2526026"/>
            <a:chOff x="4738058" y="2533058"/>
            <a:chExt cx="2089822" cy="252602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2DB750A-85E3-4C58-9A3E-74033F2BD0CD}"/>
                </a:ext>
              </a:extLst>
            </p:cNvPr>
            <p:cNvSpPr txBox="1"/>
            <p:nvPr/>
          </p:nvSpPr>
          <p:spPr>
            <a:xfrm>
              <a:off x="4738058" y="3553273"/>
              <a:ext cx="2089822" cy="1505811"/>
            </a:xfrm>
            <a:prstGeom prst="rect">
              <a:avLst/>
            </a:prstGeom>
            <a:noFill/>
            <a:effectLst/>
          </p:spPr>
          <p:txBody>
            <a:bodyPr wrap="square" lIns="85039" tIns="42520" rIns="85039" bIns="42520" rtlCol="0">
              <a:spAutoFit/>
            </a:bodyPr>
            <a:lstStyle/>
            <a:p>
              <a:pPr lvl="0" algn="ctr" defTabSz="457200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zh-CN" altLang="en-US" dirty="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企业合作</a:t>
              </a:r>
              <a:endPara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lvl="0" algn="ctr" defTabSz="457200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zh-CN" altLang="en-US" dirty="0">
                  <a:solidFill>
                    <a:schemeClr val="bg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超过</a:t>
              </a:r>
              <a:endPara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lvl="0" algn="ctr" defTabSz="457200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en-US" altLang="zh-CN" sz="2800" dirty="0">
                  <a:solidFill>
                    <a:schemeClr val="accent2"/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5</a:t>
              </a:r>
              <a:r>
                <a:rPr lang="en-US" altLang="zh-CN" sz="2800" dirty="0">
                  <a:solidFill>
                    <a:schemeClr val="accent2"/>
                  </a:solidFill>
                  <a:effectLst/>
                  <a:latin typeface="+mj-ea"/>
                  <a:ea typeface="+mj-ea"/>
                  <a:sym typeface="微软雅黑" panose="020B0503020204020204" pitchFamily="34" charset="-122"/>
                </a:rPr>
                <a:t>00</a:t>
              </a:r>
              <a:r>
                <a:rPr lang="zh-CN" altLang="en-US" sz="1600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家</a:t>
              </a:r>
              <a:endParaRPr lang="en-US" altLang="zh-CN" sz="2800" b="1" dirty="0">
                <a:solidFill>
                  <a:schemeClr val="bg1">
                    <a:lumMod val="10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" panose="00020600040101010101" pitchFamily="18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0AEDB611-C553-4F62-8EEF-CC582713AEA0}"/>
                </a:ext>
              </a:extLst>
            </p:cNvPr>
            <p:cNvGrpSpPr/>
            <p:nvPr/>
          </p:nvGrpSpPr>
          <p:grpSpPr>
            <a:xfrm>
              <a:off x="5222041" y="2533058"/>
              <a:ext cx="1139026" cy="1139026"/>
              <a:chOff x="5222041" y="2533058"/>
              <a:chExt cx="1139026" cy="1139026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1DDC7E43-996D-4D9A-8154-648AD1DA1DA9}"/>
                  </a:ext>
                </a:extLst>
              </p:cNvPr>
              <p:cNvSpPr/>
              <p:nvPr/>
            </p:nvSpPr>
            <p:spPr>
              <a:xfrm>
                <a:off x="5222041" y="2533058"/>
                <a:ext cx="1139026" cy="1139026"/>
              </a:xfrm>
              <a:prstGeom prst="ellipse">
                <a:avLst/>
              </a:prstGeom>
              <a:noFill/>
              <a:ln w="19050" cap="flat" cmpd="sng" algn="ctr">
                <a:gradFill>
                  <a:gsLst>
                    <a:gs pos="0">
                      <a:schemeClr val="accent2"/>
                    </a:gs>
                    <a:gs pos="7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iconfont-11910-7191776">
                <a:extLst>
                  <a:ext uri="{FF2B5EF4-FFF2-40B4-BE49-F238E27FC236}">
                    <a16:creationId xmlns:a16="http://schemas.microsoft.com/office/drawing/2014/main" id="{E749FE12-FDD5-4814-A553-8DBDC86ED029}"/>
                  </a:ext>
                </a:extLst>
              </p:cNvPr>
              <p:cNvSpPr/>
              <p:nvPr/>
            </p:nvSpPr>
            <p:spPr>
              <a:xfrm>
                <a:off x="5499931" y="2752354"/>
                <a:ext cx="609685" cy="528332"/>
              </a:xfrm>
              <a:custGeom>
                <a:avLst/>
                <a:gdLst>
                  <a:gd name="T0" fmla="*/ 8960 w 9600"/>
                  <a:gd name="T1" fmla="*/ 7680 h 8320"/>
                  <a:gd name="T2" fmla="*/ 7680 w 9600"/>
                  <a:gd name="T3" fmla="*/ 1920 h 8320"/>
                  <a:gd name="T4" fmla="*/ 5760 w 9600"/>
                  <a:gd name="T5" fmla="*/ 1280 h 8320"/>
                  <a:gd name="T6" fmla="*/ 1920 w 9600"/>
                  <a:gd name="T7" fmla="*/ 0 h 8320"/>
                  <a:gd name="T8" fmla="*/ 640 w 9600"/>
                  <a:gd name="T9" fmla="*/ 7680 h 8320"/>
                  <a:gd name="T10" fmla="*/ 0 w 9600"/>
                  <a:gd name="T11" fmla="*/ 8000 h 8320"/>
                  <a:gd name="T12" fmla="*/ 9280 w 9600"/>
                  <a:gd name="T13" fmla="*/ 8320 h 8320"/>
                  <a:gd name="T14" fmla="*/ 9280 w 9600"/>
                  <a:gd name="T15" fmla="*/ 7680 h 8320"/>
                  <a:gd name="T16" fmla="*/ 5120 w 9600"/>
                  <a:gd name="T17" fmla="*/ 7680 h 8320"/>
                  <a:gd name="T18" fmla="*/ 1280 w 9600"/>
                  <a:gd name="T19" fmla="*/ 1280 h 8320"/>
                  <a:gd name="T20" fmla="*/ 4480 w 9600"/>
                  <a:gd name="T21" fmla="*/ 640 h 8320"/>
                  <a:gd name="T22" fmla="*/ 5120 w 9600"/>
                  <a:gd name="T23" fmla="*/ 1920 h 8320"/>
                  <a:gd name="T24" fmla="*/ 5760 w 9600"/>
                  <a:gd name="T25" fmla="*/ 7680 h 8320"/>
                  <a:gd name="T26" fmla="*/ 7680 w 9600"/>
                  <a:gd name="T27" fmla="*/ 2560 h 8320"/>
                  <a:gd name="T28" fmla="*/ 8320 w 9600"/>
                  <a:gd name="T29" fmla="*/ 7680 h 8320"/>
                  <a:gd name="T30" fmla="*/ 2240 w 9600"/>
                  <a:gd name="T31" fmla="*/ 1920 h 8320"/>
                  <a:gd name="T32" fmla="*/ 2240 w 9600"/>
                  <a:gd name="T33" fmla="*/ 2560 h 8320"/>
                  <a:gd name="T34" fmla="*/ 4480 w 9600"/>
                  <a:gd name="T35" fmla="*/ 2240 h 8320"/>
                  <a:gd name="T36" fmla="*/ 4160 w 9600"/>
                  <a:gd name="T37" fmla="*/ 3840 h 8320"/>
                  <a:gd name="T38" fmla="*/ 1920 w 9600"/>
                  <a:gd name="T39" fmla="*/ 4160 h 8320"/>
                  <a:gd name="T40" fmla="*/ 4160 w 9600"/>
                  <a:gd name="T41" fmla="*/ 4480 h 8320"/>
                  <a:gd name="T42" fmla="*/ 4160 w 9600"/>
                  <a:gd name="T43" fmla="*/ 3840 h 8320"/>
                  <a:gd name="T44" fmla="*/ 2240 w 9600"/>
                  <a:gd name="T45" fmla="*/ 5760 h 8320"/>
                  <a:gd name="T46" fmla="*/ 2240 w 9600"/>
                  <a:gd name="T47" fmla="*/ 6400 h 8320"/>
                  <a:gd name="T48" fmla="*/ 4480 w 9600"/>
                  <a:gd name="T49" fmla="*/ 6080 h 8320"/>
                  <a:gd name="T50" fmla="*/ 7360 w 9600"/>
                  <a:gd name="T51" fmla="*/ 3840 h 8320"/>
                  <a:gd name="T52" fmla="*/ 6400 w 9600"/>
                  <a:gd name="T53" fmla="*/ 4160 h 8320"/>
                  <a:gd name="T54" fmla="*/ 7360 w 9600"/>
                  <a:gd name="T55" fmla="*/ 4480 h 8320"/>
                  <a:gd name="T56" fmla="*/ 7360 w 9600"/>
                  <a:gd name="T57" fmla="*/ 3840 h 8320"/>
                  <a:gd name="T58" fmla="*/ 6720 w 9600"/>
                  <a:gd name="T59" fmla="*/ 5760 h 8320"/>
                  <a:gd name="T60" fmla="*/ 6720 w 9600"/>
                  <a:gd name="T61" fmla="*/ 6400 h 8320"/>
                  <a:gd name="T62" fmla="*/ 7680 w 9600"/>
                  <a:gd name="T63" fmla="*/ 6080 h 8320"/>
                  <a:gd name="T64" fmla="*/ 7360 w 9600"/>
                  <a:gd name="T65" fmla="*/ 5760 h 8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600" h="8320">
                    <a:moveTo>
                      <a:pt x="9280" y="7680"/>
                    </a:moveTo>
                    <a:lnTo>
                      <a:pt x="8960" y="7680"/>
                    </a:lnTo>
                    <a:lnTo>
                      <a:pt x="8960" y="3200"/>
                    </a:lnTo>
                    <a:cubicBezTo>
                      <a:pt x="8960" y="2496"/>
                      <a:pt x="8384" y="1920"/>
                      <a:pt x="7680" y="1920"/>
                    </a:cubicBezTo>
                    <a:lnTo>
                      <a:pt x="5760" y="1920"/>
                    </a:lnTo>
                    <a:lnTo>
                      <a:pt x="5760" y="1280"/>
                    </a:lnTo>
                    <a:cubicBezTo>
                      <a:pt x="5760" y="576"/>
                      <a:pt x="5184" y="0"/>
                      <a:pt x="4480" y="0"/>
                    </a:cubicBezTo>
                    <a:lnTo>
                      <a:pt x="1920" y="0"/>
                    </a:lnTo>
                    <a:cubicBezTo>
                      <a:pt x="1216" y="0"/>
                      <a:pt x="640" y="576"/>
                      <a:pt x="640" y="1280"/>
                    </a:cubicBezTo>
                    <a:lnTo>
                      <a:pt x="640" y="7680"/>
                    </a:lnTo>
                    <a:lnTo>
                      <a:pt x="320" y="7680"/>
                    </a:lnTo>
                    <a:cubicBezTo>
                      <a:pt x="141" y="7680"/>
                      <a:pt x="0" y="7821"/>
                      <a:pt x="0" y="8000"/>
                    </a:cubicBezTo>
                    <a:cubicBezTo>
                      <a:pt x="0" y="8179"/>
                      <a:pt x="141" y="8320"/>
                      <a:pt x="320" y="8320"/>
                    </a:cubicBezTo>
                    <a:lnTo>
                      <a:pt x="9280" y="8320"/>
                    </a:lnTo>
                    <a:cubicBezTo>
                      <a:pt x="9459" y="8320"/>
                      <a:pt x="9600" y="8179"/>
                      <a:pt x="9600" y="8000"/>
                    </a:cubicBezTo>
                    <a:cubicBezTo>
                      <a:pt x="9600" y="7821"/>
                      <a:pt x="9459" y="7680"/>
                      <a:pt x="9280" y="7680"/>
                    </a:cubicBezTo>
                    <a:close/>
                    <a:moveTo>
                      <a:pt x="5120" y="1920"/>
                    </a:moveTo>
                    <a:lnTo>
                      <a:pt x="5120" y="7680"/>
                    </a:lnTo>
                    <a:lnTo>
                      <a:pt x="1280" y="7680"/>
                    </a:lnTo>
                    <a:lnTo>
                      <a:pt x="1280" y="1280"/>
                    </a:lnTo>
                    <a:cubicBezTo>
                      <a:pt x="1280" y="928"/>
                      <a:pt x="1567" y="640"/>
                      <a:pt x="1920" y="640"/>
                    </a:cubicBezTo>
                    <a:lnTo>
                      <a:pt x="4480" y="640"/>
                    </a:lnTo>
                    <a:cubicBezTo>
                      <a:pt x="4833" y="640"/>
                      <a:pt x="5120" y="928"/>
                      <a:pt x="5120" y="1280"/>
                    </a:cubicBezTo>
                    <a:lnTo>
                      <a:pt x="5120" y="1920"/>
                    </a:lnTo>
                    <a:close/>
                    <a:moveTo>
                      <a:pt x="8320" y="7680"/>
                    </a:moveTo>
                    <a:lnTo>
                      <a:pt x="5760" y="7680"/>
                    </a:lnTo>
                    <a:lnTo>
                      <a:pt x="5760" y="2560"/>
                    </a:lnTo>
                    <a:lnTo>
                      <a:pt x="7680" y="2560"/>
                    </a:lnTo>
                    <a:cubicBezTo>
                      <a:pt x="8033" y="2560"/>
                      <a:pt x="8320" y="2848"/>
                      <a:pt x="8320" y="3200"/>
                    </a:cubicBezTo>
                    <a:lnTo>
                      <a:pt x="8320" y="7680"/>
                    </a:lnTo>
                    <a:close/>
                    <a:moveTo>
                      <a:pt x="4160" y="1920"/>
                    </a:moveTo>
                    <a:lnTo>
                      <a:pt x="2240" y="1920"/>
                    </a:lnTo>
                    <a:cubicBezTo>
                      <a:pt x="2061" y="1920"/>
                      <a:pt x="1920" y="2061"/>
                      <a:pt x="1920" y="2240"/>
                    </a:cubicBezTo>
                    <a:cubicBezTo>
                      <a:pt x="1920" y="2419"/>
                      <a:pt x="2061" y="2560"/>
                      <a:pt x="2240" y="2560"/>
                    </a:cubicBezTo>
                    <a:lnTo>
                      <a:pt x="4160" y="2560"/>
                    </a:lnTo>
                    <a:cubicBezTo>
                      <a:pt x="4339" y="2560"/>
                      <a:pt x="4480" y="2419"/>
                      <a:pt x="4480" y="2240"/>
                    </a:cubicBezTo>
                    <a:cubicBezTo>
                      <a:pt x="4480" y="2061"/>
                      <a:pt x="4339" y="1920"/>
                      <a:pt x="4160" y="1920"/>
                    </a:cubicBezTo>
                    <a:close/>
                    <a:moveTo>
                      <a:pt x="4160" y="3840"/>
                    </a:moveTo>
                    <a:lnTo>
                      <a:pt x="2240" y="3840"/>
                    </a:lnTo>
                    <a:cubicBezTo>
                      <a:pt x="2061" y="3840"/>
                      <a:pt x="1920" y="3981"/>
                      <a:pt x="1920" y="4160"/>
                    </a:cubicBezTo>
                    <a:cubicBezTo>
                      <a:pt x="1920" y="4339"/>
                      <a:pt x="2061" y="4480"/>
                      <a:pt x="2240" y="4480"/>
                    </a:cubicBezTo>
                    <a:lnTo>
                      <a:pt x="4160" y="4480"/>
                    </a:lnTo>
                    <a:cubicBezTo>
                      <a:pt x="4339" y="4480"/>
                      <a:pt x="4480" y="4339"/>
                      <a:pt x="4480" y="4160"/>
                    </a:cubicBezTo>
                    <a:cubicBezTo>
                      <a:pt x="4480" y="3981"/>
                      <a:pt x="4339" y="3840"/>
                      <a:pt x="4160" y="3840"/>
                    </a:cubicBezTo>
                    <a:close/>
                    <a:moveTo>
                      <a:pt x="4160" y="5760"/>
                    </a:moveTo>
                    <a:lnTo>
                      <a:pt x="2240" y="5760"/>
                    </a:lnTo>
                    <a:cubicBezTo>
                      <a:pt x="2061" y="5760"/>
                      <a:pt x="1920" y="5901"/>
                      <a:pt x="1920" y="6080"/>
                    </a:cubicBezTo>
                    <a:cubicBezTo>
                      <a:pt x="1920" y="6259"/>
                      <a:pt x="2061" y="6400"/>
                      <a:pt x="2240" y="6400"/>
                    </a:cubicBezTo>
                    <a:lnTo>
                      <a:pt x="4160" y="6400"/>
                    </a:lnTo>
                    <a:cubicBezTo>
                      <a:pt x="4339" y="6400"/>
                      <a:pt x="4480" y="6259"/>
                      <a:pt x="4480" y="6080"/>
                    </a:cubicBezTo>
                    <a:cubicBezTo>
                      <a:pt x="4480" y="5901"/>
                      <a:pt x="4339" y="5760"/>
                      <a:pt x="4160" y="5760"/>
                    </a:cubicBezTo>
                    <a:close/>
                    <a:moveTo>
                      <a:pt x="7360" y="3840"/>
                    </a:moveTo>
                    <a:lnTo>
                      <a:pt x="6720" y="3840"/>
                    </a:lnTo>
                    <a:cubicBezTo>
                      <a:pt x="6541" y="3840"/>
                      <a:pt x="6400" y="3981"/>
                      <a:pt x="6400" y="4160"/>
                    </a:cubicBezTo>
                    <a:cubicBezTo>
                      <a:pt x="6400" y="4339"/>
                      <a:pt x="6541" y="4480"/>
                      <a:pt x="6720" y="4480"/>
                    </a:cubicBezTo>
                    <a:lnTo>
                      <a:pt x="7360" y="4480"/>
                    </a:lnTo>
                    <a:cubicBezTo>
                      <a:pt x="7539" y="4480"/>
                      <a:pt x="7680" y="4339"/>
                      <a:pt x="7680" y="4160"/>
                    </a:cubicBezTo>
                    <a:cubicBezTo>
                      <a:pt x="7680" y="3981"/>
                      <a:pt x="7539" y="3840"/>
                      <a:pt x="7360" y="3840"/>
                    </a:cubicBezTo>
                    <a:close/>
                    <a:moveTo>
                      <a:pt x="7360" y="5760"/>
                    </a:moveTo>
                    <a:lnTo>
                      <a:pt x="6720" y="5760"/>
                    </a:lnTo>
                    <a:cubicBezTo>
                      <a:pt x="6541" y="5760"/>
                      <a:pt x="6400" y="5901"/>
                      <a:pt x="6400" y="6080"/>
                    </a:cubicBezTo>
                    <a:cubicBezTo>
                      <a:pt x="6400" y="6259"/>
                      <a:pt x="6541" y="6400"/>
                      <a:pt x="6720" y="6400"/>
                    </a:cubicBezTo>
                    <a:lnTo>
                      <a:pt x="7360" y="6400"/>
                    </a:lnTo>
                    <a:cubicBezTo>
                      <a:pt x="7539" y="6400"/>
                      <a:pt x="7680" y="6259"/>
                      <a:pt x="7680" y="6080"/>
                    </a:cubicBezTo>
                    <a:cubicBezTo>
                      <a:pt x="7680" y="5901"/>
                      <a:pt x="7539" y="5760"/>
                      <a:pt x="7360" y="5760"/>
                    </a:cubicBezTo>
                    <a:close/>
                    <a:moveTo>
                      <a:pt x="7360" y="5760"/>
                    </a:move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05B6199-874F-44E8-B6B7-9C80AB158D93}"/>
              </a:ext>
            </a:extLst>
          </p:cNvPr>
          <p:cNvCxnSpPr>
            <a:cxnSpLocks/>
          </p:cNvCxnSpPr>
          <p:nvPr/>
        </p:nvCxnSpPr>
        <p:spPr>
          <a:xfrm>
            <a:off x="2020492" y="3106126"/>
            <a:ext cx="0" cy="1997075"/>
          </a:xfrm>
          <a:prstGeom prst="line">
            <a:avLst/>
          </a:prstGeom>
          <a:ln w="12700">
            <a:gradFill>
              <a:gsLst>
                <a:gs pos="0">
                  <a:schemeClr val="accent2">
                    <a:alpha val="0"/>
                  </a:schemeClr>
                </a:gs>
                <a:gs pos="97692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EB935C5E-E99C-4F14-9903-40BC2158C0CF}"/>
              </a:ext>
            </a:extLst>
          </p:cNvPr>
          <p:cNvCxnSpPr>
            <a:cxnSpLocks/>
          </p:cNvCxnSpPr>
          <p:nvPr/>
        </p:nvCxnSpPr>
        <p:spPr>
          <a:xfrm>
            <a:off x="3699221" y="3106126"/>
            <a:ext cx="0" cy="1997075"/>
          </a:xfrm>
          <a:prstGeom prst="line">
            <a:avLst/>
          </a:prstGeom>
          <a:ln w="12700">
            <a:gradFill>
              <a:gsLst>
                <a:gs pos="0">
                  <a:schemeClr val="accent2">
                    <a:alpha val="0"/>
                  </a:schemeClr>
                </a:gs>
                <a:gs pos="97692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041340DB-7094-42BC-B10E-B8F95EE9C96C}"/>
              </a:ext>
            </a:extLst>
          </p:cNvPr>
          <p:cNvCxnSpPr>
            <a:cxnSpLocks/>
          </p:cNvCxnSpPr>
          <p:nvPr/>
        </p:nvCxnSpPr>
        <p:spPr>
          <a:xfrm>
            <a:off x="5377949" y="3077480"/>
            <a:ext cx="0" cy="1998000"/>
          </a:xfrm>
          <a:prstGeom prst="line">
            <a:avLst/>
          </a:prstGeom>
          <a:ln w="12700">
            <a:gradFill>
              <a:gsLst>
                <a:gs pos="0">
                  <a:schemeClr val="accent2">
                    <a:alpha val="0"/>
                  </a:schemeClr>
                </a:gs>
                <a:gs pos="97692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0" name="组合 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30BBA17-5548-4F6C-A5C3-6C5B7A5E7218}"/>
              </a:ext>
            </a:extLst>
          </p:cNvPr>
          <p:cNvGrpSpPr>
            <a:grpSpLocks noChangeAspect="1"/>
          </p:cNvGrpSpPr>
          <p:nvPr/>
        </p:nvGrpSpPr>
        <p:grpSpPr>
          <a:xfrm rot="18900000">
            <a:off x="1713440" y="5144312"/>
            <a:ext cx="648586" cy="608190"/>
            <a:chOff x="1127688" y="1231982"/>
            <a:chExt cx="4594512" cy="4308351"/>
          </a:xfrm>
          <a:effectLst>
            <a:reflection blurRad="6350" stA="50000" endA="300" endPos="55500" dist="50800" dir="5400000" sy="-100000" algn="bl" rotWithShape="0"/>
          </a:effectLst>
        </p:grpSpPr>
        <p:grpSp>
          <p:nvGrpSpPr>
            <p:cNvPr id="191" name="í$ḷíḓe">
              <a:extLst>
                <a:ext uri="{FF2B5EF4-FFF2-40B4-BE49-F238E27FC236}">
                  <a16:creationId xmlns:a16="http://schemas.microsoft.com/office/drawing/2014/main" id="{9ADF258B-845A-4DFF-B9B0-AEACF1797496}"/>
                </a:ext>
              </a:extLst>
            </p:cNvPr>
            <p:cNvGrpSpPr/>
            <p:nvPr/>
          </p:nvGrpSpPr>
          <p:grpSpPr>
            <a:xfrm rot="2700000">
              <a:off x="1109394" y="3655957"/>
              <a:ext cx="2830750" cy="938001"/>
              <a:chOff x="3916975" y="2086150"/>
              <a:chExt cx="1341438" cy="444500"/>
            </a:xfrm>
          </p:grpSpPr>
          <p:sp>
            <p:nvSpPr>
              <p:cNvPr id="215" name="íśľïḓê">
                <a:extLst>
                  <a:ext uri="{FF2B5EF4-FFF2-40B4-BE49-F238E27FC236}">
                    <a16:creationId xmlns:a16="http://schemas.microsoft.com/office/drawing/2014/main" id="{14692FEC-79C0-48F4-B368-0B86F63C2EA5}"/>
                  </a:ext>
                </a:extLst>
              </p:cNvPr>
              <p:cNvSpPr/>
              <p:nvPr/>
            </p:nvSpPr>
            <p:spPr bwMode="auto">
              <a:xfrm>
                <a:off x="3916975" y="2086150"/>
                <a:ext cx="131763" cy="444500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ïṧḻidè">
                <a:extLst>
                  <a:ext uri="{FF2B5EF4-FFF2-40B4-BE49-F238E27FC236}">
                    <a16:creationId xmlns:a16="http://schemas.microsoft.com/office/drawing/2014/main" id="{7DE60682-F2E4-4EEE-84E0-BFF9DFE9807C}"/>
                  </a:ext>
                </a:extLst>
              </p:cNvPr>
              <p:cNvSpPr/>
              <p:nvPr/>
            </p:nvSpPr>
            <p:spPr bwMode="auto">
              <a:xfrm>
                <a:off x="5126650" y="2086150"/>
                <a:ext cx="131763" cy="444500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2" name="íṧḻîḑé">
              <a:extLst>
                <a:ext uri="{FF2B5EF4-FFF2-40B4-BE49-F238E27FC236}">
                  <a16:creationId xmlns:a16="http://schemas.microsoft.com/office/drawing/2014/main" id="{A04526EC-BB81-4801-837B-3AC7ECD561BB}"/>
                </a:ext>
              </a:extLst>
            </p:cNvPr>
            <p:cNvGrpSpPr/>
            <p:nvPr/>
          </p:nvGrpSpPr>
          <p:grpSpPr>
            <a:xfrm rot="2700000">
              <a:off x="1717288" y="3412465"/>
              <a:ext cx="887752" cy="2066952"/>
              <a:chOff x="4363062" y="2048050"/>
              <a:chExt cx="420688" cy="979487"/>
            </a:xfrm>
          </p:grpSpPr>
          <p:sp>
            <p:nvSpPr>
              <p:cNvPr id="213" name="ïṩ1idè">
                <a:extLst>
                  <a:ext uri="{FF2B5EF4-FFF2-40B4-BE49-F238E27FC236}">
                    <a16:creationId xmlns:a16="http://schemas.microsoft.com/office/drawing/2014/main" id="{F21BD029-9BD1-4A9F-B83E-3CCA71592A24}"/>
                  </a:ext>
                </a:extLst>
              </p:cNvPr>
              <p:cNvSpPr/>
              <p:nvPr/>
            </p:nvSpPr>
            <p:spPr bwMode="auto">
              <a:xfrm>
                <a:off x="4424975" y="2048050"/>
                <a:ext cx="296863" cy="979487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íṡļíḋé">
                <a:extLst>
                  <a:ext uri="{FF2B5EF4-FFF2-40B4-BE49-F238E27FC236}">
                    <a16:creationId xmlns:a16="http://schemas.microsoft.com/office/drawing/2014/main" id="{C08B13F5-140A-481A-88AF-7AA0191CCAD3}"/>
                  </a:ext>
                </a:extLst>
              </p:cNvPr>
              <p:cNvSpPr/>
              <p:nvPr/>
            </p:nvSpPr>
            <p:spPr bwMode="auto">
              <a:xfrm>
                <a:off x="4363062" y="2048050"/>
                <a:ext cx="420688" cy="366712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3" name="îŝļîḑé">
              <a:extLst>
                <a:ext uri="{FF2B5EF4-FFF2-40B4-BE49-F238E27FC236}">
                  <a16:creationId xmlns:a16="http://schemas.microsoft.com/office/drawing/2014/main" id="{87FDF02F-D80A-4D3A-8F96-9C962E29AA5F}"/>
                </a:ext>
              </a:extLst>
            </p:cNvPr>
            <p:cNvGrpSpPr/>
            <p:nvPr/>
          </p:nvGrpSpPr>
          <p:grpSpPr>
            <a:xfrm rot="2700000">
              <a:off x="2308548" y="920432"/>
              <a:ext cx="3102102" cy="3725202"/>
              <a:chOff x="3838576" y="404813"/>
              <a:chExt cx="1470025" cy="1765299"/>
            </a:xfrm>
          </p:grpSpPr>
          <p:sp>
            <p:nvSpPr>
              <p:cNvPr id="194" name="îśḷiďé">
                <a:extLst>
                  <a:ext uri="{FF2B5EF4-FFF2-40B4-BE49-F238E27FC236}">
                    <a16:creationId xmlns:a16="http://schemas.microsoft.com/office/drawing/2014/main" id="{04FB54E7-B532-4AB9-BC90-516F286358B0}"/>
                  </a:ext>
                </a:extLst>
              </p:cNvPr>
              <p:cNvSpPr/>
              <p:nvPr/>
            </p:nvSpPr>
            <p:spPr bwMode="auto">
              <a:xfrm>
                <a:off x="4014788" y="1250950"/>
                <a:ext cx="430213" cy="677862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ïṥľiḑê">
                <a:extLst>
                  <a:ext uri="{FF2B5EF4-FFF2-40B4-BE49-F238E27FC236}">
                    <a16:creationId xmlns:a16="http://schemas.microsoft.com/office/drawing/2014/main" id="{8F615858-3847-46BC-B46B-6AA792CFCB6C}"/>
                  </a:ext>
                </a:extLst>
              </p:cNvPr>
              <p:cNvSpPr/>
              <p:nvPr/>
            </p:nvSpPr>
            <p:spPr bwMode="auto">
              <a:xfrm>
                <a:off x="4725988" y="1262063"/>
                <a:ext cx="406400" cy="661987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iṣliďé">
                <a:extLst>
                  <a:ext uri="{FF2B5EF4-FFF2-40B4-BE49-F238E27FC236}">
                    <a16:creationId xmlns:a16="http://schemas.microsoft.com/office/drawing/2014/main" id="{9133A617-26C9-4E21-BE7B-DE0542CCDAB7}"/>
                  </a:ext>
                </a:extLst>
              </p:cNvPr>
              <p:cNvSpPr/>
              <p:nvPr/>
            </p:nvSpPr>
            <p:spPr bwMode="auto">
              <a:xfrm>
                <a:off x="4090988" y="1262063"/>
                <a:ext cx="279400" cy="636587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îşḻïḋè">
                <a:extLst>
                  <a:ext uri="{FF2B5EF4-FFF2-40B4-BE49-F238E27FC236}">
                    <a16:creationId xmlns:a16="http://schemas.microsoft.com/office/drawing/2014/main" id="{E806C2ED-2468-43CE-A4FB-A46C272E4554}"/>
                  </a:ext>
                </a:extLst>
              </p:cNvPr>
              <p:cNvSpPr/>
              <p:nvPr/>
            </p:nvSpPr>
            <p:spPr bwMode="auto">
              <a:xfrm>
                <a:off x="3838576" y="1474788"/>
                <a:ext cx="257175" cy="552450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išlïḍé">
                <a:extLst>
                  <a:ext uri="{FF2B5EF4-FFF2-40B4-BE49-F238E27FC236}">
                    <a16:creationId xmlns:a16="http://schemas.microsoft.com/office/drawing/2014/main" id="{17A9E97E-CE51-41F1-9569-05EE4B5FB4BD}"/>
                  </a:ext>
                </a:extLst>
              </p:cNvPr>
              <p:cNvSpPr/>
              <p:nvPr/>
            </p:nvSpPr>
            <p:spPr bwMode="auto">
              <a:xfrm>
                <a:off x="3838576" y="1481138"/>
                <a:ext cx="219075" cy="533400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íṧľiḑê">
                <a:extLst>
                  <a:ext uri="{FF2B5EF4-FFF2-40B4-BE49-F238E27FC236}">
                    <a16:creationId xmlns:a16="http://schemas.microsoft.com/office/drawing/2014/main" id="{137002EE-2B6D-4F08-ACD0-F5CB2EFA5368}"/>
                  </a:ext>
                </a:extLst>
              </p:cNvPr>
              <p:cNvSpPr/>
              <p:nvPr/>
            </p:nvSpPr>
            <p:spPr bwMode="auto">
              <a:xfrm>
                <a:off x="4776788" y="1262063"/>
                <a:ext cx="279400" cy="636587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îśľiḑê">
                <a:extLst>
                  <a:ext uri="{FF2B5EF4-FFF2-40B4-BE49-F238E27FC236}">
                    <a16:creationId xmlns:a16="http://schemas.microsoft.com/office/drawing/2014/main" id="{B26B6E66-1541-4D49-AAE1-40C5D4A39D65}"/>
                  </a:ext>
                </a:extLst>
              </p:cNvPr>
              <p:cNvSpPr/>
              <p:nvPr/>
            </p:nvSpPr>
            <p:spPr bwMode="auto">
              <a:xfrm>
                <a:off x="5049838" y="1474788"/>
                <a:ext cx="258763" cy="552450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íŝḷïḑê">
                <a:extLst>
                  <a:ext uri="{FF2B5EF4-FFF2-40B4-BE49-F238E27FC236}">
                    <a16:creationId xmlns:a16="http://schemas.microsoft.com/office/drawing/2014/main" id="{18054526-FF2D-4181-BDC7-670BC49333B4}"/>
                  </a:ext>
                </a:extLst>
              </p:cNvPr>
              <p:cNvSpPr/>
              <p:nvPr/>
            </p:nvSpPr>
            <p:spPr bwMode="auto">
              <a:xfrm>
                <a:off x="5087938" y="1481138"/>
                <a:ext cx="220663" cy="533400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ïṥľíḍe">
                <a:extLst>
                  <a:ext uri="{FF2B5EF4-FFF2-40B4-BE49-F238E27FC236}">
                    <a16:creationId xmlns:a16="http://schemas.microsoft.com/office/drawing/2014/main" id="{06CB3F40-5DD1-4BE5-B9B2-96BBEDCA6FA4}"/>
                  </a:ext>
                </a:extLst>
              </p:cNvPr>
              <p:cNvSpPr/>
              <p:nvPr/>
            </p:nvSpPr>
            <p:spPr bwMode="auto">
              <a:xfrm>
                <a:off x="4265613" y="404813"/>
                <a:ext cx="296863" cy="1420812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ïš1ídê">
                <a:extLst>
                  <a:ext uri="{FF2B5EF4-FFF2-40B4-BE49-F238E27FC236}">
                    <a16:creationId xmlns:a16="http://schemas.microsoft.com/office/drawing/2014/main" id="{22FBEB42-70FA-404F-829E-95186AF7A197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315913" cy="1417637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íS1îḓê">
                <a:extLst>
                  <a:ext uri="{FF2B5EF4-FFF2-40B4-BE49-F238E27FC236}">
                    <a16:creationId xmlns:a16="http://schemas.microsoft.com/office/drawing/2014/main" id="{0E31764D-BB4B-4EBD-91DB-6B14B7B3217B}"/>
                  </a:ext>
                </a:extLst>
              </p:cNvPr>
              <p:cNvSpPr/>
              <p:nvPr/>
            </p:nvSpPr>
            <p:spPr bwMode="auto">
              <a:xfrm>
                <a:off x="4435476" y="930275"/>
                <a:ext cx="271463" cy="265112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5" name="îS1îḑé">
                <a:extLst>
                  <a:ext uri="{FF2B5EF4-FFF2-40B4-BE49-F238E27FC236}">
                    <a16:creationId xmlns:a16="http://schemas.microsoft.com/office/drawing/2014/main" id="{32177353-F6A6-4B58-88B1-C65D6F1E3D8A}"/>
                  </a:ext>
                </a:extLst>
              </p:cNvPr>
              <p:cNvSpPr/>
              <p:nvPr/>
            </p:nvSpPr>
            <p:spPr bwMode="auto">
              <a:xfrm>
                <a:off x="4468813" y="962025"/>
                <a:ext cx="204788" cy="201612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íŝliḍé">
                <a:extLst>
                  <a:ext uri="{FF2B5EF4-FFF2-40B4-BE49-F238E27FC236}">
                    <a16:creationId xmlns:a16="http://schemas.microsoft.com/office/drawing/2014/main" id="{21431F69-24F1-49FD-90A3-20CBDF5FCDA2}"/>
                  </a:ext>
                </a:extLst>
              </p:cNvPr>
              <p:cNvSpPr/>
              <p:nvPr/>
            </p:nvSpPr>
            <p:spPr bwMode="auto">
              <a:xfrm>
                <a:off x="4330701" y="736600"/>
                <a:ext cx="231775" cy="61912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îSlíďê">
                <a:extLst>
                  <a:ext uri="{FF2B5EF4-FFF2-40B4-BE49-F238E27FC236}">
                    <a16:creationId xmlns:a16="http://schemas.microsoft.com/office/drawing/2014/main" id="{D6100B21-FDBF-46F6-9013-4C46816F307A}"/>
                  </a:ext>
                </a:extLst>
              </p:cNvPr>
              <p:cNvSpPr/>
              <p:nvPr/>
            </p:nvSpPr>
            <p:spPr bwMode="auto">
              <a:xfrm>
                <a:off x="4562476" y="736600"/>
                <a:ext cx="249238" cy="60325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íšľíḋé">
                <a:extLst>
                  <a:ext uri="{FF2B5EF4-FFF2-40B4-BE49-F238E27FC236}">
                    <a16:creationId xmlns:a16="http://schemas.microsoft.com/office/drawing/2014/main" id="{1EED8707-7DDC-43C4-8041-19B4429990E0}"/>
                  </a:ext>
                </a:extLst>
              </p:cNvPr>
              <p:cNvSpPr/>
              <p:nvPr/>
            </p:nvSpPr>
            <p:spPr bwMode="auto">
              <a:xfrm>
                <a:off x="4343401" y="404813"/>
                <a:ext cx="219075" cy="352425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îṡlíḓé">
                <a:extLst>
                  <a:ext uri="{FF2B5EF4-FFF2-40B4-BE49-F238E27FC236}">
                    <a16:creationId xmlns:a16="http://schemas.microsoft.com/office/drawing/2014/main" id="{A452079D-412D-4A54-B26A-30CC7F9A2547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227013" cy="344487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îŝḻïḍé">
                <a:extLst>
                  <a:ext uri="{FF2B5EF4-FFF2-40B4-BE49-F238E27FC236}">
                    <a16:creationId xmlns:a16="http://schemas.microsoft.com/office/drawing/2014/main" id="{0B9FD043-363C-42F2-B525-798AA8EA5F32}"/>
                  </a:ext>
                </a:extLst>
              </p:cNvPr>
              <p:cNvSpPr/>
              <p:nvPr/>
            </p:nvSpPr>
            <p:spPr bwMode="auto">
              <a:xfrm>
                <a:off x="4281488" y="1724025"/>
                <a:ext cx="596900" cy="236537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ïṡḻïḋé">
                <a:extLst>
                  <a:ext uri="{FF2B5EF4-FFF2-40B4-BE49-F238E27FC236}">
                    <a16:creationId xmlns:a16="http://schemas.microsoft.com/office/drawing/2014/main" id="{3D0A0148-6487-4896-AB60-C83D11A1FD35}"/>
                  </a:ext>
                </a:extLst>
              </p:cNvPr>
              <p:cNvSpPr/>
              <p:nvPr/>
            </p:nvSpPr>
            <p:spPr bwMode="auto">
              <a:xfrm>
                <a:off x="4484688" y="1482725"/>
                <a:ext cx="77788" cy="687387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ïŝľîḑe">
                <a:extLst>
                  <a:ext uri="{FF2B5EF4-FFF2-40B4-BE49-F238E27FC236}">
                    <a16:creationId xmlns:a16="http://schemas.microsoft.com/office/drawing/2014/main" id="{F72AF192-5D5A-4B51-9D5D-CFFC30FD29B4}"/>
                  </a:ext>
                </a:extLst>
              </p:cNvPr>
              <p:cNvSpPr/>
              <p:nvPr/>
            </p:nvSpPr>
            <p:spPr bwMode="auto">
              <a:xfrm>
                <a:off x="4562476" y="1482725"/>
                <a:ext cx="76200" cy="687387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17" name="组合 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4FC6E84-B951-41F8-AD85-430616D2FE63}"/>
              </a:ext>
            </a:extLst>
          </p:cNvPr>
          <p:cNvGrpSpPr>
            <a:grpSpLocks noChangeAspect="1"/>
          </p:cNvGrpSpPr>
          <p:nvPr/>
        </p:nvGrpSpPr>
        <p:grpSpPr>
          <a:xfrm rot="18900000">
            <a:off x="3394140" y="5144311"/>
            <a:ext cx="648586" cy="608190"/>
            <a:chOff x="1127688" y="1231982"/>
            <a:chExt cx="4594512" cy="4308351"/>
          </a:xfrm>
          <a:effectLst>
            <a:reflection blurRad="6350" stA="50000" endA="300" endPos="55500" dist="50800" dir="5400000" sy="-100000" algn="bl" rotWithShape="0"/>
          </a:effectLst>
        </p:grpSpPr>
        <p:grpSp>
          <p:nvGrpSpPr>
            <p:cNvPr id="218" name="í$ḷíḓe">
              <a:extLst>
                <a:ext uri="{FF2B5EF4-FFF2-40B4-BE49-F238E27FC236}">
                  <a16:creationId xmlns:a16="http://schemas.microsoft.com/office/drawing/2014/main" id="{96801F0D-638E-4B0D-8628-AD313C89042F}"/>
                </a:ext>
              </a:extLst>
            </p:cNvPr>
            <p:cNvGrpSpPr/>
            <p:nvPr/>
          </p:nvGrpSpPr>
          <p:grpSpPr>
            <a:xfrm rot="2700000">
              <a:off x="1109394" y="3655957"/>
              <a:ext cx="2830750" cy="938001"/>
              <a:chOff x="3916975" y="2086150"/>
              <a:chExt cx="1341438" cy="444500"/>
            </a:xfrm>
          </p:grpSpPr>
          <p:sp>
            <p:nvSpPr>
              <p:cNvPr id="242" name="íśľïḓê">
                <a:extLst>
                  <a:ext uri="{FF2B5EF4-FFF2-40B4-BE49-F238E27FC236}">
                    <a16:creationId xmlns:a16="http://schemas.microsoft.com/office/drawing/2014/main" id="{2C274CBE-E85A-4F9C-A0F7-E8EBE6FE3357}"/>
                  </a:ext>
                </a:extLst>
              </p:cNvPr>
              <p:cNvSpPr/>
              <p:nvPr/>
            </p:nvSpPr>
            <p:spPr bwMode="auto">
              <a:xfrm>
                <a:off x="3916975" y="2086150"/>
                <a:ext cx="131763" cy="444500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" name="ïṧḻidè">
                <a:extLst>
                  <a:ext uri="{FF2B5EF4-FFF2-40B4-BE49-F238E27FC236}">
                    <a16:creationId xmlns:a16="http://schemas.microsoft.com/office/drawing/2014/main" id="{AB73E8F1-DA54-43F1-8B2E-DAA3D814DEAD}"/>
                  </a:ext>
                </a:extLst>
              </p:cNvPr>
              <p:cNvSpPr/>
              <p:nvPr/>
            </p:nvSpPr>
            <p:spPr bwMode="auto">
              <a:xfrm>
                <a:off x="5126650" y="2086150"/>
                <a:ext cx="131763" cy="444500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9" name="íṧḻîḑé">
              <a:extLst>
                <a:ext uri="{FF2B5EF4-FFF2-40B4-BE49-F238E27FC236}">
                  <a16:creationId xmlns:a16="http://schemas.microsoft.com/office/drawing/2014/main" id="{EFC2042D-CD5D-437E-A97E-7D23444ACF6E}"/>
                </a:ext>
              </a:extLst>
            </p:cNvPr>
            <p:cNvGrpSpPr/>
            <p:nvPr/>
          </p:nvGrpSpPr>
          <p:grpSpPr>
            <a:xfrm rot="2700000">
              <a:off x="1717288" y="3412465"/>
              <a:ext cx="887752" cy="2066952"/>
              <a:chOff x="4363062" y="2048050"/>
              <a:chExt cx="420688" cy="979487"/>
            </a:xfrm>
          </p:grpSpPr>
          <p:sp>
            <p:nvSpPr>
              <p:cNvPr id="240" name="ïṩ1idè">
                <a:extLst>
                  <a:ext uri="{FF2B5EF4-FFF2-40B4-BE49-F238E27FC236}">
                    <a16:creationId xmlns:a16="http://schemas.microsoft.com/office/drawing/2014/main" id="{15209F3E-F2E4-4BC2-B7E7-0F6C4FFBE19E}"/>
                  </a:ext>
                </a:extLst>
              </p:cNvPr>
              <p:cNvSpPr/>
              <p:nvPr/>
            </p:nvSpPr>
            <p:spPr bwMode="auto">
              <a:xfrm>
                <a:off x="4424975" y="2048050"/>
                <a:ext cx="296863" cy="979487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" name="íṡļíḋé">
                <a:extLst>
                  <a:ext uri="{FF2B5EF4-FFF2-40B4-BE49-F238E27FC236}">
                    <a16:creationId xmlns:a16="http://schemas.microsoft.com/office/drawing/2014/main" id="{34999839-9060-4196-A380-DC99BDFB3A16}"/>
                  </a:ext>
                </a:extLst>
              </p:cNvPr>
              <p:cNvSpPr/>
              <p:nvPr/>
            </p:nvSpPr>
            <p:spPr bwMode="auto">
              <a:xfrm>
                <a:off x="4363062" y="2048050"/>
                <a:ext cx="420688" cy="366712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0" name="îŝļîḑé">
              <a:extLst>
                <a:ext uri="{FF2B5EF4-FFF2-40B4-BE49-F238E27FC236}">
                  <a16:creationId xmlns:a16="http://schemas.microsoft.com/office/drawing/2014/main" id="{08B6501C-5063-44E5-9665-95ACACC8EF27}"/>
                </a:ext>
              </a:extLst>
            </p:cNvPr>
            <p:cNvGrpSpPr/>
            <p:nvPr/>
          </p:nvGrpSpPr>
          <p:grpSpPr>
            <a:xfrm rot="2700000">
              <a:off x="2308548" y="920432"/>
              <a:ext cx="3102102" cy="3725202"/>
              <a:chOff x="3838576" y="404813"/>
              <a:chExt cx="1470025" cy="1765299"/>
            </a:xfrm>
          </p:grpSpPr>
          <p:sp>
            <p:nvSpPr>
              <p:cNvPr id="221" name="îśḷiďé">
                <a:extLst>
                  <a:ext uri="{FF2B5EF4-FFF2-40B4-BE49-F238E27FC236}">
                    <a16:creationId xmlns:a16="http://schemas.microsoft.com/office/drawing/2014/main" id="{3F097F23-7C9C-4546-A5C8-B7D08C915498}"/>
                  </a:ext>
                </a:extLst>
              </p:cNvPr>
              <p:cNvSpPr/>
              <p:nvPr/>
            </p:nvSpPr>
            <p:spPr bwMode="auto">
              <a:xfrm>
                <a:off x="4014788" y="1250950"/>
                <a:ext cx="430213" cy="677862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ïṥľiḑê">
                <a:extLst>
                  <a:ext uri="{FF2B5EF4-FFF2-40B4-BE49-F238E27FC236}">
                    <a16:creationId xmlns:a16="http://schemas.microsoft.com/office/drawing/2014/main" id="{4E42381D-98EA-48A0-A564-D411A47F868F}"/>
                  </a:ext>
                </a:extLst>
              </p:cNvPr>
              <p:cNvSpPr/>
              <p:nvPr/>
            </p:nvSpPr>
            <p:spPr bwMode="auto">
              <a:xfrm>
                <a:off x="4725988" y="1262063"/>
                <a:ext cx="406400" cy="661987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" name="iṣliďé">
                <a:extLst>
                  <a:ext uri="{FF2B5EF4-FFF2-40B4-BE49-F238E27FC236}">
                    <a16:creationId xmlns:a16="http://schemas.microsoft.com/office/drawing/2014/main" id="{269801B3-710B-45F4-B9E0-065EEF68D363}"/>
                  </a:ext>
                </a:extLst>
              </p:cNvPr>
              <p:cNvSpPr/>
              <p:nvPr/>
            </p:nvSpPr>
            <p:spPr bwMode="auto">
              <a:xfrm>
                <a:off x="4090988" y="1262063"/>
                <a:ext cx="279400" cy="636587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" name="îşḻïḋè">
                <a:extLst>
                  <a:ext uri="{FF2B5EF4-FFF2-40B4-BE49-F238E27FC236}">
                    <a16:creationId xmlns:a16="http://schemas.microsoft.com/office/drawing/2014/main" id="{D249AFD7-B885-4D2E-B9BC-ADB46080BBCA}"/>
                  </a:ext>
                </a:extLst>
              </p:cNvPr>
              <p:cNvSpPr/>
              <p:nvPr/>
            </p:nvSpPr>
            <p:spPr bwMode="auto">
              <a:xfrm>
                <a:off x="3838576" y="1474788"/>
                <a:ext cx="257175" cy="552450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" name="išlïḍé">
                <a:extLst>
                  <a:ext uri="{FF2B5EF4-FFF2-40B4-BE49-F238E27FC236}">
                    <a16:creationId xmlns:a16="http://schemas.microsoft.com/office/drawing/2014/main" id="{8065DD8D-11AE-46A0-ADA0-469C96901F8B}"/>
                  </a:ext>
                </a:extLst>
              </p:cNvPr>
              <p:cNvSpPr/>
              <p:nvPr/>
            </p:nvSpPr>
            <p:spPr bwMode="auto">
              <a:xfrm>
                <a:off x="3838576" y="1481138"/>
                <a:ext cx="219075" cy="533400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" name="íṧľiḑê">
                <a:extLst>
                  <a:ext uri="{FF2B5EF4-FFF2-40B4-BE49-F238E27FC236}">
                    <a16:creationId xmlns:a16="http://schemas.microsoft.com/office/drawing/2014/main" id="{39B741DC-28B9-45C6-A4CD-C77460FA60D3}"/>
                  </a:ext>
                </a:extLst>
              </p:cNvPr>
              <p:cNvSpPr/>
              <p:nvPr/>
            </p:nvSpPr>
            <p:spPr bwMode="auto">
              <a:xfrm>
                <a:off x="4776788" y="1262063"/>
                <a:ext cx="279400" cy="636587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" name="îśľiḑê">
                <a:extLst>
                  <a:ext uri="{FF2B5EF4-FFF2-40B4-BE49-F238E27FC236}">
                    <a16:creationId xmlns:a16="http://schemas.microsoft.com/office/drawing/2014/main" id="{DFC02544-D11D-408D-ACEC-AC71394FB6EF}"/>
                  </a:ext>
                </a:extLst>
              </p:cNvPr>
              <p:cNvSpPr/>
              <p:nvPr/>
            </p:nvSpPr>
            <p:spPr bwMode="auto">
              <a:xfrm>
                <a:off x="5049838" y="1474788"/>
                <a:ext cx="258763" cy="552450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" name="íŝḷïḑê">
                <a:extLst>
                  <a:ext uri="{FF2B5EF4-FFF2-40B4-BE49-F238E27FC236}">
                    <a16:creationId xmlns:a16="http://schemas.microsoft.com/office/drawing/2014/main" id="{8331F7B6-73DC-4423-9F5E-266DF0D57D20}"/>
                  </a:ext>
                </a:extLst>
              </p:cNvPr>
              <p:cNvSpPr/>
              <p:nvPr/>
            </p:nvSpPr>
            <p:spPr bwMode="auto">
              <a:xfrm>
                <a:off x="5087938" y="1481138"/>
                <a:ext cx="220663" cy="533400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" name="ïṥľíḍe">
                <a:extLst>
                  <a:ext uri="{FF2B5EF4-FFF2-40B4-BE49-F238E27FC236}">
                    <a16:creationId xmlns:a16="http://schemas.microsoft.com/office/drawing/2014/main" id="{CB05FDB5-ADDD-4AD9-A12B-7E2A146F9481}"/>
                  </a:ext>
                </a:extLst>
              </p:cNvPr>
              <p:cNvSpPr/>
              <p:nvPr/>
            </p:nvSpPr>
            <p:spPr bwMode="auto">
              <a:xfrm>
                <a:off x="4265613" y="404813"/>
                <a:ext cx="296863" cy="1420812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" name="ïš1ídê">
                <a:extLst>
                  <a:ext uri="{FF2B5EF4-FFF2-40B4-BE49-F238E27FC236}">
                    <a16:creationId xmlns:a16="http://schemas.microsoft.com/office/drawing/2014/main" id="{D3CC1DB3-4C9E-4954-93D8-8D54D4C17C6D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315913" cy="1417637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" name="íS1îḓê">
                <a:extLst>
                  <a:ext uri="{FF2B5EF4-FFF2-40B4-BE49-F238E27FC236}">
                    <a16:creationId xmlns:a16="http://schemas.microsoft.com/office/drawing/2014/main" id="{C71CFAA1-284B-47DB-B33D-AEAEE6D60844}"/>
                  </a:ext>
                </a:extLst>
              </p:cNvPr>
              <p:cNvSpPr/>
              <p:nvPr/>
            </p:nvSpPr>
            <p:spPr bwMode="auto">
              <a:xfrm>
                <a:off x="4435476" y="930275"/>
                <a:ext cx="271463" cy="265112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2" name="îS1îḑé">
                <a:extLst>
                  <a:ext uri="{FF2B5EF4-FFF2-40B4-BE49-F238E27FC236}">
                    <a16:creationId xmlns:a16="http://schemas.microsoft.com/office/drawing/2014/main" id="{77016664-B88B-415F-9E6E-908212BE37BD}"/>
                  </a:ext>
                </a:extLst>
              </p:cNvPr>
              <p:cNvSpPr/>
              <p:nvPr/>
            </p:nvSpPr>
            <p:spPr bwMode="auto">
              <a:xfrm>
                <a:off x="4468813" y="962025"/>
                <a:ext cx="204788" cy="201612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" name="íŝliḍé">
                <a:extLst>
                  <a:ext uri="{FF2B5EF4-FFF2-40B4-BE49-F238E27FC236}">
                    <a16:creationId xmlns:a16="http://schemas.microsoft.com/office/drawing/2014/main" id="{10C701C4-723E-4C69-8AE9-5612836EEE54}"/>
                  </a:ext>
                </a:extLst>
              </p:cNvPr>
              <p:cNvSpPr/>
              <p:nvPr/>
            </p:nvSpPr>
            <p:spPr bwMode="auto">
              <a:xfrm>
                <a:off x="4330701" y="736600"/>
                <a:ext cx="231775" cy="61912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" name="îSlíďê">
                <a:extLst>
                  <a:ext uri="{FF2B5EF4-FFF2-40B4-BE49-F238E27FC236}">
                    <a16:creationId xmlns:a16="http://schemas.microsoft.com/office/drawing/2014/main" id="{4B904BED-DB09-4B20-BBC7-41ACE29F3024}"/>
                  </a:ext>
                </a:extLst>
              </p:cNvPr>
              <p:cNvSpPr/>
              <p:nvPr/>
            </p:nvSpPr>
            <p:spPr bwMode="auto">
              <a:xfrm>
                <a:off x="4562476" y="736600"/>
                <a:ext cx="249238" cy="60325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" name="íšľíḋé">
                <a:extLst>
                  <a:ext uri="{FF2B5EF4-FFF2-40B4-BE49-F238E27FC236}">
                    <a16:creationId xmlns:a16="http://schemas.microsoft.com/office/drawing/2014/main" id="{AB2F54E0-20CC-4B39-9959-E9296C564320}"/>
                  </a:ext>
                </a:extLst>
              </p:cNvPr>
              <p:cNvSpPr/>
              <p:nvPr/>
            </p:nvSpPr>
            <p:spPr bwMode="auto">
              <a:xfrm>
                <a:off x="4343401" y="404813"/>
                <a:ext cx="219075" cy="352425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" name="îṡlíḓé">
                <a:extLst>
                  <a:ext uri="{FF2B5EF4-FFF2-40B4-BE49-F238E27FC236}">
                    <a16:creationId xmlns:a16="http://schemas.microsoft.com/office/drawing/2014/main" id="{2BBC1311-72C6-4FB8-893E-4661684DD00E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227013" cy="344487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" name="îŝḻïḍé">
                <a:extLst>
                  <a:ext uri="{FF2B5EF4-FFF2-40B4-BE49-F238E27FC236}">
                    <a16:creationId xmlns:a16="http://schemas.microsoft.com/office/drawing/2014/main" id="{EF88D0CB-D94B-4FC3-AC91-31F58AC7C693}"/>
                  </a:ext>
                </a:extLst>
              </p:cNvPr>
              <p:cNvSpPr/>
              <p:nvPr/>
            </p:nvSpPr>
            <p:spPr bwMode="auto">
              <a:xfrm>
                <a:off x="4281488" y="1724025"/>
                <a:ext cx="596900" cy="236537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" name="ïṡḻïḋé">
                <a:extLst>
                  <a:ext uri="{FF2B5EF4-FFF2-40B4-BE49-F238E27FC236}">
                    <a16:creationId xmlns:a16="http://schemas.microsoft.com/office/drawing/2014/main" id="{0AC0E93F-C186-481E-A1A6-D4E0423923B1}"/>
                  </a:ext>
                </a:extLst>
              </p:cNvPr>
              <p:cNvSpPr/>
              <p:nvPr/>
            </p:nvSpPr>
            <p:spPr bwMode="auto">
              <a:xfrm>
                <a:off x="4484688" y="1482725"/>
                <a:ext cx="77788" cy="687387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" name="ïŝľîḑe">
                <a:extLst>
                  <a:ext uri="{FF2B5EF4-FFF2-40B4-BE49-F238E27FC236}">
                    <a16:creationId xmlns:a16="http://schemas.microsoft.com/office/drawing/2014/main" id="{CE4C7DC4-0F36-456D-AEAB-1A13E86B2B79}"/>
                  </a:ext>
                </a:extLst>
              </p:cNvPr>
              <p:cNvSpPr/>
              <p:nvPr/>
            </p:nvSpPr>
            <p:spPr bwMode="auto">
              <a:xfrm>
                <a:off x="4562476" y="1482725"/>
                <a:ext cx="76200" cy="687387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44" name="组合 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EB45625-DA9F-4CC9-81D6-26C2D9162E1C}"/>
              </a:ext>
            </a:extLst>
          </p:cNvPr>
          <p:cNvGrpSpPr>
            <a:grpSpLocks noChangeAspect="1"/>
          </p:cNvGrpSpPr>
          <p:nvPr/>
        </p:nvGrpSpPr>
        <p:grpSpPr>
          <a:xfrm rot="18900000">
            <a:off x="5079282" y="5144311"/>
            <a:ext cx="648586" cy="608190"/>
            <a:chOff x="1127688" y="1231982"/>
            <a:chExt cx="4594512" cy="4308351"/>
          </a:xfrm>
          <a:effectLst>
            <a:reflection blurRad="6350" stA="50000" endA="300" endPos="55500" dist="50800" dir="5400000" sy="-100000" algn="bl" rotWithShape="0"/>
          </a:effectLst>
        </p:grpSpPr>
        <p:grpSp>
          <p:nvGrpSpPr>
            <p:cNvPr id="245" name="í$ḷíḓe">
              <a:extLst>
                <a:ext uri="{FF2B5EF4-FFF2-40B4-BE49-F238E27FC236}">
                  <a16:creationId xmlns:a16="http://schemas.microsoft.com/office/drawing/2014/main" id="{1292C3A3-FB3D-4418-8A40-EBC2C4BAEC42}"/>
                </a:ext>
              </a:extLst>
            </p:cNvPr>
            <p:cNvGrpSpPr/>
            <p:nvPr/>
          </p:nvGrpSpPr>
          <p:grpSpPr>
            <a:xfrm rot="2700000">
              <a:off x="1109394" y="3655957"/>
              <a:ext cx="2830750" cy="938001"/>
              <a:chOff x="3916975" y="2086150"/>
              <a:chExt cx="1341438" cy="444500"/>
            </a:xfrm>
          </p:grpSpPr>
          <p:sp>
            <p:nvSpPr>
              <p:cNvPr id="269" name="íśľïḓê">
                <a:extLst>
                  <a:ext uri="{FF2B5EF4-FFF2-40B4-BE49-F238E27FC236}">
                    <a16:creationId xmlns:a16="http://schemas.microsoft.com/office/drawing/2014/main" id="{49E1F402-68FE-4A81-BD39-AFFB04C46803}"/>
                  </a:ext>
                </a:extLst>
              </p:cNvPr>
              <p:cNvSpPr/>
              <p:nvPr/>
            </p:nvSpPr>
            <p:spPr bwMode="auto">
              <a:xfrm>
                <a:off x="3916975" y="2086150"/>
                <a:ext cx="131763" cy="444500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" name="ïṧḻidè">
                <a:extLst>
                  <a:ext uri="{FF2B5EF4-FFF2-40B4-BE49-F238E27FC236}">
                    <a16:creationId xmlns:a16="http://schemas.microsoft.com/office/drawing/2014/main" id="{3F22CAE5-7432-4BE1-8434-C677ED763BCB}"/>
                  </a:ext>
                </a:extLst>
              </p:cNvPr>
              <p:cNvSpPr/>
              <p:nvPr/>
            </p:nvSpPr>
            <p:spPr bwMode="auto">
              <a:xfrm>
                <a:off x="5126650" y="2086150"/>
                <a:ext cx="131763" cy="444500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6" name="íṧḻîḑé">
              <a:extLst>
                <a:ext uri="{FF2B5EF4-FFF2-40B4-BE49-F238E27FC236}">
                  <a16:creationId xmlns:a16="http://schemas.microsoft.com/office/drawing/2014/main" id="{9722C9C7-9465-471A-9A37-27ED5EE24262}"/>
                </a:ext>
              </a:extLst>
            </p:cNvPr>
            <p:cNvGrpSpPr/>
            <p:nvPr/>
          </p:nvGrpSpPr>
          <p:grpSpPr>
            <a:xfrm rot="2700000">
              <a:off x="1717288" y="3412465"/>
              <a:ext cx="887752" cy="2066952"/>
              <a:chOff x="4363062" y="2048050"/>
              <a:chExt cx="420688" cy="979487"/>
            </a:xfrm>
          </p:grpSpPr>
          <p:sp>
            <p:nvSpPr>
              <p:cNvPr id="267" name="ïṩ1idè">
                <a:extLst>
                  <a:ext uri="{FF2B5EF4-FFF2-40B4-BE49-F238E27FC236}">
                    <a16:creationId xmlns:a16="http://schemas.microsoft.com/office/drawing/2014/main" id="{96F3D208-B2DF-4C10-9A50-E793CD52558E}"/>
                  </a:ext>
                </a:extLst>
              </p:cNvPr>
              <p:cNvSpPr/>
              <p:nvPr/>
            </p:nvSpPr>
            <p:spPr bwMode="auto">
              <a:xfrm>
                <a:off x="4424975" y="2048050"/>
                <a:ext cx="296863" cy="979487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" name="íṡļíḋé">
                <a:extLst>
                  <a:ext uri="{FF2B5EF4-FFF2-40B4-BE49-F238E27FC236}">
                    <a16:creationId xmlns:a16="http://schemas.microsoft.com/office/drawing/2014/main" id="{FE17CDF0-49F5-461A-AB99-8D44C49B9F06}"/>
                  </a:ext>
                </a:extLst>
              </p:cNvPr>
              <p:cNvSpPr/>
              <p:nvPr/>
            </p:nvSpPr>
            <p:spPr bwMode="auto">
              <a:xfrm>
                <a:off x="4363062" y="2048050"/>
                <a:ext cx="420688" cy="366712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7" name="îŝļîḑé">
              <a:extLst>
                <a:ext uri="{FF2B5EF4-FFF2-40B4-BE49-F238E27FC236}">
                  <a16:creationId xmlns:a16="http://schemas.microsoft.com/office/drawing/2014/main" id="{B46E2DA6-07D2-43E8-BFCC-4084F72A8826}"/>
                </a:ext>
              </a:extLst>
            </p:cNvPr>
            <p:cNvGrpSpPr/>
            <p:nvPr/>
          </p:nvGrpSpPr>
          <p:grpSpPr>
            <a:xfrm rot="2700000">
              <a:off x="2308548" y="920432"/>
              <a:ext cx="3102102" cy="3725202"/>
              <a:chOff x="3838576" y="404813"/>
              <a:chExt cx="1470025" cy="1765299"/>
            </a:xfrm>
          </p:grpSpPr>
          <p:sp>
            <p:nvSpPr>
              <p:cNvPr id="248" name="îśḷiďé">
                <a:extLst>
                  <a:ext uri="{FF2B5EF4-FFF2-40B4-BE49-F238E27FC236}">
                    <a16:creationId xmlns:a16="http://schemas.microsoft.com/office/drawing/2014/main" id="{49A0140F-C984-45CC-8999-6E414E4E2029}"/>
                  </a:ext>
                </a:extLst>
              </p:cNvPr>
              <p:cNvSpPr/>
              <p:nvPr/>
            </p:nvSpPr>
            <p:spPr bwMode="auto">
              <a:xfrm>
                <a:off x="4014788" y="1250950"/>
                <a:ext cx="430213" cy="677862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" name="ïṥľiḑê">
                <a:extLst>
                  <a:ext uri="{FF2B5EF4-FFF2-40B4-BE49-F238E27FC236}">
                    <a16:creationId xmlns:a16="http://schemas.microsoft.com/office/drawing/2014/main" id="{7EE44CEC-50C4-4BA1-92E8-BF7D73774B3B}"/>
                  </a:ext>
                </a:extLst>
              </p:cNvPr>
              <p:cNvSpPr/>
              <p:nvPr/>
            </p:nvSpPr>
            <p:spPr bwMode="auto">
              <a:xfrm>
                <a:off x="4725988" y="1262063"/>
                <a:ext cx="406400" cy="661987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" name="iṣliďé">
                <a:extLst>
                  <a:ext uri="{FF2B5EF4-FFF2-40B4-BE49-F238E27FC236}">
                    <a16:creationId xmlns:a16="http://schemas.microsoft.com/office/drawing/2014/main" id="{CB2DE41A-2B6D-48CB-A3A4-87B33312809B}"/>
                  </a:ext>
                </a:extLst>
              </p:cNvPr>
              <p:cNvSpPr/>
              <p:nvPr/>
            </p:nvSpPr>
            <p:spPr bwMode="auto">
              <a:xfrm>
                <a:off x="4090988" y="1262063"/>
                <a:ext cx="279400" cy="636587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" name="îşḻïḋè">
                <a:extLst>
                  <a:ext uri="{FF2B5EF4-FFF2-40B4-BE49-F238E27FC236}">
                    <a16:creationId xmlns:a16="http://schemas.microsoft.com/office/drawing/2014/main" id="{738C9EAC-AA50-4D55-8FB4-E4DC54CA2BE9}"/>
                  </a:ext>
                </a:extLst>
              </p:cNvPr>
              <p:cNvSpPr/>
              <p:nvPr/>
            </p:nvSpPr>
            <p:spPr bwMode="auto">
              <a:xfrm>
                <a:off x="3838576" y="1474788"/>
                <a:ext cx="257175" cy="552450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" name="išlïḍé">
                <a:extLst>
                  <a:ext uri="{FF2B5EF4-FFF2-40B4-BE49-F238E27FC236}">
                    <a16:creationId xmlns:a16="http://schemas.microsoft.com/office/drawing/2014/main" id="{DC369806-5BEB-4385-922C-A8D18FF187FE}"/>
                  </a:ext>
                </a:extLst>
              </p:cNvPr>
              <p:cNvSpPr/>
              <p:nvPr/>
            </p:nvSpPr>
            <p:spPr bwMode="auto">
              <a:xfrm>
                <a:off x="3838576" y="1481138"/>
                <a:ext cx="219075" cy="533400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" name="íṧľiḑê">
                <a:extLst>
                  <a:ext uri="{FF2B5EF4-FFF2-40B4-BE49-F238E27FC236}">
                    <a16:creationId xmlns:a16="http://schemas.microsoft.com/office/drawing/2014/main" id="{85ED3C33-EA7D-4B3B-9A87-B029CB4BA3FD}"/>
                  </a:ext>
                </a:extLst>
              </p:cNvPr>
              <p:cNvSpPr/>
              <p:nvPr/>
            </p:nvSpPr>
            <p:spPr bwMode="auto">
              <a:xfrm>
                <a:off x="4776788" y="1262063"/>
                <a:ext cx="279400" cy="636587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" name="îśľiḑê">
                <a:extLst>
                  <a:ext uri="{FF2B5EF4-FFF2-40B4-BE49-F238E27FC236}">
                    <a16:creationId xmlns:a16="http://schemas.microsoft.com/office/drawing/2014/main" id="{86900302-3444-4DCF-90A2-F7608AB42650}"/>
                  </a:ext>
                </a:extLst>
              </p:cNvPr>
              <p:cNvSpPr/>
              <p:nvPr/>
            </p:nvSpPr>
            <p:spPr bwMode="auto">
              <a:xfrm>
                <a:off x="5049838" y="1474788"/>
                <a:ext cx="258763" cy="552450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" name="íŝḷïḑê">
                <a:extLst>
                  <a:ext uri="{FF2B5EF4-FFF2-40B4-BE49-F238E27FC236}">
                    <a16:creationId xmlns:a16="http://schemas.microsoft.com/office/drawing/2014/main" id="{6CEA75A2-F1A0-4EC1-814D-46A110984964}"/>
                  </a:ext>
                </a:extLst>
              </p:cNvPr>
              <p:cNvSpPr/>
              <p:nvPr/>
            </p:nvSpPr>
            <p:spPr bwMode="auto">
              <a:xfrm>
                <a:off x="5087938" y="1481138"/>
                <a:ext cx="220663" cy="533400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" name="ïṥľíḍe">
                <a:extLst>
                  <a:ext uri="{FF2B5EF4-FFF2-40B4-BE49-F238E27FC236}">
                    <a16:creationId xmlns:a16="http://schemas.microsoft.com/office/drawing/2014/main" id="{CD5BDFB4-0819-4D2A-A661-EB442C6D20B7}"/>
                  </a:ext>
                </a:extLst>
              </p:cNvPr>
              <p:cNvSpPr/>
              <p:nvPr/>
            </p:nvSpPr>
            <p:spPr bwMode="auto">
              <a:xfrm>
                <a:off x="4265613" y="404813"/>
                <a:ext cx="296863" cy="1420812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" name="ïš1ídê">
                <a:extLst>
                  <a:ext uri="{FF2B5EF4-FFF2-40B4-BE49-F238E27FC236}">
                    <a16:creationId xmlns:a16="http://schemas.microsoft.com/office/drawing/2014/main" id="{8583A15D-0775-456E-AC09-A89DCC7DD7CE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315913" cy="1417637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" name="íS1îḓê">
                <a:extLst>
                  <a:ext uri="{FF2B5EF4-FFF2-40B4-BE49-F238E27FC236}">
                    <a16:creationId xmlns:a16="http://schemas.microsoft.com/office/drawing/2014/main" id="{0668BBE2-C9E1-45C7-956C-3FC74E7E68E2}"/>
                  </a:ext>
                </a:extLst>
              </p:cNvPr>
              <p:cNvSpPr/>
              <p:nvPr/>
            </p:nvSpPr>
            <p:spPr bwMode="auto">
              <a:xfrm>
                <a:off x="4435476" y="930275"/>
                <a:ext cx="271463" cy="265112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9" name="îS1îḑé">
                <a:extLst>
                  <a:ext uri="{FF2B5EF4-FFF2-40B4-BE49-F238E27FC236}">
                    <a16:creationId xmlns:a16="http://schemas.microsoft.com/office/drawing/2014/main" id="{A6258817-1653-4030-A092-011793FA58A4}"/>
                  </a:ext>
                </a:extLst>
              </p:cNvPr>
              <p:cNvSpPr/>
              <p:nvPr/>
            </p:nvSpPr>
            <p:spPr bwMode="auto">
              <a:xfrm>
                <a:off x="4468813" y="962025"/>
                <a:ext cx="204788" cy="201612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" name="íŝliḍé">
                <a:extLst>
                  <a:ext uri="{FF2B5EF4-FFF2-40B4-BE49-F238E27FC236}">
                    <a16:creationId xmlns:a16="http://schemas.microsoft.com/office/drawing/2014/main" id="{0246436D-9F5A-4B94-AB0C-35D3843D5562}"/>
                  </a:ext>
                </a:extLst>
              </p:cNvPr>
              <p:cNvSpPr/>
              <p:nvPr/>
            </p:nvSpPr>
            <p:spPr bwMode="auto">
              <a:xfrm>
                <a:off x="4330701" y="736600"/>
                <a:ext cx="231775" cy="61912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" name="îSlíďê">
                <a:extLst>
                  <a:ext uri="{FF2B5EF4-FFF2-40B4-BE49-F238E27FC236}">
                    <a16:creationId xmlns:a16="http://schemas.microsoft.com/office/drawing/2014/main" id="{FC50434A-C241-40D6-B967-0B90C3CFF97B}"/>
                  </a:ext>
                </a:extLst>
              </p:cNvPr>
              <p:cNvSpPr/>
              <p:nvPr/>
            </p:nvSpPr>
            <p:spPr bwMode="auto">
              <a:xfrm>
                <a:off x="4562476" y="736600"/>
                <a:ext cx="249238" cy="60325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" name="íšľíḋé">
                <a:extLst>
                  <a:ext uri="{FF2B5EF4-FFF2-40B4-BE49-F238E27FC236}">
                    <a16:creationId xmlns:a16="http://schemas.microsoft.com/office/drawing/2014/main" id="{7C3FF534-59C4-463E-ABA6-EAC6634A1AED}"/>
                  </a:ext>
                </a:extLst>
              </p:cNvPr>
              <p:cNvSpPr/>
              <p:nvPr/>
            </p:nvSpPr>
            <p:spPr bwMode="auto">
              <a:xfrm>
                <a:off x="4343401" y="404813"/>
                <a:ext cx="219075" cy="352425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" name="îṡlíḓé">
                <a:extLst>
                  <a:ext uri="{FF2B5EF4-FFF2-40B4-BE49-F238E27FC236}">
                    <a16:creationId xmlns:a16="http://schemas.microsoft.com/office/drawing/2014/main" id="{C8F1744A-0F79-4808-87FD-DC0CDBBEAD6B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227013" cy="344487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" name="îŝḻïḍé">
                <a:extLst>
                  <a:ext uri="{FF2B5EF4-FFF2-40B4-BE49-F238E27FC236}">
                    <a16:creationId xmlns:a16="http://schemas.microsoft.com/office/drawing/2014/main" id="{FE1A77E6-CA23-49C4-8E8F-DF4D8FA4AE01}"/>
                  </a:ext>
                </a:extLst>
              </p:cNvPr>
              <p:cNvSpPr/>
              <p:nvPr/>
            </p:nvSpPr>
            <p:spPr bwMode="auto">
              <a:xfrm>
                <a:off x="4281488" y="1724025"/>
                <a:ext cx="596900" cy="236537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" name="ïṡḻïḋé">
                <a:extLst>
                  <a:ext uri="{FF2B5EF4-FFF2-40B4-BE49-F238E27FC236}">
                    <a16:creationId xmlns:a16="http://schemas.microsoft.com/office/drawing/2014/main" id="{8022B151-3794-4B02-ABB8-68ABF6DF1BD3}"/>
                  </a:ext>
                </a:extLst>
              </p:cNvPr>
              <p:cNvSpPr/>
              <p:nvPr/>
            </p:nvSpPr>
            <p:spPr bwMode="auto">
              <a:xfrm>
                <a:off x="4484688" y="1482725"/>
                <a:ext cx="77788" cy="687387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" name="ïŝľîḑe">
                <a:extLst>
                  <a:ext uri="{FF2B5EF4-FFF2-40B4-BE49-F238E27FC236}">
                    <a16:creationId xmlns:a16="http://schemas.microsoft.com/office/drawing/2014/main" id="{8C21B541-E0A5-477F-B999-5EB78E525EF0}"/>
                  </a:ext>
                </a:extLst>
              </p:cNvPr>
              <p:cNvSpPr/>
              <p:nvPr/>
            </p:nvSpPr>
            <p:spPr bwMode="auto">
              <a:xfrm>
                <a:off x="4562476" y="1482725"/>
                <a:ext cx="76200" cy="687387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1DAA20D-883A-D220-BA52-42170BED326B}"/>
              </a:ext>
            </a:extLst>
          </p:cNvPr>
          <p:cNvGrpSpPr/>
          <p:nvPr/>
        </p:nvGrpSpPr>
        <p:grpSpPr>
          <a:xfrm>
            <a:off x="7128183" y="1979052"/>
            <a:ext cx="1418905" cy="2835949"/>
            <a:chOff x="7196763" y="1979052"/>
            <a:chExt cx="1418905" cy="2835949"/>
          </a:xfrm>
          <a:effectLst>
            <a:reflection blurRad="6350" stA="50000" endA="300" endPos="38500" dist="50800" dir="5400000" sy="-100000" algn="bl" rotWithShape="0"/>
          </a:effectLst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C0758E-504F-694A-CE61-777CD7ABEE3D}"/>
                </a:ext>
              </a:extLst>
            </p:cNvPr>
            <p:cNvSpPr/>
            <p:nvPr/>
          </p:nvSpPr>
          <p:spPr>
            <a:xfrm>
              <a:off x="7281950" y="2061500"/>
              <a:ext cx="1258520" cy="2692127"/>
            </a:xfrm>
            <a:prstGeom prst="roundRect">
              <a:avLst>
                <a:gd name="adj" fmla="val 8657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9" name="图片 118">
              <a:extLst>
                <a:ext uri="{FF2B5EF4-FFF2-40B4-BE49-F238E27FC236}">
                  <a16:creationId xmlns:a16="http://schemas.microsoft.com/office/drawing/2014/main" id="{4117B327-B0A8-AA46-F78B-806BE2856C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96763" y="1979052"/>
              <a:ext cx="1418905" cy="2835949"/>
            </a:xfrm>
            <a:prstGeom prst="rect">
              <a:avLst/>
            </a:prstGeom>
            <a:effectLst>
              <a:reflection blurRad="6350" stA="50000" endA="300" endPos="38000" dist="50800" dir="5400000" sy="-100000" algn="bl" rotWithShape="0"/>
            </a:effectLst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2C945EB-90C6-5700-2FFF-E869E7995E53}"/>
              </a:ext>
            </a:extLst>
          </p:cNvPr>
          <p:cNvGrpSpPr/>
          <p:nvPr/>
        </p:nvGrpSpPr>
        <p:grpSpPr>
          <a:xfrm>
            <a:off x="8602266" y="2473256"/>
            <a:ext cx="1418905" cy="2835949"/>
            <a:chOff x="8668306" y="2473256"/>
            <a:chExt cx="1418905" cy="2835949"/>
          </a:xfrm>
          <a:effectLst>
            <a:reflection blurRad="6350" stA="50000" endA="300" endPos="38500" dist="50800" dir="5400000" sy="-100000" algn="bl" rotWithShape="0"/>
          </a:effectLst>
        </p:grpSpPr>
        <p:sp>
          <p:nvSpPr>
            <p:cNvPr id="139" name="矩形: 圆角 138">
              <a:extLst>
                <a:ext uri="{FF2B5EF4-FFF2-40B4-BE49-F238E27FC236}">
                  <a16:creationId xmlns:a16="http://schemas.microsoft.com/office/drawing/2014/main" id="{84E9773F-C1C1-92E6-A106-555ADD2D46B5}"/>
                </a:ext>
              </a:extLst>
            </p:cNvPr>
            <p:cNvSpPr/>
            <p:nvPr/>
          </p:nvSpPr>
          <p:spPr>
            <a:xfrm>
              <a:off x="8748499" y="2545168"/>
              <a:ext cx="1258520" cy="2692127"/>
            </a:xfrm>
            <a:prstGeom prst="roundRect">
              <a:avLst>
                <a:gd name="adj" fmla="val 8657"/>
              </a:avLst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id="{404F7F65-FE33-DAE7-4C4B-1F4E8D1D89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68306" y="2473256"/>
              <a:ext cx="1418905" cy="2835949"/>
            </a:xfrm>
            <a:prstGeom prst="rect">
              <a:avLst/>
            </a:prstGeom>
            <a:effectLst>
              <a:reflection blurRad="6350" stA="50000" endA="300" endPos="38000" dist="50800" dir="5400000" sy="-100000" algn="bl" rotWithShape="0"/>
            </a:effectLst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B96EB95-24BA-9087-C8C8-10CF75280B23}"/>
              </a:ext>
            </a:extLst>
          </p:cNvPr>
          <p:cNvGrpSpPr/>
          <p:nvPr/>
        </p:nvGrpSpPr>
        <p:grpSpPr>
          <a:xfrm>
            <a:off x="10076349" y="1989588"/>
            <a:ext cx="1418905" cy="2835949"/>
            <a:chOff x="10144929" y="1989588"/>
            <a:chExt cx="1418905" cy="2835949"/>
          </a:xfrm>
          <a:effectLst>
            <a:reflection blurRad="6350" stA="50000" endA="300" endPos="38500" dist="50800" dir="5400000" sy="-100000" algn="bl" rotWithShape="0"/>
          </a:effectLst>
        </p:grpSpPr>
        <p:sp>
          <p:nvSpPr>
            <p:cNvPr id="140" name="矩形: 圆角 139">
              <a:extLst>
                <a:ext uri="{FF2B5EF4-FFF2-40B4-BE49-F238E27FC236}">
                  <a16:creationId xmlns:a16="http://schemas.microsoft.com/office/drawing/2014/main" id="{6180858A-EB93-D743-B301-B34F62B2703A}"/>
                </a:ext>
              </a:extLst>
            </p:cNvPr>
            <p:cNvSpPr/>
            <p:nvPr/>
          </p:nvSpPr>
          <p:spPr>
            <a:xfrm>
              <a:off x="10223164" y="2073693"/>
              <a:ext cx="1258520" cy="2692127"/>
            </a:xfrm>
            <a:prstGeom prst="roundRect">
              <a:avLst>
                <a:gd name="adj" fmla="val 8657"/>
              </a:avLst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3" name="图片 132">
              <a:extLst>
                <a:ext uri="{FF2B5EF4-FFF2-40B4-BE49-F238E27FC236}">
                  <a16:creationId xmlns:a16="http://schemas.microsoft.com/office/drawing/2014/main" id="{4F43E2C4-DA0F-E5FE-2E1E-72C43901E4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44929" y="1989588"/>
              <a:ext cx="1418905" cy="2835949"/>
            </a:xfrm>
            <a:prstGeom prst="rect">
              <a:avLst/>
            </a:prstGeom>
            <a:effectLst>
              <a:reflection blurRad="6350" stA="50000" endA="300" endPos="38000" dist="50800" dir="5400000" sy="-100000" algn="bl" rotWithShape="0"/>
            </a:effec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690091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66688BA6-D3B6-0402-49F1-366D799DCCA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397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7273FDB-64A0-49B0-8AF5-703050662BC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chemeClr val="accent1"/>
              </a:gs>
              <a:gs pos="100000">
                <a:schemeClr val="accent1">
                  <a:alpha val="51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B28E79A-E853-49DB-A6DD-5149C285FBB8}"/>
              </a:ext>
            </a:extLst>
          </p:cNvPr>
          <p:cNvSpPr/>
          <p:nvPr/>
        </p:nvSpPr>
        <p:spPr>
          <a:xfrm>
            <a:off x="718461" y="399591"/>
            <a:ext cx="5544457" cy="525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阿里巴巴普惠体 H" panose="00020600040101010101" pitchFamily="18" charset="-122"/>
                <a:sym typeface="+mn-ea"/>
              </a:rPr>
              <a:t>定制课程解决方案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阿里巴巴普惠体 H" panose="00020600040101010101" pitchFamily="18" charset="-122"/>
              <a:sym typeface="+mn-ea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E402A3B-6FAA-4733-9FA6-0ADCD9377805}"/>
              </a:ext>
            </a:extLst>
          </p:cNvPr>
          <p:cNvSpPr/>
          <p:nvPr/>
        </p:nvSpPr>
        <p:spPr>
          <a:xfrm rot="3746131" flipH="1">
            <a:off x="82371" y="604271"/>
            <a:ext cx="1019155" cy="447614"/>
          </a:xfrm>
          <a:prstGeom prst="ellipse">
            <a:avLst/>
          </a:prstGeom>
          <a:noFill/>
          <a:ln w="25400" cap="flat" cmpd="sng" algn="ctr">
            <a:gradFill>
              <a:gsLst>
                <a:gs pos="10000">
                  <a:schemeClr val="accent2">
                    <a:alpha val="0"/>
                  </a:schemeClr>
                </a:gs>
                <a:gs pos="74000">
                  <a:srgbClr val="EACA86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D9F3A89-3F0B-4557-8B74-51B90C175DAC}"/>
              </a:ext>
            </a:extLst>
          </p:cNvPr>
          <p:cNvSpPr txBox="1"/>
          <p:nvPr/>
        </p:nvSpPr>
        <p:spPr>
          <a:xfrm>
            <a:off x="741174" y="914046"/>
            <a:ext cx="3225036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</a:rPr>
              <a:t>Custom course solutions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CC74E03D-71CD-4DB2-A53D-D96E991263A7}"/>
              </a:ext>
            </a:extLst>
          </p:cNvPr>
          <p:cNvSpPr/>
          <p:nvPr/>
        </p:nvSpPr>
        <p:spPr>
          <a:xfrm>
            <a:off x="723965" y="1998008"/>
            <a:ext cx="5704962" cy="188745"/>
          </a:xfrm>
          <a:prstGeom prst="rect">
            <a:avLst/>
          </a:prstGeom>
          <a:solidFill>
            <a:schemeClr val="accent2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C4EFE63-3682-447D-ADDF-4788F3E440AD}"/>
              </a:ext>
            </a:extLst>
          </p:cNvPr>
          <p:cNvSpPr txBox="1"/>
          <p:nvPr/>
        </p:nvSpPr>
        <p:spPr>
          <a:xfrm>
            <a:off x="741173" y="1727075"/>
            <a:ext cx="5745163" cy="45967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阿里巴巴普惠体 H" panose="00020600040101010101" pitchFamily="18" charset="-122"/>
                <a:sym typeface="+mn-ea"/>
              </a:rPr>
              <a:t>在这里输入关键</a:t>
            </a:r>
            <a:r>
              <a:rPr lang="zh-CN" altLang="en-US" sz="28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阿里巴巴普惠体 H" panose="00020600040101010101" pitchFamily="18" charset="-122"/>
                <a:sym typeface="+mn-ea"/>
              </a:rPr>
              <a:t>性阐述或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阿里巴巴普惠体 H" panose="00020600040101010101" pitchFamily="18" charset="-122"/>
                <a:sym typeface="+mn-ea"/>
              </a:rPr>
              <a:t>概括性说明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DA0D83D-9E7D-48D4-B2D8-30BA93EC28F1}"/>
              </a:ext>
            </a:extLst>
          </p:cNvPr>
          <p:cNvSpPr txBox="1"/>
          <p:nvPr/>
        </p:nvSpPr>
        <p:spPr>
          <a:xfrm>
            <a:off x="670711" y="2318216"/>
            <a:ext cx="5854317" cy="1679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sym typeface="+mn-ea"/>
              </a:rPr>
              <a:t>在这里输入你的正文阐述与关键词标题相关的具体内容，若字数太多酌情先删减文案，缩小字号；</a:t>
            </a:r>
            <a:endParaRPr lang="en-US" altLang="zh-CN" sz="1400" dirty="0">
              <a:solidFill>
                <a:schemeClr val="bg1"/>
              </a:solidFill>
              <a:sym typeface="+mn-ea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sym typeface="+mn-ea"/>
              </a:rPr>
              <a:t>在这里输入你的正文阐述与关键词标题相关的具体内容，若字数太多酌情先删减文案，缩小字号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4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3811020-EE8C-40AD-8774-4BC4FBC737CE}"/>
              </a:ext>
            </a:extLst>
          </p:cNvPr>
          <p:cNvSpPr/>
          <p:nvPr/>
        </p:nvSpPr>
        <p:spPr>
          <a:xfrm>
            <a:off x="799046" y="4094464"/>
            <a:ext cx="2603910" cy="390859"/>
          </a:xfrm>
          <a:prstGeom prst="roundRect">
            <a:avLst>
              <a:gd name="adj" fmla="val 50000"/>
            </a:avLst>
          </a:prstGeom>
          <a:noFill/>
          <a:ln w="15875"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DC8CEBE6-4FA6-4B2D-B4C0-B0574D5ECCDE}"/>
              </a:ext>
            </a:extLst>
          </p:cNvPr>
          <p:cNvSpPr/>
          <p:nvPr/>
        </p:nvSpPr>
        <p:spPr>
          <a:xfrm>
            <a:off x="799046" y="4904349"/>
            <a:ext cx="2603910" cy="390859"/>
          </a:xfrm>
          <a:prstGeom prst="roundRect">
            <a:avLst>
              <a:gd name="adj" fmla="val 50000"/>
            </a:avLst>
          </a:prstGeom>
          <a:noFill/>
          <a:ln w="15875"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2E425785-00F6-46C7-BE8C-267E7609C32C}"/>
              </a:ext>
            </a:extLst>
          </p:cNvPr>
          <p:cNvSpPr/>
          <p:nvPr/>
        </p:nvSpPr>
        <p:spPr>
          <a:xfrm>
            <a:off x="799046" y="5714234"/>
            <a:ext cx="2603910" cy="390859"/>
          </a:xfrm>
          <a:prstGeom prst="roundRect">
            <a:avLst>
              <a:gd name="adj" fmla="val 50000"/>
            </a:avLst>
          </a:prstGeom>
          <a:noFill/>
          <a:ln w="15875"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E6F5D24B-D6BC-4CAE-A1FE-2E67FCE2922C}"/>
              </a:ext>
            </a:extLst>
          </p:cNvPr>
          <p:cNvSpPr/>
          <p:nvPr/>
        </p:nvSpPr>
        <p:spPr>
          <a:xfrm>
            <a:off x="3727559" y="4094464"/>
            <a:ext cx="2603910" cy="390859"/>
          </a:xfrm>
          <a:prstGeom prst="roundRect">
            <a:avLst>
              <a:gd name="adj" fmla="val 50000"/>
            </a:avLst>
          </a:prstGeom>
          <a:noFill/>
          <a:ln w="15875"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594B1C26-060C-4CC5-9FAE-0CD69FA4CD7B}"/>
              </a:ext>
            </a:extLst>
          </p:cNvPr>
          <p:cNvSpPr/>
          <p:nvPr/>
        </p:nvSpPr>
        <p:spPr>
          <a:xfrm>
            <a:off x="3727559" y="4904349"/>
            <a:ext cx="2603910" cy="390859"/>
          </a:xfrm>
          <a:prstGeom prst="roundRect">
            <a:avLst>
              <a:gd name="adj" fmla="val 50000"/>
            </a:avLst>
          </a:prstGeom>
          <a:noFill/>
          <a:ln w="15875"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CC6395A6-57D3-4C1D-96B9-E65C23FD9DE5}"/>
              </a:ext>
            </a:extLst>
          </p:cNvPr>
          <p:cNvSpPr/>
          <p:nvPr/>
        </p:nvSpPr>
        <p:spPr>
          <a:xfrm>
            <a:off x="3727559" y="5714234"/>
            <a:ext cx="2603910" cy="390859"/>
          </a:xfrm>
          <a:prstGeom prst="roundRect">
            <a:avLst>
              <a:gd name="adj" fmla="val 50000"/>
            </a:avLst>
          </a:prstGeom>
          <a:noFill/>
          <a:ln w="15875">
            <a:solidFill>
              <a:schemeClr val="accent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044196C-2055-4D9A-82A3-ECB110F1BDB1}"/>
              </a:ext>
            </a:extLst>
          </p:cNvPr>
          <p:cNvGrpSpPr/>
          <p:nvPr/>
        </p:nvGrpSpPr>
        <p:grpSpPr>
          <a:xfrm>
            <a:off x="989712" y="4018762"/>
            <a:ext cx="1881139" cy="470963"/>
            <a:chOff x="1036012" y="4018762"/>
            <a:chExt cx="1881139" cy="47096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87FA9C9-BD0A-4692-BAA2-D1AE0ACC453F}"/>
                </a:ext>
              </a:extLst>
            </p:cNvPr>
            <p:cNvSpPr txBox="1"/>
            <p:nvPr/>
          </p:nvSpPr>
          <p:spPr>
            <a:xfrm>
              <a:off x="1036012" y="4167912"/>
              <a:ext cx="810228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+mj-ea"/>
                  <a:ea typeface="+mj-ea"/>
                </a:rPr>
                <a:t>50</a:t>
              </a:r>
              <a:r>
                <a:rPr lang="zh-CN" altLang="en-US" dirty="0">
                  <a:solidFill>
                    <a:schemeClr val="accent2"/>
                  </a:solidFill>
                  <a:latin typeface="+mj-ea"/>
                  <a:ea typeface="+mj-ea"/>
                </a:rPr>
                <a:t>期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335F956-0A0E-4C9D-8431-AC7CB7BE58FC}"/>
                </a:ext>
              </a:extLst>
            </p:cNvPr>
            <p:cNvSpPr txBox="1"/>
            <p:nvPr/>
          </p:nvSpPr>
          <p:spPr>
            <a:xfrm>
              <a:off x="1605867" y="4018762"/>
              <a:ext cx="1311284" cy="470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sym typeface="+mn-ea"/>
                </a:rPr>
                <a:t>大师班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96A040A0-FC65-4E5A-8700-59348A489712}"/>
                </a:ext>
              </a:extLst>
            </p:cNvPr>
            <p:cNvCxnSpPr/>
            <p:nvPr/>
          </p:nvCxnSpPr>
          <p:spPr>
            <a:xfrm>
              <a:off x="1846240" y="4161816"/>
              <a:ext cx="0" cy="276999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2E40E7DF-30E3-420B-86A8-4EC2C5DEF498}"/>
              </a:ext>
            </a:extLst>
          </p:cNvPr>
          <p:cNvGrpSpPr/>
          <p:nvPr/>
        </p:nvGrpSpPr>
        <p:grpSpPr>
          <a:xfrm>
            <a:off x="989712" y="4827900"/>
            <a:ext cx="2226314" cy="470963"/>
            <a:chOff x="1036012" y="4023729"/>
            <a:chExt cx="2226314" cy="470963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349E2AB-D5B9-4210-9103-F28FF0519357}"/>
                </a:ext>
              </a:extLst>
            </p:cNvPr>
            <p:cNvSpPr txBox="1"/>
            <p:nvPr/>
          </p:nvSpPr>
          <p:spPr>
            <a:xfrm>
              <a:off x="1036012" y="4167912"/>
              <a:ext cx="810228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+mj-ea"/>
                  <a:ea typeface="+mj-ea"/>
                </a:rPr>
                <a:t>300</a:t>
              </a:r>
              <a:r>
                <a:rPr lang="zh-CN" altLang="en-US" dirty="0">
                  <a:solidFill>
                    <a:schemeClr val="accent2"/>
                  </a:solidFill>
                  <a:latin typeface="+mj-ea"/>
                  <a:ea typeface="+mj-ea"/>
                </a:rPr>
                <a:t>位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FA4809DA-295F-4455-AF9B-448BBDBEBF8B}"/>
                </a:ext>
              </a:extLst>
            </p:cNvPr>
            <p:cNvSpPr txBox="1"/>
            <p:nvPr/>
          </p:nvSpPr>
          <p:spPr>
            <a:xfrm>
              <a:off x="1497572" y="4023729"/>
              <a:ext cx="1764754" cy="470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sym typeface="+mn-ea"/>
                </a:rPr>
                <a:t>国际讲师</a:t>
              </a:r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C6AEA30A-86B2-480A-B8B1-8E4B70790BF9}"/>
                </a:ext>
              </a:extLst>
            </p:cNvPr>
            <p:cNvCxnSpPr/>
            <p:nvPr/>
          </p:nvCxnSpPr>
          <p:spPr>
            <a:xfrm>
              <a:off x="1846240" y="4161816"/>
              <a:ext cx="0" cy="276999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D26CEA8-7E05-475E-AEB2-24ED3CF71F25}"/>
              </a:ext>
            </a:extLst>
          </p:cNvPr>
          <p:cNvGrpSpPr/>
          <p:nvPr/>
        </p:nvGrpSpPr>
        <p:grpSpPr>
          <a:xfrm>
            <a:off x="989712" y="5652537"/>
            <a:ext cx="2011124" cy="470963"/>
            <a:chOff x="1036012" y="4030801"/>
            <a:chExt cx="2011124" cy="470963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FD56760-125B-471D-ACD0-26244DA7B6F2}"/>
                </a:ext>
              </a:extLst>
            </p:cNvPr>
            <p:cNvSpPr txBox="1"/>
            <p:nvPr/>
          </p:nvSpPr>
          <p:spPr>
            <a:xfrm>
              <a:off x="1036012" y="4167912"/>
              <a:ext cx="810228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+mj-ea"/>
                  <a:ea typeface="+mj-ea"/>
                </a:rPr>
                <a:t>480</a:t>
              </a:r>
              <a:r>
                <a:rPr lang="zh-CN" altLang="en-US" dirty="0">
                  <a:solidFill>
                    <a:schemeClr val="accent2"/>
                  </a:solidFill>
                  <a:latin typeface="+mj-ea"/>
                  <a:ea typeface="+mj-ea"/>
                </a:rPr>
                <a:t>场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418DED31-E1CB-46DF-8B84-94FB665AB9C9}"/>
                </a:ext>
              </a:extLst>
            </p:cNvPr>
            <p:cNvSpPr txBox="1"/>
            <p:nvPr/>
          </p:nvSpPr>
          <p:spPr>
            <a:xfrm>
              <a:off x="1735852" y="4030801"/>
              <a:ext cx="1311284" cy="470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sym typeface="+mn-ea"/>
                </a:rPr>
                <a:t>定制培训</a:t>
              </a:r>
            </a:p>
          </p:txBody>
        </p: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A569ABDC-0916-41BD-9F3D-8296921CD542}"/>
                </a:ext>
              </a:extLst>
            </p:cNvPr>
            <p:cNvCxnSpPr/>
            <p:nvPr/>
          </p:nvCxnSpPr>
          <p:spPr>
            <a:xfrm>
              <a:off x="1846240" y="4161816"/>
              <a:ext cx="0" cy="276999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013DB5A1-8F67-44A4-A598-E70CDB853865}"/>
              </a:ext>
            </a:extLst>
          </p:cNvPr>
          <p:cNvGrpSpPr/>
          <p:nvPr/>
        </p:nvGrpSpPr>
        <p:grpSpPr>
          <a:xfrm>
            <a:off x="3839391" y="4018762"/>
            <a:ext cx="2307525" cy="470963"/>
            <a:chOff x="920903" y="4026170"/>
            <a:chExt cx="2307525" cy="470963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C02F3A6B-97EE-4597-B845-1E976BF3DE38}"/>
                </a:ext>
              </a:extLst>
            </p:cNvPr>
            <p:cNvSpPr txBox="1"/>
            <p:nvPr/>
          </p:nvSpPr>
          <p:spPr>
            <a:xfrm>
              <a:off x="920903" y="4179895"/>
              <a:ext cx="810228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+mj-ea"/>
                  <a:ea typeface="+mj-ea"/>
                </a:rPr>
                <a:t>60</a:t>
              </a:r>
              <a:r>
                <a:rPr lang="zh-CN" altLang="en-US" dirty="0">
                  <a:solidFill>
                    <a:schemeClr val="accent2"/>
                  </a:solidFill>
                  <a:latin typeface="+mj-ea"/>
                  <a:ea typeface="+mj-ea"/>
                </a:rPr>
                <a:t>位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B0A7834F-05EE-4A5D-862A-FB3ADC0F5B24}"/>
                </a:ext>
              </a:extLst>
            </p:cNvPr>
            <p:cNvSpPr txBox="1"/>
            <p:nvPr/>
          </p:nvSpPr>
          <p:spPr>
            <a:xfrm>
              <a:off x="1615052" y="4026170"/>
              <a:ext cx="1613376" cy="470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sym typeface="+mn-ea"/>
                </a:rPr>
                <a:t>成为高级讲师</a:t>
              </a:r>
            </a:p>
          </p:txBody>
        </p: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612AF833-B634-46FC-BA07-369DF7FAB544}"/>
                </a:ext>
              </a:extLst>
            </p:cNvPr>
            <p:cNvCxnSpPr/>
            <p:nvPr/>
          </p:nvCxnSpPr>
          <p:spPr>
            <a:xfrm>
              <a:off x="1684190" y="4161816"/>
              <a:ext cx="0" cy="276999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3D434338-11D6-45CD-B9BB-E604B88CEB41}"/>
              </a:ext>
            </a:extLst>
          </p:cNvPr>
          <p:cNvGrpSpPr/>
          <p:nvPr/>
        </p:nvGrpSpPr>
        <p:grpSpPr>
          <a:xfrm>
            <a:off x="3814104" y="4829600"/>
            <a:ext cx="2576618" cy="470963"/>
            <a:chOff x="920903" y="4033680"/>
            <a:chExt cx="2576618" cy="470963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E6A509C8-7E3D-4327-ADC2-3F6B17524084}"/>
                </a:ext>
              </a:extLst>
            </p:cNvPr>
            <p:cNvSpPr txBox="1"/>
            <p:nvPr/>
          </p:nvSpPr>
          <p:spPr>
            <a:xfrm>
              <a:off x="920903" y="4179895"/>
              <a:ext cx="810228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+mj-ea"/>
                  <a:ea typeface="+mj-ea"/>
                </a:rPr>
                <a:t>60</a:t>
              </a:r>
              <a:r>
                <a:rPr lang="zh-CN" altLang="en-US" dirty="0">
                  <a:solidFill>
                    <a:schemeClr val="accent2"/>
                  </a:solidFill>
                  <a:latin typeface="+mj-ea"/>
                  <a:ea typeface="+mj-ea"/>
                </a:rPr>
                <a:t>位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359F8660-536D-4A48-B76F-4F4734A4AA39}"/>
                </a:ext>
              </a:extLst>
            </p:cNvPr>
            <p:cNvSpPr txBox="1"/>
            <p:nvPr/>
          </p:nvSpPr>
          <p:spPr>
            <a:xfrm>
              <a:off x="1605269" y="4033680"/>
              <a:ext cx="1892252" cy="470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sym typeface="+mn-ea"/>
                </a:rPr>
                <a:t>成为企业服务商</a:t>
              </a: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DF1EA7AA-22B6-4654-8CF5-4C666BA89531}"/>
                </a:ext>
              </a:extLst>
            </p:cNvPr>
            <p:cNvCxnSpPr/>
            <p:nvPr/>
          </p:nvCxnSpPr>
          <p:spPr>
            <a:xfrm>
              <a:off x="1684190" y="4161816"/>
              <a:ext cx="0" cy="276999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8FA069E0-799D-4B8A-AADF-80C3097F8796}"/>
              </a:ext>
            </a:extLst>
          </p:cNvPr>
          <p:cNvGrpSpPr/>
          <p:nvPr/>
        </p:nvGrpSpPr>
        <p:grpSpPr>
          <a:xfrm>
            <a:off x="3814104" y="5652903"/>
            <a:ext cx="2575337" cy="470963"/>
            <a:chOff x="920903" y="4052454"/>
            <a:chExt cx="2575337" cy="470963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6225ACD1-ACCF-4113-9FEE-9A556F20958A}"/>
                </a:ext>
              </a:extLst>
            </p:cNvPr>
            <p:cNvSpPr txBox="1"/>
            <p:nvPr/>
          </p:nvSpPr>
          <p:spPr>
            <a:xfrm>
              <a:off x="920903" y="4179895"/>
              <a:ext cx="810228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+mj-ea"/>
                  <a:ea typeface="+mj-ea"/>
                </a:rPr>
                <a:t>30</a:t>
              </a:r>
              <a:r>
                <a:rPr lang="zh-CN" altLang="en-US" dirty="0">
                  <a:solidFill>
                    <a:schemeClr val="accent2"/>
                  </a:solidFill>
                  <a:latin typeface="+mj-ea"/>
                  <a:ea typeface="+mj-ea"/>
                </a:rPr>
                <a:t>位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1599A189-FE56-4718-A011-BF829D59EB3F}"/>
                </a:ext>
              </a:extLst>
            </p:cNvPr>
            <p:cNvSpPr txBox="1"/>
            <p:nvPr/>
          </p:nvSpPr>
          <p:spPr>
            <a:xfrm>
              <a:off x="1603988" y="4052454"/>
              <a:ext cx="1892252" cy="470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sym typeface="+mn-ea"/>
                </a:rPr>
                <a:t>成为全球咨询师</a:t>
              </a:r>
            </a:p>
          </p:txBody>
        </p: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92F76D51-8493-44B9-8209-DF4F383C3A17}"/>
                </a:ext>
              </a:extLst>
            </p:cNvPr>
            <p:cNvCxnSpPr/>
            <p:nvPr/>
          </p:nvCxnSpPr>
          <p:spPr>
            <a:xfrm>
              <a:off x="1684190" y="4173391"/>
              <a:ext cx="0" cy="276999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DE19F2E-2903-46F9-8597-205ECF6EF3F6}"/>
              </a:ext>
            </a:extLst>
          </p:cNvPr>
          <p:cNvGrpSpPr>
            <a:grpSpLocks noChangeAspect="1"/>
          </p:cNvGrpSpPr>
          <p:nvPr/>
        </p:nvGrpSpPr>
        <p:grpSpPr>
          <a:xfrm rot="2736495">
            <a:off x="3168454" y="4007758"/>
            <a:ext cx="648586" cy="608190"/>
            <a:chOff x="1127688" y="1231982"/>
            <a:chExt cx="4594512" cy="4308351"/>
          </a:xfrm>
          <a:effectLst/>
        </p:grpSpPr>
        <p:grpSp>
          <p:nvGrpSpPr>
            <p:cNvPr id="102" name="í$ḷíḓe">
              <a:extLst>
                <a:ext uri="{FF2B5EF4-FFF2-40B4-BE49-F238E27FC236}">
                  <a16:creationId xmlns:a16="http://schemas.microsoft.com/office/drawing/2014/main" id="{744A1281-3BD8-409C-8518-DC1B393948FB}"/>
                </a:ext>
              </a:extLst>
            </p:cNvPr>
            <p:cNvGrpSpPr/>
            <p:nvPr/>
          </p:nvGrpSpPr>
          <p:grpSpPr>
            <a:xfrm rot="2700000">
              <a:off x="1109394" y="3655957"/>
              <a:ext cx="2830750" cy="938001"/>
              <a:chOff x="3916975" y="2086150"/>
              <a:chExt cx="1341438" cy="444500"/>
            </a:xfrm>
          </p:grpSpPr>
          <p:sp>
            <p:nvSpPr>
              <p:cNvPr id="126" name="íśľïḓê">
                <a:extLst>
                  <a:ext uri="{FF2B5EF4-FFF2-40B4-BE49-F238E27FC236}">
                    <a16:creationId xmlns:a16="http://schemas.microsoft.com/office/drawing/2014/main" id="{806E6E7E-88DC-4469-BB64-F98D4AA0B39A}"/>
                  </a:ext>
                </a:extLst>
              </p:cNvPr>
              <p:cNvSpPr/>
              <p:nvPr/>
            </p:nvSpPr>
            <p:spPr bwMode="auto">
              <a:xfrm>
                <a:off x="3916975" y="2086150"/>
                <a:ext cx="131763" cy="444500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ïṧḻidè">
                <a:extLst>
                  <a:ext uri="{FF2B5EF4-FFF2-40B4-BE49-F238E27FC236}">
                    <a16:creationId xmlns:a16="http://schemas.microsoft.com/office/drawing/2014/main" id="{1D443F9F-A163-4B95-9806-41E49BEB728E}"/>
                  </a:ext>
                </a:extLst>
              </p:cNvPr>
              <p:cNvSpPr/>
              <p:nvPr/>
            </p:nvSpPr>
            <p:spPr bwMode="auto">
              <a:xfrm>
                <a:off x="5126650" y="2086150"/>
                <a:ext cx="131763" cy="444500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3" name="íṧḻîḑé">
              <a:extLst>
                <a:ext uri="{FF2B5EF4-FFF2-40B4-BE49-F238E27FC236}">
                  <a16:creationId xmlns:a16="http://schemas.microsoft.com/office/drawing/2014/main" id="{92ADA780-D148-4417-8939-0AADD3918778}"/>
                </a:ext>
              </a:extLst>
            </p:cNvPr>
            <p:cNvGrpSpPr/>
            <p:nvPr/>
          </p:nvGrpSpPr>
          <p:grpSpPr>
            <a:xfrm rot="2700000">
              <a:off x="1717288" y="3412465"/>
              <a:ext cx="887752" cy="2066952"/>
              <a:chOff x="4363062" y="2048050"/>
              <a:chExt cx="420688" cy="979487"/>
            </a:xfrm>
          </p:grpSpPr>
          <p:sp>
            <p:nvSpPr>
              <p:cNvPr id="124" name="ïṩ1idè">
                <a:extLst>
                  <a:ext uri="{FF2B5EF4-FFF2-40B4-BE49-F238E27FC236}">
                    <a16:creationId xmlns:a16="http://schemas.microsoft.com/office/drawing/2014/main" id="{3DB1B7AE-3050-4577-B056-4D43F352B7E3}"/>
                  </a:ext>
                </a:extLst>
              </p:cNvPr>
              <p:cNvSpPr/>
              <p:nvPr/>
            </p:nvSpPr>
            <p:spPr bwMode="auto">
              <a:xfrm>
                <a:off x="4424975" y="2048050"/>
                <a:ext cx="296863" cy="979487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ṡļíḋé">
                <a:extLst>
                  <a:ext uri="{FF2B5EF4-FFF2-40B4-BE49-F238E27FC236}">
                    <a16:creationId xmlns:a16="http://schemas.microsoft.com/office/drawing/2014/main" id="{AA41FD90-F12E-4F3F-BA0A-A20DAFE19ADE}"/>
                  </a:ext>
                </a:extLst>
              </p:cNvPr>
              <p:cNvSpPr/>
              <p:nvPr/>
            </p:nvSpPr>
            <p:spPr bwMode="auto">
              <a:xfrm>
                <a:off x="4363062" y="2048050"/>
                <a:ext cx="420688" cy="366712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4" name="îŝļîḑé">
              <a:extLst>
                <a:ext uri="{FF2B5EF4-FFF2-40B4-BE49-F238E27FC236}">
                  <a16:creationId xmlns:a16="http://schemas.microsoft.com/office/drawing/2014/main" id="{46290569-8E7F-4EC3-B828-21EE25ED4DE1}"/>
                </a:ext>
              </a:extLst>
            </p:cNvPr>
            <p:cNvGrpSpPr/>
            <p:nvPr/>
          </p:nvGrpSpPr>
          <p:grpSpPr>
            <a:xfrm rot="2700000">
              <a:off x="2308548" y="920432"/>
              <a:ext cx="3102102" cy="3725202"/>
              <a:chOff x="3838576" y="404813"/>
              <a:chExt cx="1470025" cy="1765299"/>
            </a:xfrm>
          </p:grpSpPr>
          <p:sp>
            <p:nvSpPr>
              <p:cNvPr id="105" name="îśḷiďé">
                <a:extLst>
                  <a:ext uri="{FF2B5EF4-FFF2-40B4-BE49-F238E27FC236}">
                    <a16:creationId xmlns:a16="http://schemas.microsoft.com/office/drawing/2014/main" id="{AC2FE404-E587-40B9-B624-43BD41406360}"/>
                  </a:ext>
                </a:extLst>
              </p:cNvPr>
              <p:cNvSpPr/>
              <p:nvPr/>
            </p:nvSpPr>
            <p:spPr bwMode="auto">
              <a:xfrm>
                <a:off x="4014788" y="1250950"/>
                <a:ext cx="430213" cy="677862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ïṥľiḑê">
                <a:extLst>
                  <a:ext uri="{FF2B5EF4-FFF2-40B4-BE49-F238E27FC236}">
                    <a16:creationId xmlns:a16="http://schemas.microsoft.com/office/drawing/2014/main" id="{724FFD34-4E59-4177-93A4-38ABB4CA5E66}"/>
                  </a:ext>
                </a:extLst>
              </p:cNvPr>
              <p:cNvSpPr/>
              <p:nvPr/>
            </p:nvSpPr>
            <p:spPr bwMode="auto">
              <a:xfrm>
                <a:off x="4725988" y="1262063"/>
                <a:ext cx="406400" cy="661987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iṣliďé">
                <a:extLst>
                  <a:ext uri="{FF2B5EF4-FFF2-40B4-BE49-F238E27FC236}">
                    <a16:creationId xmlns:a16="http://schemas.microsoft.com/office/drawing/2014/main" id="{6FFF2AC8-5DBC-490B-9D1A-ABF23BB66332}"/>
                  </a:ext>
                </a:extLst>
              </p:cNvPr>
              <p:cNvSpPr/>
              <p:nvPr/>
            </p:nvSpPr>
            <p:spPr bwMode="auto">
              <a:xfrm>
                <a:off x="4090988" y="1262063"/>
                <a:ext cx="279400" cy="636587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îşḻïḋè">
                <a:extLst>
                  <a:ext uri="{FF2B5EF4-FFF2-40B4-BE49-F238E27FC236}">
                    <a16:creationId xmlns:a16="http://schemas.microsoft.com/office/drawing/2014/main" id="{D7FB0B11-E89E-4A48-8EB6-F087BFDF1550}"/>
                  </a:ext>
                </a:extLst>
              </p:cNvPr>
              <p:cNvSpPr/>
              <p:nvPr/>
            </p:nvSpPr>
            <p:spPr bwMode="auto">
              <a:xfrm>
                <a:off x="3838576" y="1474788"/>
                <a:ext cx="257175" cy="552450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išlïḍé">
                <a:extLst>
                  <a:ext uri="{FF2B5EF4-FFF2-40B4-BE49-F238E27FC236}">
                    <a16:creationId xmlns:a16="http://schemas.microsoft.com/office/drawing/2014/main" id="{2E0BF029-1E6B-465A-95ED-306302DBEBAD}"/>
                  </a:ext>
                </a:extLst>
              </p:cNvPr>
              <p:cNvSpPr/>
              <p:nvPr/>
            </p:nvSpPr>
            <p:spPr bwMode="auto">
              <a:xfrm>
                <a:off x="3838576" y="1481138"/>
                <a:ext cx="219075" cy="533400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ṧľiḑê">
                <a:extLst>
                  <a:ext uri="{FF2B5EF4-FFF2-40B4-BE49-F238E27FC236}">
                    <a16:creationId xmlns:a16="http://schemas.microsoft.com/office/drawing/2014/main" id="{0ABA834C-A88C-4041-9794-1B566FB6756E}"/>
                  </a:ext>
                </a:extLst>
              </p:cNvPr>
              <p:cNvSpPr/>
              <p:nvPr/>
            </p:nvSpPr>
            <p:spPr bwMode="auto">
              <a:xfrm>
                <a:off x="4776788" y="1262063"/>
                <a:ext cx="279400" cy="636587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îśľiḑê">
                <a:extLst>
                  <a:ext uri="{FF2B5EF4-FFF2-40B4-BE49-F238E27FC236}">
                    <a16:creationId xmlns:a16="http://schemas.microsoft.com/office/drawing/2014/main" id="{7ED10EC8-F4A8-426D-80E3-3D8E56B3A342}"/>
                  </a:ext>
                </a:extLst>
              </p:cNvPr>
              <p:cNvSpPr/>
              <p:nvPr/>
            </p:nvSpPr>
            <p:spPr bwMode="auto">
              <a:xfrm>
                <a:off x="5049838" y="1474788"/>
                <a:ext cx="258763" cy="552450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ŝḷïḑê">
                <a:extLst>
                  <a:ext uri="{FF2B5EF4-FFF2-40B4-BE49-F238E27FC236}">
                    <a16:creationId xmlns:a16="http://schemas.microsoft.com/office/drawing/2014/main" id="{EAD0819A-BD66-4B7C-A8D6-C312A7E8D975}"/>
                  </a:ext>
                </a:extLst>
              </p:cNvPr>
              <p:cNvSpPr/>
              <p:nvPr/>
            </p:nvSpPr>
            <p:spPr bwMode="auto">
              <a:xfrm>
                <a:off x="5087938" y="1481138"/>
                <a:ext cx="220663" cy="533400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ïṥľíḍe">
                <a:extLst>
                  <a:ext uri="{FF2B5EF4-FFF2-40B4-BE49-F238E27FC236}">
                    <a16:creationId xmlns:a16="http://schemas.microsoft.com/office/drawing/2014/main" id="{5E0813A0-5A09-4EBA-AF5E-ED82DAEC719F}"/>
                  </a:ext>
                </a:extLst>
              </p:cNvPr>
              <p:cNvSpPr/>
              <p:nvPr/>
            </p:nvSpPr>
            <p:spPr bwMode="auto">
              <a:xfrm>
                <a:off x="4265613" y="404813"/>
                <a:ext cx="296863" cy="1420812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š1ídê">
                <a:extLst>
                  <a:ext uri="{FF2B5EF4-FFF2-40B4-BE49-F238E27FC236}">
                    <a16:creationId xmlns:a16="http://schemas.microsoft.com/office/drawing/2014/main" id="{2B5FBED1-B6E9-4EC7-8B78-2022F73A0267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315913" cy="1417637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S1îḓê">
                <a:extLst>
                  <a:ext uri="{FF2B5EF4-FFF2-40B4-BE49-F238E27FC236}">
                    <a16:creationId xmlns:a16="http://schemas.microsoft.com/office/drawing/2014/main" id="{5A748149-7F03-4EC0-86A8-EA1867D37B06}"/>
                  </a:ext>
                </a:extLst>
              </p:cNvPr>
              <p:cNvSpPr/>
              <p:nvPr/>
            </p:nvSpPr>
            <p:spPr bwMode="auto">
              <a:xfrm>
                <a:off x="4435476" y="930275"/>
                <a:ext cx="271463" cy="265112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6" name="îS1îḑé">
                <a:extLst>
                  <a:ext uri="{FF2B5EF4-FFF2-40B4-BE49-F238E27FC236}">
                    <a16:creationId xmlns:a16="http://schemas.microsoft.com/office/drawing/2014/main" id="{F3918FCF-7D22-483D-AD45-3F5AEBE0477B}"/>
                  </a:ext>
                </a:extLst>
              </p:cNvPr>
              <p:cNvSpPr/>
              <p:nvPr/>
            </p:nvSpPr>
            <p:spPr bwMode="auto">
              <a:xfrm>
                <a:off x="4468813" y="962025"/>
                <a:ext cx="204788" cy="201612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ŝliḍé">
                <a:extLst>
                  <a:ext uri="{FF2B5EF4-FFF2-40B4-BE49-F238E27FC236}">
                    <a16:creationId xmlns:a16="http://schemas.microsoft.com/office/drawing/2014/main" id="{84731266-B054-413A-9877-AD9D3F9C2651}"/>
                  </a:ext>
                </a:extLst>
              </p:cNvPr>
              <p:cNvSpPr/>
              <p:nvPr/>
            </p:nvSpPr>
            <p:spPr bwMode="auto">
              <a:xfrm>
                <a:off x="4330701" y="736600"/>
                <a:ext cx="231775" cy="61912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îSlíďê">
                <a:extLst>
                  <a:ext uri="{FF2B5EF4-FFF2-40B4-BE49-F238E27FC236}">
                    <a16:creationId xmlns:a16="http://schemas.microsoft.com/office/drawing/2014/main" id="{DBC44EF0-D328-407A-9021-E7C0CAC4D8DC}"/>
                  </a:ext>
                </a:extLst>
              </p:cNvPr>
              <p:cNvSpPr/>
              <p:nvPr/>
            </p:nvSpPr>
            <p:spPr bwMode="auto">
              <a:xfrm>
                <a:off x="4562476" y="736600"/>
                <a:ext cx="249238" cy="60325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íšľíḋé">
                <a:extLst>
                  <a:ext uri="{FF2B5EF4-FFF2-40B4-BE49-F238E27FC236}">
                    <a16:creationId xmlns:a16="http://schemas.microsoft.com/office/drawing/2014/main" id="{CC12F554-5CC3-430E-AD66-224FB71DAAFE}"/>
                  </a:ext>
                </a:extLst>
              </p:cNvPr>
              <p:cNvSpPr/>
              <p:nvPr/>
            </p:nvSpPr>
            <p:spPr bwMode="auto">
              <a:xfrm>
                <a:off x="4343401" y="404813"/>
                <a:ext cx="219075" cy="352425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îṡlíḓé">
                <a:extLst>
                  <a:ext uri="{FF2B5EF4-FFF2-40B4-BE49-F238E27FC236}">
                    <a16:creationId xmlns:a16="http://schemas.microsoft.com/office/drawing/2014/main" id="{5D4579E1-1D7F-49F6-A5DD-BB33DBD28B3C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227013" cy="344487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ŝḻïḍé">
                <a:extLst>
                  <a:ext uri="{FF2B5EF4-FFF2-40B4-BE49-F238E27FC236}">
                    <a16:creationId xmlns:a16="http://schemas.microsoft.com/office/drawing/2014/main" id="{18AFDB3E-CF46-4430-B8D7-6B90079DD717}"/>
                  </a:ext>
                </a:extLst>
              </p:cNvPr>
              <p:cNvSpPr/>
              <p:nvPr/>
            </p:nvSpPr>
            <p:spPr bwMode="auto">
              <a:xfrm>
                <a:off x="4281488" y="1724025"/>
                <a:ext cx="596900" cy="236537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ïṡḻïḋé">
                <a:extLst>
                  <a:ext uri="{FF2B5EF4-FFF2-40B4-BE49-F238E27FC236}">
                    <a16:creationId xmlns:a16="http://schemas.microsoft.com/office/drawing/2014/main" id="{69E95C10-A394-4409-996E-02F2898AA710}"/>
                  </a:ext>
                </a:extLst>
              </p:cNvPr>
              <p:cNvSpPr/>
              <p:nvPr/>
            </p:nvSpPr>
            <p:spPr bwMode="auto">
              <a:xfrm>
                <a:off x="4484688" y="1482725"/>
                <a:ext cx="77788" cy="687387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ïŝľîḑe">
                <a:extLst>
                  <a:ext uri="{FF2B5EF4-FFF2-40B4-BE49-F238E27FC236}">
                    <a16:creationId xmlns:a16="http://schemas.microsoft.com/office/drawing/2014/main" id="{5E6B9713-69C5-4436-A8E2-16DE43AE41FD}"/>
                  </a:ext>
                </a:extLst>
              </p:cNvPr>
              <p:cNvSpPr/>
              <p:nvPr/>
            </p:nvSpPr>
            <p:spPr bwMode="auto">
              <a:xfrm>
                <a:off x="4562476" y="1482725"/>
                <a:ext cx="76200" cy="687387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28" name="组合 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035D585-E1DD-4599-B362-4CD8BFDB948E}"/>
              </a:ext>
            </a:extLst>
          </p:cNvPr>
          <p:cNvGrpSpPr>
            <a:grpSpLocks noChangeAspect="1"/>
          </p:cNvGrpSpPr>
          <p:nvPr/>
        </p:nvGrpSpPr>
        <p:grpSpPr>
          <a:xfrm rot="2736495">
            <a:off x="3168454" y="4820806"/>
            <a:ext cx="648586" cy="608190"/>
            <a:chOff x="1127688" y="1231982"/>
            <a:chExt cx="4594512" cy="4308351"/>
          </a:xfrm>
          <a:effectLst/>
        </p:grpSpPr>
        <p:grpSp>
          <p:nvGrpSpPr>
            <p:cNvPr id="129" name="í$ḷíḓe">
              <a:extLst>
                <a:ext uri="{FF2B5EF4-FFF2-40B4-BE49-F238E27FC236}">
                  <a16:creationId xmlns:a16="http://schemas.microsoft.com/office/drawing/2014/main" id="{42739455-D1CC-4129-9D40-2FF0A56ED309}"/>
                </a:ext>
              </a:extLst>
            </p:cNvPr>
            <p:cNvGrpSpPr/>
            <p:nvPr/>
          </p:nvGrpSpPr>
          <p:grpSpPr>
            <a:xfrm rot="2700000">
              <a:off x="1109394" y="3655957"/>
              <a:ext cx="2830750" cy="938001"/>
              <a:chOff x="3916975" y="2086150"/>
              <a:chExt cx="1341438" cy="444500"/>
            </a:xfrm>
          </p:grpSpPr>
          <p:sp>
            <p:nvSpPr>
              <p:cNvPr id="153" name="íśľïḓê">
                <a:extLst>
                  <a:ext uri="{FF2B5EF4-FFF2-40B4-BE49-F238E27FC236}">
                    <a16:creationId xmlns:a16="http://schemas.microsoft.com/office/drawing/2014/main" id="{969DED57-9D2A-46F0-8D98-F89EC7E9D751}"/>
                  </a:ext>
                </a:extLst>
              </p:cNvPr>
              <p:cNvSpPr/>
              <p:nvPr/>
            </p:nvSpPr>
            <p:spPr bwMode="auto">
              <a:xfrm>
                <a:off x="3916975" y="2086150"/>
                <a:ext cx="131763" cy="444500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ïṧḻidè">
                <a:extLst>
                  <a:ext uri="{FF2B5EF4-FFF2-40B4-BE49-F238E27FC236}">
                    <a16:creationId xmlns:a16="http://schemas.microsoft.com/office/drawing/2014/main" id="{7AC89CE4-163C-4A56-8DB4-75A1C27C45FC}"/>
                  </a:ext>
                </a:extLst>
              </p:cNvPr>
              <p:cNvSpPr/>
              <p:nvPr/>
            </p:nvSpPr>
            <p:spPr bwMode="auto">
              <a:xfrm>
                <a:off x="5126650" y="2086150"/>
                <a:ext cx="131763" cy="444500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0" name="íṧḻîḑé">
              <a:extLst>
                <a:ext uri="{FF2B5EF4-FFF2-40B4-BE49-F238E27FC236}">
                  <a16:creationId xmlns:a16="http://schemas.microsoft.com/office/drawing/2014/main" id="{E547DBEC-6BCC-4EDD-9830-78B1495417B7}"/>
                </a:ext>
              </a:extLst>
            </p:cNvPr>
            <p:cNvGrpSpPr/>
            <p:nvPr/>
          </p:nvGrpSpPr>
          <p:grpSpPr>
            <a:xfrm rot="2700000">
              <a:off x="1717288" y="3412465"/>
              <a:ext cx="887752" cy="2066952"/>
              <a:chOff x="4363062" y="2048050"/>
              <a:chExt cx="420688" cy="979487"/>
            </a:xfrm>
          </p:grpSpPr>
          <p:sp>
            <p:nvSpPr>
              <p:cNvPr id="151" name="ïṩ1idè">
                <a:extLst>
                  <a:ext uri="{FF2B5EF4-FFF2-40B4-BE49-F238E27FC236}">
                    <a16:creationId xmlns:a16="http://schemas.microsoft.com/office/drawing/2014/main" id="{40A940AD-D9AE-4E89-946E-346E492264BC}"/>
                  </a:ext>
                </a:extLst>
              </p:cNvPr>
              <p:cNvSpPr/>
              <p:nvPr/>
            </p:nvSpPr>
            <p:spPr bwMode="auto">
              <a:xfrm>
                <a:off x="4424975" y="2048050"/>
                <a:ext cx="296863" cy="979487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ṡļíḋé">
                <a:extLst>
                  <a:ext uri="{FF2B5EF4-FFF2-40B4-BE49-F238E27FC236}">
                    <a16:creationId xmlns:a16="http://schemas.microsoft.com/office/drawing/2014/main" id="{C47B38F6-A5D9-4A64-B53A-710A9FEFA76C}"/>
                  </a:ext>
                </a:extLst>
              </p:cNvPr>
              <p:cNvSpPr/>
              <p:nvPr/>
            </p:nvSpPr>
            <p:spPr bwMode="auto">
              <a:xfrm>
                <a:off x="4363062" y="2048050"/>
                <a:ext cx="420688" cy="366712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1" name="îŝļîḑé">
              <a:extLst>
                <a:ext uri="{FF2B5EF4-FFF2-40B4-BE49-F238E27FC236}">
                  <a16:creationId xmlns:a16="http://schemas.microsoft.com/office/drawing/2014/main" id="{01761D1B-1C18-4EFE-9D6A-A29922436BD3}"/>
                </a:ext>
              </a:extLst>
            </p:cNvPr>
            <p:cNvGrpSpPr/>
            <p:nvPr/>
          </p:nvGrpSpPr>
          <p:grpSpPr>
            <a:xfrm rot="2700000">
              <a:off x="2308548" y="920432"/>
              <a:ext cx="3102102" cy="3725202"/>
              <a:chOff x="3838576" y="404813"/>
              <a:chExt cx="1470025" cy="1765299"/>
            </a:xfrm>
          </p:grpSpPr>
          <p:sp>
            <p:nvSpPr>
              <p:cNvPr id="132" name="îśḷiďé">
                <a:extLst>
                  <a:ext uri="{FF2B5EF4-FFF2-40B4-BE49-F238E27FC236}">
                    <a16:creationId xmlns:a16="http://schemas.microsoft.com/office/drawing/2014/main" id="{5A77BDD3-FAAE-4666-859F-8EB7E658B5F0}"/>
                  </a:ext>
                </a:extLst>
              </p:cNvPr>
              <p:cNvSpPr/>
              <p:nvPr/>
            </p:nvSpPr>
            <p:spPr bwMode="auto">
              <a:xfrm>
                <a:off x="4014788" y="1250950"/>
                <a:ext cx="430213" cy="677862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ïṥľiḑê">
                <a:extLst>
                  <a:ext uri="{FF2B5EF4-FFF2-40B4-BE49-F238E27FC236}">
                    <a16:creationId xmlns:a16="http://schemas.microsoft.com/office/drawing/2014/main" id="{6184BD36-8576-434D-B0F1-AE5E66B46D9F}"/>
                  </a:ext>
                </a:extLst>
              </p:cNvPr>
              <p:cNvSpPr/>
              <p:nvPr/>
            </p:nvSpPr>
            <p:spPr bwMode="auto">
              <a:xfrm>
                <a:off x="4725988" y="1262063"/>
                <a:ext cx="406400" cy="661987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iṣliďé">
                <a:extLst>
                  <a:ext uri="{FF2B5EF4-FFF2-40B4-BE49-F238E27FC236}">
                    <a16:creationId xmlns:a16="http://schemas.microsoft.com/office/drawing/2014/main" id="{F584E324-51B6-48C4-BF4F-D8A893D5CDDF}"/>
                  </a:ext>
                </a:extLst>
              </p:cNvPr>
              <p:cNvSpPr/>
              <p:nvPr/>
            </p:nvSpPr>
            <p:spPr bwMode="auto">
              <a:xfrm>
                <a:off x="4090988" y="1262063"/>
                <a:ext cx="279400" cy="636587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îşḻïḋè">
                <a:extLst>
                  <a:ext uri="{FF2B5EF4-FFF2-40B4-BE49-F238E27FC236}">
                    <a16:creationId xmlns:a16="http://schemas.microsoft.com/office/drawing/2014/main" id="{B79FE332-E2F8-4FFA-ACAC-4CF301548E11}"/>
                  </a:ext>
                </a:extLst>
              </p:cNvPr>
              <p:cNvSpPr/>
              <p:nvPr/>
            </p:nvSpPr>
            <p:spPr bwMode="auto">
              <a:xfrm>
                <a:off x="3838576" y="1474788"/>
                <a:ext cx="257175" cy="552450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išlïḍé">
                <a:extLst>
                  <a:ext uri="{FF2B5EF4-FFF2-40B4-BE49-F238E27FC236}">
                    <a16:creationId xmlns:a16="http://schemas.microsoft.com/office/drawing/2014/main" id="{76335ED4-4197-4816-A473-94799B6220D0}"/>
                  </a:ext>
                </a:extLst>
              </p:cNvPr>
              <p:cNvSpPr/>
              <p:nvPr/>
            </p:nvSpPr>
            <p:spPr bwMode="auto">
              <a:xfrm>
                <a:off x="3838576" y="1481138"/>
                <a:ext cx="219075" cy="533400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íṧľiḑê">
                <a:extLst>
                  <a:ext uri="{FF2B5EF4-FFF2-40B4-BE49-F238E27FC236}">
                    <a16:creationId xmlns:a16="http://schemas.microsoft.com/office/drawing/2014/main" id="{E8D139DE-D4F9-4094-85A7-C7F604CD69A8}"/>
                  </a:ext>
                </a:extLst>
              </p:cNvPr>
              <p:cNvSpPr/>
              <p:nvPr/>
            </p:nvSpPr>
            <p:spPr bwMode="auto">
              <a:xfrm>
                <a:off x="4776788" y="1262063"/>
                <a:ext cx="279400" cy="636587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îśľiḑê">
                <a:extLst>
                  <a:ext uri="{FF2B5EF4-FFF2-40B4-BE49-F238E27FC236}">
                    <a16:creationId xmlns:a16="http://schemas.microsoft.com/office/drawing/2014/main" id="{22D9C907-B820-44BE-A7B9-04A3686456AC}"/>
                  </a:ext>
                </a:extLst>
              </p:cNvPr>
              <p:cNvSpPr/>
              <p:nvPr/>
            </p:nvSpPr>
            <p:spPr bwMode="auto">
              <a:xfrm>
                <a:off x="5049838" y="1474788"/>
                <a:ext cx="258763" cy="552450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íŝḷïḑê">
                <a:extLst>
                  <a:ext uri="{FF2B5EF4-FFF2-40B4-BE49-F238E27FC236}">
                    <a16:creationId xmlns:a16="http://schemas.microsoft.com/office/drawing/2014/main" id="{74CCE444-79C5-4DD8-8DB3-F6010EB22536}"/>
                  </a:ext>
                </a:extLst>
              </p:cNvPr>
              <p:cNvSpPr/>
              <p:nvPr/>
            </p:nvSpPr>
            <p:spPr bwMode="auto">
              <a:xfrm>
                <a:off x="5087938" y="1481138"/>
                <a:ext cx="220663" cy="533400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ïṥľíḍe">
                <a:extLst>
                  <a:ext uri="{FF2B5EF4-FFF2-40B4-BE49-F238E27FC236}">
                    <a16:creationId xmlns:a16="http://schemas.microsoft.com/office/drawing/2014/main" id="{3AFCF520-B858-4393-AC38-8A4523A59F17}"/>
                  </a:ext>
                </a:extLst>
              </p:cNvPr>
              <p:cNvSpPr/>
              <p:nvPr/>
            </p:nvSpPr>
            <p:spPr bwMode="auto">
              <a:xfrm>
                <a:off x="4265613" y="404813"/>
                <a:ext cx="296863" cy="1420812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ïš1ídê">
                <a:extLst>
                  <a:ext uri="{FF2B5EF4-FFF2-40B4-BE49-F238E27FC236}">
                    <a16:creationId xmlns:a16="http://schemas.microsoft.com/office/drawing/2014/main" id="{504E1CD6-0BB3-49C0-A534-38E9FA6E9D2C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315913" cy="1417637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íS1îḓê">
                <a:extLst>
                  <a:ext uri="{FF2B5EF4-FFF2-40B4-BE49-F238E27FC236}">
                    <a16:creationId xmlns:a16="http://schemas.microsoft.com/office/drawing/2014/main" id="{B4C2ABD6-B1AF-436D-8380-4400A5D44103}"/>
                  </a:ext>
                </a:extLst>
              </p:cNvPr>
              <p:cNvSpPr/>
              <p:nvPr/>
            </p:nvSpPr>
            <p:spPr bwMode="auto">
              <a:xfrm>
                <a:off x="4435476" y="930275"/>
                <a:ext cx="271463" cy="265112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3" name="îS1îḑé">
                <a:extLst>
                  <a:ext uri="{FF2B5EF4-FFF2-40B4-BE49-F238E27FC236}">
                    <a16:creationId xmlns:a16="http://schemas.microsoft.com/office/drawing/2014/main" id="{5444E694-81A1-4DFA-9A4E-DF936B1EA0F2}"/>
                  </a:ext>
                </a:extLst>
              </p:cNvPr>
              <p:cNvSpPr/>
              <p:nvPr/>
            </p:nvSpPr>
            <p:spPr bwMode="auto">
              <a:xfrm>
                <a:off x="4468813" y="962025"/>
                <a:ext cx="204788" cy="201612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íŝliḍé">
                <a:extLst>
                  <a:ext uri="{FF2B5EF4-FFF2-40B4-BE49-F238E27FC236}">
                    <a16:creationId xmlns:a16="http://schemas.microsoft.com/office/drawing/2014/main" id="{D6ABEF22-FB21-4A33-9F08-6B62091B6C90}"/>
                  </a:ext>
                </a:extLst>
              </p:cNvPr>
              <p:cNvSpPr/>
              <p:nvPr/>
            </p:nvSpPr>
            <p:spPr bwMode="auto">
              <a:xfrm>
                <a:off x="4330701" y="736600"/>
                <a:ext cx="231775" cy="61912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îSlíďê">
                <a:extLst>
                  <a:ext uri="{FF2B5EF4-FFF2-40B4-BE49-F238E27FC236}">
                    <a16:creationId xmlns:a16="http://schemas.microsoft.com/office/drawing/2014/main" id="{750162CE-6771-41E1-B27B-C1C905B17CCE}"/>
                  </a:ext>
                </a:extLst>
              </p:cNvPr>
              <p:cNvSpPr/>
              <p:nvPr/>
            </p:nvSpPr>
            <p:spPr bwMode="auto">
              <a:xfrm>
                <a:off x="4562476" y="736600"/>
                <a:ext cx="249238" cy="60325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íšľíḋé">
                <a:extLst>
                  <a:ext uri="{FF2B5EF4-FFF2-40B4-BE49-F238E27FC236}">
                    <a16:creationId xmlns:a16="http://schemas.microsoft.com/office/drawing/2014/main" id="{DB8F2FC9-3137-46EA-B2E1-F7AB647D2F75}"/>
                  </a:ext>
                </a:extLst>
              </p:cNvPr>
              <p:cNvSpPr/>
              <p:nvPr/>
            </p:nvSpPr>
            <p:spPr bwMode="auto">
              <a:xfrm>
                <a:off x="4343401" y="404813"/>
                <a:ext cx="219075" cy="352425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îṡlíḓé">
                <a:extLst>
                  <a:ext uri="{FF2B5EF4-FFF2-40B4-BE49-F238E27FC236}">
                    <a16:creationId xmlns:a16="http://schemas.microsoft.com/office/drawing/2014/main" id="{ABD24FAA-E3EE-40F9-8596-28990C242930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227013" cy="344487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îŝḻïḍé">
                <a:extLst>
                  <a:ext uri="{FF2B5EF4-FFF2-40B4-BE49-F238E27FC236}">
                    <a16:creationId xmlns:a16="http://schemas.microsoft.com/office/drawing/2014/main" id="{83F1BF5B-1B8E-4EC3-92B6-51C8F99DB14E}"/>
                  </a:ext>
                </a:extLst>
              </p:cNvPr>
              <p:cNvSpPr/>
              <p:nvPr/>
            </p:nvSpPr>
            <p:spPr bwMode="auto">
              <a:xfrm>
                <a:off x="4281488" y="1724025"/>
                <a:ext cx="596900" cy="236537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ïṡḻïḋé">
                <a:extLst>
                  <a:ext uri="{FF2B5EF4-FFF2-40B4-BE49-F238E27FC236}">
                    <a16:creationId xmlns:a16="http://schemas.microsoft.com/office/drawing/2014/main" id="{7E422A51-CC62-4396-B98F-36B77CBC7B2D}"/>
                  </a:ext>
                </a:extLst>
              </p:cNvPr>
              <p:cNvSpPr/>
              <p:nvPr/>
            </p:nvSpPr>
            <p:spPr bwMode="auto">
              <a:xfrm>
                <a:off x="4484688" y="1482725"/>
                <a:ext cx="77788" cy="687387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ïŝľîḑe">
                <a:extLst>
                  <a:ext uri="{FF2B5EF4-FFF2-40B4-BE49-F238E27FC236}">
                    <a16:creationId xmlns:a16="http://schemas.microsoft.com/office/drawing/2014/main" id="{7FB46803-FC5F-4D5B-909E-673A8537D059}"/>
                  </a:ext>
                </a:extLst>
              </p:cNvPr>
              <p:cNvSpPr/>
              <p:nvPr/>
            </p:nvSpPr>
            <p:spPr bwMode="auto">
              <a:xfrm>
                <a:off x="4562476" y="1482725"/>
                <a:ext cx="76200" cy="687387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55" name="组合 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A5C5268-855A-40ED-85D7-9D32ED5CBCF7}"/>
              </a:ext>
            </a:extLst>
          </p:cNvPr>
          <p:cNvGrpSpPr>
            <a:grpSpLocks noChangeAspect="1"/>
          </p:cNvGrpSpPr>
          <p:nvPr/>
        </p:nvGrpSpPr>
        <p:grpSpPr>
          <a:xfrm rot="2736495">
            <a:off x="3168454" y="5620844"/>
            <a:ext cx="648586" cy="608190"/>
            <a:chOff x="1127688" y="1231982"/>
            <a:chExt cx="4594512" cy="4308351"/>
          </a:xfrm>
          <a:effectLst/>
        </p:grpSpPr>
        <p:grpSp>
          <p:nvGrpSpPr>
            <p:cNvPr id="156" name="í$ḷíḓe">
              <a:extLst>
                <a:ext uri="{FF2B5EF4-FFF2-40B4-BE49-F238E27FC236}">
                  <a16:creationId xmlns:a16="http://schemas.microsoft.com/office/drawing/2014/main" id="{B9CAEB16-2452-4F2E-B32A-482CA63C3F12}"/>
                </a:ext>
              </a:extLst>
            </p:cNvPr>
            <p:cNvGrpSpPr/>
            <p:nvPr/>
          </p:nvGrpSpPr>
          <p:grpSpPr>
            <a:xfrm rot="2700000">
              <a:off x="1109394" y="3655957"/>
              <a:ext cx="2830750" cy="938001"/>
              <a:chOff x="3916975" y="2086150"/>
              <a:chExt cx="1341438" cy="444500"/>
            </a:xfrm>
          </p:grpSpPr>
          <p:sp>
            <p:nvSpPr>
              <p:cNvPr id="180" name="íśľïḓê">
                <a:extLst>
                  <a:ext uri="{FF2B5EF4-FFF2-40B4-BE49-F238E27FC236}">
                    <a16:creationId xmlns:a16="http://schemas.microsoft.com/office/drawing/2014/main" id="{C2A1C91A-212D-4A25-BF54-712CDBE3BCFC}"/>
                  </a:ext>
                </a:extLst>
              </p:cNvPr>
              <p:cNvSpPr/>
              <p:nvPr/>
            </p:nvSpPr>
            <p:spPr bwMode="auto">
              <a:xfrm>
                <a:off x="3916975" y="2086150"/>
                <a:ext cx="131763" cy="444500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ïṧḻidè">
                <a:extLst>
                  <a:ext uri="{FF2B5EF4-FFF2-40B4-BE49-F238E27FC236}">
                    <a16:creationId xmlns:a16="http://schemas.microsoft.com/office/drawing/2014/main" id="{A95298D8-CFC3-4DD3-B831-87FE7675B976}"/>
                  </a:ext>
                </a:extLst>
              </p:cNvPr>
              <p:cNvSpPr/>
              <p:nvPr/>
            </p:nvSpPr>
            <p:spPr bwMode="auto">
              <a:xfrm>
                <a:off x="5126650" y="2086150"/>
                <a:ext cx="131763" cy="444500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7" name="íṧḻîḑé">
              <a:extLst>
                <a:ext uri="{FF2B5EF4-FFF2-40B4-BE49-F238E27FC236}">
                  <a16:creationId xmlns:a16="http://schemas.microsoft.com/office/drawing/2014/main" id="{9C471070-FC20-4C17-BD3F-D4367D06FF95}"/>
                </a:ext>
              </a:extLst>
            </p:cNvPr>
            <p:cNvGrpSpPr/>
            <p:nvPr/>
          </p:nvGrpSpPr>
          <p:grpSpPr>
            <a:xfrm rot="2700000">
              <a:off x="1717288" y="3412465"/>
              <a:ext cx="887752" cy="2066952"/>
              <a:chOff x="4363062" y="2048050"/>
              <a:chExt cx="420688" cy="979487"/>
            </a:xfrm>
          </p:grpSpPr>
          <p:sp>
            <p:nvSpPr>
              <p:cNvPr id="178" name="ïṩ1idè">
                <a:extLst>
                  <a:ext uri="{FF2B5EF4-FFF2-40B4-BE49-F238E27FC236}">
                    <a16:creationId xmlns:a16="http://schemas.microsoft.com/office/drawing/2014/main" id="{783D10D2-1CF5-4A06-BF51-189624DB7685}"/>
                  </a:ext>
                </a:extLst>
              </p:cNvPr>
              <p:cNvSpPr/>
              <p:nvPr/>
            </p:nvSpPr>
            <p:spPr bwMode="auto">
              <a:xfrm>
                <a:off x="4424975" y="2048050"/>
                <a:ext cx="296863" cy="979487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íṡļíḋé">
                <a:extLst>
                  <a:ext uri="{FF2B5EF4-FFF2-40B4-BE49-F238E27FC236}">
                    <a16:creationId xmlns:a16="http://schemas.microsoft.com/office/drawing/2014/main" id="{84B9B0FB-7AE6-4D81-8EB8-54F75EDDB34B}"/>
                  </a:ext>
                </a:extLst>
              </p:cNvPr>
              <p:cNvSpPr/>
              <p:nvPr/>
            </p:nvSpPr>
            <p:spPr bwMode="auto">
              <a:xfrm>
                <a:off x="4363062" y="2048050"/>
                <a:ext cx="420688" cy="366712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8" name="îŝļîḑé">
              <a:extLst>
                <a:ext uri="{FF2B5EF4-FFF2-40B4-BE49-F238E27FC236}">
                  <a16:creationId xmlns:a16="http://schemas.microsoft.com/office/drawing/2014/main" id="{B2DB2BCA-2000-4AAF-A697-0643FB2F1BFB}"/>
                </a:ext>
              </a:extLst>
            </p:cNvPr>
            <p:cNvGrpSpPr/>
            <p:nvPr/>
          </p:nvGrpSpPr>
          <p:grpSpPr>
            <a:xfrm rot="2700000">
              <a:off x="2308548" y="920432"/>
              <a:ext cx="3102102" cy="3725202"/>
              <a:chOff x="3838576" y="404813"/>
              <a:chExt cx="1470025" cy="1765299"/>
            </a:xfrm>
          </p:grpSpPr>
          <p:sp>
            <p:nvSpPr>
              <p:cNvPr id="159" name="îśḷiďé">
                <a:extLst>
                  <a:ext uri="{FF2B5EF4-FFF2-40B4-BE49-F238E27FC236}">
                    <a16:creationId xmlns:a16="http://schemas.microsoft.com/office/drawing/2014/main" id="{E3C46A38-1057-499E-AC1B-5C66D3651FA2}"/>
                  </a:ext>
                </a:extLst>
              </p:cNvPr>
              <p:cNvSpPr/>
              <p:nvPr/>
            </p:nvSpPr>
            <p:spPr bwMode="auto">
              <a:xfrm>
                <a:off x="4014788" y="1250950"/>
                <a:ext cx="430213" cy="677862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ïṥľiḑê">
                <a:extLst>
                  <a:ext uri="{FF2B5EF4-FFF2-40B4-BE49-F238E27FC236}">
                    <a16:creationId xmlns:a16="http://schemas.microsoft.com/office/drawing/2014/main" id="{FEE0F7C0-ED2C-4F29-A1ED-C0CC6ED21258}"/>
                  </a:ext>
                </a:extLst>
              </p:cNvPr>
              <p:cNvSpPr/>
              <p:nvPr/>
            </p:nvSpPr>
            <p:spPr bwMode="auto">
              <a:xfrm>
                <a:off x="4725988" y="1262063"/>
                <a:ext cx="406400" cy="661987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iṣliďé">
                <a:extLst>
                  <a:ext uri="{FF2B5EF4-FFF2-40B4-BE49-F238E27FC236}">
                    <a16:creationId xmlns:a16="http://schemas.microsoft.com/office/drawing/2014/main" id="{59C47BFF-F131-4E59-B2CD-C512A46E7F34}"/>
                  </a:ext>
                </a:extLst>
              </p:cNvPr>
              <p:cNvSpPr/>
              <p:nvPr/>
            </p:nvSpPr>
            <p:spPr bwMode="auto">
              <a:xfrm>
                <a:off x="4090988" y="1262063"/>
                <a:ext cx="279400" cy="636587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îşḻïḋè">
                <a:extLst>
                  <a:ext uri="{FF2B5EF4-FFF2-40B4-BE49-F238E27FC236}">
                    <a16:creationId xmlns:a16="http://schemas.microsoft.com/office/drawing/2014/main" id="{F3CCC64A-AAFD-44AB-BBFC-BA0464DBA726}"/>
                  </a:ext>
                </a:extLst>
              </p:cNvPr>
              <p:cNvSpPr/>
              <p:nvPr/>
            </p:nvSpPr>
            <p:spPr bwMode="auto">
              <a:xfrm>
                <a:off x="3838576" y="1474788"/>
                <a:ext cx="257175" cy="552450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išlïḍé">
                <a:extLst>
                  <a:ext uri="{FF2B5EF4-FFF2-40B4-BE49-F238E27FC236}">
                    <a16:creationId xmlns:a16="http://schemas.microsoft.com/office/drawing/2014/main" id="{A10D27D5-118E-4AAF-84AC-6F10CFC31D52}"/>
                  </a:ext>
                </a:extLst>
              </p:cNvPr>
              <p:cNvSpPr/>
              <p:nvPr/>
            </p:nvSpPr>
            <p:spPr bwMode="auto">
              <a:xfrm>
                <a:off x="3838576" y="1481138"/>
                <a:ext cx="219075" cy="533400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íṧľiḑê">
                <a:extLst>
                  <a:ext uri="{FF2B5EF4-FFF2-40B4-BE49-F238E27FC236}">
                    <a16:creationId xmlns:a16="http://schemas.microsoft.com/office/drawing/2014/main" id="{EFF20220-3F89-4C10-BC5F-BEC7BCBD4F6C}"/>
                  </a:ext>
                </a:extLst>
              </p:cNvPr>
              <p:cNvSpPr/>
              <p:nvPr/>
            </p:nvSpPr>
            <p:spPr bwMode="auto">
              <a:xfrm>
                <a:off x="4776788" y="1262063"/>
                <a:ext cx="279400" cy="636587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îśľiḑê">
                <a:extLst>
                  <a:ext uri="{FF2B5EF4-FFF2-40B4-BE49-F238E27FC236}">
                    <a16:creationId xmlns:a16="http://schemas.microsoft.com/office/drawing/2014/main" id="{C8F85A5A-AB7E-4EFA-8188-818DA7E79F03}"/>
                  </a:ext>
                </a:extLst>
              </p:cNvPr>
              <p:cNvSpPr/>
              <p:nvPr/>
            </p:nvSpPr>
            <p:spPr bwMode="auto">
              <a:xfrm>
                <a:off x="5049838" y="1474788"/>
                <a:ext cx="258763" cy="552450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íŝḷïḑê">
                <a:extLst>
                  <a:ext uri="{FF2B5EF4-FFF2-40B4-BE49-F238E27FC236}">
                    <a16:creationId xmlns:a16="http://schemas.microsoft.com/office/drawing/2014/main" id="{38F40EC2-7FCD-48AC-BB08-F1E9EEA2D8FB}"/>
                  </a:ext>
                </a:extLst>
              </p:cNvPr>
              <p:cNvSpPr/>
              <p:nvPr/>
            </p:nvSpPr>
            <p:spPr bwMode="auto">
              <a:xfrm>
                <a:off x="5087938" y="1481138"/>
                <a:ext cx="220663" cy="533400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ïṥľíḍe">
                <a:extLst>
                  <a:ext uri="{FF2B5EF4-FFF2-40B4-BE49-F238E27FC236}">
                    <a16:creationId xmlns:a16="http://schemas.microsoft.com/office/drawing/2014/main" id="{F4AF27F7-EAC4-4693-953A-E6EE0814CAAC}"/>
                  </a:ext>
                </a:extLst>
              </p:cNvPr>
              <p:cNvSpPr/>
              <p:nvPr/>
            </p:nvSpPr>
            <p:spPr bwMode="auto">
              <a:xfrm>
                <a:off x="4265613" y="404813"/>
                <a:ext cx="296863" cy="1420812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ïš1ídê">
                <a:extLst>
                  <a:ext uri="{FF2B5EF4-FFF2-40B4-BE49-F238E27FC236}">
                    <a16:creationId xmlns:a16="http://schemas.microsoft.com/office/drawing/2014/main" id="{3DF24EF3-EC58-4498-BC0B-B66B0853F68A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315913" cy="1417637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íS1îḓê">
                <a:extLst>
                  <a:ext uri="{FF2B5EF4-FFF2-40B4-BE49-F238E27FC236}">
                    <a16:creationId xmlns:a16="http://schemas.microsoft.com/office/drawing/2014/main" id="{1EDF35A5-D7AA-4ABF-8D55-713FB6FB8A7F}"/>
                  </a:ext>
                </a:extLst>
              </p:cNvPr>
              <p:cNvSpPr/>
              <p:nvPr/>
            </p:nvSpPr>
            <p:spPr bwMode="auto">
              <a:xfrm>
                <a:off x="4435476" y="930275"/>
                <a:ext cx="271463" cy="265112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70" name="îS1îḑé">
                <a:extLst>
                  <a:ext uri="{FF2B5EF4-FFF2-40B4-BE49-F238E27FC236}">
                    <a16:creationId xmlns:a16="http://schemas.microsoft.com/office/drawing/2014/main" id="{8F595E4B-351B-4A7A-8B32-98B2126C6877}"/>
                  </a:ext>
                </a:extLst>
              </p:cNvPr>
              <p:cNvSpPr/>
              <p:nvPr/>
            </p:nvSpPr>
            <p:spPr bwMode="auto">
              <a:xfrm>
                <a:off x="4468813" y="962025"/>
                <a:ext cx="204788" cy="201612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íŝliḍé">
                <a:extLst>
                  <a:ext uri="{FF2B5EF4-FFF2-40B4-BE49-F238E27FC236}">
                    <a16:creationId xmlns:a16="http://schemas.microsoft.com/office/drawing/2014/main" id="{7BA80317-D2B0-4CFE-A132-43D77BDB4E4B}"/>
                  </a:ext>
                </a:extLst>
              </p:cNvPr>
              <p:cNvSpPr/>
              <p:nvPr/>
            </p:nvSpPr>
            <p:spPr bwMode="auto">
              <a:xfrm>
                <a:off x="4330701" y="736600"/>
                <a:ext cx="231775" cy="61912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îSlíďê">
                <a:extLst>
                  <a:ext uri="{FF2B5EF4-FFF2-40B4-BE49-F238E27FC236}">
                    <a16:creationId xmlns:a16="http://schemas.microsoft.com/office/drawing/2014/main" id="{9530771E-6406-42DA-BB6A-42BFD47FF1BE}"/>
                  </a:ext>
                </a:extLst>
              </p:cNvPr>
              <p:cNvSpPr/>
              <p:nvPr/>
            </p:nvSpPr>
            <p:spPr bwMode="auto">
              <a:xfrm>
                <a:off x="4562476" y="736600"/>
                <a:ext cx="249238" cy="60325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íšľíḋé">
                <a:extLst>
                  <a:ext uri="{FF2B5EF4-FFF2-40B4-BE49-F238E27FC236}">
                    <a16:creationId xmlns:a16="http://schemas.microsoft.com/office/drawing/2014/main" id="{061880A9-E237-433A-A875-6160A48CBD07}"/>
                  </a:ext>
                </a:extLst>
              </p:cNvPr>
              <p:cNvSpPr/>
              <p:nvPr/>
            </p:nvSpPr>
            <p:spPr bwMode="auto">
              <a:xfrm>
                <a:off x="4343401" y="404813"/>
                <a:ext cx="219075" cy="352425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îṡlíḓé">
                <a:extLst>
                  <a:ext uri="{FF2B5EF4-FFF2-40B4-BE49-F238E27FC236}">
                    <a16:creationId xmlns:a16="http://schemas.microsoft.com/office/drawing/2014/main" id="{ECE09482-1C4F-4522-A1CA-17E7AB2FB8A4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227013" cy="344487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îŝḻïḍé">
                <a:extLst>
                  <a:ext uri="{FF2B5EF4-FFF2-40B4-BE49-F238E27FC236}">
                    <a16:creationId xmlns:a16="http://schemas.microsoft.com/office/drawing/2014/main" id="{CEB4B5A7-28EF-41D8-BE5F-A65098109DFA}"/>
                  </a:ext>
                </a:extLst>
              </p:cNvPr>
              <p:cNvSpPr/>
              <p:nvPr/>
            </p:nvSpPr>
            <p:spPr bwMode="auto">
              <a:xfrm>
                <a:off x="4281488" y="1724025"/>
                <a:ext cx="596900" cy="236537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ïṡḻïḋé">
                <a:extLst>
                  <a:ext uri="{FF2B5EF4-FFF2-40B4-BE49-F238E27FC236}">
                    <a16:creationId xmlns:a16="http://schemas.microsoft.com/office/drawing/2014/main" id="{838C36E2-69A3-44D1-AF81-F760E83B7A61}"/>
                  </a:ext>
                </a:extLst>
              </p:cNvPr>
              <p:cNvSpPr/>
              <p:nvPr/>
            </p:nvSpPr>
            <p:spPr bwMode="auto">
              <a:xfrm>
                <a:off x="4484688" y="1482725"/>
                <a:ext cx="77788" cy="687387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ïŝľîḑe">
                <a:extLst>
                  <a:ext uri="{FF2B5EF4-FFF2-40B4-BE49-F238E27FC236}">
                    <a16:creationId xmlns:a16="http://schemas.microsoft.com/office/drawing/2014/main" id="{BFEAB93D-3B00-4585-AAB9-11EAE35CDCAE}"/>
                  </a:ext>
                </a:extLst>
              </p:cNvPr>
              <p:cNvSpPr/>
              <p:nvPr/>
            </p:nvSpPr>
            <p:spPr bwMode="auto">
              <a:xfrm>
                <a:off x="4562476" y="1482725"/>
                <a:ext cx="76200" cy="687387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48073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0D4DA73-F6D0-4AA3-AB31-BE84BF766C9E}"/>
              </a:ext>
            </a:extLst>
          </p:cNvPr>
          <p:cNvSpPr/>
          <p:nvPr/>
        </p:nvSpPr>
        <p:spPr>
          <a:xfrm>
            <a:off x="6645270" y="1562582"/>
            <a:ext cx="5040597" cy="4749831"/>
          </a:xfrm>
          <a:prstGeom prst="roundRect">
            <a:avLst>
              <a:gd name="adj" fmla="val 2376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lumMod val="9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5400000" sx="102000" sy="102000" algn="t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5C68D7C-6323-40E5-8125-47A8F1E953D7}"/>
              </a:ext>
            </a:extLst>
          </p:cNvPr>
          <p:cNvSpPr/>
          <p:nvPr/>
        </p:nvSpPr>
        <p:spPr>
          <a:xfrm>
            <a:off x="587654" y="391172"/>
            <a:ext cx="3805580" cy="525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阿里巴巴普惠体 H" panose="00020600040101010101" pitchFamily="18" charset="-122"/>
                <a:sym typeface="+mn-ea"/>
              </a:rPr>
              <a:t>多样化教育培训形式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阿里巴巴普惠体 H" panose="00020600040101010101" pitchFamily="18" charset="-122"/>
              <a:sym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67F5A7-3F5D-4397-A091-DF7C32B406BB}"/>
              </a:ext>
            </a:extLst>
          </p:cNvPr>
          <p:cNvSpPr txBox="1"/>
          <p:nvPr/>
        </p:nvSpPr>
        <p:spPr>
          <a:xfrm>
            <a:off x="722710" y="1509251"/>
            <a:ext cx="5573940" cy="14445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bg1"/>
                </a:solidFill>
                <a:sym typeface="+mn-ea"/>
              </a:rPr>
              <a:t>在这里输入你的正文阐述与关键词标题相关的具体内容，</a:t>
            </a:r>
            <a:endParaRPr lang="en-US" altLang="zh-CN" sz="1600" dirty="0">
              <a:solidFill>
                <a:schemeClr val="bg1"/>
              </a:solidFill>
              <a:sym typeface="+mn-ea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bg1"/>
                </a:solidFill>
                <a:sym typeface="+mn-ea"/>
              </a:rPr>
              <a:t>若字数太多酌情先删减文案，缩小字号；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bg1"/>
                </a:solidFill>
                <a:sym typeface="+mn-ea"/>
              </a:rPr>
              <a:t>在这里输入你的正文阐述与关键词标题相关的具体内容，</a:t>
            </a:r>
            <a:endParaRPr lang="en-US" altLang="zh-CN" sz="1600" dirty="0">
              <a:solidFill>
                <a:schemeClr val="bg1"/>
              </a:solidFill>
              <a:sym typeface="+mn-ea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bg1"/>
                </a:solidFill>
                <a:sym typeface="+mn-ea"/>
              </a:rPr>
              <a:t>若字数太多酌情先删减文案，缩小字号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CF578B-60C4-4870-ADE6-836BD4DC06CF}"/>
              </a:ext>
            </a:extLst>
          </p:cNvPr>
          <p:cNvGrpSpPr/>
          <p:nvPr/>
        </p:nvGrpSpPr>
        <p:grpSpPr>
          <a:xfrm>
            <a:off x="595891" y="3159151"/>
            <a:ext cx="1964338" cy="2036768"/>
            <a:chOff x="565280" y="2925727"/>
            <a:chExt cx="2071149" cy="2036768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4CC8CE15-715D-4ABC-A31E-0BD08737C0BE}"/>
                </a:ext>
              </a:extLst>
            </p:cNvPr>
            <p:cNvGrpSpPr/>
            <p:nvPr/>
          </p:nvGrpSpPr>
          <p:grpSpPr>
            <a:xfrm>
              <a:off x="581802" y="2925727"/>
              <a:ext cx="2022566" cy="2036768"/>
              <a:chOff x="370905" y="2528876"/>
              <a:chExt cx="2494844" cy="2512361"/>
            </a:xfrm>
          </p:grpSpPr>
          <p:sp>
            <p:nvSpPr>
              <p:cNvPr id="34" name="梯形 33">
                <a:extLst>
                  <a:ext uri="{FF2B5EF4-FFF2-40B4-BE49-F238E27FC236}">
                    <a16:creationId xmlns:a16="http://schemas.microsoft.com/office/drawing/2014/main" id="{70FC5D76-7E35-49A2-8667-3ADE8FB694E8}"/>
                  </a:ext>
                </a:extLst>
              </p:cNvPr>
              <p:cNvSpPr/>
              <p:nvPr/>
            </p:nvSpPr>
            <p:spPr>
              <a:xfrm flipV="1">
                <a:off x="370905" y="2528876"/>
                <a:ext cx="2494844" cy="1793921"/>
              </a:xfrm>
              <a:prstGeom prst="trapezoid">
                <a:avLst>
                  <a:gd name="adj" fmla="val 23958"/>
                </a:avLst>
              </a:prstGeom>
              <a:gradFill>
                <a:gsLst>
                  <a:gs pos="0">
                    <a:schemeClr val="accent2">
                      <a:alpha val="29000"/>
                    </a:schemeClr>
                  </a:gs>
                  <a:gs pos="9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5635E904-175D-4E3F-BC05-88226B8EA2B1}"/>
                  </a:ext>
                </a:extLst>
              </p:cNvPr>
              <p:cNvSpPr/>
              <p:nvPr/>
            </p:nvSpPr>
            <p:spPr>
              <a:xfrm>
                <a:off x="1050496" y="3914437"/>
                <a:ext cx="1126800" cy="11268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scene3d>
                <a:camera prst="isometricTopUp"/>
                <a:lightRig rig="contrasting" dir="t"/>
              </a:scene3d>
              <a:sp3d extrusionH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1157DFF8-630B-49E6-919E-4748067771F3}"/>
                  </a:ext>
                </a:extLst>
              </p:cNvPr>
              <p:cNvSpPr/>
              <p:nvPr/>
            </p:nvSpPr>
            <p:spPr>
              <a:xfrm>
                <a:off x="1050495" y="3770454"/>
                <a:ext cx="1126800" cy="1126800"/>
              </a:xfrm>
              <a:prstGeom prst="rect">
                <a:avLst/>
              </a:prstGeom>
              <a:solidFill>
                <a:schemeClr val="accent2">
                  <a:alpha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scene3d>
                <a:camera prst="isometricTopUp"/>
                <a:lightRig rig="contrasting" dir="t"/>
              </a:scene3d>
              <a:sp3d extrusionH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07F06E2-6482-422C-8352-C8D193F135D1}"/>
                </a:ext>
              </a:extLst>
            </p:cNvPr>
            <p:cNvSpPr txBox="1"/>
            <p:nvPr/>
          </p:nvSpPr>
          <p:spPr>
            <a:xfrm>
              <a:off x="565280" y="3185679"/>
              <a:ext cx="2071149" cy="712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阿里巴巴普惠体 H" panose="00020600040101010101" pitchFamily="18" charset="-122"/>
                </a:rPr>
                <a:t>专业化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阿里巴巴普惠体 H" panose="00020600040101010101" pitchFamily="18" charset="-122"/>
                </a:rPr>
                <a:t>授课团队</a:t>
              </a:r>
            </a:p>
          </p:txBody>
        </p:sp>
      </p:grpSp>
      <p:graphicFrame>
        <p:nvGraphicFramePr>
          <p:cNvPr id="16" name="表格 6">
            <a:extLst>
              <a:ext uri="{FF2B5EF4-FFF2-40B4-BE49-F238E27FC236}">
                <a16:creationId xmlns:a16="http://schemas.microsoft.com/office/drawing/2014/main" id="{D4463A7E-5E61-4C2D-AC2E-460726A313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770113"/>
              </p:ext>
            </p:extLst>
          </p:nvPr>
        </p:nvGraphicFramePr>
        <p:xfrm>
          <a:off x="6985131" y="2293781"/>
          <a:ext cx="4360874" cy="3697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8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0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0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2208"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客户名称</a:t>
                      </a:r>
                      <a:endParaRPr kumimoji="0" lang="en-US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课程主题</a:t>
                      </a:r>
                      <a:endParaRPr kumimoji="0" lang="en-US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开展期数</a:t>
                      </a:r>
                      <a:endParaRPr kumimoji="0" lang="en-US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学习人数</a:t>
                      </a:r>
                      <a:endParaRPr kumimoji="0" lang="en-US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2208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AA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企业</a:t>
                      </a:r>
                      <a:endParaRPr kumimoji="0" 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职场通用技能</a:t>
                      </a:r>
                      <a:endParaRPr kumimoji="0" 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10</a:t>
                      </a: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1000</a:t>
                      </a: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2208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BB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大学</a:t>
                      </a:r>
                      <a:endParaRPr kumimoji="0" 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职场效率提升</a:t>
                      </a:r>
                      <a:endParaRPr kumimoji="0" 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10</a:t>
                      </a: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1000</a:t>
                      </a: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2208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CC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银行</a:t>
                      </a:r>
                      <a:endParaRPr kumimoji="0" 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PPT+EXCEL</a:t>
                      </a: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10</a:t>
                      </a: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1000</a:t>
                      </a: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2208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DD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网站</a:t>
                      </a:r>
                      <a:endParaRPr kumimoji="0" 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数据分析</a:t>
                      </a:r>
                      <a:endParaRPr kumimoji="0" 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10</a:t>
                      </a: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1000</a:t>
                      </a: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2208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EE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学院</a:t>
                      </a:r>
                      <a:endParaRPr kumimoji="0" 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演讲技能</a:t>
                      </a:r>
                      <a:endParaRPr kumimoji="0" 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10</a:t>
                      </a: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1000</a:t>
                      </a: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2208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FF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公司</a:t>
                      </a:r>
                      <a:endParaRPr kumimoji="0" 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新媒体</a:t>
                      </a:r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I</a:t>
                      </a:r>
                      <a:endParaRPr kumimoji="0" 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10</a:t>
                      </a:r>
                      <a:endParaRPr kumimoji="0" 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1000</a:t>
                      </a: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2208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GG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重工</a:t>
                      </a:r>
                      <a:endParaRPr kumimoji="0" 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高潜人才培养</a:t>
                      </a:r>
                      <a:endParaRPr kumimoji="0" 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+mn-cs"/>
                      </a:endParaRP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10</a:t>
                      </a: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+mn-cs"/>
                        </a:rPr>
                        <a:t>1000</a:t>
                      </a:r>
                    </a:p>
                  </a:txBody>
                  <a:tcPr marL="83912" marR="83912" marT="41956" marB="41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18" name="组合 17">
            <a:extLst>
              <a:ext uri="{FF2B5EF4-FFF2-40B4-BE49-F238E27FC236}">
                <a16:creationId xmlns:a16="http://schemas.microsoft.com/office/drawing/2014/main" id="{6E7787C7-43C9-7EC3-7F3C-64A06E653B01}"/>
              </a:ext>
            </a:extLst>
          </p:cNvPr>
          <p:cNvGrpSpPr/>
          <p:nvPr/>
        </p:nvGrpSpPr>
        <p:grpSpPr>
          <a:xfrm>
            <a:off x="731608" y="5316977"/>
            <a:ext cx="5397732" cy="995436"/>
            <a:chOff x="731608" y="5316977"/>
            <a:chExt cx="5397732" cy="995436"/>
          </a:xfrm>
        </p:grpSpPr>
        <p:sp>
          <p:nvSpPr>
            <p:cNvPr id="28" name="矩形: 对角圆角 27">
              <a:extLst>
                <a:ext uri="{FF2B5EF4-FFF2-40B4-BE49-F238E27FC236}">
                  <a16:creationId xmlns:a16="http://schemas.microsoft.com/office/drawing/2014/main" id="{391AAF71-85C7-4BD0-A168-A6CB00557877}"/>
                </a:ext>
              </a:extLst>
            </p:cNvPr>
            <p:cNvSpPr/>
            <p:nvPr/>
          </p:nvSpPr>
          <p:spPr>
            <a:xfrm>
              <a:off x="731608" y="5316977"/>
              <a:ext cx="5088123" cy="995436"/>
            </a:xfrm>
            <a:prstGeom prst="round2DiagRect">
              <a:avLst>
                <a:gd name="adj1" fmla="val 37321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90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5400000" sx="102000" sy="102000" algn="t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005E3FC-D907-4E7B-94A5-56825B527879}"/>
                </a:ext>
              </a:extLst>
            </p:cNvPr>
            <p:cNvGrpSpPr/>
            <p:nvPr/>
          </p:nvGrpSpPr>
          <p:grpSpPr>
            <a:xfrm>
              <a:off x="1339135" y="5504822"/>
              <a:ext cx="3970923" cy="619746"/>
              <a:chOff x="660399" y="4303203"/>
              <a:chExt cx="3970923" cy="619746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F93361FD-0753-4CDA-906A-23F74CED422D}"/>
                  </a:ext>
                </a:extLst>
              </p:cNvPr>
              <p:cNvSpPr/>
              <p:nvPr/>
            </p:nvSpPr>
            <p:spPr>
              <a:xfrm>
                <a:off x="660400" y="4303203"/>
                <a:ext cx="769441" cy="19704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阿里巴巴普惠体 H" panose="00020600040101010101" pitchFamily="18" charset="-122"/>
                    <a:sym typeface="微软雅黑" panose="020B0503020204020204" pitchFamily="34" charset="-122"/>
                  </a:rPr>
                  <a:t>学员好评率</a:t>
                </a: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2B1CBF2F-74FF-4467-8B52-0EE89C2820F4}"/>
                  </a:ext>
                </a:extLst>
              </p:cNvPr>
              <p:cNvSpPr/>
              <p:nvPr/>
            </p:nvSpPr>
            <p:spPr>
              <a:xfrm>
                <a:off x="660399" y="4462823"/>
                <a:ext cx="438387" cy="4601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3000" spc="-150" dirty="0">
                    <a:solidFill>
                      <a:schemeClr val="accent1"/>
                    </a:solidFill>
                    <a:latin typeface="Bahnschrift SemiBold SemiConden" panose="020B0502040204020203" pitchFamily="34" charset="0"/>
                    <a:ea typeface="OPPOSans M" panose="00020600040101010101" pitchFamily="18" charset="-122"/>
                    <a:sym typeface="微软雅黑" panose="020B0503020204020204" pitchFamily="34" charset="-122"/>
                  </a:rPr>
                  <a:t>99</a:t>
                </a:r>
                <a:endParaRPr kumimoji="0" lang="zh-CN" altLang="en-US" sz="1600" b="0" i="0" u="none" strike="noStrike" kern="1200" cap="none" spc="-15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Bahnschrift SemiBold SemiConden" panose="020B0502040204020203" pitchFamily="34" charset="0"/>
                  <a:ea typeface="OPPOSans M" panose="00020600040101010101" pitchFamily="18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623F41A4-841A-4219-A9A2-720C5235CB5C}"/>
                  </a:ext>
                </a:extLst>
              </p:cNvPr>
              <p:cNvSpPr/>
              <p:nvPr/>
            </p:nvSpPr>
            <p:spPr>
              <a:xfrm>
                <a:off x="1045120" y="4616450"/>
                <a:ext cx="512961" cy="258789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Bahnschrift SemiBold SemiConden" panose="020B0502040204020203" pitchFamily="34" charset="0"/>
                    <a:ea typeface="OPPOSans M" panose="00020600040101010101" pitchFamily="18" charset="-122"/>
                    <a:cs typeface="+mn-cs"/>
                    <a:sym typeface="微软雅黑" panose="020B0503020204020204" pitchFamily="34" charset="-122"/>
                  </a:rPr>
                  <a:t>% </a:t>
                </a:r>
                <a:r>
                  <a:rPr kumimoji="0" lang="zh-CN" altLang="en-US" sz="1600" b="0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Bahnschrift SemiBold SemiConden" panose="020B0502040204020203" pitchFamily="34" charset="0"/>
                    <a:ea typeface="OPPOSans M" panose="00020600040101010101" pitchFamily="18" charset="-122"/>
                    <a:cs typeface="+mn-cs"/>
                    <a:sym typeface="微软雅黑" panose="020B0503020204020204" pitchFamily="34" charset="-122"/>
                  </a:rPr>
                  <a:t>以上</a:t>
                </a: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BE3E8C19-7A60-4AEB-B93A-AE8BF482846D}"/>
                  </a:ext>
                </a:extLst>
              </p:cNvPr>
              <p:cNvSpPr/>
              <p:nvPr/>
            </p:nvSpPr>
            <p:spPr>
              <a:xfrm>
                <a:off x="2290079" y="4303203"/>
                <a:ext cx="769441" cy="19704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阿里巴巴普惠体 H" panose="00020600040101010101" pitchFamily="18" charset="-122"/>
                    <a:sym typeface="微软雅黑" panose="020B0503020204020204" pitchFamily="34" charset="-122"/>
                  </a:rPr>
                  <a:t>作业通关率</a:t>
                </a: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B1F417C2-04F4-4EBA-A3AD-DE8EE3B1FDD7}"/>
                  </a:ext>
                </a:extLst>
              </p:cNvPr>
              <p:cNvSpPr/>
              <p:nvPr/>
            </p:nvSpPr>
            <p:spPr>
              <a:xfrm>
                <a:off x="2290078" y="4462823"/>
                <a:ext cx="438387" cy="4601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3000" spc="-150" dirty="0">
                    <a:solidFill>
                      <a:schemeClr val="accent1"/>
                    </a:solidFill>
                    <a:latin typeface="Bahnschrift SemiBold SemiConden" panose="020B0502040204020203" pitchFamily="34" charset="0"/>
                    <a:ea typeface="OPPOSans M" panose="00020600040101010101" pitchFamily="18" charset="-122"/>
                    <a:sym typeface="微软雅黑" panose="020B0503020204020204" pitchFamily="34" charset="-122"/>
                  </a:rPr>
                  <a:t>99</a:t>
                </a:r>
                <a:endParaRPr kumimoji="0" lang="zh-CN" altLang="en-US" sz="1600" b="0" i="0" u="none" strike="noStrike" kern="1200" cap="none" spc="-15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Bahnschrift SemiBold SemiConden" panose="020B0502040204020203" pitchFamily="34" charset="0"/>
                  <a:ea typeface="OPPOSans M" panose="00020600040101010101" pitchFamily="18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E8450E80-9F11-45BA-A210-75A160B203DF}"/>
                  </a:ext>
                </a:extLst>
              </p:cNvPr>
              <p:cNvSpPr/>
              <p:nvPr/>
            </p:nvSpPr>
            <p:spPr>
              <a:xfrm>
                <a:off x="2674799" y="4616450"/>
                <a:ext cx="512961" cy="258789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Bahnschrift SemiBold SemiConden" panose="020B0502040204020203" pitchFamily="34" charset="0"/>
                    <a:ea typeface="OPPOSans M" panose="00020600040101010101" pitchFamily="18" charset="-122"/>
                    <a:cs typeface="+mn-cs"/>
                    <a:sym typeface="微软雅黑" panose="020B0503020204020204" pitchFamily="34" charset="-122"/>
                  </a:rPr>
                  <a:t>% </a:t>
                </a:r>
                <a:r>
                  <a:rPr kumimoji="0" lang="zh-CN" altLang="en-US" sz="1600" b="0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Bahnschrift SemiBold SemiConden" panose="020B0502040204020203" pitchFamily="34" charset="0"/>
                    <a:ea typeface="OPPOSans M" panose="00020600040101010101" pitchFamily="18" charset="-122"/>
                    <a:cs typeface="+mn-cs"/>
                    <a:sym typeface="微软雅黑" panose="020B0503020204020204" pitchFamily="34" charset="-122"/>
                  </a:rPr>
                  <a:t>以上</a:t>
                </a: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F05FB1A9-8D40-4E12-B3B6-9829221675A9}"/>
                  </a:ext>
                </a:extLst>
              </p:cNvPr>
              <p:cNvSpPr/>
              <p:nvPr/>
            </p:nvSpPr>
            <p:spPr>
              <a:xfrm>
                <a:off x="3861881" y="4303203"/>
                <a:ext cx="769441" cy="19704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阿里巴巴普惠体 H" panose="00020600040101010101" pitchFamily="18" charset="-122"/>
                    <a:sym typeface="微软雅黑" panose="020B0503020204020204" pitchFamily="34" charset="-122"/>
                  </a:rPr>
                  <a:t>作业答疑率</a:t>
                </a: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35DDBABC-3A5A-4DA1-89F5-EAADB6FB531C}"/>
                  </a:ext>
                </a:extLst>
              </p:cNvPr>
              <p:cNvSpPr/>
              <p:nvPr/>
            </p:nvSpPr>
            <p:spPr>
              <a:xfrm>
                <a:off x="3861880" y="4462823"/>
                <a:ext cx="438387" cy="4601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000" b="0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Bahnschrift SemiBold SemiConden" panose="020B0502040204020203" pitchFamily="34" charset="0"/>
                    <a:ea typeface="OPPOSans M" panose="00020600040101010101" pitchFamily="18" charset="-122"/>
                    <a:cs typeface="+mn-cs"/>
                    <a:sym typeface="微软雅黑" panose="020B0503020204020204" pitchFamily="34" charset="-122"/>
                  </a:rPr>
                  <a:t>100</a:t>
                </a:r>
                <a:endParaRPr kumimoji="0" lang="zh-CN" altLang="en-US" sz="1600" b="0" i="0" u="none" strike="noStrike" kern="1200" cap="none" spc="-15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Bahnschrift SemiBold SemiConden" panose="020B0502040204020203" pitchFamily="34" charset="0"/>
                  <a:ea typeface="OPPOSans M" panose="00020600040101010101" pitchFamily="18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19893F87-A127-452E-9AAD-48405E87B2B3}"/>
                  </a:ext>
                </a:extLst>
              </p:cNvPr>
              <p:cNvSpPr/>
              <p:nvPr/>
            </p:nvSpPr>
            <p:spPr>
              <a:xfrm>
                <a:off x="4349988" y="4616450"/>
                <a:ext cx="112210" cy="24538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Bahnschrift SemiBold SemiConden" panose="020B0502040204020203" pitchFamily="34" charset="0"/>
                    <a:ea typeface="OPPOSans M" panose="00020600040101010101" pitchFamily="18" charset="-122"/>
                    <a:cs typeface="+mn-cs"/>
                    <a:sym typeface="微软雅黑" panose="020B0503020204020204" pitchFamily="34" charset="-122"/>
                  </a:rPr>
                  <a:t>%</a:t>
                </a:r>
                <a:endParaRPr kumimoji="0" lang="zh-CN" altLang="en-US" sz="1600" b="0" i="0" u="none" strike="noStrike" kern="1200" cap="none" spc="-15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Bahnschrift SemiBold SemiConden" panose="020B0502040204020203" pitchFamily="34" charset="0"/>
                  <a:ea typeface="OPPOSans M" panose="00020600040101010101" pitchFamily="18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9BC44553-5456-488E-8BF7-E47916643BA9}"/>
                  </a:ext>
                </a:extLst>
              </p:cNvPr>
              <p:cNvCxnSpPr/>
              <p:nvPr/>
            </p:nvCxnSpPr>
            <p:spPr>
              <a:xfrm>
                <a:off x="1920875" y="4327836"/>
                <a:ext cx="0" cy="547403"/>
              </a:xfrm>
              <a:prstGeom prst="line">
                <a:avLst/>
              </a:prstGeom>
              <a:ln w="12700">
                <a:solidFill>
                  <a:schemeClr val="accent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F8EE733A-B963-4320-9720-BFA731697D1D}"/>
                  </a:ext>
                </a:extLst>
              </p:cNvPr>
              <p:cNvCxnSpPr/>
              <p:nvPr/>
            </p:nvCxnSpPr>
            <p:spPr>
              <a:xfrm>
                <a:off x="3533775" y="4327836"/>
                <a:ext cx="0" cy="547403"/>
              </a:xfrm>
              <a:prstGeom prst="line">
                <a:avLst/>
              </a:prstGeom>
              <a:ln w="12700">
                <a:solidFill>
                  <a:schemeClr val="accent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CC044E2-525A-4B72-9650-35D727AF70DA}"/>
                </a:ext>
              </a:extLst>
            </p:cNvPr>
            <p:cNvGrpSpPr/>
            <p:nvPr/>
          </p:nvGrpSpPr>
          <p:grpSpPr>
            <a:xfrm>
              <a:off x="5494886" y="5517749"/>
              <a:ext cx="634454" cy="634448"/>
              <a:chOff x="8238394" y="4276855"/>
              <a:chExt cx="277793" cy="277793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E181DC93-87DD-43DD-AD3F-2CF719F905F8}"/>
                  </a:ext>
                </a:extLst>
              </p:cNvPr>
              <p:cNvSpPr/>
              <p:nvPr/>
            </p:nvSpPr>
            <p:spPr>
              <a:xfrm>
                <a:off x="8238394" y="4276855"/>
                <a:ext cx="277793" cy="277793"/>
              </a:xfrm>
              <a:prstGeom prst="ellipse">
                <a:avLst/>
              </a:prstGeom>
              <a:gradFill>
                <a:gsLst>
                  <a:gs pos="0">
                    <a:srgbClr val="FF9F0D">
                      <a:lumMod val="60000"/>
                      <a:lumOff val="40000"/>
                    </a:srgbClr>
                  </a:gs>
                  <a:gs pos="100000">
                    <a:srgbClr val="FF9F0D"/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77800" dist="76200" dir="2700000" sx="94000" sy="94000" algn="tl" rotWithShape="0">
                  <a:srgbClr val="FF9F0D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iconfont-10419-4933555">
                <a:extLst>
                  <a:ext uri="{FF2B5EF4-FFF2-40B4-BE49-F238E27FC236}">
                    <a16:creationId xmlns:a16="http://schemas.microsoft.com/office/drawing/2014/main" id="{02B0212B-20D1-48E4-A8B5-4EF481830A73}"/>
                  </a:ext>
                </a:extLst>
              </p:cNvPr>
              <p:cNvSpPr/>
              <p:nvPr/>
            </p:nvSpPr>
            <p:spPr>
              <a:xfrm>
                <a:off x="8311390" y="4336695"/>
                <a:ext cx="131800" cy="140874"/>
              </a:xfrm>
              <a:custGeom>
                <a:avLst/>
                <a:gdLst>
                  <a:gd name="T0" fmla="*/ 7291 w 8409"/>
                  <a:gd name="T1" fmla="*/ 68 h 8989"/>
                  <a:gd name="T2" fmla="*/ 7110 w 8409"/>
                  <a:gd name="T3" fmla="*/ 68 h 8989"/>
                  <a:gd name="T4" fmla="*/ 6776 w 8409"/>
                  <a:gd name="T5" fmla="*/ 604 h 8989"/>
                  <a:gd name="T6" fmla="*/ 6711 w 8409"/>
                  <a:gd name="T7" fmla="*/ 651 h 8989"/>
                  <a:gd name="T8" fmla="*/ 6099 w 8409"/>
                  <a:gd name="T9" fmla="*/ 802 h 8989"/>
                  <a:gd name="T10" fmla="*/ 6043 w 8409"/>
                  <a:gd name="T11" fmla="*/ 974 h 8989"/>
                  <a:gd name="T12" fmla="*/ 6450 w 8409"/>
                  <a:gd name="T13" fmla="*/ 1457 h 8989"/>
                  <a:gd name="T14" fmla="*/ 6474 w 8409"/>
                  <a:gd name="T15" fmla="*/ 1533 h 8989"/>
                  <a:gd name="T16" fmla="*/ 6429 w 8409"/>
                  <a:gd name="T17" fmla="*/ 2163 h 8989"/>
                  <a:gd name="T18" fmla="*/ 6575 w 8409"/>
                  <a:gd name="T19" fmla="*/ 2269 h 8989"/>
                  <a:gd name="T20" fmla="*/ 7160 w 8409"/>
                  <a:gd name="T21" fmla="*/ 2032 h 8989"/>
                  <a:gd name="T22" fmla="*/ 7240 w 8409"/>
                  <a:gd name="T23" fmla="*/ 2032 h 8989"/>
                  <a:gd name="T24" fmla="*/ 7825 w 8409"/>
                  <a:gd name="T25" fmla="*/ 2269 h 8989"/>
                  <a:gd name="T26" fmla="*/ 7972 w 8409"/>
                  <a:gd name="T27" fmla="*/ 2163 h 8989"/>
                  <a:gd name="T28" fmla="*/ 7926 w 8409"/>
                  <a:gd name="T29" fmla="*/ 1533 h 8989"/>
                  <a:gd name="T30" fmla="*/ 7951 w 8409"/>
                  <a:gd name="T31" fmla="*/ 1457 h 8989"/>
                  <a:gd name="T32" fmla="*/ 8358 w 8409"/>
                  <a:gd name="T33" fmla="*/ 974 h 8989"/>
                  <a:gd name="T34" fmla="*/ 8302 w 8409"/>
                  <a:gd name="T35" fmla="*/ 802 h 8989"/>
                  <a:gd name="T36" fmla="*/ 7689 w 8409"/>
                  <a:gd name="T37" fmla="*/ 651 h 8989"/>
                  <a:gd name="T38" fmla="*/ 7624 w 8409"/>
                  <a:gd name="T39" fmla="*/ 604 h 8989"/>
                  <a:gd name="T40" fmla="*/ 7291 w 8409"/>
                  <a:gd name="T41" fmla="*/ 68 h 8989"/>
                  <a:gd name="T42" fmla="*/ 5334 w 8409"/>
                  <a:gd name="T43" fmla="*/ 1789 h 8989"/>
                  <a:gd name="T44" fmla="*/ 4534 w 8409"/>
                  <a:gd name="T45" fmla="*/ 989 h 8989"/>
                  <a:gd name="T46" fmla="*/ 3734 w 8409"/>
                  <a:gd name="T47" fmla="*/ 1789 h 8989"/>
                  <a:gd name="T48" fmla="*/ 1600 w 8409"/>
                  <a:gd name="T49" fmla="*/ 3655 h 8989"/>
                  <a:gd name="T50" fmla="*/ 1600 w 8409"/>
                  <a:gd name="T51" fmla="*/ 8455 h 8989"/>
                  <a:gd name="T52" fmla="*/ 2134 w 8409"/>
                  <a:gd name="T53" fmla="*/ 8989 h 8989"/>
                  <a:gd name="T54" fmla="*/ 6059 w 8409"/>
                  <a:gd name="T55" fmla="*/ 8989 h 8989"/>
                  <a:gd name="T56" fmla="*/ 7105 w 8409"/>
                  <a:gd name="T57" fmla="*/ 8131 h 8989"/>
                  <a:gd name="T58" fmla="*/ 7745 w 8409"/>
                  <a:gd name="T59" fmla="*/ 4931 h 8989"/>
                  <a:gd name="T60" fmla="*/ 6700 w 8409"/>
                  <a:gd name="T61" fmla="*/ 3655 h 8989"/>
                  <a:gd name="T62" fmla="*/ 4789 w 8409"/>
                  <a:gd name="T63" fmla="*/ 3655 h 8989"/>
                  <a:gd name="T64" fmla="*/ 5334 w 8409"/>
                  <a:gd name="T65" fmla="*/ 1789 h 8989"/>
                  <a:gd name="T66" fmla="*/ 0 w 8409"/>
                  <a:gd name="T67" fmla="*/ 3922 h 8989"/>
                  <a:gd name="T68" fmla="*/ 267 w 8409"/>
                  <a:gd name="T69" fmla="*/ 3655 h 8989"/>
                  <a:gd name="T70" fmla="*/ 800 w 8409"/>
                  <a:gd name="T71" fmla="*/ 3655 h 8989"/>
                  <a:gd name="T72" fmla="*/ 1067 w 8409"/>
                  <a:gd name="T73" fmla="*/ 3922 h 8989"/>
                  <a:gd name="T74" fmla="*/ 1067 w 8409"/>
                  <a:gd name="T75" fmla="*/ 8722 h 8989"/>
                  <a:gd name="T76" fmla="*/ 800 w 8409"/>
                  <a:gd name="T77" fmla="*/ 8989 h 8989"/>
                  <a:gd name="T78" fmla="*/ 267 w 8409"/>
                  <a:gd name="T79" fmla="*/ 8989 h 8989"/>
                  <a:gd name="T80" fmla="*/ 0 w 8409"/>
                  <a:gd name="T81" fmla="*/ 8722 h 8989"/>
                  <a:gd name="T82" fmla="*/ 0 w 8409"/>
                  <a:gd name="T83" fmla="*/ 3922 h 89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409" h="8989">
                    <a:moveTo>
                      <a:pt x="7291" y="68"/>
                    </a:moveTo>
                    <a:cubicBezTo>
                      <a:pt x="7249" y="0"/>
                      <a:pt x="7151" y="0"/>
                      <a:pt x="7110" y="68"/>
                    </a:cubicBezTo>
                    <a:lnTo>
                      <a:pt x="6776" y="604"/>
                    </a:lnTo>
                    <a:cubicBezTo>
                      <a:pt x="6762" y="627"/>
                      <a:pt x="6738" y="644"/>
                      <a:pt x="6711" y="651"/>
                    </a:cubicBezTo>
                    <a:lnTo>
                      <a:pt x="6099" y="802"/>
                    </a:lnTo>
                    <a:cubicBezTo>
                      <a:pt x="6022" y="821"/>
                      <a:pt x="5992" y="914"/>
                      <a:pt x="6043" y="974"/>
                    </a:cubicBezTo>
                    <a:lnTo>
                      <a:pt x="6450" y="1457"/>
                    </a:lnTo>
                    <a:cubicBezTo>
                      <a:pt x="6468" y="1478"/>
                      <a:pt x="6477" y="1506"/>
                      <a:pt x="6474" y="1533"/>
                    </a:cubicBezTo>
                    <a:lnTo>
                      <a:pt x="6429" y="2163"/>
                    </a:lnTo>
                    <a:cubicBezTo>
                      <a:pt x="6423" y="2241"/>
                      <a:pt x="6502" y="2299"/>
                      <a:pt x="6575" y="2269"/>
                    </a:cubicBezTo>
                    <a:lnTo>
                      <a:pt x="7160" y="2032"/>
                    </a:lnTo>
                    <a:cubicBezTo>
                      <a:pt x="7186" y="2021"/>
                      <a:pt x="7215" y="2021"/>
                      <a:pt x="7240" y="2032"/>
                    </a:cubicBezTo>
                    <a:lnTo>
                      <a:pt x="7825" y="2269"/>
                    </a:lnTo>
                    <a:cubicBezTo>
                      <a:pt x="7899" y="2299"/>
                      <a:pt x="7977" y="2241"/>
                      <a:pt x="7972" y="2163"/>
                    </a:cubicBezTo>
                    <a:lnTo>
                      <a:pt x="7926" y="1533"/>
                    </a:lnTo>
                    <a:cubicBezTo>
                      <a:pt x="7924" y="1506"/>
                      <a:pt x="7933" y="1478"/>
                      <a:pt x="7951" y="1457"/>
                    </a:cubicBezTo>
                    <a:lnTo>
                      <a:pt x="8358" y="974"/>
                    </a:lnTo>
                    <a:cubicBezTo>
                      <a:pt x="8409" y="914"/>
                      <a:pt x="8378" y="821"/>
                      <a:pt x="8302" y="802"/>
                    </a:cubicBezTo>
                    <a:lnTo>
                      <a:pt x="7689" y="651"/>
                    </a:lnTo>
                    <a:cubicBezTo>
                      <a:pt x="7662" y="644"/>
                      <a:pt x="7639" y="627"/>
                      <a:pt x="7624" y="604"/>
                    </a:cubicBezTo>
                    <a:lnTo>
                      <a:pt x="7291" y="68"/>
                    </a:lnTo>
                    <a:close/>
                    <a:moveTo>
                      <a:pt x="5334" y="1789"/>
                    </a:moveTo>
                    <a:cubicBezTo>
                      <a:pt x="5334" y="1347"/>
                      <a:pt x="4975" y="989"/>
                      <a:pt x="4534" y="989"/>
                    </a:cubicBezTo>
                    <a:cubicBezTo>
                      <a:pt x="4092" y="989"/>
                      <a:pt x="3734" y="1347"/>
                      <a:pt x="3734" y="1789"/>
                    </a:cubicBezTo>
                    <a:cubicBezTo>
                      <a:pt x="3734" y="2820"/>
                      <a:pt x="2778" y="3655"/>
                      <a:pt x="1600" y="3655"/>
                    </a:cubicBezTo>
                    <a:lnTo>
                      <a:pt x="1600" y="8455"/>
                    </a:lnTo>
                    <a:cubicBezTo>
                      <a:pt x="1600" y="8750"/>
                      <a:pt x="1839" y="8989"/>
                      <a:pt x="2134" y="8989"/>
                    </a:cubicBezTo>
                    <a:lnTo>
                      <a:pt x="6059" y="8989"/>
                    </a:lnTo>
                    <a:cubicBezTo>
                      <a:pt x="6567" y="8989"/>
                      <a:pt x="7005" y="8630"/>
                      <a:pt x="7105" y="8131"/>
                    </a:cubicBezTo>
                    <a:lnTo>
                      <a:pt x="7745" y="4931"/>
                    </a:lnTo>
                    <a:cubicBezTo>
                      <a:pt x="7877" y="4271"/>
                      <a:pt x="7372" y="3656"/>
                      <a:pt x="6700" y="3655"/>
                    </a:cubicBezTo>
                    <a:lnTo>
                      <a:pt x="4789" y="3655"/>
                    </a:lnTo>
                    <a:cubicBezTo>
                      <a:pt x="5146" y="3098"/>
                      <a:pt x="5335" y="2450"/>
                      <a:pt x="5334" y="1789"/>
                    </a:cubicBezTo>
                    <a:close/>
                    <a:moveTo>
                      <a:pt x="0" y="3922"/>
                    </a:moveTo>
                    <a:cubicBezTo>
                      <a:pt x="0" y="3775"/>
                      <a:pt x="120" y="3655"/>
                      <a:pt x="267" y="3655"/>
                    </a:cubicBezTo>
                    <a:lnTo>
                      <a:pt x="800" y="3655"/>
                    </a:lnTo>
                    <a:cubicBezTo>
                      <a:pt x="948" y="3655"/>
                      <a:pt x="1067" y="3775"/>
                      <a:pt x="1067" y="3922"/>
                    </a:cubicBezTo>
                    <a:lnTo>
                      <a:pt x="1067" y="8722"/>
                    </a:lnTo>
                    <a:cubicBezTo>
                      <a:pt x="1067" y="8869"/>
                      <a:pt x="948" y="8989"/>
                      <a:pt x="800" y="8989"/>
                    </a:cubicBezTo>
                    <a:lnTo>
                      <a:pt x="267" y="8989"/>
                    </a:lnTo>
                    <a:cubicBezTo>
                      <a:pt x="120" y="8989"/>
                      <a:pt x="0" y="8869"/>
                      <a:pt x="0" y="8722"/>
                    </a:cubicBezTo>
                    <a:lnTo>
                      <a:pt x="0" y="3922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75000"/>
                      <a:lumOff val="25000"/>
                      <a:alpha val="53000"/>
                    </a:sysClr>
                  </a:gs>
                  <a:gs pos="100000">
                    <a:sysClr val="windowText" lastClr="000000">
                      <a:lumMod val="75000"/>
                      <a:lumOff val="25000"/>
                    </a:sys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E9137BB-97FB-4546-8921-16472689583C}"/>
              </a:ext>
            </a:extLst>
          </p:cNvPr>
          <p:cNvGrpSpPr/>
          <p:nvPr/>
        </p:nvGrpSpPr>
        <p:grpSpPr>
          <a:xfrm>
            <a:off x="4260639" y="3138650"/>
            <a:ext cx="1965600" cy="2057268"/>
            <a:chOff x="4808029" y="2905226"/>
            <a:chExt cx="2071149" cy="2057268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22E82DAA-0F38-4C24-929A-ADF3FEF6A022}"/>
                </a:ext>
              </a:extLst>
            </p:cNvPr>
            <p:cNvGrpSpPr/>
            <p:nvPr/>
          </p:nvGrpSpPr>
          <p:grpSpPr>
            <a:xfrm>
              <a:off x="4808029" y="2905226"/>
              <a:ext cx="2071149" cy="2057268"/>
              <a:chOff x="4039350" y="2905226"/>
              <a:chExt cx="2071149" cy="2057268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20B9420C-92F8-4B53-85A5-924629986A8C}"/>
                  </a:ext>
                </a:extLst>
              </p:cNvPr>
              <p:cNvGrpSpPr/>
              <p:nvPr/>
            </p:nvGrpSpPr>
            <p:grpSpPr>
              <a:xfrm>
                <a:off x="4073434" y="2905226"/>
                <a:ext cx="2022566" cy="2057268"/>
                <a:chOff x="370905" y="2503589"/>
                <a:chExt cx="2494844" cy="2537648"/>
              </a:xfrm>
            </p:grpSpPr>
            <p:sp>
              <p:nvSpPr>
                <p:cNvPr id="43" name="梯形 42">
                  <a:extLst>
                    <a:ext uri="{FF2B5EF4-FFF2-40B4-BE49-F238E27FC236}">
                      <a16:creationId xmlns:a16="http://schemas.microsoft.com/office/drawing/2014/main" id="{873D26A4-34F1-4867-BA11-FE6B7818671D}"/>
                    </a:ext>
                  </a:extLst>
                </p:cNvPr>
                <p:cNvSpPr/>
                <p:nvPr/>
              </p:nvSpPr>
              <p:spPr>
                <a:xfrm flipV="1">
                  <a:off x="370905" y="2503589"/>
                  <a:ext cx="2494844" cy="1819207"/>
                </a:xfrm>
                <a:prstGeom prst="trapezoid">
                  <a:avLst>
                    <a:gd name="adj" fmla="val 23903"/>
                  </a:avLst>
                </a:prstGeom>
                <a:gradFill>
                  <a:gsLst>
                    <a:gs pos="0">
                      <a:schemeClr val="accent2">
                        <a:alpha val="29000"/>
                      </a:schemeClr>
                    </a:gs>
                    <a:gs pos="9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矩形 43">
                  <a:extLst>
                    <a:ext uri="{FF2B5EF4-FFF2-40B4-BE49-F238E27FC236}">
                      <a16:creationId xmlns:a16="http://schemas.microsoft.com/office/drawing/2014/main" id="{2ED30E95-6474-4DB7-B61F-21252731167C}"/>
                    </a:ext>
                  </a:extLst>
                </p:cNvPr>
                <p:cNvSpPr/>
                <p:nvPr/>
              </p:nvSpPr>
              <p:spPr>
                <a:xfrm>
                  <a:off x="1050496" y="3914437"/>
                  <a:ext cx="1126800" cy="1126800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scene3d>
                  <a:camera prst="isometricTopUp"/>
                  <a:lightRig rig="contrasting" dir="t"/>
                </a:scene3d>
                <a:sp3d extrusionH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矩形 44">
                  <a:extLst>
                    <a:ext uri="{FF2B5EF4-FFF2-40B4-BE49-F238E27FC236}">
                      <a16:creationId xmlns:a16="http://schemas.microsoft.com/office/drawing/2014/main" id="{16FED857-2359-464B-A6B6-AE5F9AC2700A}"/>
                    </a:ext>
                  </a:extLst>
                </p:cNvPr>
                <p:cNvSpPr/>
                <p:nvPr/>
              </p:nvSpPr>
              <p:spPr>
                <a:xfrm>
                  <a:off x="1050495" y="3770454"/>
                  <a:ext cx="1126800" cy="1126800"/>
                </a:xfrm>
                <a:prstGeom prst="rect">
                  <a:avLst/>
                </a:prstGeom>
                <a:solidFill>
                  <a:schemeClr val="accent2">
                    <a:alpha val="8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scene3d>
                  <a:camera prst="isometricTopUp"/>
                  <a:lightRig rig="contrasting" dir="t"/>
                </a:scene3d>
                <a:sp3d extrusionH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FCE7F0EC-F0BC-417F-898B-1DB6F10720C0}"/>
                  </a:ext>
                </a:extLst>
              </p:cNvPr>
              <p:cNvSpPr txBox="1"/>
              <p:nvPr/>
            </p:nvSpPr>
            <p:spPr>
              <a:xfrm>
                <a:off x="4039350" y="3185679"/>
                <a:ext cx="2071149" cy="712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阿里巴巴普惠体 H" panose="00020600040101010101" pitchFamily="18" charset="-122"/>
                  </a:rPr>
                  <a:t>多样化</a:t>
                </a:r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阿里巴巴普惠体 H" panose="00020600040101010101" pitchFamily="18" charset="-122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阿里巴巴普惠体 H" panose="00020600040101010101" pitchFamily="18" charset="-122"/>
                  </a:rPr>
                  <a:t>社群运营</a:t>
                </a:r>
              </a:p>
            </p:txBody>
          </p:sp>
        </p:grpSp>
        <p:sp>
          <p:nvSpPr>
            <p:cNvPr id="54" name="iconfont-1067-815893">
              <a:extLst>
                <a:ext uri="{FF2B5EF4-FFF2-40B4-BE49-F238E27FC236}">
                  <a16:creationId xmlns:a16="http://schemas.microsoft.com/office/drawing/2014/main" id="{01090B98-8C6D-4E6A-A68A-EA2306F947F7}"/>
                </a:ext>
              </a:extLst>
            </p:cNvPr>
            <p:cNvSpPr/>
            <p:nvPr/>
          </p:nvSpPr>
          <p:spPr>
            <a:xfrm>
              <a:off x="5599216" y="4157741"/>
              <a:ext cx="485210" cy="419336"/>
            </a:xfrm>
            <a:custGeom>
              <a:avLst/>
              <a:gdLst>
                <a:gd name="T0" fmla="*/ 11200 w 11200"/>
                <a:gd name="T1" fmla="*/ 6160 h 9680"/>
                <a:gd name="T2" fmla="*/ 10640 w 11200"/>
                <a:gd name="T3" fmla="*/ 4560 h 9680"/>
                <a:gd name="T4" fmla="*/ 10640 w 11200"/>
                <a:gd name="T5" fmla="*/ 4400 h 9680"/>
                <a:gd name="T6" fmla="*/ 5280 w 11200"/>
                <a:gd name="T7" fmla="*/ 0 h 9680"/>
                <a:gd name="T8" fmla="*/ 0 w 11200"/>
                <a:gd name="T9" fmla="*/ 4320 h 9680"/>
                <a:gd name="T10" fmla="*/ 1920 w 11200"/>
                <a:gd name="T11" fmla="*/ 7760 h 9680"/>
                <a:gd name="T12" fmla="*/ 2400 w 11200"/>
                <a:gd name="T13" fmla="*/ 8080 h 9680"/>
                <a:gd name="T14" fmla="*/ 1280 w 11200"/>
                <a:gd name="T15" fmla="*/ 9200 h 9680"/>
                <a:gd name="T16" fmla="*/ 2000 w 11200"/>
                <a:gd name="T17" fmla="*/ 9520 h 9680"/>
                <a:gd name="T18" fmla="*/ 4160 w 11200"/>
                <a:gd name="T19" fmla="*/ 8640 h 9680"/>
                <a:gd name="T20" fmla="*/ 5360 w 11200"/>
                <a:gd name="T21" fmla="*/ 8800 h 9680"/>
                <a:gd name="T22" fmla="*/ 5680 w 11200"/>
                <a:gd name="T23" fmla="*/ 8800 h 9680"/>
                <a:gd name="T24" fmla="*/ 7520 w 11200"/>
                <a:gd name="T25" fmla="*/ 9200 h 9680"/>
                <a:gd name="T26" fmla="*/ 8560 w 11200"/>
                <a:gd name="T27" fmla="*/ 9040 h 9680"/>
                <a:gd name="T28" fmla="*/ 9760 w 11200"/>
                <a:gd name="T29" fmla="*/ 9440 h 9680"/>
                <a:gd name="T30" fmla="*/ 9760 w 11200"/>
                <a:gd name="T31" fmla="*/ 9040 h 9680"/>
                <a:gd name="T32" fmla="*/ 9360 w 11200"/>
                <a:gd name="T33" fmla="*/ 8720 h 9680"/>
                <a:gd name="T34" fmla="*/ 11200 w 11200"/>
                <a:gd name="T35" fmla="*/ 6160 h 9680"/>
                <a:gd name="T36" fmla="*/ 4160 w 11200"/>
                <a:gd name="T37" fmla="*/ 8160 h 9680"/>
                <a:gd name="T38" fmla="*/ 2400 w 11200"/>
                <a:gd name="T39" fmla="*/ 8960 h 9680"/>
                <a:gd name="T40" fmla="*/ 3200 w 11200"/>
                <a:gd name="T41" fmla="*/ 7840 h 9680"/>
                <a:gd name="T42" fmla="*/ 560 w 11200"/>
                <a:gd name="T43" fmla="*/ 4400 h 9680"/>
                <a:gd name="T44" fmla="*/ 5360 w 11200"/>
                <a:gd name="T45" fmla="*/ 560 h 9680"/>
                <a:gd name="T46" fmla="*/ 10080 w 11200"/>
                <a:gd name="T47" fmla="*/ 3920 h 9680"/>
                <a:gd name="T48" fmla="*/ 7520 w 11200"/>
                <a:gd name="T49" fmla="*/ 3040 h 9680"/>
                <a:gd name="T50" fmla="*/ 3840 w 11200"/>
                <a:gd name="T51" fmla="*/ 6160 h 9680"/>
                <a:gd name="T52" fmla="*/ 4720 w 11200"/>
                <a:gd name="T53" fmla="*/ 8080 h 9680"/>
                <a:gd name="T54" fmla="*/ 4160 w 11200"/>
                <a:gd name="T55" fmla="*/ 8160 h 9680"/>
                <a:gd name="T56" fmla="*/ 9040 w 11200"/>
                <a:gd name="T57" fmla="*/ 8400 h 9680"/>
                <a:gd name="T58" fmla="*/ 9280 w 11200"/>
                <a:gd name="T59" fmla="*/ 9200 h 9680"/>
                <a:gd name="T60" fmla="*/ 8560 w 11200"/>
                <a:gd name="T61" fmla="*/ 8560 h 9680"/>
                <a:gd name="T62" fmla="*/ 7440 w 11200"/>
                <a:gd name="T63" fmla="*/ 8720 h 9680"/>
                <a:gd name="T64" fmla="*/ 4240 w 11200"/>
                <a:gd name="T65" fmla="*/ 6080 h 9680"/>
                <a:gd name="T66" fmla="*/ 7440 w 11200"/>
                <a:gd name="T67" fmla="*/ 3440 h 9680"/>
                <a:gd name="T68" fmla="*/ 10640 w 11200"/>
                <a:gd name="T69" fmla="*/ 6080 h 9680"/>
                <a:gd name="T70" fmla="*/ 9040 w 11200"/>
                <a:gd name="T71" fmla="*/ 8400 h 9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200" h="9680">
                  <a:moveTo>
                    <a:pt x="11200" y="6160"/>
                  </a:moveTo>
                  <a:cubicBezTo>
                    <a:pt x="11200" y="5600"/>
                    <a:pt x="11040" y="5040"/>
                    <a:pt x="10640" y="4560"/>
                  </a:cubicBezTo>
                  <a:lnTo>
                    <a:pt x="10640" y="4400"/>
                  </a:lnTo>
                  <a:cubicBezTo>
                    <a:pt x="10640" y="1920"/>
                    <a:pt x="8240" y="0"/>
                    <a:pt x="5280" y="0"/>
                  </a:cubicBezTo>
                  <a:cubicBezTo>
                    <a:pt x="2320" y="0"/>
                    <a:pt x="0" y="1920"/>
                    <a:pt x="0" y="4320"/>
                  </a:cubicBezTo>
                  <a:cubicBezTo>
                    <a:pt x="0" y="5680"/>
                    <a:pt x="720" y="6960"/>
                    <a:pt x="1920" y="7760"/>
                  </a:cubicBezTo>
                  <a:cubicBezTo>
                    <a:pt x="2080" y="7920"/>
                    <a:pt x="2240" y="8000"/>
                    <a:pt x="2400" y="8080"/>
                  </a:cubicBezTo>
                  <a:cubicBezTo>
                    <a:pt x="2240" y="8400"/>
                    <a:pt x="1920" y="9040"/>
                    <a:pt x="1280" y="9200"/>
                  </a:cubicBezTo>
                  <a:cubicBezTo>
                    <a:pt x="1280" y="9200"/>
                    <a:pt x="960" y="9520"/>
                    <a:pt x="2000" y="9520"/>
                  </a:cubicBezTo>
                  <a:cubicBezTo>
                    <a:pt x="2000" y="9520"/>
                    <a:pt x="3680" y="9120"/>
                    <a:pt x="4160" y="8640"/>
                  </a:cubicBezTo>
                  <a:cubicBezTo>
                    <a:pt x="4560" y="8720"/>
                    <a:pt x="4960" y="8800"/>
                    <a:pt x="5360" y="8800"/>
                  </a:cubicBezTo>
                  <a:lnTo>
                    <a:pt x="5680" y="8800"/>
                  </a:lnTo>
                  <a:cubicBezTo>
                    <a:pt x="6240" y="9040"/>
                    <a:pt x="6880" y="9200"/>
                    <a:pt x="7520" y="9200"/>
                  </a:cubicBezTo>
                  <a:cubicBezTo>
                    <a:pt x="7920" y="9200"/>
                    <a:pt x="8240" y="9120"/>
                    <a:pt x="8560" y="9040"/>
                  </a:cubicBezTo>
                  <a:cubicBezTo>
                    <a:pt x="8720" y="9280"/>
                    <a:pt x="9200" y="9680"/>
                    <a:pt x="9760" y="9440"/>
                  </a:cubicBezTo>
                  <a:cubicBezTo>
                    <a:pt x="9760" y="9440"/>
                    <a:pt x="10000" y="9200"/>
                    <a:pt x="9760" y="9040"/>
                  </a:cubicBezTo>
                  <a:cubicBezTo>
                    <a:pt x="9760" y="9040"/>
                    <a:pt x="9520" y="8880"/>
                    <a:pt x="9360" y="8720"/>
                  </a:cubicBezTo>
                  <a:cubicBezTo>
                    <a:pt x="10480" y="8240"/>
                    <a:pt x="11200" y="7280"/>
                    <a:pt x="11200" y="6160"/>
                  </a:cubicBezTo>
                  <a:close/>
                  <a:moveTo>
                    <a:pt x="4160" y="8160"/>
                  </a:moveTo>
                  <a:cubicBezTo>
                    <a:pt x="3680" y="8560"/>
                    <a:pt x="2400" y="8960"/>
                    <a:pt x="2400" y="8960"/>
                  </a:cubicBezTo>
                  <a:lnTo>
                    <a:pt x="3200" y="7840"/>
                  </a:lnTo>
                  <a:cubicBezTo>
                    <a:pt x="1600" y="7200"/>
                    <a:pt x="560" y="5920"/>
                    <a:pt x="560" y="4400"/>
                  </a:cubicBezTo>
                  <a:cubicBezTo>
                    <a:pt x="560" y="2240"/>
                    <a:pt x="2720" y="560"/>
                    <a:pt x="5360" y="560"/>
                  </a:cubicBezTo>
                  <a:cubicBezTo>
                    <a:pt x="7760" y="560"/>
                    <a:pt x="9760" y="2000"/>
                    <a:pt x="10080" y="3920"/>
                  </a:cubicBezTo>
                  <a:cubicBezTo>
                    <a:pt x="9440" y="3360"/>
                    <a:pt x="8480" y="3040"/>
                    <a:pt x="7520" y="3040"/>
                  </a:cubicBezTo>
                  <a:cubicBezTo>
                    <a:pt x="5440" y="3040"/>
                    <a:pt x="3840" y="4400"/>
                    <a:pt x="3840" y="6160"/>
                  </a:cubicBezTo>
                  <a:cubicBezTo>
                    <a:pt x="3840" y="6880"/>
                    <a:pt x="4160" y="7600"/>
                    <a:pt x="4720" y="8080"/>
                  </a:cubicBezTo>
                  <a:cubicBezTo>
                    <a:pt x="4480" y="8160"/>
                    <a:pt x="4320" y="8160"/>
                    <a:pt x="4160" y="8160"/>
                  </a:cubicBezTo>
                  <a:close/>
                  <a:moveTo>
                    <a:pt x="9040" y="8400"/>
                  </a:moveTo>
                  <a:cubicBezTo>
                    <a:pt x="9040" y="8400"/>
                    <a:pt x="8800" y="8720"/>
                    <a:pt x="9280" y="9200"/>
                  </a:cubicBezTo>
                  <a:lnTo>
                    <a:pt x="8560" y="8560"/>
                  </a:lnTo>
                  <a:cubicBezTo>
                    <a:pt x="8240" y="8640"/>
                    <a:pt x="7840" y="8720"/>
                    <a:pt x="7440" y="8720"/>
                  </a:cubicBezTo>
                  <a:cubicBezTo>
                    <a:pt x="5680" y="8720"/>
                    <a:pt x="4240" y="7520"/>
                    <a:pt x="4240" y="6080"/>
                  </a:cubicBezTo>
                  <a:cubicBezTo>
                    <a:pt x="4240" y="4640"/>
                    <a:pt x="5680" y="3440"/>
                    <a:pt x="7440" y="3440"/>
                  </a:cubicBezTo>
                  <a:cubicBezTo>
                    <a:pt x="9200" y="3440"/>
                    <a:pt x="10640" y="4640"/>
                    <a:pt x="10640" y="6080"/>
                  </a:cubicBezTo>
                  <a:cubicBezTo>
                    <a:pt x="10640" y="7040"/>
                    <a:pt x="9920" y="7920"/>
                    <a:pt x="9040" y="84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RelaxedModerately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55" name="iconfont-10499-5121525">
            <a:extLst>
              <a:ext uri="{FF2B5EF4-FFF2-40B4-BE49-F238E27FC236}">
                <a16:creationId xmlns:a16="http://schemas.microsoft.com/office/drawing/2014/main" id="{2B5F6001-3253-4CFB-B281-57367C21C86E}"/>
              </a:ext>
            </a:extLst>
          </p:cNvPr>
          <p:cNvSpPr/>
          <p:nvPr/>
        </p:nvSpPr>
        <p:spPr>
          <a:xfrm>
            <a:off x="1337052" y="4257291"/>
            <a:ext cx="463288" cy="407582"/>
          </a:xfrm>
          <a:custGeom>
            <a:avLst/>
            <a:gdLst>
              <a:gd name="T0" fmla="*/ 9125 w 11208"/>
              <a:gd name="T1" fmla="*/ 4533 h 9861"/>
              <a:gd name="T2" fmla="*/ 4287 w 11208"/>
              <a:gd name="T3" fmla="*/ 4533 h 9861"/>
              <a:gd name="T4" fmla="*/ 4022 w 11208"/>
              <a:gd name="T5" fmla="*/ 4798 h 9861"/>
              <a:gd name="T6" fmla="*/ 4287 w 11208"/>
              <a:gd name="T7" fmla="*/ 5063 h 9861"/>
              <a:gd name="T8" fmla="*/ 9125 w 11208"/>
              <a:gd name="T9" fmla="*/ 5063 h 9861"/>
              <a:gd name="T10" fmla="*/ 9390 w 11208"/>
              <a:gd name="T11" fmla="*/ 4798 h 9861"/>
              <a:gd name="T12" fmla="*/ 9125 w 11208"/>
              <a:gd name="T13" fmla="*/ 4533 h 9861"/>
              <a:gd name="T14" fmla="*/ 9125 w 11208"/>
              <a:gd name="T15" fmla="*/ 6759 h 9861"/>
              <a:gd name="T16" fmla="*/ 4287 w 11208"/>
              <a:gd name="T17" fmla="*/ 6759 h 9861"/>
              <a:gd name="T18" fmla="*/ 4022 w 11208"/>
              <a:gd name="T19" fmla="*/ 7024 h 9861"/>
              <a:gd name="T20" fmla="*/ 4287 w 11208"/>
              <a:gd name="T21" fmla="*/ 7289 h 9861"/>
              <a:gd name="T22" fmla="*/ 9125 w 11208"/>
              <a:gd name="T23" fmla="*/ 7289 h 9861"/>
              <a:gd name="T24" fmla="*/ 9390 w 11208"/>
              <a:gd name="T25" fmla="*/ 7024 h 9861"/>
              <a:gd name="T26" fmla="*/ 9125 w 11208"/>
              <a:gd name="T27" fmla="*/ 6759 h 9861"/>
              <a:gd name="T28" fmla="*/ 10514 w 11208"/>
              <a:gd name="T29" fmla="*/ 1614 h 9861"/>
              <a:gd name="T30" fmla="*/ 7043 w 11208"/>
              <a:gd name="T31" fmla="*/ 1614 h 9861"/>
              <a:gd name="T32" fmla="*/ 6982 w 11208"/>
              <a:gd name="T33" fmla="*/ 1450 h 9861"/>
              <a:gd name="T34" fmla="*/ 5185 w 11208"/>
              <a:gd name="T35" fmla="*/ 0 h 9861"/>
              <a:gd name="T36" fmla="*/ 694 w 11208"/>
              <a:gd name="T37" fmla="*/ 0 h 9861"/>
              <a:gd name="T38" fmla="*/ 0 w 11208"/>
              <a:gd name="T39" fmla="*/ 674 h 9861"/>
              <a:gd name="T40" fmla="*/ 0 w 11208"/>
              <a:gd name="T41" fmla="*/ 9188 h 9861"/>
              <a:gd name="T42" fmla="*/ 694 w 11208"/>
              <a:gd name="T43" fmla="*/ 9861 h 9861"/>
              <a:gd name="T44" fmla="*/ 10514 w 11208"/>
              <a:gd name="T45" fmla="*/ 9861 h 9861"/>
              <a:gd name="T46" fmla="*/ 11208 w 11208"/>
              <a:gd name="T47" fmla="*/ 9188 h 9861"/>
              <a:gd name="T48" fmla="*/ 11208 w 11208"/>
              <a:gd name="T49" fmla="*/ 2288 h 9861"/>
              <a:gd name="T50" fmla="*/ 10514 w 11208"/>
              <a:gd name="T51" fmla="*/ 1614 h 9861"/>
              <a:gd name="T52" fmla="*/ 694 w 11208"/>
              <a:gd name="T53" fmla="*/ 981 h 9861"/>
              <a:gd name="T54" fmla="*/ 1654 w 11208"/>
              <a:gd name="T55" fmla="*/ 532 h 9861"/>
              <a:gd name="T56" fmla="*/ 4430 w 11208"/>
              <a:gd name="T57" fmla="*/ 532 h 9861"/>
              <a:gd name="T58" fmla="*/ 6145 w 11208"/>
              <a:gd name="T59" fmla="*/ 1186 h 9861"/>
              <a:gd name="T60" fmla="*/ 6309 w 11208"/>
              <a:gd name="T61" fmla="*/ 1595 h 9861"/>
              <a:gd name="T62" fmla="*/ 694 w 11208"/>
              <a:gd name="T63" fmla="*/ 1595 h 9861"/>
              <a:gd name="T64" fmla="*/ 694 w 11208"/>
              <a:gd name="T65" fmla="*/ 981 h 9861"/>
              <a:gd name="T66" fmla="*/ 10554 w 11208"/>
              <a:gd name="T67" fmla="*/ 8453 h 9861"/>
              <a:gd name="T68" fmla="*/ 9635 w 11208"/>
              <a:gd name="T69" fmla="*/ 9249 h 9861"/>
              <a:gd name="T70" fmla="*/ 1613 w 11208"/>
              <a:gd name="T71" fmla="*/ 9249 h 9861"/>
              <a:gd name="T72" fmla="*/ 694 w 11208"/>
              <a:gd name="T73" fmla="*/ 8330 h 9861"/>
              <a:gd name="T74" fmla="*/ 694 w 11208"/>
              <a:gd name="T75" fmla="*/ 2246 h 9861"/>
              <a:gd name="T76" fmla="*/ 9799 w 11208"/>
              <a:gd name="T77" fmla="*/ 2246 h 9861"/>
              <a:gd name="T78" fmla="*/ 10554 w 11208"/>
              <a:gd name="T79" fmla="*/ 3165 h 9861"/>
              <a:gd name="T80" fmla="*/ 10554 w 11208"/>
              <a:gd name="T81" fmla="*/ 8453 h 9861"/>
              <a:gd name="T82" fmla="*/ 1816 w 11208"/>
              <a:gd name="T83" fmla="*/ 4329 h 9861"/>
              <a:gd name="T84" fmla="*/ 2674 w 11208"/>
              <a:gd name="T85" fmla="*/ 4329 h 9861"/>
              <a:gd name="T86" fmla="*/ 2674 w 11208"/>
              <a:gd name="T87" fmla="*/ 5186 h 9861"/>
              <a:gd name="T88" fmla="*/ 1816 w 11208"/>
              <a:gd name="T89" fmla="*/ 5186 h 9861"/>
              <a:gd name="T90" fmla="*/ 1816 w 11208"/>
              <a:gd name="T91" fmla="*/ 4329 h 9861"/>
              <a:gd name="T92" fmla="*/ 1816 w 11208"/>
              <a:gd name="T93" fmla="*/ 6595 h 9861"/>
              <a:gd name="T94" fmla="*/ 2674 w 11208"/>
              <a:gd name="T95" fmla="*/ 6595 h 9861"/>
              <a:gd name="T96" fmla="*/ 2674 w 11208"/>
              <a:gd name="T97" fmla="*/ 7453 h 9861"/>
              <a:gd name="T98" fmla="*/ 1816 w 11208"/>
              <a:gd name="T99" fmla="*/ 7453 h 9861"/>
              <a:gd name="T100" fmla="*/ 1816 w 11208"/>
              <a:gd name="T101" fmla="*/ 6595 h 9861"/>
              <a:gd name="T102" fmla="*/ 1816 w 11208"/>
              <a:gd name="T103" fmla="*/ 6595 h 9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8" h="9861">
                <a:moveTo>
                  <a:pt x="9125" y="4533"/>
                </a:moveTo>
                <a:lnTo>
                  <a:pt x="4287" y="4533"/>
                </a:lnTo>
                <a:cubicBezTo>
                  <a:pt x="4144" y="4533"/>
                  <a:pt x="4022" y="4655"/>
                  <a:pt x="4022" y="4798"/>
                </a:cubicBezTo>
                <a:cubicBezTo>
                  <a:pt x="4022" y="4940"/>
                  <a:pt x="4144" y="5063"/>
                  <a:pt x="4287" y="5063"/>
                </a:cubicBezTo>
                <a:lnTo>
                  <a:pt x="9125" y="5063"/>
                </a:lnTo>
                <a:cubicBezTo>
                  <a:pt x="9268" y="5063"/>
                  <a:pt x="9390" y="4940"/>
                  <a:pt x="9390" y="4798"/>
                </a:cubicBezTo>
                <a:cubicBezTo>
                  <a:pt x="9390" y="4635"/>
                  <a:pt x="9268" y="4533"/>
                  <a:pt x="9125" y="4533"/>
                </a:cubicBezTo>
                <a:close/>
                <a:moveTo>
                  <a:pt x="9125" y="6759"/>
                </a:moveTo>
                <a:lnTo>
                  <a:pt x="4287" y="6759"/>
                </a:lnTo>
                <a:cubicBezTo>
                  <a:pt x="4144" y="6759"/>
                  <a:pt x="4022" y="6881"/>
                  <a:pt x="4022" y="7024"/>
                </a:cubicBezTo>
                <a:cubicBezTo>
                  <a:pt x="4022" y="7166"/>
                  <a:pt x="4144" y="7289"/>
                  <a:pt x="4287" y="7289"/>
                </a:cubicBezTo>
                <a:lnTo>
                  <a:pt x="9125" y="7289"/>
                </a:lnTo>
                <a:cubicBezTo>
                  <a:pt x="9268" y="7289"/>
                  <a:pt x="9390" y="7166"/>
                  <a:pt x="9390" y="7024"/>
                </a:cubicBezTo>
                <a:cubicBezTo>
                  <a:pt x="9390" y="6881"/>
                  <a:pt x="9268" y="6759"/>
                  <a:pt x="9125" y="6759"/>
                </a:cubicBezTo>
                <a:close/>
                <a:moveTo>
                  <a:pt x="10514" y="1614"/>
                </a:moveTo>
                <a:lnTo>
                  <a:pt x="7043" y="1614"/>
                </a:lnTo>
                <a:lnTo>
                  <a:pt x="6982" y="1450"/>
                </a:lnTo>
                <a:cubicBezTo>
                  <a:pt x="6573" y="306"/>
                  <a:pt x="5777" y="21"/>
                  <a:pt x="5185" y="0"/>
                </a:cubicBezTo>
                <a:lnTo>
                  <a:pt x="694" y="0"/>
                </a:lnTo>
                <a:cubicBezTo>
                  <a:pt x="307" y="0"/>
                  <a:pt x="0" y="306"/>
                  <a:pt x="0" y="674"/>
                </a:cubicBezTo>
                <a:lnTo>
                  <a:pt x="0" y="9188"/>
                </a:lnTo>
                <a:cubicBezTo>
                  <a:pt x="0" y="9555"/>
                  <a:pt x="307" y="9861"/>
                  <a:pt x="694" y="9861"/>
                </a:cubicBezTo>
                <a:lnTo>
                  <a:pt x="10514" y="9861"/>
                </a:lnTo>
                <a:cubicBezTo>
                  <a:pt x="10902" y="9861"/>
                  <a:pt x="11208" y="9555"/>
                  <a:pt x="11208" y="9188"/>
                </a:cubicBezTo>
                <a:lnTo>
                  <a:pt x="11208" y="2288"/>
                </a:lnTo>
                <a:cubicBezTo>
                  <a:pt x="11208" y="1920"/>
                  <a:pt x="10902" y="1614"/>
                  <a:pt x="10514" y="1614"/>
                </a:cubicBezTo>
                <a:close/>
                <a:moveTo>
                  <a:pt x="694" y="981"/>
                </a:moveTo>
                <a:cubicBezTo>
                  <a:pt x="694" y="450"/>
                  <a:pt x="878" y="532"/>
                  <a:pt x="1654" y="532"/>
                </a:cubicBezTo>
                <a:lnTo>
                  <a:pt x="4430" y="532"/>
                </a:lnTo>
                <a:cubicBezTo>
                  <a:pt x="5614" y="532"/>
                  <a:pt x="5920" y="797"/>
                  <a:pt x="6145" y="1186"/>
                </a:cubicBezTo>
                <a:lnTo>
                  <a:pt x="6309" y="1595"/>
                </a:lnTo>
                <a:lnTo>
                  <a:pt x="694" y="1595"/>
                </a:lnTo>
                <a:lnTo>
                  <a:pt x="694" y="981"/>
                </a:lnTo>
                <a:close/>
                <a:moveTo>
                  <a:pt x="10554" y="8453"/>
                </a:moveTo>
                <a:cubicBezTo>
                  <a:pt x="10554" y="9229"/>
                  <a:pt x="10289" y="9249"/>
                  <a:pt x="9635" y="9249"/>
                </a:cubicBezTo>
                <a:lnTo>
                  <a:pt x="1613" y="9249"/>
                </a:lnTo>
                <a:cubicBezTo>
                  <a:pt x="816" y="9249"/>
                  <a:pt x="694" y="9188"/>
                  <a:pt x="694" y="8330"/>
                </a:cubicBezTo>
                <a:lnTo>
                  <a:pt x="694" y="2246"/>
                </a:lnTo>
                <a:lnTo>
                  <a:pt x="9799" y="2246"/>
                </a:lnTo>
                <a:cubicBezTo>
                  <a:pt x="10657" y="2246"/>
                  <a:pt x="10554" y="2573"/>
                  <a:pt x="10554" y="3165"/>
                </a:cubicBezTo>
                <a:lnTo>
                  <a:pt x="10554" y="8453"/>
                </a:lnTo>
                <a:close/>
                <a:moveTo>
                  <a:pt x="1816" y="4329"/>
                </a:moveTo>
                <a:lnTo>
                  <a:pt x="2674" y="4329"/>
                </a:lnTo>
                <a:lnTo>
                  <a:pt x="2674" y="5186"/>
                </a:lnTo>
                <a:lnTo>
                  <a:pt x="1816" y="5186"/>
                </a:lnTo>
                <a:lnTo>
                  <a:pt x="1816" y="4329"/>
                </a:lnTo>
                <a:close/>
                <a:moveTo>
                  <a:pt x="1816" y="6595"/>
                </a:moveTo>
                <a:lnTo>
                  <a:pt x="2674" y="6595"/>
                </a:lnTo>
                <a:lnTo>
                  <a:pt x="2674" y="7453"/>
                </a:lnTo>
                <a:lnTo>
                  <a:pt x="1816" y="7453"/>
                </a:lnTo>
                <a:lnTo>
                  <a:pt x="1816" y="6595"/>
                </a:lnTo>
                <a:close/>
                <a:moveTo>
                  <a:pt x="1816" y="659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BAE83A1-9178-4FEB-AF95-637B1A3474AC}"/>
              </a:ext>
            </a:extLst>
          </p:cNvPr>
          <p:cNvGrpSpPr/>
          <p:nvPr/>
        </p:nvGrpSpPr>
        <p:grpSpPr>
          <a:xfrm>
            <a:off x="2427634" y="3159151"/>
            <a:ext cx="1965600" cy="2036768"/>
            <a:chOff x="2686655" y="2925727"/>
            <a:chExt cx="2071149" cy="2036768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6A89B222-9FFA-4C08-A923-923865EB9F7D}"/>
                </a:ext>
              </a:extLst>
            </p:cNvPr>
            <p:cNvGrpSpPr/>
            <p:nvPr/>
          </p:nvGrpSpPr>
          <p:grpSpPr>
            <a:xfrm>
              <a:off x="2686655" y="2925727"/>
              <a:ext cx="2071149" cy="2036768"/>
              <a:chOff x="2292653" y="2925727"/>
              <a:chExt cx="2071149" cy="2036768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F0AD87BD-7015-46A8-BAE9-83CE27D80D09}"/>
                  </a:ext>
                </a:extLst>
              </p:cNvPr>
              <p:cNvGrpSpPr/>
              <p:nvPr/>
            </p:nvGrpSpPr>
            <p:grpSpPr>
              <a:xfrm>
                <a:off x="2327618" y="2925727"/>
                <a:ext cx="2022566" cy="2036768"/>
                <a:chOff x="370905" y="2528876"/>
                <a:chExt cx="2494844" cy="2512361"/>
              </a:xfrm>
            </p:grpSpPr>
            <p:sp>
              <p:nvSpPr>
                <p:cNvPr id="39" name="梯形 38">
                  <a:extLst>
                    <a:ext uri="{FF2B5EF4-FFF2-40B4-BE49-F238E27FC236}">
                      <a16:creationId xmlns:a16="http://schemas.microsoft.com/office/drawing/2014/main" id="{338C3D36-1417-4CEB-95B2-8F1861E656AF}"/>
                    </a:ext>
                  </a:extLst>
                </p:cNvPr>
                <p:cNvSpPr/>
                <p:nvPr/>
              </p:nvSpPr>
              <p:spPr>
                <a:xfrm flipV="1">
                  <a:off x="370905" y="2528876"/>
                  <a:ext cx="2494844" cy="1793921"/>
                </a:xfrm>
                <a:prstGeom prst="trapezoid">
                  <a:avLst>
                    <a:gd name="adj" fmla="val 23162"/>
                  </a:avLst>
                </a:prstGeom>
                <a:gradFill>
                  <a:gsLst>
                    <a:gs pos="0">
                      <a:schemeClr val="accent2">
                        <a:alpha val="29000"/>
                      </a:schemeClr>
                    </a:gs>
                    <a:gs pos="9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矩形 39">
                  <a:extLst>
                    <a:ext uri="{FF2B5EF4-FFF2-40B4-BE49-F238E27FC236}">
                      <a16:creationId xmlns:a16="http://schemas.microsoft.com/office/drawing/2014/main" id="{EB14952A-C0FF-45C4-B248-AF07297BDA4D}"/>
                    </a:ext>
                  </a:extLst>
                </p:cNvPr>
                <p:cNvSpPr/>
                <p:nvPr/>
              </p:nvSpPr>
              <p:spPr>
                <a:xfrm>
                  <a:off x="1050496" y="3914437"/>
                  <a:ext cx="1126800" cy="1126800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scene3d>
                  <a:camera prst="isometricTopUp"/>
                  <a:lightRig rig="contrasting" dir="t"/>
                </a:scene3d>
                <a:sp3d extrusionH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id="{F95559C2-8740-4A46-B98A-E52932A56958}"/>
                    </a:ext>
                  </a:extLst>
                </p:cNvPr>
                <p:cNvSpPr/>
                <p:nvPr/>
              </p:nvSpPr>
              <p:spPr>
                <a:xfrm>
                  <a:off x="1050496" y="3770454"/>
                  <a:ext cx="1126800" cy="1126799"/>
                </a:xfrm>
                <a:prstGeom prst="rect">
                  <a:avLst/>
                </a:prstGeom>
                <a:solidFill>
                  <a:schemeClr val="accent2">
                    <a:alpha val="8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scene3d>
                  <a:camera prst="isometricTopUp"/>
                  <a:lightRig rig="contrasting" dir="t"/>
                </a:scene3d>
                <a:sp3d extrusionH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9CCC7263-9C94-4C15-839D-915722BE549F}"/>
                  </a:ext>
                </a:extLst>
              </p:cNvPr>
              <p:cNvSpPr txBox="1"/>
              <p:nvPr/>
            </p:nvSpPr>
            <p:spPr>
              <a:xfrm>
                <a:off x="2292653" y="3185679"/>
                <a:ext cx="2071149" cy="712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阿里巴巴普惠体 H" panose="00020600040101010101" pitchFamily="18" charset="-122"/>
                  </a:rPr>
                  <a:t>创新化</a:t>
                </a:r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阿里巴巴普惠体 H" panose="00020600040101010101" pitchFamily="18" charset="-122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阿里巴巴普惠体 H" panose="00020600040101010101" pitchFamily="18" charset="-122"/>
                  </a:rPr>
                  <a:t>宣传媒介</a:t>
                </a:r>
              </a:p>
            </p:txBody>
          </p:sp>
        </p:grpSp>
        <p:sp>
          <p:nvSpPr>
            <p:cNvPr id="56" name="share_165987">
              <a:extLst>
                <a:ext uri="{FF2B5EF4-FFF2-40B4-BE49-F238E27FC236}">
                  <a16:creationId xmlns:a16="http://schemas.microsoft.com/office/drawing/2014/main" id="{C04A2E0E-82DC-42C9-89A5-12D162A5522E}"/>
                </a:ext>
              </a:extLst>
            </p:cNvPr>
            <p:cNvSpPr/>
            <p:nvPr/>
          </p:nvSpPr>
          <p:spPr>
            <a:xfrm>
              <a:off x="3485620" y="4176265"/>
              <a:ext cx="424518" cy="424714"/>
            </a:xfrm>
            <a:custGeom>
              <a:avLst/>
              <a:gdLst>
                <a:gd name="T0" fmla="*/ 325000 h 606722"/>
                <a:gd name="T1" fmla="*/ 325000 h 606722"/>
                <a:gd name="T2" fmla="*/ 325000 h 606722"/>
                <a:gd name="T3" fmla="*/ 325000 h 606722"/>
                <a:gd name="T4" fmla="*/ 325000 h 606722"/>
                <a:gd name="T5" fmla="*/ 325000 h 606722"/>
                <a:gd name="T6" fmla="*/ 325000 h 606722"/>
                <a:gd name="T7" fmla="*/ 325000 h 606722"/>
                <a:gd name="T8" fmla="*/ 325000 h 606722"/>
                <a:gd name="T9" fmla="*/ 325000 h 606722"/>
                <a:gd name="T10" fmla="*/ 325000 h 606722"/>
                <a:gd name="T11" fmla="*/ 325000 h 606722"/>
                <a:gd name="T12" fmla="*/ 325000 h 606722"/>
                <a:gd name="T13" fmla="*/ 325000 h 606722"/>
                <a:gd name="T14" fmla="*/ 325000 h 606722"/>
                <a:gd name="T15" fmla="*/ 325000 h 606722"/>
                <a:gd name="T16" fmla="*/ 325000 h 606722"/>
                <a:gd name="T17" fmla="*/ 325000 h 606722"/>
                <a:gd name="T18" fmla="*/ 325000 h 606722"/>
                <a:gd name="T19" fmla="*/ 325000 h 606722"/>
                <a:gd name="T20" fmla="*/ 325000 h 606722"/>
                <a:gd name="T21" fmla="*/ 325000 h 606722"/>
                <a:gd name="T22" fmla="*/ 325000 h 606722"/>
                <a:gd name="T23" fmla="*/ 325000 h 606722"/>
                <a:gd name="T24" fmla="*/ 325000 h 606722"/>
                <a:gd name="T25" fmla="*/ 325000 h 606722"/>
                <a:gd name="T26" fmla="*/ 325000 h 606722"/>
                <a:gd name="T27" fmla="*/ 325000 h 606722"/>
                <a:gd name="T28" fmla="*/ 325000 h 606722"/>
                <a:gd name="T29" fmla="*/ 325000 h 606722"/>
                <a:gd name="T30" fmla="*/ 325000 h 606722"/>
                <a:gd name="T31" fmla="*/ 325000 h 606722"/>
                <a:gd name="T32" fmla="*/ 325000 h 606722"/>
                <a:gd name="T33" fmla="*/ 325000 h 606722"/>
                <a:gd name="T34" fmla="*/ 325000 h 606722"/>
                <a:gd name="T35" fmla="*/ 325000 h 606722"/>
                <a:gd name="T36" fmla="*/ 325000 h 606722"/>
                <a:gd name="T37" fmla="*/ 325000 h 606722"/>
                <a:gd name="T38" fmla="*/ 325000 h 606722"/>
                <a:gd name="T39" fmla="*/ 325000 h 606722"/>
                <a:gd name="T40" fmla="*/ 325000 h 606722"/>
                <a:gd name="T41" fmla="*/ 325000 h 606722"/>
                <a:gd name="T42" fmla="*/ 325000 h 606722"/>
                <a:gd name="T43" fmla="*/ 325000 h 606722"/>
                <a:gd name="T44" fmla="*/ 325000 h 606722"/>
                <a:gd name="T45" fmla="*/ 325000 h 606722"/>
                <a:gd name="T46" fmla="*/ 325000 h 606722"/>
                <a:gd name="T47" fmla="*/ 325000 h 606722"/>
                <a:gd name="T48" fmla="*/ 325000 h 606722"/>
                <a:gd name="T49" fmla="*/ 325000 h 606722"/>
                <a:gd name="T50" fmla="*/ 325000 h 606722"/>
                <a:gd name="T51" fmla="*/ 325000 h 606722"/>
                <a:gd name="T52" fmla="*/ 325000 h 606722"/>
                <a:gd name="T53" fmla="*/ 325000 h 606722"/>
                <a:gd name="T54" fmla="*/ 325000 h 606722"/>
                <a:gd name="T55" fmla="*/ 325000 h 606722"/>
                <a:gd name="T56" fmla="*/ 325000 h 606722"/>
                <a:gd name="T57" fmla="*/ 325000 h 606722"/>
                <a:gd name="T58" fmla="*/ 325000 h 606722"/>
                <a:gd name="T59" fmla="*/ 325000 h 606722"/>
                <a:gd name="T60" fmla="*/ 325000 h 606722"/>
                <a:gd name="T61" fmla="*/ 325000 h 606722"/>
                <a:gd name="T62" fmla="*/ 325000 h 606722"/>
                <a:gd name="T63" fmla="*/ 325000 h 606722"/>
                <a:gd name="T64" fmla="*/ 325000 h 606722"/>
                <a:gd name="T65" fmla="*/ 325000 h 606722"/>
                <a:gd name="T66" fmla="*/ 325000 h 606722"/>
                <a:gd name="T67" fmla="*/ 325000 h 606722"/>
                <a:gd name="T68" fmla="*/ 325000 h 606722"/>
                <a:gd name="T69" fmla="*/ 325000 h 606722"/>
                <a:gd name="T70" fmla="*/ 325000 h 606722"/>
                <a:gd name="T71" fmla="*/ 325000 h 606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19" h="6533">
                  <a:moveTo>
                    <a:pt x="5340" y="4148"/>
                  </a:moveTo>
                  <a:cubicBezTo>
                    <a:pt x="4951" y="4148"/>
                    <a:pt x="4607" y="4336"/>
                    <a:pt x="4392" y="4628"/>
                  </a:cubicBezTo>
                  <a:lnTo>
                    <a:pt x="3410" y="4039"/>
                  </a:lnTo>
                  <a:cubicBezTo>
                    <a:pt x="3518" y="3807"/>
                    <a:pt x="3578" y="3548"/>
                    <a:pt x="3578" y="3275"/>
                  </a:cubicBezTo>
                  <a:cubicBezTo>
                    <a:pt x="3578" y="3037"/>
                    <a:pt x="3532" y="2811"/>
                    <a:pt x="3450" y="2603"/>
                  </a:cubicBezTo>
                  <a:lnTo>
                    <a:pt x="4439" y="1967"/>
                  </a:lnTo>
                  <a:cubicBezTo>
                    <a:pt x="4655" y="2224"/>
                    <a:pt x="4978" y="2387"/>
                    <a:pt x="5339" y="2387"/>
                  </a:cubicBezTo>
                  <a:cubicBezTo>
                    <a:pt x="5991" y="2387"/>
                    <a:pt x="6518" y="1860"/>
                    <a:pt x="6518" y="1193"/>
                  </a:cubicBezTo>
                  <a:cubicBezTo>
                    <a:pt x="6518" y="528"/>
                    <a:pt x="5991" y="0"/>
                    <a:pt x="5339" y="0"/>
                  </a:cubicBezTo>
                  <a:cubicBezTo>
                    <a:pt x="4687" y="0"/>
                    <a:pt x="4160" y="527"/>
                    <a:pt x="4160" y="1193"/>
                  </a:cubicBezTo>
                  <a:cubicBezTo>
                    <a:pt x="4160" y="1292"/>
                    <a:pt x="4172" y="1388"/>
                    <a:pt x="4194" y="1479"/>
                  </a:cubicBezTo>
                  <a:lnTo>
                    <a:pt x="3175" y="2133"/>
                  </a:lnTo>
                  <a:cubicBezTo>
                    <a:pt x="2846" y="1728"/>
                    <a:pt x="2347" y="1471"/>
                    <a:pt x="1790" y="1471"/>
                  </a:cubicBezTo>
                  <a:cubicBezTo>
                    <a:pt x="804" y="1471"/>
                    <a:pt x="0" y="2275"/>
                    <a:pt x="0" y="3273"/>
                  </a:cubicBezTo>
                  <a:cubicBezTo>
                    <a:pt x="0" y="4272"/>
                    <a:pt x="804" y="5076"/>
                    <a:pt x="1790" y="5076"/>
                  </a:cubicBezTo>
                  <a:cubicBezTo>
                    <a:pt x="2310" y="5076"/>
                    <a:pt x="2779" y="4852"/>
                    <a:pt x="3107" y="4493"/>
                  </a:cubicBezTo>
                  <a:lnTo>
                    <a:pt x="4179" y="5136"/>
                  </a:lnTo>
                  <a:cubicBezTo>
                    <a:pt x="4168" y="5203"/>
                    <a:pt x="4162" y="5271"/>
                    <a:pt x="4162" y="5340"/>
                  </a:cubicBezTo>
                  <a:cubicBezTo>
                    <a:pt x="4162" y="6005"/>
                    <a:pt x="4688" y="6533"/>
                    <a:pt x="5340" y="6533"/>
                  </a:cubicBezTo>
                  <a:cubicBezTo>
                    <a:pt x="5992" y="6533"/>
                    <a:pt x="6519" y="6007"/>
                    <a:pt x="6519" y="5340"/>
                  </a:cubicBezTo>
                  <a:cubicBezTo>
                    <a:pt x="6519" y="4675"/>
                    <a:pt x="5991" y="4148"/>
                    <a:pt x="5340" y="4148"/>
                  </a:cubicBezTo>
                  <a:close/>
                  <a:moveTo>
                    <a:pt x="5340" y="555"/>
                  </a:moveTo>
                  <a:cubicBezTo>
                    <a:pt x="5687" y="555"/>
                    <a:pt x="5979" y="845"/>
                    <a:pt x="5979" y="1207"/>
                  </a:cubicBezTo>
                  <a:cubicBezTo>
                    <a:pt x="5979" y="1568"/>
                    <a:pt x="5688" y="1859"/>
                    <a:pt x="5340" y="1859"/>
                  </a:cubicBezTo>
                  <a:cubicBezTo>
                    <a:pt x="4992" y="1859"/>
                    <a:pt x="4702" y="1568"/>
                    <a:pt x="4702" y="1207"/>
                  </a:cubicBezTo>
                  <a:cubicBezTo>
                    <a:pt x="4702" y="845"/>
                    <a:pt x="4992" y="555"/>
                    <a:pt x="5340" y="555"/>
                  </a:cubicBezTo>
                  <a:close/>
                  <a:moveTo>
                    <a:pt x="1788" y="4536"/>
                  </a:moveTo>
                  <a:cubicBezTo>
                    <a:pt x="1095" y="4536"/>
                    <a:pt x="540" y="3967"/>
                    <a:pt x="540" y="3273"/>
                  </a:cubicBezTo>
                  <a:cubicBezTo>
                    <a:pt x="540" y="2580"/>
                    <a:pt x="1095" y="2011"/>
                    <a:pt x="1788" y="2011"/>
                  </a:cubicBezTo>
                  <a:cubicBezTo>
                    <a:pt x="2482" y="2011"/>
                    <a:pt x="3036" y="2580"/>
                    <a:pt x="3036" y="3273"/>
                  </a:cubicBezTo>
                  <a:cubicBezTo>
                    <a:pt x="3036" y="3967"/>
                    <a:pt x="2482" y="4536"/>
                    <a:pt x="1788" y="4536"/>
                  </a:cubicBezTo>
                  <a:close/>
                  <a:moveTo>
                    <a:pt x="5340" y="6007"/>
                  </a:moveTo>
                  <a:cubicBezTo>
                    <a:pt x="4994" y="6007"/>
                    <a:pt x="4702" y="5716"/>
                    <a:pt x="4702" y="5355"/>
                  </a:cubicBezTo>
                  <a:cubicBezTo>
                    <a:pt x="4702" y="4993"/>
                    <a:pt x="4992" y="4703"/>
                    <a:pt x="5340" y="4703"/>
                  </a:cubicBezTo>
                  <a:cubicBezTo>
                    <a:pt x="5688" y="4703"/>
                    <a:pt x="5979" y="4993"/>
                    <a:pt x="5979" y="5355"/>
                  </a:cubicBezTo>
                  <a:cubicBezTo>
                    <a:pt x="5979" y="5716"/>
                    <a:pt x="5687" y="6007"/>
                    <a:pt x="5340" y="60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RelaxedModerately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AFE5CB77-FB98-4244-96EA-FB7EC1CBB321}"/>
              </a:ext>
            </a:extLst>
          </p:cNvPr>
          <p:cNvSpPr txBox="1"/>
          <p:nvPr/>
        </p:nvSpPr>
        <p:spPr>
          <a:xfrm>
            <a:off x="631695" y="942058"/>
            <a:ext cx="3591878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</a:rPr>
              <a:t>Diversified education training form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6DD30AA9-FF60-46B8-A4A6-0ABC4C2EBCB1}"/>
              </a:ext>
            </a:extLst>
          </p:cNvPr>
          <p:cNvSpPr/>
          <p:nvPr/>
        </p:nvSpPr>
        <p:spPr>
          <a:xfrm rot="3746131" flipH="1">
            <a:off x="82371" y="604271"/>
            <a:ext cx="1019155" cy="447614"/>
          </a:xfrm>
          <a:prstGeom prst="ellipse">
            <a:avLst/>
          </a:prstGeom>
          <a:noFill/>
          <a:ln w="25400" cap="flat" cmpd="sng" algn="ctr">
            <a:gradFill>
              <a:gsLst>
                <a:gs pos="10000">
                  <a:schemeClr val="accent2">
                    <a:alpha val="0"/>
                  </a:schemeClr>
                </a:gs>
                <a:gs pos="74000">
                  <a:srgbClr val="EACA86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309E7C0-B746-4220-A060-F04096AD9FBE}"/>
              </a:ext>
            </a:extLst>
          </p:cNvPr>
          <p:cNvGrpSpPr>
            <a:grpSpLocks noChangeAspect="1"/>
          </p:cNvGrpSpPr>
          <p:nvPr/>
        </p:nvGrpSpPr>
        <p:grpSpPr>
          <a:xfrm rot="2700000">
            <a:off x="6966860" y="2092394"/>
            <a:ext cx="445778" cy="418014"/>
            <a:chOff x="1127688" y="1231982"/>
            <a:chExt cx="4594512" cy="4308351"/>
          </a:xfrm>
          <a:effectLst/>
        </p:grpSpPr>
        <p:grpSp>
          <p:nvGrpSpPr>
            <p:cNvPr id="61" name="í$ḷíḓe">
              <a:extLst>
                <a:ext uri="{FF2B5EF4-FFF2-40B4-BE49-F238E27FC236}">
                  <a16:creationId xmlns:a16="http://schemas.microsoft.com/office/drawing/2014/main" id="{B183E574-0093-4928-B3DE-83CC34F45E73}"/>
                </a:ext>
              </a:extLst>
            </p:cNvPr>
            <p:cNvGrpSpPr/>
            <p:nvPr/>
          </p:nvGrpSpPr>
          <p:grpSpPr>
            <a:xfrm rot="2700000">
              <a:off x="1109394" y="3655957"/>
              <a:ext cx="2830750" cy="938001"/>
              <a:chOff x="3916975" y="2086150"/>
              <a:chExt cx="1341438" cy="444500"/>
            </a:xfrm>
          </p:grpSpPr>
          <p:sp>
            <p:nvSpPr>
              <p:cNvPr id="85" name="íśľïḓê">
                <a:extLst>
                  <a:ext uri="{FF2B5EF4-FFF2-40B4-BE49-F238E27FC236}">
                    <a16:creationId xmlns:a16="http://schemas.microsoft.com/office/drawing/2014/main" id="{D4AFE8F3-C635-4FA4-BC3D-8757DAC7446A}"/>
                  </a:ext>
                </a:extLst>
              </p:cNvPr>
              <p:cNvSpPr/>
              <p:nvPr/>
            </p:nvSpPr>
            <p:spPr bwMode="auto">
              <a:xfrm>
                <a:off x="3916975" y="2086150"/>
                <a:ext cx="131763" cy="444500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ṧḻidè">
                <a:extLst>
                  <a:ext uri="{FF2B5EF4-FFF2-40B4-BE49-F238E27FC236}">
                    <a16:creationId xmlns:a16="http://schemas.microsoft.com/office/drawing/2014/main" id="{DBDBFF53-2A5D-4C7E-AE20-E351A305B285}"/>
                  </a:ext>
                </a:extLst>
              </p:cNvPr>
              <p:cNvSpPr/>
              <p:nvPr/>
            </p:nvSpPr>
            <p:spPr bwMode="auto">
              <a:xfrm>
                <a:off x="5126650" y="2086150"/>
                <a:ext cx="131763" cy="444500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2" name="íṧḻîḑé">
              <a:extLst>
                <a:ext uri="{FF2B5EF4-FFF2-40B4-BE49-F238E27FC236}">
                  <a16:creationId xmlns:a16="http://schemas.microsoft.com/office/drawing/2014/main" id="{AD5DDA6C-948D-4FBC-B38A-4C744009C7DA}"/>
                </a:ext>
              </a:extLst>
            </p:cNvPr>
            <p:cNvGrpSpPr/>
            <p:nvPr/>
          </p:nvGrpSpPr>
          <p:grpSpPr>
            <a:xfrm rot="2700000">
              <a:off x="1717288" y="3412465"/>
              <a:ext cx="887752" cy="2066952"/>
              <a:chOff x="4363062" y="2048050"/>
              <a:chExt cx="420688" cy="979487"/>
            </a:xfrm>
          </p:grpSpPr>
          <p:sp>
            <p:nvSpPr>
              <p:cNvPr id="83" name="ïṩ1idè">
                <a:extLst>
                  <a:ext uri="{FF2B5EF4-FFF2-40B4-BE49-F238E27FC236}">
                    <a16:creationId xmlns:a16="http://schemas.microsoft.com/office/drawing/2014/main" id="{3C8CD3EB-0226-4B63-90E2-6040F1431EB3}"/>
                  </a:ext>
                </a:extLst>
              </p:cNvPr>
              <p:cNvSpPr/>
              <p:nvPr/>
            </p:nvSpPr>
            <p:spPr bwMode="auto">
              <a:xfrm>
                <a:off x="4424975" y="2048050"/>
                <a:ext cx="296863" cy="979487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ṡļíḋé">
                <a:extLst>
                  <a:ext uri="{FF2B5EF4-FFF2-40B4-BE49-F238E27FC236}">
                    <a16:creationId xmlns:a16="http://schemas.microsoft.com/office/drawing/2014/main" id="{CC554F25-7494-4EA7-9DBE-84DF873AABEB}"/>
                  </a:ext>
                </a:extLst>
              </p:cNvPr>
              <p:cNvSpPr/>
              <p:nvPr/>
            </p:nvSpPr>
            <p:spPr bwMode="auto">
              <a:xfrm>
                <a:off x="4363062" y="2048050"/>
                <a:ext cx="420688" cy="366712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3" name="îŝļîḑé">
              <a:extLst>
                <a:ext uri="{FF2B5EF4-FFF2-40B4-BE49-F238E27FC236}">
                  <a16:creationId xmlns:a16="http://schemas.microsoft.com/office/drawing/2014/main" id="{0BCEADD0-BE34-4E3D-B20B-59115AD2A5B9}"/>
                </a:ext>
              </a:extLst>
            </p:cNvPr>
            <p:cNvGrpSpPr/>
            <p:nvPr/>
          </p:nvGrpSpPr>
          <p:grpSpPr>
            <a:xfrm rot="2700000">
              <a:off x="2308548" y="920432"/>
              <a:ext cx="3102102" cy="3725202"/>
              <a:chOff x="3838576" y="404813"/>
              <a:chExt cx="1470025" cy="1765299"/>
            </a:xfrm>
          </p:grpSpPr>
          <p:sp>
            <p:nvSpPr>
              <p:cNvPr id="64" name="îśḷiďé">
                <a:extLst>
                  <a:ext uri="{FF2B5EF4-FFF2-40B4-BE49-F238E27FC236}">
                    <a16:creationId xmlns:a16="http://schemas.microsoft.com/office/drawing/2014/main" id="{C725F64D-FC4F-4FBE-AB29-E9FA1BF48456}"/>
                  </a:ext>
                </a:extLst>
              </p:cNvPr>
              <p:cNvSpPr/>
              <p:nvPr/>
            </p:nvSpPr>
            <p:spPr bwMode="auto">
              <a:xfrm>
                <a:off x="4014788" y="1250950"/>
                <a:ext cx="430213" cy="677862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ṥľiḑê">
                <a:extLst>
                  <a:ext uri="{FF2B5EF4-FFF2-40B4-BE49-F238E27FC236}">
                    <a16:creationId xmlns:a16="http://schemas.microsoft.com/office/drawing/2014/main" id="{F488DA38-C095-4FD0-9256-F3FEFA916556}"/>
                  </a:ext>
                </a:extLst>
              </p:cNvPr>
              <p:cNvSpPr/>
              <p:nvPr/>
            </p:nvSpPr>
            <p:spPr bwMode="auto">
              <a:xfrm>
                <a:off x="4725988" y="1262063"/>
                <a:ext cx="406400" cy="661987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ṣliďé">
                <a:extLst>
                  <a:ext uri="{FF2B5EF4-FFF2-40B4-BE49-F238E27FC236}">
                    <a16:creationId xmlns:a16="http://schemas.microsoft.com/office/drawing/2014/main" id="{FA3FBABE-1DB2-468B-8D5C-33CA2E9154C7}"/>
                  </a:ext>
                </a:extLst>
              </p:cNvPr>
              <p:cNvSpPr/>
              <p:nvPr/>
            </p:nvSpPr>
            <p:spPr bwMode="auto">
              <a:xfrm>
                <a:off x="4090988" y="1262063"/>
                <a:ext cx="279400" cy="636587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şḻïḋè">
                <a:extLst>
                  <a:ext uri="{FF2B5EF4-FFF2-40B4-BE49-F238E27FC236}">
                    <a16:creationId xmlns:a16="http://schemas.microsoft.com/office/drawing/2014/main" id="{B9400DF3-A016-44E1-9EF2-7C92892B96CF}"/>
                  </a:ext>
                </a:extLst>
              </p:cNvPr>
              <p:cNvSpPr/>
              <p:nvPr/>
            </p:nvSpPr>
            <p:spPr bwMode="auto">
              <a:xfrm>
                <a:off x="3838576" y="1474788"/>
                <a:ext cx="257175" cy="552450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šlïḍé">
                <a:extLst>
                  <a:ext uri="{FF2B5EF4-FFF2-40B4-BE49-F238E27FC236}">
                    <a16:creationId xmlns:a16="http://schemas.microsoft.com/office/drawing/2014/main" id="{719CA5AE-C7B8-490C-84D7-B5A0D64B0089}"/>
                  </a:ext>
                </a:extLst>
              </p:cNvPr>
              <p:cNvSpPr/>
              <p:nvPr/>
            </p:nvSpPr>
            <p:spPr bwMode="auto">
              <a:xfrm>
                <a:off x="3838576" y="1481138"/>
                <a:ext cx="219075" cy="533400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ṧľiḑê">
                <a:extLst>
                  <a:ext uri="{FF2B5EF4-FFF2-40B4-BE49-F238E27FC236}">
                    <a16:creationId xmlns:a16="http://schemas.microsoft.com/office/drawing/2014/main" id="{CCBF1059-3D73-43E8-B74F-DA845B25CD09}"/>
                  </a:ext>
                </a:extLst>
              </p:cNvPr>
              <p:cNvSpPr/>
              <p:nvPr/>
            </p:nvSpPr>
            <p:spPr bwMode="auto">
              <a:xfrm>
                <a:off x="4776788" y="1262063"/>
                <a:ext cx="279400" cy="636587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śľiḑê">
                <a:extLst>
                  <a:ext uri="{FF2B5EF4-FFF2-40B4-BE49-F238E27FC236}">
                    <a16:creationId xmlns:a16="http://schemas.microsoft.com/office/drawing/2014/main" id="{442E030B-DE92-4165-BD7F-F3FF67387F03}"/>
                  </a:ext>
                </a:extLst>
              </p:cNvPr>
              <p:cNvSpPr/>
              <p:nvPr/>
            </p:nvSpPr>
            <p:spPr bwMode="auto">
              <a:xfrm>
                <a:off x="5049838" y="1474788"/>
                <a:ext cx="258763" cy="552450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ŝḷïḑê">
                <a:extLst>
                  <a:ext uri="{FF2B5EF4-FFF2-40B4-BE49-F238E27FC236}">
                    <a16:creationId xmlns:a16="http://schemas.microsoft.com/office/drawing/2014/main" id="{6735B063-4C47-4375-860C-72C74DCD881C}"/>
                  </a:ext>
                </a:extLst>
              </p:cNvPr>
              <p:cNvSpPr/>
              <p:nvPr/>
            </p:nvSpPr>
            <p:spPr bwMode="auto">
              <a:xfrm>
                <a:off x="5087938" y="1481138"/>
                <a:ext cx="220663" cy="533400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ṥľíḍe">
                <a:extLst>
                  <a:ext uri="{FF2B5EF4-FFF2-40B4-BE49-F238E27FC236}">
                    <a16:creationId xmlns:a16="http://schemas.microsoft.com/office/drawing/2014/main" id="{3259E67A-5911-4FFA-AD22-9594E9F6A2B5}"/>
                  </a:ext>
                </a:extLst>
              </p:cNvPr>
              <p:cNvSpPr/>
              <p:nvPr/>
            </p:nvSpPr>
            <p:spPr bwMode="auto">
              <a:xfrm>
                <a:off x="4265613" y="404813"/>
                <a:ext cx="296863" cy="1420812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š1ídê">
                <a:extLst>
                  <a:ext uri="{FF2B5EF4-FFF2-40B4-BE49-F238E27FC236}">
                    <a16:creationId xmlns:a16="http://schemas.microsoft.com/office/drawing/2014/main" id="{9855F706-DAF3-42E3-8F75-B5790CA6D214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315913" cy="1417637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S1îḓê">
                <a:extLst>
                  <a:ext uri="{FF2B5EF4-FFF2-40B4-BE49-F238E27FC236}">
                    <a16:creationId xmlns:a16="http://schemas.microsoft.com/office/drawing/2014/main" id="{A9A82FE9-58F9-40DA-9209-0B573491313E}"/>
                  </a:ext>
                </a:extLst>
              </p:cNvPr>
              <p:cNvSpPr/>
              <p:nvPr/>
            </p:nvSpPr>
            <p:spPr bwMode="auto">
              <a:xfrm>
                <a:off x="4435476" y="930275"/>
                <a:ext cx="271463" cy="265112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5" name="îS1îḑé">
                <a:extLst>
                  <a:ext uri="{FF2B5EF4-FFF2-40B4-BE49-F238E27FC236}">
                    <a16:creationId xmlns:a16="http://schemas.microsoft.com/office/drawing/2014/main" id="{956E033D-03F2-403B-B9B3-38909C9615D2}"/>
                  </a:ext>
                </a:extLst>
              </p:cNvPr>
              <p:cNvSpPr/>
              <p:nvPr/>
            </p:nvSpPr>
            <p:spPr bwMode="auto">
              <a:xfrm>
                <a:off x="4468813" y="962025"/>
                <a:ext cx="204788" cy="201612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ŝliḍé">
                <a:extLst>
                  <a:ext uri="{FF2B5EF4-FFF2-40B4-BE49-F238E27FC236}">
                    <a16:creationId xmlns:a16="http://schemas.microsoft.com/office/drawing/2014/main" id="{3B8A3115-5372-4AB3-8ED7-E6E1647388AE}"/>
                  </a:ext>
                </a:extLst>
              </p:cNvPr>
              <p:cNvSpPr/>
              <p:nvPr/>
            </p:nvSpPr>
            <p:spPr bwMode="auto">
              <a:xfrm>
                <a:off x="4330701" y="736600"/>
                <a:ext cx="231775" cy="61912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Slíďê">
                <a:extLst>
                  <a:ext uri="{FF2B5EF4-FFF2-40B4-BE49-F238E27FC236}">
                    <a16:creationId xmlns:a16="http://schemas.microsoft.com/office/drawing/2014/main" id="{60D164D7-2C73-4330-AC79-B9341202A42D}"/>
                  </a:ext>
                </a:extLst>
              </p:cNvPr>
              <p:cNvSpPr/>
              <p:nvPr/>
            </p:nvSpPr>
            <p:spPr bwMode="auto">
              <a:xfrm>
                <a:off x="4562476" y="736600"/>
                <a:ext cx="249238" cy="60325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íšľíḋé">
                <a:extLst>
                  <a:ext uri="{FF2B5EF4-FFF2-40B4-BE49-F238E27FC236}">
                    <a16:creationId xmlns:a16="http://schemas.microsoft.com/office/drawing/2014/main" id="{30C819A9-1DD3-4423-901E-9F004FF97B82}"/>
                  </a:ext>
                </a:extLst>
              </p:cNvPr>
              <p:cNvSpPr/>
              <p:nvPr/>
            </p:nvSpPr>
            <p:spPr bwMode="auto">
              <a:xfrm>
                <a:off x="4343401" y="404813"/>
                <a:ext cx="219075" cy="352425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ṡlíḓé">
                <a:extLst>
                  <a:ext uri="{FF2B5EF4-FFF2-40B4-BE49-F238E27FC236}">
                    <a16:creationId xmlns:a16="http://schemas.microsoft.com/office/drawing/2014/main" id="{99D38E0D-1091-4A73-B95C-AB518E032658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227013" cy="344487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ŝḻïḍé">
                <a:extLst>
                  <a:ext uri="{FF2B5EF4-FFF2-40B4-BE49-F238E27FC236}">
                    <a16:creationId xmlns:a16="http://schemas.microsoft.com/office/drawing/2014/main" id="{EDE00F1B-E7AD-401A-8069-E600A26477AC}"/>
                  </a:ext>
                </a:extLst>
              </p:cNvPr>
              <p:cNvSpPr/>
              <p:nvPr/>
            </p:nvSpPr>
            <p:spPr bwMode="auto">
              <a:xfrm>
                <a:off x="4281488" y="1724025"/>
                <a:ext cx="596900" cy="236537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ïṡḻïḋé">
                <a:extLst>
                  <a:ext uri="{FF2B5EF4-FFF2-40B4-BE49-F238E27FC236}">
                    <a16:creationId xmlns:a16="http://schemas.microsoft.com/office/drawing/2014/main" id="{5291C39F-3D95-47DF-85DB-4B3A9E2D945A}"/>
                  </a:ext>
                </a:extLst>
              </p:cNvPr>
              <p:cNvSpPr/>
              <p:nvPr/>
            </p:nvSpPr>
            <p:spPr bwMode="auto">
              <a:xfrm>
                <a:off x="4484688" y="1482725"/>
                <a:ext cx="77788" cy="687387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ŝľîḑe">
                <a:extLst>
                  <a:ext uri="{FF2B5EF4-FFF2-40B4-BE49-F238E27FC236}">
                    <a16:creationId xmlns:a16="http://schemas.microsoft.com/office/drawing/2014/main" id="{E61947A4-CECA-449E-A8B8-AB8C69EF4282}"/>
                  </a:ext>
                </a:extLst>
              </p:cNvPr>
              <p:cNvSpPr/>
              <p:nvPr/>
            </p:nvSpPr>
            <p:spPr bwMode="auto">
              <a:xfrm>
                <a:off x="4562476" y="1482725"/>
                <a:ext cx="76200" cy="687387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87" name="组合 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F8C01DA-3AEF-4B67-8278-BA097EB0CEBD}"/>
              </a:ext>
            </a:extLst>
          </p:cNvPr>
          <p:cNvGrpSpPr>
            <a:grpSpLocks noChangeAspect="1"/>
          </p:cNvGrpSpPr>
          <p:nvPr/>
        </p:nvGrpSpPr>
        <p:grpSpPr>
          <a:xfrm rot="18900000" flipH="1">
            <a:off x="10883956" y="5796271"/>
            <a:ext cx="445778" cy="418014"/>
            <a:chOff x="1127688" y="1231982"/>
            <a:chExt cx="4594512" cy="4308351"/>
          </a:xfrm>
          <a:effectLst/>
        </p:grpSpPr>
        <p:grpSp>
          <p:nvGrpSpPr>
            <p:cNvPr id="88" name="í$ḷíḓe">
              <a:extLst>
                <a:ext uri="{FF2B5EF4-FFF2-40B4-BE49-F238E27FC236}">
                  <a16:creationId xmlns:a16="http://schemas.microsoft.com/office/drawing/2014/main" id="{37CCACD7-223C-4612-B156-09A52888211E}"/>
                </a:ext>
              </a:extLst>
            </p:cNvPr>
            <p:cNvGrpSpPr/>
            <p:nvPr/>
          </p:nvGrpSpPr>
          <p:grpSpPr>
            <a:xfrm rot="2700000">
              <a:off x="1109394" y="3655957"/>
              <a:ext cx="2830750" cy="938001"/>
              <a:chOff x="3916975" y="2086150"/>
              <a:chExt cx="1341438" cy="444500"/>
            </a:xfrm>
          </p:grpSpPr>
          <p:sp>
            <p:nvSpPr>
              <p:cNvPr id="112" name="íśľïḓê">
                <a:extLst>
                  <a:ext uri="{FF2B5EF4-FFF2-40B4-BE49-F238E27FC236}">
                    <a16:creationId xmlns:a16="http://schemas.microsoft.com/office/drawing/2014/main" id="{69B80A7C-0880-4B05-86B6-02C65521B404}"/>
                  </a:ext>
                </a:extLst>
              </p:cNvPr>
              <p:cNvSpPr/>
              <p:nvPr/>
            </p:nvSpPr>
            <p:spPr bwMode="auto">
              <a:xfrm>
                <a:off x="3916975" y="2086150"/>
                <a:ext cx="131763" cy="444500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ïṧḻidè">
                <a:extLst>
                  <a:ext uri="{FF2B5EF4-FFF2-40B4-BE49-F238E27FC236}">
                    <a16:creationId xmlns:a16="http://schemas.microsoft.com/office/drawing/2014/main" id="{2E22F949-884B-467D-8426-50B8286F71CE}"/>
                  </a:ext>
                </a:extLst>
              </p:cNvPr>
              <p:cNvSpPr/>
              <p:nvPr/>
            </p:nvSpPr>
            <p:spPr bwMode="auto">
              <a:xfrm>
                <a:off x="5126650" y="2086150"/>
                <a:ext cx="131763" cy="444500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9" name="íṧḻîḑé">
              <a:extLst>
                <a:ext uri="{FF2B5EF4-FFF2-40B4-BE49-F238E27FC236}">
                  <a16:creationId xmlns:a16="http://schemas.microsoft.com/office/drawing/2014/main" id="{A739537C-033E-4F38-83C1-E90A47235148}"/>
                </a:ext>
              </a:extLst>
            </p:cNvPr>
            <p:cNvGrpSpPr/>
            <p:nvPr/>
          </p:nvGrpSpPr>
          <p:grpSpPr>
            <a:xfrm rot="2700000">
              <a:off x="1717288" y="3412465"/>
              <a:ext cx="887752" cy="2066952"/>
              <a:chOff x="4363062" y="2048050"/>
              <a:chExt cx="420688" cy="979487"/>
            </a:xfrm>
          </p:grpSpPr>
          <p:sp>
            <p:nvSpPr>
              <p:cNvPr id="110" name="ïṩ1idè">
                <a:extLst>
                  <a:ext uri="{FF2B5EF4-FFF2-40B4-BE49-F238E27FC236}">
                    <a16:creationId xmlns:a16="http://schemas.microsoft.com/office/drawing/2014/main" id="{17C62098-1131-4AA1-BC1B-536FD780C3E3}"/>
                  </a:ext>
                </a:extLst>
              </p:cNvPr>
              <p:cNvSpPr/>
              <p:nvPr/>
            </p:nvSpPr>
            <p:spPr bwMode="auto">
              <a:xfrm>
                <a:off x="4424975" y="2048050"/>
                <a:ext cx="296863" cy="979487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íṡļíḋé">
                <a:extLst>
                  <a:ext uri="{FF2B5EF4-FFF2-40B4-BE49-F238E27FC236}">
                    <a16:creationId xmlns:a16="http://schemas.microsoft.com/office/drawing/2014/main" id="{2B2E10DA-B6E0-4C71-B88E-37D91E7D1204}"/>
                  </a:ext>
                </a:extLst>
              </p:cNvPr>
              <p:cNvSpPr/>
              <p:nvPr/>
            </p:nvSpPr>
            <p:spPr bwMode="auto">
              <a:xfrm>
                <a:off x="4363062" y="2048050"/>
                <a:ext cx="420688" cy="366712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0" name="îŝļîḑé">
              <a:extLst>
                <a:ext uri="{FF2B5EF4-FFF2-40B4-BE49-F238E27FC236}">
                  <a16:creationId xmlns:a16="http://schemas.microsoft.com/office/drawing/2014/main" id="{C2441C79-68BF-484D-A65B-2AD07D374818}"/>
                </a:ext>
              </a:extLst>
            </p:cNvPr>
            <p:cNvGrpSpPr/>
            <p:nvPr/>
          </p:nvGrpSpPr>
          <p:grpSpPr>
            <a:xfrm rot="2700000">
              <a:off x="2308548" y="920432"/>
              <a:ext cx="3102102" cy="3725202"/>
              <a:chOff x="3838576" y="404813"/>
              <a:chExt cx="1470025" cy="1765299"/>
            </a:xfrm>
          </p:grpSpPr>
          <p:sp>
            <p:nvSpPr>
              <p:cNvPr id="91" name="îśḷiďé">
                <a:extLst>
                  <a:ext uri="{FF2B5EF4-FFF2-40B4-BE49-F238E27FC236}">
                    <a16:creationId xmlns:a16="http://schemas.microsoft.com/office/drawing/2014/main" id="{ABFA9A37-5F1A-4497-A65D-1900AA526763}"/>
                  </a:ext>
                </a:extLst>
              </p:cNvPr>
              <p:cNvSpPr/>
              <p:nvPr/>
            </p:nvSpPr>
            <p:spPr bwMode="auto">
              <a:xfrm>
                <a:off x="4014788" y="1250950"/>
                <a:ext cx="430213" cy="677862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ṥľiḑê">
                <a:extLst>
                  <a:ext uri="{FF2B5EF4-FFF2-40B4-BE49-F238E27FC236}">
                    <a16:creationId xmlns:a16="http://schemas.microsoft.com/office/drawing/2014/main" id="{95652503-21C8-40C8-9894-61BBD518851F}"/>
                  </a:ext>
                </a:extLst>
              </p:cNvPr>
              <p:cNvSpPr/>
              <p:nvPr/>
            </p:nvSpPr>
            <p:spPr bwMode="auto">
              <a:xfrm>
                <a:off x="4725988" y="1262063"/>
                <a:ext cx="406400" cy="661987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iṣliďé">
                <a:extLst>
                  <a:ext uri="{FF2B5EF4-FFF2-40B4-BE49-F238E27FC236}">
                    <a16:creationId xmlns:a16="http://schemas.microsoft.com/office/drawing/2014/main" id="{1F8B6252-23E1-4CE1-B433-C774AFC718C6}"/>
                  </a:ext>
                </a:extLst>
              </p:cNvPr>
              <p:cNvSpPr/>
              <p:nvPr/>
            </p:nvSpPr>
            <p:spPr bwMode="auto">
              <a:xfrm>
                <a:off x="4090988" y="1262063"/>
                <a:ext cx="279400" cy="636587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şḻïḋè">
                <a:extLst>
                  <a:ext uri="{FF2B5EF4-FFF2-40B4-BE49-F238E27FC236}">
                    <a16:creationId xmlns:a16="http://schemas.microsoft.com/office/drawing/2014/main" id="{044E7FFF-07F6-4697-88C0-6E3677B74A28}"/>
                  </a:ext>
                </a:extLst>
              </p:cNvPr>
              <p:cNvSpPr/>
              <p:nvPr/>
            </p:nvSpPr>
            <p:spPr bwMode="auto">
              <a:xfrm>
                <a:off x="3838576" y="1474788"/>
                <a:ext cx="257175" cy="552450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išlïḍé">
                <a:extLst>
                  <a:ext uri="{FF2B5EF4-FFF2-40B4-BE49-F238E27FC236}">
                    <a16:creationId xmlns:a16="http://schemas.microsoft.com/office/drawing/2014/main" id="{B2C3D0BE-54EC-46AF-8765-65D59FF222AA}"/>
                  </a:ext>
                </a:extLst>
              </p:cNvPr>
              <p:cNvSpPr/>
              <p:nvPr/>
            </p:nvSpPr>
            <p:spPr bwMode="auto">
              <a:xfrm>
                <a:off x="3838576" y="1481138"/>
                <a:ext cx="219075" cy="533400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íṧľiḑê">
                <a:extLst>
                  <a:ext uri="{FF2B5EF4-FFF2-40B4-BE49-F238E27FC236}">
                    <a16:creationId xmlns:a16="http://schemas.microsoft.com/office/drawing/2014/main" id="{EFB92E2F-CDAF-4981-BAA7-0EE88D70F601}"/>
                  </a:ext>
                </a:extLst>
              </p:cNvPr>
              <p:cNvSpPr/>
              <p:nvPr/>
            </p:nvSpPr>
            <p:spPr bwMode="auto">
              <a:xfrm>
                <a:off x="4776788" y="1262063"/>
                <a:ext cx="279400" cy="636587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śľiḑê">
                <a:extLst>
                  <a:ext uri="{FF2B5EF4-FFF2-40B4-BE49-F238E27FC236}">
                    <a16:creationId xmlns:a16="http://schemas.microsoft.com/office/drawing/2014/main" id="{091E407E-B855-458B-A6F6-79AB5BBAF1FE}"/>
                  </a:ext>
                </a:extLst>
              </p:cNvPr>
              <p:cNvSpPr/>
              <p:nvPr/>
            </p:nvSpPr>
            <p:spPr bwMode="auto">
              <a:xfrm>
                <a:off x="5049838" y="1474788"/>
                <a:ext cx="258763" cy="552450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ŝḷïḑê">
                <a:extLst>
                  <a:ext uri="{FF2B5EF4-FFF2-40B4-BE49-F238E27FC236}">
                    <a16:creationId xmlns:a16="http://schemas.microsoft.com/office/drawing/2014/main" id="{6BA54C54-DC3F-4DB8-B46E-BAF9AB672FD8}"/>
                  </a:ext>
                </a:extLst>
              </p:cNvPr>
              <p:cNvSpPr/>
              <p:nvPr/>
            </p:nvSpPr>
            <p:spPr bwMode="auto">
              <a:xfrm>
                <a:off x="5087938" y="1481138"/>
                <a:ext cx="220663" cy="533400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ïṥľíḍe">
                <a:extLst>
                  <a:ext uri="{FF2B5EF4-FFF2-40B4-BE49-F238E27FC236}">
                    <a16:creationId xmlns:a16="http://schemas.microsoft.com/office/drawing/2014/main" id="{AC265309-8F7B-478F-B584-C79E550E1061}"/>
                  </a:ext>
                </a:extLst>
              </p:cNvPr>
              <p:cNvSpPr/>
              <p:nvPr/>
            </p:nvSpPr>
            <p:spPr bwMode="auto">
              <a:xfrm>
                <a:off x="4265613" y="404813"/>
                <a:ext cx="296863" cy="1420812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š1ídê">
                <a:extLst>
                  <a:ext uri="{FF2B5EF4-FFF2-40B4-BE49-F238E27FC236}">
                    <a16:creationId xmlns:a16="http://schemas.microsoft.com/office/drawing/2014/main" id="{3C600A1A-1A7B-4CFB-82BE-804D90DBC6D7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315913" cy="1417637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S1îḓê">
                <a:extLst>
                  <a:ext uri="{FF2B5EF4-FFF2-40B4-BE49-F238E27FC236}">
                    <a16:creationId xmlns:a16="http://schemas.microsoft.com/office/drawing/2014/main" id="{BBC8FA3F-B159-4FC0-AD0B-9A256D2F00E3}"/>
                  </a:ext>
                </a:extLst>
              </p:cNvPr>
              <p:cNvSpPr/>
              <p:nvPr/>
            </p:nvSpPr>
            <p:spPr bwMode="auto">
              <a:xfrm>
                <a:off x="4435476" y="930275"/>
                <a:ext cx="271463" cy="265112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2" name="îS1îḑé">
                <a:extLst>
                  <a:ext uri="{FF2B5EF4-FFF2-40B4-BE49-F238E27FC236}">
                    <a16:creationId xmlns:a16="http://schemas.microsoft.com/office/drawing/2014/main" id="{33ED681F-82C1-4CF1-9255-060A4F6FC28E}"/>
                  </a:ext>
                </a:extLst>
              </p:cNvPr>
              <p:cNvSpPr/>
              <p:nvPr/>
            </p:nvSpPr>
            <p:spPr bwMode="auto">
              <a:xfrm>
                <a:off x="4468813" y="962025"/>
                <a:ext cx="204788" cy="201612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ŝliḍé">
                <a:extLst>
                  <a:ext uri="{FF2B5EF4-FFF2-40B4-BE49-F238E27FC236}">
                    <a16:creationId xmlns:a16="http://schemas.microsoft.com/office/drawing/2014/main" id="{0A29593B-4461-4221-8043-2B82326F5541}"/>
                  </a:ext>
                </a:extLst>
              </p:cNvPr>
              <p:cNvSpPr/>
              <p:nvPr/>
            </p:nvSpPr>
            <p:spPr bwMode="auto">
              <a:xfrm>
                <a:off x="4330701" y="736600"/>
                <a:ext cx="231775" cy="61912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Slíďê">
                <a:extLst>
                  <a:ext uri="{FF2B5EF4-FFF2-40B4-BE49-F238E27FC236}">
                    <a16:creationId xmlns:a16="http://schemas.microsoft.com/office/drawing/2014/main" id="{740E4D6A-A719-4E01-859B-2FB06A75A585}"/>
                  </a:ext>
                </a:extLst>
              </p:cNvPr>
              <p:cNvSpPr/>
              <p:nvPr/>
            </p:nvSpPr>
            <p:spPr bwMode="auto">
              <a:xfrm>
                <a:off x="4562476" y="736600"/>
                <a:ext cx="249238" cy="60325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šľíḋé">
                <a:extLst>
                  <a:ext uri="{FF2B5EF4-FFF2-40B4-BE49-F238E27FC236}">
                    <a16:creationId xmlns:a16="http://schemas.microsoft.com/office/drawing/2014/main" id="{1586FAE3-6AFF-463B-B3D3-E134F7D9FDDA}"/>
                  </a:ext>
                </a:extLst>
              </p:cNvPr>
              <p:cNvSpPr/>
              <p:nvPr/>
            </p:nvSpPr>
            <p:spPr bwMode="auto">
              <a:xfrm>
                <a:off x="4343401" y="404813"/>
                <a:ext cx="219075" cy="352425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ṡlíḓé">
                <a:extLst>
                  <a:ext uri="{FF2B5EF4-FFF2-40B4-BE49-F238E27FC236}">
                    <a16:creationId xmlns:a16="http://schemas.microsoft.com/office/drawing/2014/main" id="{BC856953-B80D-441F-BE13-2F2FDF71E963}"/>
                  </a:ext>
                </a:extLst>
              </p:cNvPr>
              <p:cNvSpPr/>
              <p:nvPr/>
            </p:nvSpPr>
            <p:spPr bwMode="auto">
              <a:xfrm>
                <a:off x="4562476" y="404813"/>
                <a:ext cx="227013" cy="344487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ŝḻïḍé">
                <a:extLst>
                  <a:ext uri="{FF2B5EF4-FFF2-40B4-BE49-F238E27FC236}">
                    <a16:creationId xmlns:a16="http://schemas.microsoft.com/office/drawing/2014/main" id="{C04BCF4F-BD8B-4502-BC95-69B77310AD4B}"/>
                  </a:ext>
                </a:extLst>
              </p:cNvPr>
              <p:cNvSpPr/>
              <p:nvPr/>
            </p:nvSpPr>
            <p:spPr bwMode="auto">
              <a:xfrm>
                <a:off x="4281488" y="1724025"/>
                <a:ext cx="596900" cy="236537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rgbClr val="C63A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ïṡḻïḋé">
                <a:extLst>
                  <a:ext uri="{FF2B5EF4-FFF2-40B4-BE49-F238E27FC236}">
                    <a16:creationId xmlns:a16="http://schemas.microsoft.com/office/drawing/2014/main" id="{75FA179E-AB34-4C0D-AA24-C69B561C1373}"/>
                  </a:ext>
                </a:extLst>
              </p:cNvPr>
              <p:cNvSpPr/>
              <p:nvPr/>
            </p:nvSpPr>
            <p:spPr bwMode="auto">
              <a:xfrm>
                <a:off x="4484688" y="1482725"/>
                <a:ext cx="77788" cy="687387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ïŝľîḑe">
                <a:extLst>
                  <a:ext uri="{FF2B5EF4-FFF2-40B4-BE49-F238E27FC236}">
                    <a16:creationId xmlns:a16="http://schemas.microsoft.com/office/drawing/2014/main" id="{53ACCD67-6667-41CE-AFD2-F5ED56EDDCC6}"/>
                  </a:ext>
                </a:extLst>
              </p:cNvPr>
              <p:cNvSpPr/>
              <p:nvPr/>
            </p:nvSpPr>
            <p:spPr bwMode="auto">
              <a:xfrm>
                <a:off x="4562476" y="1482725"/>
                <a:ext cx="76200" cy="687387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41D33AE3-FBEF-DF0C-A003-AC9FC4ABEBC3}"/>
              </a:ext>
            </a:extLst>
          </p:cNvPr>
          <p:cNvSpPr txBox="1"/>
          <p:nvPr/>
        </p:nvSpPr>
        <p:spPr>
          <a:xfrm>
            <a:off x="7880778" y="1781311"/>
            <a:ext cx="256958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企业定制项目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7583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7D7642F-29D7-34E7-3ED8-50029BCE4ED0}"/>
              </a:ext>
            </a:extLst>
          </p:cNvPr>
          <p:cNvSpPr/>
          <p:nvPr/>
        </p:nvSpPr>
        <p:spPr>
          <a:xfrm>
            <a:off x="587654" y="391172"/>
            <a:ext cx="3805580" cy="525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阿里巴巴普惠体 H" panose="00020600040101010101" pitchFamily="18" charset="-122"/>
                <a:sym typeface="+mn-ea"/>
              </a:rPr>
              <a:t>企业前景展望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B2A1D1-3A48-49C7-2C3D-4DAF171102F4}"/>
              </a:ext>
            </a:extLst>
          </p:cNvPr>
          <p:cNvSpPr txBox="1"/>
          <p:nvPr/>
        </p:nvSpPr>
        <p:spPr>
          <a:xfrm>
            <a:off x="631695" y="942058"/>
            <a:ext cx="2385825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</a:rPr>
              <a:t>Outlook for the enterprise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F2A1DD2D-5004-07A6-F29D-43BEB7359BC4}"/>
              </a:ext>
            </a:extLst>
          </p:cNvPr>
          <p:cNvGrpSpPr/>
          <p:nvPr/>
        </p:nvGrpSpPr>
        <p:grpSpPr>
          <a:xfrm>
            <a:off x="1290294" y="1735701"/>
            <a:ext cx="4012313" cy="2788920"/>
            <a:chOff x="1290294" y="1735701"/>
            <a:chExt cx="4012313" cy="2788920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43EE0EB-4542-6A42-41C6-A8BAB69F1FE9}"/>
                </a:ext>
              </a:extLst>
            </p:cNvPr>
            <p:cNvGrpSpPr/>
            <p:nvPr/>
          </p:nvGrpSpPr>
          <p:grpSpPr>
            <a:xfrm>
              <a:off x="1290294" y="1735701"/>
              <a:ext cx="4012313" cy="2788920"/>
              <a:chOff x="1702687" y="4117622"/>
              <a:chExt cx="4012313" cy="2788920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1BDBF2DA-55E4-D217-45ED-6FB1E75E52C8}"/>
                  </a:ext>
                </a:extLst>
              </p:cNvPr>
              <p:cNvSpPr/>
              <p:nvPr/>
            </p:nvSpPr>
            <p:spPr>
              <a:xfrm flipH="1">
                <a:off x="1702687" y="4209062"/>
                <a:ext cx="3958973" cy="2697480"/>
              </a:xfrm>
              <a:custGeom>
                <a:avLst/>
                <a:gdLst>
                  <a:gd name="connsiteX0" fmla="*/ 3958973 w 3958973"/>
                  <a:gd name="connsiteY0" fmla="*/ 0 h 2697480"/>
                  <a:gd name="connsiteX1" fmla="*/ 1379220 w 3958973"/>
                  <a:gd name="connsiteY1" fmla="*/ 0 h 2697480"/>
                  <a:gd name="connsiteX2" fmla="*/ 1289685 w 3958973"/>
                  <a:gd name="connsiteY2" fmla="*/ 358140 h 2697480"/>
                  <a:gd name="connsiteX3" fmla="*/ 584835 w 3958973"/>
                  <a:gd name="connsiteY3" fmla="*/ 358140 h 2697480"/>
                  <a:gd name="connsiteX4" fmla="*/ 0 w 3958973"/>
                  <a:gd name="connsiteY4" fmla="*/ 2697480 h 2697480"/>
                  <a:gd name="connsiteX5" fmla="*/ 3284603 w 3958973"/>
                  <a:gd name="connsiteY5" fmla="*/ 2697480 h 269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8973" h="2697480">
                    <a:moveTo>
                      <a:pt x="3958973" y="0"/>
                    </a:moveTo>
                    <a:lnTo>
                      <a:pt x="1379220" y="0"/>
                    </a:lnTo>
                    <a:lnTo>
                      <a:pt x="1289685" y="358140"/>
                    </a:lnTo>
                    <a:lnTo>
                      <a:pt x="584835" y="358140"/>
                    </a:lnTo>
                    <a:lnTo>
                      <a:pt x="0" y="2697480"/>
                    </a:lnTo>
                    <a:lnTo>
                      <a:pt x="3284603" y="2697480"/>
                    </a:lnTo>
                    <a:close/>
                  </a:path>
                </a:pathLst>
              </a:custGeom>
              <a:noFill/>
              <a:ln w="25400" cap="flat" cmpd="sng" algn="ctr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C43EAA9-3C50-74D6-FAB0-FC0A1867A6F0}"/>
                  </a:ext>
                </a:extLst>
              </p:cNvPr>
              <p:cNvSpPr/>
              <p:nvPr/>
            </p:nvSpPr>
            <p:spPr>
              <a:xfrm flipH="1">
                <a:off x="1756027" y="4117622"/>
                <a:ext cx="3958973" cy="2697480"/>
              </a:xfrm>
              <a:custGeom>
                <a:avLst/>
                <a:gdLst>
                  <a:gd name="connsiteX0" fmla="*/ 3958973 w 3958973"/>
                  <a:gd name="connsiteY0" fmla="*/ 0 h 2697480"/>
                  <a:gd name="connsiteX1" fmla="*/ 1379220 w 3958973"/>
                  <a:gd name="connsiteY1" fmla="*/ 0 h 2697480"/>
                  <a:gd name="connsiteX2" fmla="*/ 1289685 w 3958973"/>
                  <a:gd name="connsiteY2" fmla="*/ 358140 h 2697480"/>
                  <a:gd name="connsiteX3" fmla="*/ 584835 w 3958973"/>
                  <a:gd name="connsiteY3" fmla="*/ 358140 h 2697480"/>
                  <a:gd name="connsiteX4" fmla="*/ 0 w 3958973"/>
                  <a:gd name="connsiteY4" fmla="*/ 2697480 h 2697480"/>
                  <a:gd name="connsiteX5" fmla="*/ 3284603 w 3958973"/>
                  <a:gd name="connsiteY5" fmla="*/ 2697480 h 269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8973" h="2697480">
                    <a:moveTo>
                      <a:pt x="3958973" y="0"/>
                    </a:moveTo>
                    <a:lnTo>
                      <a:pt x="1379220" y="0"/>
                    </a:lnTo>
                    <a:lnTo>
                      <a:pt x="1289685" y="358140"/>
                    </a:lnTo>
                    <a:lnTo>
                      <a:pt x="584835" y="358140"/>
                    </a:lnTo>
                    <a:lnTo>
                      <a:pt x="0" y="2697480"/>
                    </a:lnTo>
                    <a:lnTo>
                      <a:pt x="3284603" y="2697480"/>
                    </a:ln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5000">
                      <a:schemeClr val="accent2">
                        <a:lumMod val="20000"/>
                        <a:lumOff val="80000"/>
                        <a:alpha val="29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371EED39-C6F3-BBDD-A09B-D418AB3D487D}"/>
                </a:ext>
              </a:extLst>
            </p:cNvPr>
            <p:cNvSpPr txBox="1"/>
            <p:nvPr/>
          </p:nvSpPr>
          <p:spPr>
            <a:xfrm>
              <a:off x="1715721" y="1918581"/>
              <a:ext cx="2420646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01 </a:t>
              </a: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B47B2C0-3314-F38E-FDE5-B13FB9C054F6}"/>
                </a:ext>
              </a:extLst>
            </p:cNvPr>
            <p:cNvSpPr txBox="1"/>
            <p:nvPr/>
          </p:nvSpPr>
          <p:spPr>
            <a:xfrm>
              <a:off x="2188041" y="2369806"/>
              <a:ext cx="222751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在这里输入你的正文阐述与关键词标题相关的具体内容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F0D4E7B0-9F39-3377-3671-467714602C2F}"/>
              </a:ext>
            </a:extLst>
          </p:cNvPr>
          <p:cNvGrpSpPr/>
          <p:nvPr/>
        </p:nvGrpSpPr>
        <p:grpSpPr>
          <a:xfrm>
            <a:off x="695325" y="2852702"/>
            <a:ext cx="4012313" cy="2788920"/>
            <a:chOff x="695325" y="2852702"/>
            <a:chExt cx="4012313" cy="2788920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F626EF7-B621-1CB0-E034-265DEE6DBDA8}"/>
                </a:ext>
              </a:extLst>
            </p:cNvPr>
            <p:cNvGrpSpPr/>
            <p:nvPr/>
          </p:nvGrpSpPr>
          <p:grpSpPr>
            <a:xfrm>
              <a:off x="695325" y="2852702"/>
              <a:ext cx="4012313" cy="2788920"/>
              <a:chOff x="1702687" y="4117622"/>
              <a:chExt cx="4012313" cy="2788920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3BE13239-8EE4-F1E1-8213-3A1A27642F81}"/>
                  </a:ext>
                </a:extLst>
              </p:cNvPr>
              <p:cNvSpPr/>
              <p:nvPr/>
            </p:nvSpPr>
            <p:spPr>
              <a:xfrm flipH="1">
                <a:off x="1702687" y="4209062"/>
                <a:ext cx="3958973" cy="2697480"/>
              </a:xfrm>
              <a:custGeom>
                <a:avLst/>
                <a:gdLst>
                  <a:gd name="connsiteX0" fmla="*/ 3958973 w 3958973"/>
                  <a:gd name="connsiteY0" fmla="*/ 0 h 2697480"/>
                  <a:gd name="connsiteX1" fmla="*/ 1379220 w 3958973"/>
                  <a:gd name="connsiteY1" fmla="*/ 0 h 2697480"/>
                  <a:gd name="connsiteX2" fmla="*/ 1289685 w 3958973"/>
                  <a:gd name="connsiteY2" fmla="*/ 358140 h 2697480"/>
                  <a:gd name="connsiteX3" fmla="*/ 584835 w 3958973"/>
                  <a:gd name="connsiteY3" fmla="*/ 358140 h 2697480"/>
                  <a:gd name="connsiteX4" fmla="*/ 0 w 3958973"/>
                  <a:gd name="connsiteY4" fmla="*/ 2697480 h 2697480"/>
                  <a:gd name="connsiteX5" fmla="*/ 3284603 w 3958973"/>
                  <a:gd name="connsiteY5" fmla="*/ 2697480 h 269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8973" h="2697480">
                    <a:moveTo>
                      <a:pt x="3958973" y="0"/>
                    </a:moveTo>
                    <a:lnTo>
                      <a:pt x="1379220" y="0"/>
                    </a:lnTo>
                    <a:lnTo>
                      <a:pt x="1289685" y="358140"/>
                    </a:lnTo>
                    <a:lnTo>
                      <a:pt x="584835" y="358140"/>
                    </a:lnTo>
                    <a:lnTo>
                      <a:pt x="0" y="2697480"/>
                    </a:lnTo>
                    <a:lnTo>
                      <a:pt x="3284603" y="2697480"/>
                    </a:lnTo>
                    <a:close/>
                  </a:path>
                </a:pathLst>
              </a:custGeom>
              <a:noFill/>
              <a:ln w="25400" cap="flat" cmpd="sng" algn="ctr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24018C4-E2D7-E5EE-EE2D-C9639E2718EB}"/>
                  </a:ext>
                </a:extLst>
              </p:cNvPr>
              <p:cNvSpPr/>
              <p:nvPr/>
            </p:nvSpPr>
            <p:spPr>
              <a:xfrm flipH="1">
                <a:off x="1756027" y="4117622"/>
                <a:ext cx="3958973" cy="2697480"/>
              </a:xfrm>
              <a:custGeom>
                <a:avLst/>
                <a:gdLst>
                  <a:gd name="connsiteX0" fmla="*/ 3958973 w 3958973"/>
                  <a:gd name="connsiteY0" fmla="*/ 0 h 2697480"/>
                  <a:gd name="connsiteX1" fmla="*/ 1379220 w 3958973"/>
                  <a:gd name="connsiteY1" fmla="*/ 0 h 2697480"/>
                  <a:gd name="connsiteX2" fmla="*/ 1289685 w 3958973"/>
                  <a:gd name="connsiteY2" fmla="*/ 358140 h 2697480"/>
                  <a:gd name="connsiteX3" fmla="*/ 584835 w 3958973"/>
                  <a:gd name="connsiteY3" fmla="*/ 358140 h 2697480"/>
                  <a:gd name="connsiteX4" fmla="*/ 0 w 3958973"/>
                  <a:gd name="connsiteY4" fmla="*/ 2697480 h 2697480"/>
                  <a:gd name="connsiteX5" fmla="*/ 3284603 w 3958973"/>
                  <a:gd name="connsiteY5" fmla="*/ 2697480 h 269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8973" h="2697480">
                    <a:moveTo>
                      <a:pt x="3958973" y="0"/>
                    </a:moveTo>
                    <a:lnTo>
                      <a:pt x="1379220" y="0"/>
                    </a:lnTo>
                    <a:lnTo>
                      <a:pt x="1289685" y="358140"/>
                    </a:lnTo>
                    <a:lnTo>
                      <a:pt x="584835" y="358140"/>
                    </a:lnTo>
                    <a:lnTo>
                      <a:pt x="0" y="2697480"/>
                    </a:lnTo>
                    <a:lnTo>
                      <a:pt x="3284603" y="2697480"/>
                    </a:ln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5000">
                      <a:schemeClr val="accent2">
                        <a:lumMod val="20000"/>
                        <a:lumOff val="80000"/>
                        <a:alpha val="29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2EEA161-5736-B1B7-1DB4-CF8D9C7DE0D8}"/>
                </a:ext>
              </a:extLst>
            </p:cNvPr>
            <p:cNvSpPr txBox="1"/>
            <p:nvPr/>
          </p:nvSpPr>
          <p:spPr>
            <a:xfrm>
              <a:off x="1057600" y="3072749"/>
              <a:ext cx="2420646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02 </a:t>
              </a: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C48F16E2-82EA-9A89-C707-B0E05E9E4505}"/>
                </a:ext>
              </a:extLst>
            </p:cNvPr>
            <p:cNvSpPr txBox="1"/>
            <p:nvPr/>
          </p:nvSpPr>
          <p:spPr>
            <a:xfrm>
              <a:off x="1583845" y="3492714"/>
              <a:ext cx="222751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在这里输入你的正文阐述与关键词标题相关的具体内容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9FD2523-ABFF-0018-4DBE-024C09295587}"/>
              </a:ext>
            </a:extLst>
          </p:cNvPr>
          <p:cNvGrpSpPr/>
          <p:nvPr/>
        </p:nvGrpSpPr>
        <p:grpSpPr>
          <a:xfrm>
            <a:off x="1555254" y="4122149"/>
            <a:ext cx="4012313" cy="2788920"/>
            <a:chOff x="1555254" y="4122149"/>
            <a:chExt cx="4012313" cy="2788920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32FC45EA-B633-B043-5C93-542C2AF57CCF}"/>
                </a:ext>
              </a:extLst>
            </p:cNvPr>
            <p:cNvGrpSpPr/>
            <p:nvPr/>
          </p:nvGrpSpPr>
          <p:grpSpPr>
            <a:xfrm>
              <a:off x="1555254" y="4122149"/>
              <a:ext cx="4012313" cy="2788920"/>
              <a:chOff x="1702687" y="4117622"/>
              <a:chExt cx="4012313" cy="2788920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63ABD18-E8A6-A518-2DEA-88DDCE5EFBC5}"/>
                  </a:ext>
                </a:extLst>
              </p:cNvPr>
              <p:cNvSpPr/>
              <p:nvPr/>
            </p:nvSpPr>
            <p:spPr>
              <a:xfrm flipH="1">
                <a:off x="1702687" y="4209062"/>
                <a:ext cx="3958973" cy="2697480"/>
              </a:xfrm>
              <a:custGeom>
                <a:avLst/>
                <a:gdLst>
                  <a:gd name="connsiteX0" fmla="*/ 3958973 w 3958973"/>
                  <a:gd name="connsiteY0" fmla="*/ 0 h 2697480"/>
                  <a:gd name="connsiteX1" fmla="*/ 1379220 w 3958973"/>
                  <a:gd name="connsiteY1" fmla="*/ 0 h 2697480"/>
                  <a:gd name="connsiteX2" fmla="*/ 1289685 w 3958973"/>
                  <a:gd name="connsiteY2" fmla="*/ 358140 h 2697480"/>
                  <a:gd name="connsiteX3" fmla="*/ 584835 w 3958973"/>
                  <a:gd name="connsiteY3" fmla="*/ 358140 h 2697480"/>
                  <a:gd name="connsiteX4" fmla="*/ 0 w 3958973"/>
                  <a:gd name="connsiteY4" fmla="*/ 2697480 h 2697480"/>
                  <a:gd name="connsiteX5" fmla="*/ 3284603 w 3958973"/>
                  <a:gd name="connsiteY5" fmla="*/ 2697480 h 269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8973" h="2697480">
                    <a:moveTo>
                      <a:pt x="3958973" y="0"/>
                    </a:moveTo>
                    <a:lnTo>
                      <a:pt x="1379220" y="0"/>
                    </a:lnTo>
                    <a:lnTo>
                      <a:pt x="1289685" y="358140"/>
                    </a:lnTo>
                    <a:lnTo>
                      <a:pt x="584835" y="358140"/>
                    </a:lnTo>
                    <a:lnTo>
                      <a:pt x="0" y="2697480"/>
                    </a:lnTo>
                    <a:lnTo>
                      <a:pt x="3284603" y="2697480"/>
                    </a:lnTo>
                    <a:close/>
                  </a:path>
                </a:pathLst>
              </a:custGeom>
              <a:noFill/>
              <a:ln w="25400" cap="flat" cmpd="sng" algn="ctr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B802171-CB57-9BD9-BC8F-51D56EE30E8C}"/>
                  </a:ext>
                </a:extLst>
              </p:cNvPr>
              <p:cNvSpPr/>
              <p:nvPr/>
            </p:nvSpPr>
            <p:spPr>
              <a:xfrm flipH="1">
                <a:off x="1756027" y="4117622"/>
                <a:ext cx="3958973" cy="2697480"/>
              </a:xfrm>
              <a:custGeom>
                <a:avLst/>
                <a:gdLst>
                  <a:gd name="connsiteX0" fmla="*/ 3958973 w 3958973"/>
                  <a:gd name="connsiteY0" fmla="*/ 0 h 2697480"/>
                  <a:gd name="connsiteX1" fmla="*/ 1379220 w 3958973"/>
                  <a:gd name="connsiteY1" fmla="*/ 0 h 2697480"/>
                  <a:gd name="connsiteX2" fmla="*/ 1289685 w 3958973"/>
                  <a:gd name="connsiteY2" fmla="*/ 358140 h 2697480"/>
                  <a:gd name="connsiteX3" fmla="*/ 584835 w 3958973"/>
                  <a:gd name="connsiteY3" fmla="*/ 358140 h 2697480"/>
                  <a:gd name="connsiteX4" fmla="*/ 0 w 3958973"/>
                  <a:gd name="connsiteY4" fmla="*/ 2697480 h 2697480"/>
                  <a:gd name="connsiteX5" fmla="*/ 3284603 w 3958973"/>
                  <a:gd name="connsiteY5" fmla="*/ 2697480 h 269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8973" h="2697480">
                    <a:moveTo>
                      <a:pt x="3958973" y="0"/>
                    </a:moveTo>
                    <a:lnTo>
                      <a:pt x="1379220" y="0"/>
                    </a:lnTo>
                    <a:lnTo>
                      <a:pt x="1289685" y="358140"/>
                    </a:lnTo>
                    <a:lnTo>
                      <a:pt x="584835" y="358140"/>
                    </a:lnTo>
                    <a:lnTo>
                      <a:pt x="0" y="2697480"/>
                    </a:lnTo>
                    <a:lnTo>
                      <a:pt x="3284603" y="2697480"/>
                    </a:ln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5000">
                      <a:schemeClr val="accent2">
                        <a:lumMod val="20000"/>
                        <a:lumOff val="80000"/>
                        <a:alpha val="29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2D69106E-2071-FE84-32AC-BAAC24423F7C}"/>
                </a:ext>
              </a:extLst>
            </p:cNvPr>
            <p:cNvSpPr txBox="1"/>
            <p:nvPr/>
          </p:nvSpPr>
          <p:spPr>
            <a:xfrm>
              <a:off x="1998328" y="4303182"/>
              <a:ext cx="2420646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03 </a:t>
              </a: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471D2E7-8368-CF1D-B852-EC29BD4974B7}"/>
                </a:ext>
              </a:extLst>
            </p:cNvPr>
            <p:cNvSpPr txBox="1"/>
            <p:nvPr/>
          </p:nvSpPr>
          <p:spPr>
            <a:xfrm>
              <a:off x="2521960" y="4731751"/>
              <a:ext cx="222751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在这里输入你的正文阐述与关键词标题相关的具体内容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AD3259E5-3F80-9F8B-7A48-48493E9EF07D}"/>
              </a:ext>
            </a:extLst>
          </p:cNvPr>
          <p:cNvGrpSpPr/>
          <p:nvPr/>
        </p:nvGrpSpPr>
        <p:grpSpPr>
          <a:xfrm>
            <a:off x="6658771" y="4122149"/>
            <a:ext cx="4012313" cy="2788920"/>
            <a:chOff x="6658771" y="4122149"/>
            <a:chExt cx="4012313" cy="278892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38403A7-F316-F9CD-3AB5-64E13F109139}"/>
                </a:ext>
              </a:extLst>
            </p:cNvPr>
            <p:cNvGrpSpPr/>
            <p:nvPr/>
          </p:nvGrpSpPr>
          <p:grpSpPr>
            <a:xfrm flipH="1">
              <a:off x="6658771" y="4122149"/>
              <a:ext cx="4012313" cy="2788920"/>
              <a:chOff x="1702687" y="4117622"/>
              <a:chExt cx="4012313" cy="2788920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D0031AAE-0613-2CEE-8706-D87F56F07E2E}"/>
                  </a:ext>
                </a:extLst>
              </p:cNvPr>
              <p:cNvSpPr/>
              <p:nvPr/>
            </p:nvSpPr>
            <p:spPr>
              <a:xfrm flipH="1">
                <a:off x="1702687" y="4209062"/>
                <a:ext cx="3958973" cy="2697480"/>
              </a:xfrm>
              <a:custGeom>
                <a:avLst/>
                <a:gdLst>
                  <a:gd name="connsiteX0" fmla="*/ 3958973 w 3958973"/>
                  <a:gd name="connsiteY0" fmla="*/ 0 h 2697480"/>
                  <a:gd name="connsiteX1" fmla="*/ 1379220 w 3958973"/>
                  <a:gd name="connsiteY1" fmla="*/ 0 h 2697480"/>
                  <a:gd name="connsiteX2" fmla="*/ 1289685 w 3958973"/>
                  <a:gd name="connsiteY2" fmla="*/ 358140 h 2697480"/>
                  <a:gd name="connsiteX3" fmla="*/ 584835 w 3958973"/>
                  <a:gd name="connsiteY3" fmla="*/ 358140 h 2697480"/>
                  <a:gd name="connsiteX4" fmla="*/ 0 w 3958973"/>
                  <a:gd name="connsiteY4" fmla="*/ 2697480 h 2697480"/>
                  <a:gd name="connsiteX5" fmla="*/ 3284603 w 3958973"/>
                  <a:gd name="connsiteY5" fmla="*/ 2697480 h 269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8973" h="2697480">
                    <a:moveTo>
                      <a:pt x="3958973" y="0"/>
                    </a:moveTo>
                    <a:lnTo>
                      <a:pt x="1379220" y="0"/>
                    </a:lnTo>
                    <a:lnTo>
                      <a:pt x="1289685" y="358140"/>
                    </a:lnTo>
                    <a:lnTo>
                      <a:pt x="584835" y="358140"/>
                    </a:lnTo>
                    <a:lnTo>
                      <a:pt x="0" y="2697480"/>
                    </a:lnTo>
                    <a:lnTo>
                      <a:pt x="3284603" y="2697480"/>
                    </a:ln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500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B4B052D-3228-9128-5E21-9D094A8783ED}"/>
                  </a:ext>
                </a:extLst>
              </p:cNvPr>
              <p:cNvSpPr/>
              <p:nvPr/>
            </p:nvSpPr>
            <p:spPr>
              <a:xfrm flipH="1">
                <a:off x="1756027" y="4117622"/>
                <a:ext cx="3958973" cy="2697480"/>
              </a:xfrm>
              <a:custGeom>
                <a:avLst/>
                <a:gdLst>
                  <a:gd name="connsiteX0" fmla="*/ 3958973 w 3958973"/>
                  <a:gd name="connsiteY0" fmla="*/ 0 h 2697480"/>
                  <a:gd name="connsiteX1" fmla="*/ 1379220 w 3958973"/>
                  <a:gd name="connsiteY1" fmla="*/ 0 h 2697480"/>
                  <a:gd name="connsiteX2" fmla="*/ 1289685 w 3958973"/>
                  <a:gd name="connsiteY2" fmla="*/ 358140 h 2697480"/>
                  <a:gd name="connsiteX3" fmla="*/ 584835 w 3958973"/>
                  <a:gd name="connsiteY3" fmla="*/ 358140 h 2697480"/>
                  <a:gd name="connsiteX4" fmla="*/ 0 w 3958973"/>
                  <a:gd name="connsiteY4" fmla="*/ 2697480 h 2697480"/>
                  <a:gd name="connsiteX5" fmla="*/ 3284603 w 3958973"/>
                  <a:gd name="connsiteY5" fmla="*/ 2697480 h 269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8973" h="2697480">
                    <a:moveTo>
                      <a:pt x="3958973" y="0"/>
                    </a:moveTo>
                    <a:lnTo>
                      <a:pt x="1379220" y="0"/>
                    </a:lnTo>
                    <a:lnTo>
                      <a:pt x="1289685" y="358140"/>
                    </a:lnTo>
                    <a:lnTo>
                      <a:pt x="584835" y="358140"/>
                    </a:lnTo>
                    <a:lnTo>
                      <a:pt x="0" y="2697480"/>
                    </a:lnTo>
                    <a:lnTo>
                      <a:pt x="3284603" y="2697480"/>
                    </a:ln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5000">
                      <a:schemeClr val="accent2">
                        <a:lumMod val="20000"/>
                        <a:lumOff val="80000"/>
                        <a:alpha val="28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EEBA1F5-CB0A-4114-585F-2B2C39E0CA97}"/>
                </a:ext>
              </a:extLst>
            </p:cNvPr>
            <p:cNvSpPr txBox="1"/>
            <p:nvPr/>
          </p:nvSpPr>
          <p:spPr>
            <a:xfrm>
              <a:off x="7851540" y="4303182"/>
              <a:ext cx="2420646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关键词标题 </a:t>
              </a:r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06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1435AB63-A3C3-5ED5-6EE1-23791F645F1D}"/>
                </a:ext>
              </a:extLst>
            </p:cNvPr>
            <p:cNvSpPr txBox="1"/>
            <p:nvPr/>
          </p:nvSpPr>
          <p:spPr>
            <a:xfrm>
              <a:off x="7535161" y="4731751"/>
              <a:ext cx="222751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在这里输入你的正文阐述与关键词标题相关的具体内容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CB541E32-1879-A637-4CE9-B3D6F7767C3B}"/>
              </a:ext>
            </a:extLst>
          </p:cNvPr>
          <p:cNvGrpSpPr/>
          <p:nvPr/>
        </p:nvGrpSpPr>
        <p:grpSpPr>
          <a:xfrm>
            <a:off x="7484362" y="2852702"/>
            <a:ext cx="4012313" cy="2788920"/>
            <a:chOff x="7484362" y="2852702"/>
            <a:chExt cx="4012313" cy="2788920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C4D60854-9780-AB06-EF59-4121A494D3E2}"/>
                </a:ext>
              </a:extLst>
            </p:cNvPr>
            <p:cNvGrpSpPr/>
            <p:nvPr/>
          </p:nvGrpSpPr>
          <p:grpSpPr>
            <a:xfrm flipH="1">
              <a:off x="7484362" y="2852702"/>
              <a:ext cx="4012313" cy="2788920"/>
              <a:chOff x="1702687" y="4117622"/>
              <a:chExt cx="4012313" cy="2788920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F119EE2-1C48-E415-0B44-72F62C37C68D}"/>
                  </a:ext>
                </a:extLst>
              </p:cNvPr>
              <p:cNvSpPr/>
              <p:nvPr/>
            </p:nvSpPr>
            <p:spPr>
              <a:xfrm flipH="1">
                <a:off x="1702687" y="4209062"/>
                <a:ext cx="3958973" cy="2697480"/>
              </a:xfrm>
              <a:custGeom>
                <a:avLst/>
                <a:gdLst>
                  <a:gd name="connsiteX0" fmla="*/ 3958973 w 3958973"/>
                  <a:gd name="connsiteY0" fmla="*/ 0 h 2697480"/>
                  <a:gd name="connsiteX1" fmla="*/ 1379220 w 3958973"/>
                  <a:gd name="connsiteY1" fmla="*/ 0 h 2697480"/>
                  <a:gd name="connsiteX2" fmla="*/ 1289685 w 3958973"/>
                  <a:gd name="connsiteY2" fmla="*/ 358140 h 2697480"/>
                  <a:gd name="connsiteX3" fmla="*/ 584835 w 3958973"/>
                  <a:gd name="connsiteY3" fmla="*/ 358140 h 2697480"/>
                  <a:gd name="connsiteX4" fmla="*/ 0 w 3958973"/>
                  <a:gd name="connsiteY4" fmla="*/ 2697480 h 2697480"/>
                  <a:gd name="connsiteX5" fmla="*/ 3284603 w 3958973"/>
                  <a:gd name="connsiteY5" fmla="*/ 2697480 h 269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8973" h="2697480">
                    <a:moveTo>
                      <a:pt x="3958973" y="0"/>
                    </a:moveTo>
                    <a:lnTo>
                      <a:pt x="1379220" y="0"/>
                    </a:lnTo>
                    <a:lnTo>
                      <a:pt x="1289685" y="358140"/>
                    </a:lnTo>
                    <a:lnTo>
                      <a:pt x="584835" y="358140"/>
                    </a:lnTo>
                    <a:lnTo>
                      <a:pt x="0" y="2697480"/>
                    </a:lnTo>
                    <a:lnTo>
                      <a:pt x="3284603" y="2697480"/>
                    </a:ln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500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2402B3F-E79E-44D8-AE5F-32F3A9495146}"/>
                  </a:ext>
                </a:extLst>
              </p:cNvPr>
              <p:cNvSpPr/>
              <p:nvPr/>
            </p:nvSpPr>
            <p:spPr>
              <a:xfrm flipH="1">
                <a:off x="1756027" y="4117622"/>
                <a:ext cx="3958973" cy="2697480"/>
              </a:xfrm>
              <a:custGeom>
                <a:avLst/>
                <a:gdLst>
                  <a:gd name="connsiteX0" fmla="*/ 3958973 w 3958973"/>
                  <a:gd name="connsiteY0" fmla="*/ 0 h 2697480"/>
                  <a:gd name="connsiteX1" fmla="*/ 1379220 w 3958973"/>
                  <a:gd name="connsiteY1" fmla="*/ 0 h 2697480"/>
                  <a:gd name="connsiteX2" fmla="*/ 1289685 w 3958973"/>
                  <a:gd name="connsiteY2" fmla="*/ 358140 h 2697480"/>
                  <a:gd name="connsiteX3" fmla="*/ 584835 w 3958973"/>
                  <a:gd name="connsiteY3" fmla="*/ 358140 h 2697480"/>
                  <a:gd name="connsiteX4" fmla="*/ 0 w 3958973"/>
                  <a:gd name="connsiteY4" fmla="*/ 2697480 h 2697480"/>
                  <a:gd name="connsiteX5" fmla="*/ 3284603 w 3958973"/>
                  <a:gd name="connsiteY5" fmla="*/ 2697480 h 269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8973" h="2697480">
                    <a:moveTo>
                      <a:pt x="3958973" y="0"/>
                    </a:moveTo>
                    <a:lnTo>
                      <a:pt x="1379220" y="0"/>
                    </a:lnTo>
                    <a:lnTo>
                      <a:pt x="1289685" y="358140"/>
                    </a:lnTo>
                    <a:lnTo>
                      <a:pt x="584835" y="358140"/>
                    </a:lnTo>
                    <a:lnTo>
                      <a:pt x="0" y="2697480"/>
                    </a:lnTo>
                    <a:lnTo>
                      <a:pt x="3284603" y="2697480"/>
                    </a:ln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5000">
                      <a:schemeClr val="accent2">
                        <a:lumMod val="20000"/>
                        <a:lumOff val="80000"/>
                        <a:alpha val="28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7D7CC067-65D4-F302-7813-F22BB46AA49B}"/>
                </a:ext>
              </a:extLst>
            </p:cNvPr>
            <p:cNvSpPr txBox="1"/>
            <p:nvPr/>
          </p:nvSpPr>
          <p:spPr>
            <a:xfrm>
              <a:off x="8658342" y="3072749"/>
              <a:ext cx="2420646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关键词标题 </a:t>
              </a:r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05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D181E62-0721-2707-FA99-5FB9FD2B17AA}"/>
                </a:ext>
              </a:extLst>
            </p:cNvPr>
            <p:cNvSpPr txBox="1"/>
            <p:nvPr/>
          </p:nvSpPr>
          <p:spPr>
            <a:xfrm>
              <a:off x="8350092" y="3484132"/>
              <a:ext cx="222751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在这里输入你的正文阐述与关键词标题相关的具体内容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61E2C8C3-11E5-B1E4-0FD8-3DCB6F0CA9EE}"/>
              </a:ext>
            </a:extLst>
          </p:cNvPr>
          <p:cNvGrpSpPr/>
          <p:nvPr/>
        </p:nvGrpSpPr>
        <p:grpSpPr>
          <a:xfrm>
            <a:off x="6889393" y="1735701"/>
            <a:ext cx="4012313" cy="2788920"/>
            <a:chOff x="6889393" y="1735701"/>
            <a:chExt cx="4012313" cy="2788920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3F519EE-BBD3-1210-301A-6A88D756BE37}"/>
                </a:ext>
              </a:extLst>
            </p:cNvPr>
            <p:cNvGrpSpPr/>
            <p:nvPr/>
          </p:nvGrpSpPr>
          <p:grpSpPr>
            <a:xfrm flipH="1">
              <a:off x="6889393" y="1735701"/>
              <a:ext cx="4012313" cy="2788920"/>
              <a:chOff x="1702687" y="4117622"/>
              <a:chExt cx="4012313" cy="2788920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B26B1FB8-1E5A-F967-E476-E2956B281DDD}"/>
                  </a:ext>
                </a:extLst>
              </p:cNvPr>
              <p:cNvSpPr/>
              <p:nvPr/>
            </p:nvSpPr>
            <p:spPr>
              <a:xfrm flipH="1">
                <a:off x="1702687" y="4209062"/>
                <a:ext cx="3958973" cy="2697480"/>
              </a:xfrm>
              <a:custGeom>
                <a:avLst/>
                <a:gdLst>
                  <a:gd name="connsiteX0" fmla="*/ 3958973 w 3958973"/>
                  <a:gd name="connsiteY0" fmla="*/ 0 h 2697480"/>
                  <a:gd name="connsiteX1" fmla="*/ 1379220 w 3958973"/>
                  <a:gd name="connsiteY1" fmla="*/ 0 h 2697480"/>
                  <a:gd name="connsiteX2" fmla="*/ 1289685 w 3958973"/>
                  <a:gd name="connsiteY2" fmla="*/ 358140 h 2697480"/>
                  <a:gd name="connsiteX3" fmla="*/ 584835 w 3958973"/>
                  <a:gd name="connsiteY3" fmla="*/ 358140 h 2697480"/>
                  <a:gd name="connsiteX4" fmla="*/ 0 w 3958973"/>
                  <a:gd name="connsiteY4" fmla="*/ 2697480 h 2697480"/>
                  <a:gd name="connsiteX5" fmla="*/ 3284603 w 3958973"/>
                  <a:gd name="connsiteY5" fmla="*/ 2697480 h 269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8973" h="2697480">
                    <a:moveTo>
                      <a:pt x="3958973" y="0"/>
                    </a:moveTo>
                    <a:lnTo>
                      <a:pt x="1379220" y="0"/>
                    </a:lnTo>
                    <a:lnTo>
                      <a:pt x="1289685" y="358140"/>
                    </a:lnTo>
                    <a:lnTo>
                      <a:pt x="584835" y="358140"/>
                    </a:lnTo>
                    <a:lnTo>
                      <a:pt x="0" y="2697480"/>
                    </a:lnTo>
                    <a:lnTo>
                      <a:pt x="3284603" y="2697480"/>
                    </a:ln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500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77475C70-1512-4156-BF1A-46AA80FDCD5F}"/>
                  </a:ext>
                </a:extLst>
              </p:cNvPr>
              <p:cNvSpPr/>
              <p:nvPr/>
            </p:nvSpPr>
            <p:spPr>
              <a:xfrm flipH="1">
                <a:off x="1756027" y="4117622"/>
                <a:ext cx="3958973" cy="2697480"/>
              </a:xfrm>
              <a:custGeom>
                <a:avLst/>
                <a:gdLst>
                  <a:gd name="connsiteX0" fmla="*/ 3958973 w 3958973"/>
                  <a:gd name="connsiteY0" fmla="*/ 0 h 2697480"/>
                  <a:gd name="connsiteX1" fmla="*/ 1379220 w 3958973"/>
                  <a:gd name="connsiteY1" fmla="*/ 0 h 2697480"/>
                  <a:gd name="connsiteX2" fmla="*/ 1289685 w 3958973"/>
                  <a:gd name="connsiteY2" fmla="*/ 358140 h 2697480"/>
                  <a:gd name="connsiteX3" fmla="*/ 584835 w 3958973"/>
                  <a:gd name="connsiteY3" fmla="*/ 358140 h 2697480"/>
                  <a:gd name="connsiteX4" fmla="*/ 0 w 3958973"/>
                  <a:gd name="connsiteY4" fmla="*/ 2697480 h 2697480"/>
                  <a:gd name="connsiteX5" fmla="*/ 3284603 w 3958973"/>
                  <a:gd name="connsiteY5" fmla="*/ 2697480 h 269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8973" h="2697480">
                    <a:moveTo>
                      <a:pt x="3958973" y="0"/>
                    </a:moveTo>
                    <a:lnTo>
                      <a:pt x="1379220" y="0"/>
                    </a:lnTo>
                    <a:lnTo>
                      <a:pt x="1289685" y="358140"/>
                    </a:lnTo>
                    <a:lnTo>
                      <a:pt x="584835" y="358140"/>
                    </a:lnTo>
                    <a:lnTo>
                      <a:pt x="0" y="2697480"/>
                    </a:lnTo>
                    <a:lnTo>
                      <a:pt x="3284603" y="2697480"/>
                    </a:ln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5000">
                      <a:schemeClr val="accent2">
                        <a:lumMod val="20000"/>
                        <a:lumOff val="80000"/>
                        <a:alpha val="28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0C22F22B-C6C7-39A2-17D1-4FA566D52559}"/>
                </a:ext>
              </a:extLst>
            </p:cNvPr>
            <p:cNvSpPr txBox="1"/>
            <p:nvPr/>
          </p:nvSpPr>
          <p:spPr>
            <a:xfrm>
              <a:off x="8197098" y="1918581"/>
              <a:ext cx="2420646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关键词标题 </a:t>
              </a:r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055AAA92-E118-4FAC-0628-1F3A37F5C74E}"/>
                </a:ext>
              </a:extLst>
            </p:cNvPr>
            <p:cNvSpPr txBox="1"/>
            <p:nvPr/>
          </p:nvSpPr>
          <p:spPr>
            <a:xfrm>
              <a:off x="7875054" y="2347791"/>
              <a:ext cx="2227512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在这里输入你的正文阐述与关键词标题相关的具体内容</a:t>
              </a:r>
            </a:p>
          </p:txBody>
        </p:sp>
      </p:grpSp>
      <p:grpSp>
        <p:nvGrpSpPr>
          <p:cNvPr id="40" name="组合 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A467394-1125-8464-E15B-5ABE47119635}"/>
              </a:ext>
            </a:extLst>
          </p:cNvPr>
          <p:cNvGrpSpPr>
            <a:grpSpLocks noChangeAspect="1"/>
          </p:cNvGrpSpPr>
          <p:nvPr/>
        </p:nvGrpSpPr>
        <p:grpSpPr>
          <a:xfrm rot="18890603">
            <a:off x="4247847" y="1889183"/>
            <a:ext cx="3881009" cy="3639307"/>
            <a:chOff x="1508174" y="774937"/>
            <a:chExt cx="2216418" cy="2078387"/>
          </a:xfrm>
          <a:effectLst/>
        </p:grpSpPr>
        <p:grpSp>
          <p:nvGrpSpPr>
            <p:cNvPr id="41" name="í$ḷíḓe">
              <a:extLst>
                <a:ext uri="{FF2B5EF4-FFF2-40B4-BE49-F238E27FC236}">
                  <a16:creationId xmlns:a16="http://schemas.microsoft.com/office/drawing/2014/main" id="{89131B79-FD4F-391A-B1A6-33B2ECD3D7D6}"/>
                </a:ext>
              </a:extLst>
            </p:cNvPr>
            <p:cNvGrpSpPr/>
            <p:nvPr/>
          </p:nvGrpSpPr>
          <p:grpSpPr>
            <a:xfrm rot="2700000">
              <a:off x="1499339" y="1944292"/>
              <a:ext cx="1365566" cy="452497"/>
              <a:chOff x="3494423" y="1661113"/>
              <a:chExt cx="647115" cy="214430"/>
            </a:xfrm>
          </p:grpSpPr>
          <p:sp>
            <p:nvSpPr>
              <p:cNvPr id="65" name="íśľïḓê">
                <a:extLst>
                  <a:ext uri="{FF2B5EF4-FFF2-40B4-BE49-F238E27FC236}">
                    <a16:creationId xmlns:a16="http://schemas.microsoft.com/office/drawing/2014/main" id="{A809E195-8B9A-57B4-5E9D-C8D0823BF8D1}"/>
                  </a:ext>
                </a:extLst>
              </p:cNvPr>
              <p:cNvSpPr/>
              <p:nvPr/>
            </p:nvSpPr>
            <p:spPr bwMode="auto">
              <a:xfrm>
                <a:off x="3494423" y="1661114"/>
                <a:ext cx="63563" cy="214429"/>
              </a:xfrm>
              <a:custGeom>
                <a:avLst/>
                <a:gdLst>
                  <a:gd name="T0" fmla="*/ 83 w 83"/>
                  <a:gd name="T1" fmla="*/ 8 h 280"/>
                  <a:gd name="T2" fmla="*/ 31 w 83"/>
                  <a:gd name="T3" fmla="*/ 280 h 280"/>
                  <a:gd name="T4" fmla="*/ 0 w 83"/>
                  <a:gd name="T5" fmla="*/ 0 h 280"/>
                  <a:gd name="T6" fmla="*/ 83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83" y="8"/>
                    </a:moveTo>
                    <a:lnTo>
                      <a:pt x="31" y="280"/>
                    </a:lnTo>
                    <a:lnTo>
                      <a:pt x="0" y="0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66" name="ïṧḻidè">
                <a:extLst>
                  <a:ext uri="{FF2B5EF4-FFF2-40B4-BE49-F238E27FC236}">
                    <a16:creationId xmlns:a16="http://schemas.microsoft.com/office/drawing/2014/main" id="{E24BA361-C8C3-2FC7-C59B-7B4C726AD1D4}"/>
                  </a:ext>
                </a:extLst>
              </p:cNvPr>
              <p:cNvSpPr/>
              <p:nvPr/>
            </p:nvSpPr>
            <p:spPr bwMode="auto">
              <a:xfrm>
                <a:off x="4077975" y="1661113"/>
                <a:ext cx="63563" cy="214429"/>
              </a:xfrm>
              <a:custGeom>
                <a:avLst/>
                <a:gdLst>
                  <a:gd name="T0" fmla="*/ 0 w 83"/>
                  <a:gd name="T1" fmla="*/ 8 h 280"/>
                  <a:gd name="T2" fmla="*/ 52 w 83"/>
                  <a:gd name="T3" fmla="*/ 280 h 280"/>
                  <a:gd name="T4" fmla="*/ 83 w 83"/>
                  <a:gd name="T5" fmla="*/ 0 h 280"/>
                  <a:gd name="T6" fmla="*/ 0 w 83"/>
                  <a:gd name="T7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280">
                    <a:moveTo>
                      <a:pt x="0" y="8"/>
                    </a:moveTo>
                    <a:lnTo>
                      <a:pt x="52" y="280"/>
                    </a:lnTo>
                    <a:lnTo>
                      <a:pt x="8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</p:grpSp>
        <p:grpSp>
          <p:nvGrpSpPr>
            <p:cNvPr id="42" name="íṧḻîḑé">
              <a:extLst>
                <a:ext uri="{FF2B5EF4-FFF2-40B4-BE49-F238E27FC236}">
                  <a16:creationId xmlns:a16="http://schemas.microsoft.com/office/drawing/2014/main" id="{B9E5F63D-F902-924C-0840-1352D4501F08}"/>
                </a:ext>
              </a:extLst>
            </p:cNvPr>
            <p:cNvGrpSpPr/>
            <p:nvPr/>
          </p:nvGrpSpPr>
          <p:grpSpPr>
            <a:xfrm rot="2700000">
              <a:off x="1792599" y="1826838"/>
              <a:ext cx="428254" cy="997103"/>
              <a:chOff x="3709601" y="1642726"/>
              <a:chExt cx="202940" cy="472507"/>
            </a:xfrm>
          </p:grpSpPr>
          <p:sp>
            <p:nvSpPr>
              <p:cNvPr id="63" name="ïṩ1idè">
                <a:extLst>
                  <a:ext uri="{FF2B5EF4-FFF2-40B4-BE49-F238E27FC236}">
                    <a16:creationId xmlns:a16="http://schemas.microsoft.com/office/drawing/2014/main" id="{E5D4EBDC-302D-9DA3-963F-D824D2A15894}"/>
                  </a:ext>
                </a:extLst>
              </p:cNvPr>
              <p:cNvSpPr/>
              <p:nvPr/>
            </p:nvSpPr>
            <p:spPr bwMode="auto">
              <a:xfrm>
                <a:off x="3739465" y="1642726"/>
                <a:ext cx="143209" cy="472507"/>
              </a:xfrm>
              <a:custGeom>
                <a:avLst/>
                <a:gdLst>
                  <a:gd name="T0" fmla="*/ 154 w 307"/>
                  <a:gd name="T1" fmla="*/ 1011 h 1011"/>
                  <a:gd name="T2" fmla="*/ 154 w 307"/>
                  <a:gd name="T3" fmla="*/ 1011 h 1011"/>
                  <a:gd name="T4" fmla="*/ 154 w 307"/>
                  <a:gd name="T5" fmla="*/ 1011 h 1011"/>
                  <a:gd name="T6" fmla="*/ 154 w 307"/>
                  <a:gd name="T7" fmla="*/ 1011 h 1011"/>
                  <a:gd name="T8" fmla="*/ 40 w 307"/>
                  <a:gd name="T9" fmla="*/ 0 h 1011"/>
                  <a:gd name="T10" fmla="*/ 154 w 307"/>
                  <a:gd name="T11" fmla="*/ 0 h 1011"/>
                  <a:gd name="T12" fmla="*/ 154 w 307"/>
                  <a:gd name="T13" fmla="*/ 0 h 1011"/>
                  <a:gd name="T14" fmla="*/ 268 w 307"/>
                  <a:gd name="T15" fmla="*/ 0 h 1011"/>
                  <a:gd name="T16" fmla="*/ 154 w 307"/>
                  <a:gd name="T17" fmla="*/ 101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1011">
                    <a:moveTo>
                      <a:pt x="154" y="1011"/>
                    </a:move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154" y="1011"/>
                      <a:pt x="154" y="1011"/>
                      <a:pt x="154" y="1011"/>
                    </a:cubicBezTo>
                    <a:cubicBezTo>
                      <a:pt x="0" y="483"/>
                      <a:pt x="13" y="160"/>
                      <a:pt x="40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95" y="160"/>
                      <a:pt x="307" y="483"/>
                      <a:pt x="154" y="1011"/>
                    </a:cubicBezTo>
                    <a:close/>
                  </a:path>
                </a:pathLst>
              </a:custGeom>
              <a:solidFill>
                <a:srgbClr val="F9A91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64" name="íṡļíḋé">
                <a:extLst>
                  <a:ext uri="{FF2B5EF4-FFF2-40B4-BE49-F238E27FC236}">
                    <a16:creationId xmlns:a16="http://schemas.microsoft.com/office/drawing/2014/main" id="{5BDF8FE2-1DC0-E156-719B-CD95183084BE}"/>
                  </a:ext>
                </a:extLst>
              </p:cNvPr>
              <p:cNvSpPr/>
              <p:nvPr/>
            </p:nvSpPr>
            <p:spPr bwMode="auto">
              <a:xfrm>
                <a:off x="3709601" y="1642727"/>
                <a:ext cx="202940" cy="176902"/>
              </a:xfrm>
              <a:custGeom>
                <a:avLst/>
                <a:gdLst>
                  <a:gd name="T0" fmla="*/ 218 w 435"/>
                  <a:gd name="T1" fmla="*/ 379 h 380"/>
                  <a:gd name="T2" fmla="*/ 299 w 435"/>
                  <a:gd name="T3" fmla="*/ 0 h 380"/>
                  <a:gd name="T4" fmla="*/ 218 w 435"/>
                  <a:gd name="T5" fmla="*/ 0 h 380"/>
                  <a:gd name="T6" fmla="*/ 217 w 435"/>
                  <a:gd name="T7" fmla="*/ 0 h 380"/>
                  <a:gd name="T8" fmla="*/ 137 w 435"/>
                  <a:gd name="T9" fmla="*/ 0 h 380"/>
                  <a:gd name="T10" fmla="*/ 217 w 435"/>
                  <a:gd name="T11" fmla="*/ 379 h 380"/>
                  <a:gd name="T12" fmla="*/ 217 w 435"/>
                  <a:gd name="T13" fmla="*/ 380 h 380"/>
                  <a:gd name="T14" fmla="*/ 218 w 435"/>
                  <a:gd name="T15" fmla="*/ 380 h 380"/>
                  <a:gd name="T16" fmla="*/ 218 w 435"/>
                  <a:gd name="T17" fmla="*/ 380 h 380"/>
                  <a:gd name="T18" fmla="*/ 218 w 435"/>
                  <a:gd name="T19" fmla="*/ 37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5" h="380">
                    <a:moveTo>
                      <a:pt x="218" y="379"/>
                    </a:moveTo>
                    <a:cubicBezTo>
                      <a:pt x="435" y="115"/>
                      <a:pt x="299" y="0"/>
                      <a:pt x="299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0" y="115"/>
                      <a:pt x="217" y="379"/>
                    </a:cubicBezTo>
                    <a:cubicBezTo>
                      <a:pt x="217" y="380"/>
                      <a:pt x="217" y="380"/>
                      <a:pt x="217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cubicBezTo>
                      <a:pt x="218" y="380"/>
                      <a:pt x="218" y="380"/>
                      <a:pt x="218" y="380"/>
                    </a:cubicBezTo>
                    <a:lnTo>
                      <a:pt x="218" y="379"/>
                    </a:lnTo>
                    <a:close/>
                  </a:path>
                </a:pathLst>
              </a:custGeom>
              <a:solidFill>
                <a:srgbClr val="F4822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</p:grpSp>
        <p:grpSp>
          <p:nvGrpSpPr>
            <p:cNvPr id="43" name="îŝļîḑé">
              <a:extLst>
                <a:ext uri="{FF2B5EF4-FFF2-40B4-BE49-F238E27FC236}">
                  <a16:creationId xmlns:a16="http://schemas.microsoft.com/office/drawing/2014/main" id="{B0048769-A416-149D-E619-79BDF17207CC}"/>
                </a:ext>
              </a:extLst>
            </p:cNvPr>
            <p:cNvGrpSpPr/>
            <p:nvPr/>
          </p:nvGrpSpPr>
          <p:grpSpPr>
            <a:xfrm rot="2700000">
              <a:off x="2077824" y="624640"/>
              <a:ext cx="1496471" cy="1797065"/>
              <a:chOff x="3450543" y="785832"/>
              <a:chExt cx="709150" cy="851592"/>
            </a:xfrm>
          </p:grpSpPr>
          <p:sp>
            <p:nvSpPr>
              <p:cNvPr id="44" name="îśḷiďé">
                <a:extLst>
                  <a:ext uri="{FF2B5EF4-FFF2-40B4-BE49-F238E27FC236}">
                    <a16:creationId xmlns:a16="http://schemas.microsoft.com/office/drawing/2014/main" id="{C392E440-1BBD-F435-DC44-BD84066B8E39}"/>
                  </a:ext>
                </a:extLst>
              </p:cNvPr>
              <p:cNvSpPr/>
              <p:nvPr/>
            </p:nvSpPr>
            <p:spPr bwMode="auto">
              <a:xfrm>
                <a:off x="3535555" y="1194021"/>
                <a:ext cx="207536" cy="327003"/>
              </a:xfrm>
              <a:custGeom>
                <a:avLst/>
                <a:gdLst>
                  <a:gd name="T0" fmla="*/ 182 w 271"/>
                  <a:gd name="T1" fmla="*/ 0 h 427"/>
                  <a:gd name="T2" fmla="*/ 0 w 271"/>
                  <a:gd name="T3" fmla="*/ 264 h 427"/>
                  <a:gd name="T4" fmla="*/ 15 w 271"/>
                  <a:gd name="T5" fmla="*/ 427 h 427"/>
                  <a:gd name="T6" fmla="*/ 271 w 271"/>
                  <a:gd name="T7" fmla="*/ 246 h 427"/>
                  <a:gd name="T8" fmla="*/ 182 w 271"/>
                  <a:gd name="T9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27">
                    <a:moveTo>
                      <a:pt x="182" y="0"/>
                    </a:moveTo>
                    <a:lnTo>
                      <a:pt x="0" y="264"/>
                    </a:lnTo>
                    <a:lnTo>
                      <a:pt x="15" y="427"/>
                    </a:lnTo>
                    <a:lnTo>
                      <a:pt x="271" y="246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45" name="ïṥľiḑê">
                <a:extLst>
                  <a:ext uri="{FF2B5EF4-FFF2-40B4-BE49-F238E27FC236}">
                    <a16:creationId xmlns:a16="http://schemas.microsoft.com/office/drawing/2014/main" id="{75AB267A-C528-765A-4D1C-1CF394D82EFA}"/>
                  </a:ext>
                </a:extLst>
              </p:cNvPr>
              <p:cNvSpPr/>
              <p:nvPr/>
            </p:nvSpPr>
            <p:spPr bwMode="auto">
              <a:xfrm>
                <a:off x="3878641" y="1199381"/>
                <a:ext cx="196051" cy="319345"/>
              </a:xfrm>
              <a:custGeom>
                <a:avLst/>
                <a:gdLst>
                  <a:gd name="T0" fmla="*/ 83 w 256"/>
                  <a:gd name="T1" fmla="*/ 0 h 417"/>
                  <a:gd name="T2" fmla="*/ 256 w 256"/>
                  <a:gd name="T3" fmla="*/ 257 h 417"/>
                  <a:gd name="T4" fmla="*/ 228 w 256"/>
                  <a:gd name="T5" fmla="*/ 417 h 417"/>
                  <a:gd name="T6" fmla="*/ 0 w 256"/>
                  <a:gd name="T7" fmla="*/ 243 h 417"/>
                  <a:gd name="T8" fmla="*/ 83 w 256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417">
                    <a:moveTo>
                      <a:pt x="83" y="0"/>
                    </a:moveTo>
                    <a:lnTo>
                      <a:pt x="256" y="257"/>
                    </a:lnTo>
                    <a:lnTo>
                      <a:pt x="228" y="417"/>
                    </a:lnTo>
                    <a:lnTo>
                      <a:pt x="0" y="243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46" name="iṣliďé">
                <a:extLst>
                  <a:ext uri="{FF2B5EF4-FFF2-40B4-BE49-F238E27FC236}">
                    <a16:creationId xmlns:a16="http://schemas.microsoft.com/office/drawing/2014/main" id="{7460E60F-9DDE-BB46-2502-99BC37C822AA}"/>
                  </a:ext>
                </a:extLst>
              </p:cNvPr>
              <p:cNvSpPr/>
              <p:nvPr/>
            </p:nvSpPr>
            <p:spPr bwMode="auto">
              <a:xfrm>
                <a:off x="3572311" y="1199382"/>
                <a:ext cx="134784" cy="307090"/>
              </a:xfrm>
              <a:custGeom>
                <a:avLst/>
                <a:gdLst>
                  <a:gd name="T0" fmla="*/ 226 w 288"/>
                  <a:gd name="T1" fmla="*/ 0 h 658"/>
                  <a:gd name="T2" fmla="*/ 198 w 288"/>
                  <a:gd name="T3" fmla="*/ 352 h 658"/>
                  <a:gd name="T4" fmla="*/ 0 w 288"/>
                  <a:gd name="T5" fmla="*/ 604 h 658"/>
                  <a:gd name="T6" fmla="*/ 2 w 288"/>
                  <a:gd name="T7" fmla="*/ 658 h 658"/>
                  <a:gd name="T8" fmla="*/ 288 w 288"/>
                  <a:gd name="T9" fmla="*/ 445 h 658"/>
                  <a:gd name="T10" fmla="*/ 226 w 288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658">
                    <a:moveTo>
                      <a:pt x="226" y="0"/>
                    </a:moveTo>
                    <a:cubicBezTo>
                      <a:pt x="226" y="0"/>
                      <a:pt x="218" y="267"/>
                      <a:pt x="198" y="352"/>
                    </a:cubicBezTo>
                    <a:cubicBezTo>
                      <a:pt x="179" y="434"/>
                      <a:pt x="78" y="541"/>
                      <a:pt x="0" y="604"/>
                    </a:cubicBezTo>
                    <a:cubicBezTo>
                      <a:pt x="2" y="658"/>
                      <a:pt x="2" y="658"/>
                      <a:pt x="2" y="658"/>
                    </a:cubicBezTo>
                    <a:cubicBezTo>
                      <a:pt x="288" y="445"/>
                      <a:pt x="288" y="445"/>
                      <a:pt x="288" y="445"/>
                    </a:cubicBezTo>
                    <a:cubicBezTo>
                      <a:pt x="288" y="445"/>
                      <a:pt x="230" y="215"/>
                      <a:pt x="226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47" name="îşḻïḋè">
                <a:extLst>
                  <a:ext uri="{FF2B5EF4-FFF2-40B4-BE49-F238E27FC236}">
                    <a16:creationId xmlns:a16="http://schemas.microsoft.com/office/drawing/2014/main" id="{EAE67219-6DB9-A86B-B3C3-F521293A9D15}"/>
                  </a:ext>
                </a:extLst>
              </p:cNvPr>
              <p:cNvSpPr/>
              <p:nvPr/>
            </p:nvSpPr>
            <p:spPr bwMode="auto">
              <a:xfrm>
                <a:off x="3450546" y="1302001"/>
                <a:ext cx="124062" cy="266503"/>
              </a:xfrm>
              <a:custGeom>
                <a:avLst/>
                <a:gdLst>
                  <a:gd name="T0" fmla="*/ 263 w 265"/>
                  <a:gd name="T1" fmla="*/ 555 h 570"/>
                  <a:gd name="T2" fmla="*/ 153 w 265"/>
                  <a:gd name="T3" fmla="*/ 7 h 570"/>
                  <a:gd name="T4" fmla="*/ 0 w 265"/>
                  <a:gd name="T5" fmla="*/ 540 h 570"/>
                  <a:gd name="T6" fmla="*/ 130 w 265"/>
                  <a:gd name="T7" fmla="*/ 565 h 570"/>
                  <a:gd name="T8" fmla="*/ 263 w 265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570">
                    <a:moveTo>
                      <a:pt x="263" y="555"/>
                    </a:moveTo>
                    <a:cubicBezTo>
                      <a:pt x="265" y="484"/>
                      <a:pt x="262" y="13"/>
                      <a:pt x="153" y="7"/>
                    </a:cubicBezTo>
                    <a:cubicBezTo>
                      <a:pt x="37" y="0"/>
                      <a:pt x="0" y="540"/>
                      <a:pt x="0" y="540"/>
                    </a:cubicBezTo>
                    <a:cubicBezTo>
                      <a:pt x="0" y="540"/>
                      <a:pt x="42" y="560"/>
                      <a:pt x="130" y="565"/>
                    </a:cubicBezTo>
                    <a:cubicBezTo>
                      <a:pt x="224" y="570"/>
                      <a:pt x="263" y="555"/>
                      <a:pt x="26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48" name="išlïḍé">
                <a:extLst>
                  <a:ext uri="{FF2B5EF4-FFF2-40B4-BE49-F238E27FC236}">
                    <a16:creationId xmlns:a16="http://schemas.microsoft.com/office/drawing/2014/main" id="{1205F768-D6A2-6072-4FE8-94F9599340B9}"/>
                  </a:ext>
                </a:extLst>
              </p:cNvPr>
              <p:cNvSpPr/>
              <p:nvPr/>
            </p:nvSpPr>
            <p:spPr bwMode="auto">
              <a:xfrm>
                <a:off x="3450543" y="1305063"/>
                <a:ext cx="105684" cy="257313"/>
              </a:xfrm>
              <a:custGeom>
                <a:avLst/>
                <a:gdLst>
                  <a:gd name="T0" fmla="*/ 151 w 226"/>
                  <a:gd name="T1" fmla="*/ 0 h 550"/>
                  <a:gd name="T2" fmla="*/ 110 w 226"/>
                  <a:gd name="T3" fmla="*/ 24 h 550"/>
                  <a:gd name="T4" fmla="*/ 56 w 226"/>
                  <a:gd name="T5" fmla="*/ 153 h 550"/>
                  <a:gd name="T6" fmla="*/ 56 w 226"/>
                  <a:gd name="T7" fmla="*/ 157 h 550"/>
                  <a:gd name="T8" fmla="*/ 32 w 226"/>
                  <a:gd name="T9" fmla="*/ 270 h 550"/>
                  <a:gd name="T10" fmla="*/ 32 w 226"/>
                  <a:gd name="T11" fmla="*/ 270 h 550"/>
                  <a:gd name="T12" fmla="*/ 0 w 226"/>
                  <a:gd name="T13" fmla="*/ 533 h 550"/>
                  <a:gd name="T14" fmla="*/ 0 w 226"/>
                  <a:gd name="T15" fmla="*/ 533 h 550"/>
                  <a:gd name="T16" fmla="*/ 0 w 226"/>
                  <a:gd name="T17" fmla="*/ 533 h 550"/>
                  <a:gd name="T18" fmla="*/ 0 w 226"/>
                  <a:gd name="T19" fmla="*/ 533 h 550"/>
                  <a:gd name="T20" fmla="*/ 65 w 226"/>
                  <a:gd name="T21" fmla="*/ 550 h 550"/>
                  <a:gd name="T22" fmla="*/ 168 w 226"/>
                  <a:gd name="T23" fmla="*/ 83 h 550"/>
                  <a:gd name="T24" fmla="*/ 226 w 226"/>
                  <a:gd name="T25" fmla="*/ 110 h 550"/>
                  <a:gd name="T26" fmla="*/ 226 w 226"/>
                  <a:gd name="T27" fmla="*/ 110 h 550"/>
                  <a:gd name="T28" fmla="*/ 211 w 226"/>
                  <a:gd name="T29" fmla="*/ 64 h 550"/>
                  <a:gd name="T30" fmla="*/ 197 w 226"/>
                  <a:gd name="T31" fmla="*/ 35 h 550"/>
                  <a:gd name="T32" fmla="*/ 178 w 226"/>
                  <a:gd name="T33" fmla="*/ 10 h 550"/>
                  <a:gd name="T34" fmla="*/ 153 w 226"/>
                  <a:gd name="T35" fmla="*/ 0 h 550"/>
                  <a:gd name="T36" fmla="*/ 151 w 226"/>
                  <a:gd name="T37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6" h="550">
                    <a:moveTo>
                      <a:pt x="151" y="0"/>
                    </a:moveTo>
                    <a:cubicBezTo>
                      <a:pt x="136" y="0"/>
                      <a:pt x="123" y="9"/>
                      <a:pt x="110" y="24"/>
                    </a:cubicBezTo>
                    <a:cubicBezTo>
                      <a:pt x="93" y="48"/>
                      <a:pt x="75" y="88"/>
                      <a:pt x="56" y="153"/>
                    </a:cubicBezTo>
                    <a:cubicBezTo>
                      <a:pt x="56" y="154"/>
                      <a:pt x="56" y="156"/>
                      <a:pt x="56" y="157"/>
                    </a:cubicBezTo>
                    <a:cubicBezTo>
                      <a:pt x="46" y="192"/>
                      <a:pt x="38" y="231"/>
                      <a:pt x="32" y="270"/>
                    </a:cubicBezTo>
                    <a:cubicBezTo>
                      <a:pt x="32" y="270"/>
                      <a:pt x="32" y="270"/>
                      <a:pt x="32" y="270"/>
                    </a:cubicBezTo>
                    <a:cubicBezTo>
                      <a:pt x="9" y="398"/>
                      <a:pt x="0" y="526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33"/>
                      <a:pt x="21" y="543"/>
                      <a:pt x="65" y="550"/>
                    </a:cubicBezTo>
                    <a:cubicBezTo>
                      <a:pt x="65" y="538"/>
                      <a:pt x="47" y="83"/>
                      <a:pt x="168" y="83"/>
                    </a:cubicBezTo>
                    <a:cubicBezTo>
                      <a:pt x="185" y="83"/>
                      <a:pt x="204" y="91"/>
                      <a:pt x="226" y="110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2" y="93"/>
                      <a:pt x="217" y="77"/>
                      <a:pt x="211" y="64"/>
                    </a:cubicBezTo>
                    <a:cubicBezTo>
                      <a:pt x="207" y="54"/>
                      <a:pt x="203" y="44"/>
                      <a:pt x="197" y="35"/>
                    </a:cubicBezTo>
                    <a:cubicBezTo>
                      <a:pt x="191" y="25"/>
                      <a:pt x="185" y="17"/>
                      <a:pt x="178" y="10"/>
                    </a:cubicBezTo>
                    <a:cubicBezTo>
                      <a:pt x="170" y="4"/>
                      <a:pt x="162" y="0"/>
                      <a:pt x="153" y="0"/>
                    </a:cubicBezTo>
                    <a:cubicBezTo>
                      <a:pt x="153" y="0"/>
                      <a:pt x="152" y="0"/>
                      <a:pt x="151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49" name="íṧľiḑê">
                <a:extLst>
                  <a:ext uri="{FF2B5EF4-FFF2-40B4-BE49-F238E27FC236}">
                    <a16:creationId xmlns:a16="http://schemas.microsoft.com/office/drawing/2014/main" id="{D30D554A-459F-0D0D-4E5C-B42E3823B36C}"/>
                  </a:ext>
                </a:extLst>
              </p:cNvPr>
              <p:cNvSpPr/>
              <p:nvPr/>
            </p:nvSpPr>
            <p:spPr bwMode="auto">
              <a:xfrm>
                <a:off x="3903144" y="1199380"/>
                <a:ext cx="134784" cy="307090"/>
              </a:xfrm>
              <a:custGeom>
                <a:avLst/>
                <a:gdLst>
                  <a:gd name="T0" fmla="*/ 62 w 289"/>
                  <a:gd name="T1" fmla="*/ 0 h 658"/>
                  <a:gd name="T2" fmla="*/ 90 w 289"/>
                  <a:gd name="T3" fmla="*/ 352 h 658"/>
                  <a:gd name="T4" fmla="*/ 289 w 289"/>
                  <a:gd name="T5" fmla="*/ 604 h 658"/>
                  <a:gd name="T6" fmla="*/ 287 w 289"/>
                  <a:gd name="T7" fmla="*/ 658 h 658"/>
                  <a:gd name="T8" fmla="*/ 0 w 289"/>
                  <a:gd name="T9" fmla="*/ 445 h 658"/>
                  <a:gd name="T10" fmla="*/ 62 w 289"/>
                  <a:gd name="T1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9" h="658">
                    <a:moveTo>
                      <a:pt x="62" y="0"/>
                    </a:moveTo>
                    <a:cubicBezTo>
                      <a:pt x="62" y="0"/>
                      <a:pt x="70" y="267"/>
                      <a:pt x="90" y="352"/>
                    </a:cubicBezTo>
                    <a:cubicBezTo>
                      <a:pt x="109" y="434"/>
                      <a:pt x="210" y="541"/>
                      <a:pt x="289" y="604"/>
                    </a:cubicBezTo>
                    <a:cubicBezTo>
                      <a:pt x="287" y="658"/>
                      <a:pt x="287" y="658"/>
                      <a:pt x="287" y="658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5"/>
                      <a:pt x="59" y="215"/>
                      <a:pt x="62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50" name="îśľiḑê">
                <a:extLst>
                  <a:ext uri="{FF2B5EF4-FFF2-40B4-BE49-F238E27FC236}">
                    <a16:creationId xmlns:a16="http://schemas.microsoft.com/office/drawing/2014/main" id="{564C4514-BDE5-5370-47FB-25EDF6DCB39A}"/>
                  </a:ext>
                </a:extLst>
              </p:cNvPr>
              <p:cNvSpPr/>
              <p:nvPr/>
            </p:nvSpPr>
            <p:spPr bwMode="auto">
              <a:xfrm>
                <a:off x="4034865" y="1302001"/>
                <a:ext cx="124828" cy="266503"/>
              </a:xfrm>
              <a:custGeom>
                <a:avLst/>
                <a:gdLst>
                  <a:gd name="T0" fmla="*/ 3 w 266"/>
                  <a:gd name="T1" fmla="*/ 555 h 570"/>
                  <a:gd name="T2" fmla="*/ 112 w 266"/>
                  <a:gd name="T3" fmla="*/ 7 h 570"/>
                  <a:gd name="T4" fmla="*/ 266 w 266"/>
                  <a:gd name="T5" fmla="*/ 540 h 570"/>
                  <a:gd name="T6" fmla="*/ 135 w 266"/>
                  <a:gd name="T7" fmla="*/ 565 h 570"/>
                  <a:gd name="T8" fmla="*/ 3 w 266"/>
                  <a:gd name="T9" fmla="*/ 555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570">
                    <a:moveTo>
                      <a:pt x="3" y="555"/>
                    </a:moveTo>
                    <a:cubicBezTo>
                      <a:pt x="0" y="484"/>
                      <a:pt x="4" y="13"/>
                      <a:pt x="112" y="7"/>
                    </a:cubicBezTo>
                    <a:cubicBezTo>
                      <a:pt x="229" y="0"/>
                      <a:pt x="266" y="540"/>
                      <a:pt x="266" y="540"/>
                    </a:cubicBezTo>
                    <a:cubicBezTo>
                      <a:pt x="266" y="540"/>
                      <a:pt x="223" y="560"/>
                      <a:pt x="135" y="565"/>
                    </a:cubicBezTo>
                    <a:cubicBezTo>
                      <a:pt x="41" y="570"/>
                      <a:pt x="3" y="555"/>
                      <a:pt x="3" y="555"/>
                    </a:cubicBezTo>
                  </a:path>
                </a:pathLst>
              </a:custGeom>
              <a:solidFill>
                <a:srgbClr val="C63A3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51" name="íŝḷïḑê">
                <a:extLst>
                  <a:ext uri="{FF2B5EF4-FFF2-40B4-BE49-F238E27FC236}">
                    <a16:creationId xmlns:a16="http://schemas.microsoft.com/office/drawing/2014/main" id="{9ABEF0CA-38A9-8F65-DECA-F88FFC0EE640}"/>
                  </a:ext>
                </a:extLst>
              </p:cNvPr>
              <p:cNvSpPr/>
              <p:nvPr/>
            </p:nvSpPr>
            <p:spPr bwMode="auto">
              <a:xfrm>
                <a:off x="4053242" y="1305061"/>
                <a:ext cx="106449" cy="257314"/>
              </a:xfrm>
              <a:custGeom>
                <a:avLst/>
                <a:gdLst>
                  <a:gd name="T0" fmla="*/ 75 w 227"/>
                  <a:gd name="T1" fmla="*/ 0 h 550"/>
                  <a:gd name="T2" fmla="*/ 73 w 227"/>
                  <a:gd name="T3" fmla="*/ 0 h 550"/>
                  <a:gd name="T4" fmla="*/ 49 w 227"/>
                  <a:gd name="T5" fmla="*/ 10 h 550"/>
                  <a:gd name="T6" fmla="*/ 29 w 227"/>
                  <a:gd name="T7" fmla="*/ 35 h 550"/>
                  <a:gd name="T8" fmla="*/ 15 w 227"/>
                  <a:gd name="T9" fmla="*/ 64 h 550"/>
                  <a:gd name="T10" fmla="*/ 0 w 227"/>
                  <a:gd name="T11" fmla="*/ 110 h 550"/>
                  <a:gd name="T12" fmla="*/ 0 w 227"/>
                  <a:gd name="T13" fmla="*/ 110 h 550"/>
                  <a:gd name="T14" fmla="*/ 58 w 227"/>
                  <a:gd name="T15" fmla="*/ 83 h 550"/>
                  <a:gd name="T16" fmla="*/ 161 w 227"/>
                  <a:gd name="T17" fmla="*/ 550 h 550"/>
                  <a:gd name="T18" fmla="*/ 227 w 227"/>
                  <a:gd name="T19" fmla="*/ 533 h 550"/>
                  <a:gd name="T20" fmla="*/ 227 w 227"/>
                  <a:gd name="T21" fmla="*/ 533 h 550"/>
                  <a:gd name="T22" fmla="*/ 227 w 227"/>
                  <a:gd name="T23" fmla="*/ 533 h 550"/>
                  <a:gd name="T24" fmla="*/ 227 w 227"/>
                  <a:gd name="T25" fmla="*/ 533 h 550"/>
                  <a:gd name="T26" fmla="*/ 170 w 227"/>
                  <a:gd name="T27" fmla="*/ 153 h 550"/>
                  <a:gd name="T28" fmla="*/ 116 w 227"/>
                  <a:gd name="T29" fmla="*/ 24 h 550"/>
                  <a:gd name="T30" fmla="*/ 75 w 227"/>
                  <a:gd name="T31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550">
                    <a:moveTo>
                      <a:pt x="75" y="0"/>
                    </a:moveTo>
                    <a:cubicBezTo>
                      <a:pt x="75" y="0"/>
                      <a:pt x="74" y="0"/>
                      <a:pt x="73" y="0"/>
                    </a:cubicBezTo>
                    <a:cubicBezTo>
                      <a:pt x="64" y="0"/>
                      <a:pt x="56" y="4"/>
                      <a:pt x="49" y="10"/>
                    </a:cubicBezTo>
                    <a:cubicBezTo>
                      <a:pt x="41" y="17"/>
                      <a:pt x="35" y="25"/>
                      <a:pt x="29" y="35"/>
                    </a:cubicBezTo>
                    <a:cubicBezTo>
                      <a:pt x="24" y="44"/>
                      <a:pt x="19" y="54"/>
                      <a:pt x="15" y="64"/>
                    </a:cubicBezTo>
                    <a:cubicBezTo>
                      <a:pt x="10" y="78"/>
                      <a:pt x="5" y="93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2" y="91"/>
                      <a:pt x="41" y="83"/>
                      <a:pt x="58" y="83"/>
                    </a:cubicBezTo>
                    <a:cubicBezTo>
                      <a:pt x="180" y="83"/>
                      <a:pt x="162" y="538"/>
                      <a:pt x="161" y="550"/>
                    </a:cubicBezTo>
                    <a:cubicBezTo>
                      <a:pt x="205" y="54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7" y="533"/>
                      <a:pt x="227" y="533"/>
                      <a:pt x="227" y="533"/>
                    </a:cubicBezTo>
                    <a:cubicBezTo>
                      <a:pt x="226" y="524"/>
                      <a:pt x="211" y="308"/>
                      <a:pt x="170" y="153"/>
                    </a:cubicBezTo>
                    <a:cubicBezTo>
                      <a:pt x="151" y="88"/>
                      <a:pt x="133" y="48"/>
                      <a:pt x="116" y="24"/>
                    </a:cubicBezTo>
                    <a:cubicBezTo>
                      <a:pt x="104" y="9"/>
                      <a:pt x="90" y="0"/>
                      <a:pt x="75" y="0"/>
                    </a:cubicBezTo>
                  </a:path>
                </a:pathLst>
              </a:custGeom>
              <a:solidFill>
                <a:srgbClr val="AA32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52" name="ïṥľíḍe">
                <a:extLst>
                  <a:ext uri="{FF2B5EF4-FFF2-40B4-BE49-F238E27FC236}">
                    <a16:creationId xmlns:a16="http://schemas.microsoft.com/office/drawing/2014/main" id="{FD5B531E-AB21-8495-2648-92541C081337}"/>
                  </a:ext>
                </a:extLst>
              </p:cNvPr>
              <p:cNvSpPr/>
              <p:nvPr/>
            </p:nvSpPr>
            <p:spPr bwMode="auto">
              <a:xfrm>
                <a:off x="3656549" y="785832"/>
                <a:ext cx="143210" cy="685406"/>
              </a:xfrm>
              <a:custGeom>
                <a:avLst/>
                <a:gdLst>
                  <a:gd name="T0" fmla="*/ 6 w 306"/>
                  <a:gd name="T1" fmla="*/ 855 h 1467"/>
                  <a:gd name="T2" fmla="*/ 148 w 306"/>
                  <a:gd name="T3" fmla="*/ 1467 h 1467"/>
                  <a:gd name="T4" fmla="*/ 306 w 306"/>
                  <a:gd name="T5" fmla="*/ 1438 h 1467"/>
                  <a:gd name="T6" fmla="*/ 306 w 306"/>
                  <a:gd name="T7" fmla="*/ 0 h 1467"/>
                  <a:gd name="T8" fmla="*/ 6 w 306"/>
                  <a:gd name="T9" fmla="*/ 855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467">
                    <a:moveTo>
                      <a:pt x="6" y="855"/>
                    </a:moveTo>
                    <a:cubicBezTo>
                      <a:pt x="9" y="1089"/>
                      <a:pt x="62" y="1303"/>
                      <a:pt x="148" y="1467"/>
                    </a:cubicBezTo>
                    <a:cubicBezTo>
                      <a:pt x="198" y="1451"/>
                      <a:pt x="251" y="1441"/>
                      <a:pt x="306" y="1438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123" y="161"/>
                      <a:pt x="0" y="484"/>
                      <a:pt x="6" y="8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ffectLst/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53" name="ïš1ídê">
                <a:extLst>
                  <a:ext uri="{FF2B5EF4-FFF2-40B4-BE49-F238E27FC236}">
                    <a16:creationId xmlns:a16="http://schemas.microsoft.com/office/drawing/2014/main" id="{3A493E75-63B9-5C6D-DA9C-2E66AD5E47A7}"/>
                  </a:ext>
                </a:extLst>
              </p:cNvPr>
              <p:cNvSpPr/>
              <p:nvPr/>
            </p:nvSpPr>
            <p:spPr bwMode="auto">
              <a:xfrm>
                <a:off x="3799753" y="785836"/>
                <a:ext cx="152399" cy="683873"/>
              </a:xfrm>
              <a:custGeom>
                <a:avLst/>
                <a:gdLst>
                  <a:gd name="T0" fmla="*/ 324 w 327"/>
                  <a:gd name="T1" fmla="*/ 847 h 1463"/>
                  <a:gd name="T2" fmla="*/ 0 w 327"/>
                  <a:gd name="T3" fmla="*/ 0 h 1463"/>
                  <a:gd name="T4" fmla="*/ 0 w 327"/>
                  <a:gd name="T5" fmla="*/ 1438 h 1463"/>
                  <a:gd name="T6" fmla="*/ 20 w 327"/>
                  <a:gd name="T7" fmla="*/ 1438 h 1463"/>
                  <a:gd name="T8" fmla="*/ 198 w 327"/>
                  <a:gd name="T9" fmla="*/ 1463 h 1463"/>
                  <a:gd name="T10" fmla="*/ 324 w 327"/>
                  <a:gd name="T11" fmla="*/ 84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463">
                    <a:moveTo>
                      <a:pt x="324" y="847"/>
                    </a:moveTo>
                    <a:cubicBezTo>
                      <a:pt x="319" y="476"/>
                      <a:pt x="187" y="156"/>
                      <a:pt x="0" y="0"/>
                    </a:cubicBezTo>
                    <a:cubicBezTo>
                      <a:pt x="0" y="1438"/>
                      <a:pt x="0" y="1438"/>
                      <a:pt x="0" y="1438"/>
                    </a:cubicBezTo>
                    <a:cubicBezTo>
                      <a:pt x="6" y="1438"/>
                      <a:pt x="13" y="1438"/>
                      <a:pt x="20" y="1438"/>
                    </a:cubicBezTo>
                    <a:cubicBezTo>
                      <a:pt x="82" y="1437"/>
                      <a:pt x="142" y="1446"/>
                      <a:pt x="198" y="1463"/>
                    </a:cubicBezTo>
                    <a:cubicBezTo>
                      <a:pt x="280" y="1295"/>
                      <a:pt x="327" y="1081"/>
                      <a:pt x="324" y="84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54" name="íS1îḓê">
                <a:extLst>
                  <a:ext uri="{FF2B5EF4-FFF2-40B4-BE49-F238E27FC236}">
                    <a16:creationId xmlns:a16="http://schemas.microsoft.com/office/drawing/2014/main" id="{489DCC1F-89AC-627B-2130-DDA75C1FFF1F}"/>
                  </a:ext>
                </a:extLst>
              </p:cNvPr>
              <p:cNvSpPr/>
              <p:nvPr/>
            </p:nvSpPr>
            <p:spPr bwMode="auto">
              <a:xfrm>
                <a:off x="3738492" y="1039319"/>
                <a:ext cx="130955" cy="127890"/>
              </a:xfrm>
              <a:custGeom>
                <a:avLst/>
                <a:gdLst>
                  <a:gd name="T0" fmla="*/ 139 w 279"/>
                  <a:gd name="T1" fmla="*/ 0 h 272"/>
                  <a:gd name="T2" fmla="*/ 137 w 279"/>
                  <a:gd name="T3" fmla="*/ 0 h 272"/>
                  <a:gd name="T4" fmla="*/ 40 w 279"/>
                  <a:gd name="T5" fmla="*/ 41 h 272"/>
                  <a:gd name="T6" fmla="*/ 1 w 279"/>
                  <a:gd name="T7" fmla="*/ 138 h 272"/>
                  <a:gd name="T8" fmla="*/ 139 w 279"/>
                  <a:gd name="T9" fmla="*/ 272 h 272"/>
                  <a:gd name="T10" fmla="*/ 141 w 279"/>
                  <a:gd name="T11" fmla="*/ 272 h 272"/>
                  <a:gd name="T12" fmla="*/ 278 w 279"/>
                  <a:gd name="T13" fmla="*/ 134 h 272"/>
                  <a:gd name="T14" fmla="*/ 139 w 279"/>
                  <a:gd name="T1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9" h="272">
                    <a:moveTo>
                      <a:pt x="139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00" y="0"/>
                      <a:pt x="66" y="15"/>
                      <a:pt x="40" y="41"/>
                    </a:cubicBezTo>
                    <a:cubicBezTo>
                      <a:pt x="14" y="67"/>
                      <a:pt x="0" y="102"/>
                      <a:pt x="1" y="138"/>
                    </a:cubicBezTo>
                    <a:cubicBezTo>
                      <a:pt x="2" y="212"/>
                      <a:pt x="64" y="272"/>
                      <a:pt x="139" y="272"/>
                    </a:cubicBezTo>
                    <a:cubicBezTo>
                      <a:pt x="141" y="272"/>
                      <a:pt x="141" y="272"/>
                      <a:pt x="141" y="272"/>
                    </a:cubicBezTo>
                    <a:cubicBezTo>
                      <a:pt x="217" y="271"/>
                      <a:pt x="279" y="209"/>
                      <a:pt x="278" y="134"/>
                    </a:cubicBezTo>
                    <a:cubicBezTo>
                      <a:pt x="277" y="60"/>
                      <a:pt x="215" y="0"/>
                      <a:pt x="1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44111" tIns="22055" rIns="44111" bIns="22055" anchor="ctr"/>
              <a:lstStyle/>
              <a:p>
                <a:pPr algn="ctr"/>
                <a:endParaRPr sz="868" dirty="0"/>
              </a:p>
            </p:txBody>
          </p:sp>
          <p:sp>
            <p:nvSpPr>
              <p:cNvPr id="55" name="îS1îḑé">
                <a:extLst>
                  <a:ext uri="{FF2B5EF4-FFF2-40B4-BE49-F238E27FC236}">
                    <a16:creationId xmlns:a16="http://schemas.microsoft.com/office/drawing/2014/main" id="{4101EFE3-A7BE-B726-2CEA-83508C250F53}"/>
                  </a:ext>
                </a:extLst>
              </p:cNvPr>
              <p:cNvSpPr/>
              <p:nvPr/>
            </p:nvSpPr>
            <p:spPr bwMode="auto">
              <a:xfrm>
                <a:off x="3754572" y="1054637"/>
                <a:ext cx="98791" cy="97257"/>
              </a:xfrm>
              <a:custGeom>
                <a:avLst/>
                <a:gdLst>
                  <a:gd name="T0" fmla="*/ 104 w 211"/>
                  <a:gd name="T1" fmla="*/ 1 h 208"/>
                  <a:gd name="T2" fmla="*/ 0 w 211"/>
                  <a:gd name="T3" fmla="*/ 105 h 208"/>
                  <a:gd name="T4" fmla="*/ 107 w 211"/>
                  <a:gd name="T5" fmla="*/ 207 h 208"/>
                  <a:gd name="T6" fmla="*/ 210 w 211"/>
                  <a:gd name="T7" fmla="*/ 102 h 208"/>
                  <a:gd name="T8" fmla="*/ 104 w 211"/>
                  <a:gd name="T9" fmla="*/ 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08">
                    <a:moveTo>
                      <a:pt x="104" y="1"/>
                    </a:moveTo>
                    <a:cubicBezTo>
                      <a:pt x="46" y="2"/>
                      <a:pt x="0" y="49"/>
                      <a:pt x="0" y="105"/>
                    </a:cubicBezTo>
                    <a:cubicBezTo>
                      <a:pt x="1" y="162"/>
                      <a:pt x="49" y="208"/>
                      <a:pt x="107" y="207"/>
                    </a:cubicBezTo>
                    <a:cubicBezTo>
                      <a:pt x="164" y="206"/>
                      <a:pt x="211" y="159"/>
                      <a:pt x="210" y="102"/>
                    </a:cubicBezTo>
                    <a:cubicBezTo>
                      <a:pt x="209" y="46"/>
                      <a:pt x="162" y="0"/>
                      <a:pt x="1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56" name="íŝliḍé">
                <a:extLst>
                  <a:ext uri="{FF2B5EF4-FFF2-40B4-BE49-F238E27FC236}">
                    <a16:creationId xmlns:a16="http://schemas.microsoft.com/office/drawing/2014/main" id="{8B275C13-311C-5535-07A3-F86235FB9572}"/>
                  </a:ext>
                </a:extLst>
              </p:cNvPr>
              <p:cNvSpPr/>
              <p:nvPr/>
            </p:nvSpPr>
            <p:spPr bwMode="auto">
              <a:xfrm>
                <a:off x="3687947" y="945892"/>
                <a:ext cx="111809" cy="29866"/>
              </a:xfrm>
              <a:custGeom>
                <a:avLst/>
                <a:gdLst>
                  <a:gd name="T0" fmla="*/ 13 w 239"/>
                  <a:gd name="T1" fmla="*/ 20 h 63"/>
                  <a:gd name="T2" fmla="*/ 0 w 239"/>
                  <a:gd name="T3" fmla="*/ 63 h 63"/>
                  <a:gd name="T4" fmla="*/ 239 w 239"/>
                  <a:gd name="T5" fmla="*/ 48 h 63"/>
                  <a:gd name="T6" fmla="*/ 239 w 239"/>
                  <a:gd name="T7" fmla="*/ 0 h 63"/>
                  <a:gd name="T8" fmla="*/ 13 w 239"/>
                  <a:gd name="T9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63">
                    <a:moveTo>
                      <a:pt x="13" y="2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104" y="50"/>
                      <a:pt x="239" y="48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59" y="0"/>
                      <a:pt x="74" y="4"/>
                      <a:pt x="13" y="2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/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57" name="îSlíďê">
                <a:extLst>
                  <a:ext uri="{FF2B5EF4-FFF2-40B4-BE49-F238E27FC236}">
                    <a16:creationId xmlns:a16="http://schemas.microsoft.com/office/drawing/2014/main" id="{5EF1F432-84B8-91FA-F50D-1B2CF1FEC950}"/>
                  </a:ext>
                </a:extLst>
              </p:cNvPr>
              <p:cNvSpPr/>
              <p:nvPr/>
            </p:nvSpPr>
            <p:spPr bwMode="auto">
              <a:xfrm>
                <a:off x="3799759" y="945889"/>
                <a:ext cx="120235" cy="29102"/>
              </a:xfrm>
              <a:custGeom>
                <a:avLst/>
                <a:gdLst>
                  <a:gd name="T0" fmla="*/ 257 w 257"/>
                  <a:gd name="T1" fmla="*/ 61 h 61"/>
                  <a:gd name="T2" fmla="*/ 235 w 257"/>
                  <a:gd name="T3" fmla="*/ 13 h 61"/>
                  <a:gd name="T4" fmla="*/ 0 w 257"/>
                  <a:gd name="T5" fmla="*/ 0 h 61"/>
                  <a:gd name="T6" fmla="*/ 0 w 257"/>
                  <a:gd name="T7" fmla="*/ 48 h 61"/>
                  <a:gd name="T8" fmla="*/ 257 w 257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61">
                    <a:moveTo>
                      <a:pt x="257" y="61"/>
                    </a:move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123" y="1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0" y="47"/>
                      <a:pt x="171" y="49"/>
                      <a:pt x="257" y="61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ffectLst/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58" name="íšľíḋé">
                <a:extLst>
                  <a:ext uri="{FF2B5EF4-FFF2-40B4-BE49-F238E27FC236}">
                    <a16:creationId xmlns:a16="http://schemas.microsoft.com/office/drawing/2014/main" id="{9EB5D038-2712-6E6C-6D86-385FBF5813C7}"/>
                  </a:ext>
                </a:extLst>
              </p:cNvPr>
              <p:cNvSpPr/>
              <p:nvPr/>
            </p:nvSpPr>
            <p:spPr bwMode="auto">
              <a:xfrm>
                <a:off x="3694071" y="785835"/>
                <a:ext cx="105684" cy="170011"/>
              </a:xfrm>
              <a:custGeom>
                <a:avLst/>
                <a:gdLst>
                  <a:gd name="T0" fmla="*/ 0 w 226"/>
                  <a:gd name="T1" fmla="*/ 363 h 363"/>
                  <a:gd name="T2" fmla="*/ 226 w 226"/>
                  <a:gd name="T3" fmla="*/ 352 h 363"/>
                  <a:gd name="T4" fmla="*/ 226 w 226"/>
                  <a:gd name="T5" fmla="*/ 0 h 363"/>
                  <a:gd name="T6" fmla="*/ 0 w 226"/>
                  <a:gd name="T7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63">
                    <a:moveTo>
                      <a:pt x="0" y="363"/>
                    </a:moveTo>
                    <a:cubicBezTo>
                      <a:pt x="74" y="357"/>
                      <a:pt x="149" y="353"/>
                      <a:pt x="226" y="352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132" y="83"/>
                      <a:pt x="53" y="209"/>
                      <a:pt x="0" y="363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ffectLst/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59" name="îṡlíḓé">
                <a:extLst>
                  <a:ext uri="{FF2B5EF4-FFF2-40B4-BE49-F238E27FC236}">
                    <a16:creationId xmlns:a16="http://schemas.microsoft.com/office/drawing/2014/main" id="{AFAC9AAE-390F-51B0-A2DC-9FF21925D765}"/>
                  </a:ext>
                </a:extLst>
              </p:cNvPr>
              <p:cNvSpPr/>
              <p:nvPr/>
            </p:nvSpPr>
            <p:spPr bwMode="auto">
              <a:xfrm>
                <a:off x="3799760" y="785838"/>
                <a:ext cx="109511" cy="166182"/>
              </a:xfrm>
              <a:custGeom>
                <a:avLst/>
                <a:gdLst>
                  <a:gd name="T0" fmla="*/ 0 w 235"/>
                  <a:gd name="T1" fmla="*/ 0 h 356"/>
                  <a:gd name="T2" fmla="*/ 0 w 235"/>
                  <a:gd name="T3" fmla="*/ 352 h 356"/>
                  <a:gd name="T4" fmla="*/ 5 w 235"/>
                  <a:gd name="T5" fmla="*/ 352 h 356"/>
                  <a:gd name="T6" fmla="*/ 235 w 235"/>
                  <a:gd name="T7" fmla="*/ 356 h 356"/>
                  <a:gd name="T8" fmla="*/ 0 w 235"/>
                  <a:gd name="T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356">
                    <a:moveTo>
                      <a:pt x="0" y="0"/>
                    </a:move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2"/>
                      <a:pt x="3" y="352"/>
                      <a:pt x="5" y="352"/>
                    </a:cubicBezTo>
                    <a:cubicBezTo>
                      <a:pt x="83" y="351"/>
                      <a:pt x="160" y="353"/>
                      <a:pt x="235" y="356"/>
                    </a:cubicBezTo>
                    <a:cubicBezTo>
                      <a:pt x="178" y="204"/>
                      <a:pt x="96" y="8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ffectLst/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60" name="îŝḻïḍé">
                <a:extLst>
                  <a:ext uri="{FF2B5EF4-FFF2-40B4-BE49-F238E27FC236}">
                    <a16:creationId xmlns:a16="http://schemas.microsoft.com/office/drawing/2014/main" id="{6A92B89A-1920-D21F-926F-AE3B254A5AFB}"/>
                  </a:ext>
                </a:extLst>
              </p:cNvPr>
              <p:cNvSpPr/>
              <p:nvPr/>
            </p:nvSpPr>
            <p:spPr bwMode="auto">
              <a:xfrm>
                <a:off x="3664208" y="1422230"/>
                <a:ext cx="287947" cy="114107"/>
              </a:xfrm>
              <a:custGeom>
                <a:avLst/>
                <a:gdLst>
                  <a:gd name="T0" fmla="*/ 532 w 616"/>
                  <a:gd name="T1" fmla="*/ 0 h 244"/>
                  <a:gd name="T2" fmla="*/ 451 w 616"/>
                  <a:gd name="T3" fmla="*/ 29 h 244"/>
                  <a:gd name="T4" fmla="*/ 451 w 616"/>
                  <a:gd name="T5" fmla="*/ 29 h 244"/>
                  <a:gd name="T6" fmla="*/ 173 w 616"/>
                  <a:gd name="T7" fmla="*/ 31 h 244"/>
                  <a:gd name="T8" fmla="*/ 173 w 616"/>
                  <a:gd name="T9" fmla="*/ 31 h 244"/>
                  <a:gd name="T10" fmla="*/ 84 w 616"/>
                  <a:gd name="T11" fmla="*/ 0 h 244"/>
                  <a:gd name="T12" fmla="*/ 45 w 616"/>
                  <a:gd name="T13" fmla="*/ 167 h 244"/>
                  <a:gd name="T14" fmla="*/ 117 w 616"/>
                  <a:gd name="T15" fmla="*/ 204 h 244"/>
                  <a:gd name="T16" fmla="*/ 117 w 616"/>
                  <a:gd name="T17" fmla="*/ 204 h 244"/>
                  <a:gd name="T18" fmla="*/ 153 w 616"/>
                  <a:gd name="T19" fmla="*/ 211 h 244"/>
                  <a:gd name="T20" fmla="*/ 153 w 616"/>
                  <a:gd name="T21" fmla="*/ 211 h 244"/>
                  <a:gd name="T22" fmla="*/ 481 w 616"/>
                  <a:gd name="T23" fmla="*/ 208 h 244"/>
                  <a:gd name="T24" fmla="*/ 499 w 616"/>
                  <a:gd name="T25" fmla="*/ 204 h 244"/>
                  <a:gd name="T26" fmla="*/ 499 w 616"/>
                  <a:gd name="T27" fmla="*/ 204 h 244"/>
                  <a:gd name="T28" fmla="*/ 571 w 616"/>
                  <a:gd name="T29" fmla="*/ 167 h 244"/>
                  <a:gd name="T30" fmla="*/ 532 w 616"/>
                  <a:gd name="T3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6" h="244">
                    <a:moveTo>
                      <a:pt x="532" y="0"/>
                    </a:moveTo>
                    <a:cubicBezTo>
                      <a:pt x="505" y="13"/>
                      <a:pt x="477" y="23"/>
                      <a:pt x="451" y="29"/>
                    </a:cubicBezTo>
                    <a:cubicBezTo>
                      <a:pt x="451" y="29"/>
                      <a:pt x="451" y="29"/>
                      <a:pt x="451" y="29"/>
                    </a:cubicBezTo>
                    <a:cubicBezTo>
                      <a:pt x="305" y="73"/>
                      <a:pt x="173" y="31"/>
                      <a:pt x="173" y="31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44" y="24"/>
                      <a:pt x="114" y="15"/>
                      <a:pt x="84" y="0"/>
                    </a:cubicBezTo>
                    <a:cubicBezTo>
                      <a:pt x="84" y="0"/>
                      <a:pt x="0" y="106"/>
                      <a:pt x="45" y="167"/>
                    </a:cubicBezTo>
                    <a:cubicBezTo>
                      <a:pt x="45" y="167"/>
                      <a:pt x="58" y="191"/>
                      <a:pt x="117" y="204"/>
                    </a:cubicBezTo>
                    <a:cubicBezTo>
                      <a:pt x="117" y="204"/>
                      <a:pt x="117" y="204"/>
                      <a:pt x="117" y="204"/>
                    </a:cubicBezTo>
                    <a:cubicBezTo>
                      <a:pt x="128" y="207"/>
                      <a:pt x="141" y="209"/>
                      <a:pt x="153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3" y="211"/>
                      <a:pt x="303" y="244"/>
                      <a:pt x="481" y="208"/>
                    </a:cubicBezTo>
                    <a:cubicBezTo>
                      <a:pt x="487" y="207"/>
                      <a:pt x="493" y="206"/>
                      <a:pt x="499" y="204"/>
                    </a:cubicBezTo>
                    <a:cubicBezTo>
                      <a:pt x="499" y="204"/>
                      <a:pt x="499" y="204"/>
                      <a:pt x="499" y="204"/>
                    </a:cubicBezTo>
                    <a:cubicBezTo>
                      <a:pt x="558" y="191"/>
                      <a:pt x="571" y="167"/>
                      <a:pt x="571" y="167"/>
                    </a:cubicBezTo>
                    <a:cubicBezTo>
                      <a:pt x="616" y="106"/>
                      <a:pt x="532" y="0"/>
                      <a:pt x="532" y="0"/>
                    </a:cubicBezTo>
                    <a:close/>
                  </a:path>
                </a:pathLst>
              </a:custGeom>
              <a:solidFill>
                <a:srgbClr val="C63A3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61" name="ïṡḻïḋé">
                <a:extLst>
                  <a:ext uri="{FF2B5EF4-FFF2-40B4-BE49-F238E27FC236}">
                    <a16:creationId xmlns:a16="http://schemas.microsoft.com/office/drawing/2014/main" id="{F1B1B7E3-5DD8-6EC8-1D98-381EBBD5BDE6}"/>
                  </a:ext>
                </a:extLst>
              </p:cNvPr>
              <p:cNvSpPr/>
              <p:nvPr/>
            </p:nvSpPr>
            <p:spPr bwMode="auto">
              <a:xfrm>
                <a:off x="3762229" y="1305826"/>
                <a:ext cx="37526" cy="331598"/>
              </a:xfrm>
              <a:custGeom>
                <a:avLst/>
                <a:gdLst>
                  <a:gd name="T0" fmla="*/ 0 w 79"/>
                  <a:gd name="T1" fmla="*/ 354 h 708"/>
                  <a:gd name="T2" fmla="*/ 79 w 79"/>
                  <a:gd name="T3" fmla="*/ 708 h 708"/>
                  <a:gd name="T4" fmla="*/ 79 w 79"/>
                  <a:gd name="T5" fmla="*/ 0 h 708"/>
                  <a:gd name="T6" fmla="*/ 0 w 79"/>
                  <a:gd name="T7" fmla="*/ 354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354"/>
                    </a:moveTo>
                    <a:cubicBezTo>
                      <a:pt x="0" y="550"/>
                      <a:pt x="79" y="708"/>
                      <a:pt x="79" y="70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0" y="159"/>
                      <a:pt x="0" y="35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  <p:sp>
            <p:nvSpPr>
              <p:cNvPr id="62" name="ïŝľîḑe">
                <a:extLst>
                  <a:ext uri="{FF2B5EF4-FFF2-40B4-BE49-F238E27FC236}">
                    <a16:creationId xmlns:a16="http://schemas.microsoft.com/office/drawing/2014/main" id="{DAB14D14-D809-0DA7-7115-D349FBBFC8A5}"/>
                  </a:ext>
                </a:extLst>
              </p:cNvPr>
              <p:cNvSpPr/>
              <p:nvPr/>
            </p:nvSpPr>
            <p:spPr bwMode="auto">
              <a:xfrm>
                <a:off x="3799755" y="1305824"/>
                <a:ext cx="36759" cy="331598"/>
              </a:xfrm>
              <a:custGeom>
                <a:avLst/>
                <a:gdLst>
                  <a:gd name="T0" fmla="*/ 0 w 79"/>
                  <a:gd name="T1" fmla="*/ 0 h 708"/>
                  <a:gd name="T2" fmla="*/ 0 w 79"/>
                  <a:gd name="T3" fmla="*/ 708 h 708"/>
                  <a:gd name="T4" fmla="*/ 79 w 79"/>
                  <a:gd name="T5" fmla="*/ 354 h 708"/>
                  <a:gd name="T6" fmla="*/ 0 w 79"/>
                  <a:gd name="T7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08">
                    <a:moveTo>
                      <a:pt x="0" y="0"/>
                    </a:moveTo>
                    <a:cubicBezTo>
                      <a:pt x="0" y="708"/>
                      <a:pt x="0" y="708"/>
                      <a:pt x="0" y="708"/>
                    </a:cubicBezTo>
                    <a:cubicBezTo>
                      <a:pt x="0" y="708"/>
                      <a:pt x="79" y="550"/>
                      <a:pt x="79" y="354"/>
                    </a:cubicBezTo>
                    <a:cubicBezTo>
                      <a:pt x="79" y="15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F2E2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44111" tIns="22055" rIns="44111" bIns="22055" anchor="ctr"/>
              <a:lstStyle/>
              <a:p>
                <a:pPr algn="ctr"/>
                <a:endParaRPr sz="868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67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4579;#184173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4173;"/>
  <p:tag name="ISLIDE.ICON" val="#174869;#37037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8474;#380048;#15874;#153784;#40724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785;#374024;#13838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4579;#184173;"/>
</p:tagLst>
</file>

<file path=ppt/theme/theme1.xml><?xml version="1.0" encoding="utf-8"?>
<a:theme xmlns:a="http://schemas.openxmlformats.org/drawingml/2006/main" name="51PPT模板网  www.51pptmoban.com">
  <a:themeElements>
    <a:clrScheme name="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C3E32"/>
      </a:accent1>
      <a:accent2>
        <a:srgbClr val="EACA86"/>
      </a:accent2>
      <a:accent3>
        <a:srgbClr val="FFDFB4"/>
      </a:accent3>
      <a:accent4>
        <a:srgbClr val="DBB083"/>
      </a:accent4>
      <a:accent5>
        <a:srgbClr val="D9D3B9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建模板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0CD27951-AB6D-4B67-B17C-5C029B85B9F5}" vid="{9B770B75-4EAD-4B24-BE2A-1F1291F21CD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02-标准模板空白文档</Template>
  <TotalTime>1621</TotalTime>
  <Words>677</Words>
  <Application>Microsoft Office PowerPoint</Application>
  <PresentationFormat>宽屏</PresentationFormat>
  <Paragraphs>168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OPPOSans R</vt:lpstr>
      <vt:lpstr>微软雅黑</vt:lpstr>
      <vt:lpstr>Arial</vt:lpstr>
      <vt:lpstr>汉仪雅酷黑 45W</vt:lpstr>
      <vt:lpstr>Segoe UI Light</vt:lpstr>
      <vt:lpstr>思源黑体 CN Bold</vt:lpstr>
      <vt:lpstr>Bahnschrift SemiBold SemiConden</vt:lpstr>
      <vt:lpstr>思源黑体 CN Light</vt:lpstr>
      <vt:lpstr>等线</vt:lpstr>
      <vt:lpstr>阿里巴巴普惠体 B</vt:lpstr>
      <vt:lpstr>优设标题黑</vt:lpstr>
      <vt:lpstr>OPPOSans H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红色潮流风公司介绍ppt模板</dc:title>
  <dc:creator>Seastar</dc:creator>
  <cp:keywords>P界达人</cp:keywords>
  <dc:description>www.51pptmoban.com</dc:description>
  <cp:lastModifiedBy>Win user</cp:lastModifiedBy>
  <cp:revision>26</cp:revision>
  <dcterms:created xsi:type="dcterms:W3CDTF">2022-04-28T05:07:09Z</dcterms:created>
  <dcterms:modified xsi:type="dcterms:W3CDTF">2022-07-28T11:26:01Z</dcterms:modified>
</cp:coreProperties>
</file>